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9" r:id="rId5"/>
    <p:sldId id="258" r:id="rId6"/>
    <p:sldId id="266" r:id="rId7"/>
    <p:sldId id="267" r:id="rId8"/>
    <p:sldId id="263" r:id="rId9"/>
    <p:sldId id="268" r:id="rId10"/>
    <p:sldId id="265" r:id="rId11"/>
    <p:sldId id="260" r:id="rId12"/>
    <p:sldId id="269" r:id="rId13"/>
    <p:sldId id="264" r:id="rId14"/>
    <p:sldId id="270" r:id="rId15"/>
    <p:sldId id="271" r:id="rId16"/>
    <p:sldId id="272" r:id="rId17"/>
    <p:sldId id="261" r:id="rId18"/>
    <p:sldId id="273" r:id="rId19"/>
    <p:sldId id="274" r:id="rId20"/>
    <p:sldId id="275" r:id="rId21"/>
    <p:sldId id="276" r:id="rId22"/>
    <p:sldId id="262" r:id="rId23"/>
    <p:sldId id="277" r:id="rId24"/>
    <p:sldId id="278" r:id="rId25"/>
    <p:sldId id="279" r:id="rId26"/>
    <p:sldId id="280"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4A71"/>
    <a:srgbClr val="B57D88"/>
    <a:srgbClr val="FDFAF5"/>
    <a:srgbClr val="C2939C"/>
    <a:srgbClr val="866A9E"/>
    <a:srgbClr val="A35D6A"/>
    <a:srgbClr val="C4B6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5" d="100"/>
          <a:sy n="75" d="100"/>
        </p:scale>
        <p:origin x="540" y="42"/>
      </p:cViewPr>
      <p:guideLst/>
    </p:cSldViewPr>
  </p:slideViewPr>
  <p:notesTextViewPr>
    <p:cViewPr>
      <p:scale>
        <a:sx n="1" d="1"/>
        <a:sy n="1" d="1"/>
      </p:scale>
      <p:origin x="0" y="0"/>
    </p:cViewPr>
  </p:notesTextViewPr>
  <p:sorterViewPr>
    <p:cViewPr>
      <p:scale>
        <a:sx n="124" d="100"/>
        <a:sy n="124" d="100"/>
      </p:scale>
      <p:origin x="0" y="-1758"/>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374BF1C6-B1EF-4550-A3B2-190124AA9A0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16B616E-E200-4C72-917B-3EE984F23FA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74BF1C6-B1EF-4550-A3B2-190124AA9A0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16B616E-E200-4C72-917B-3EE984F23FA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74BF1C6-B1EF-4550-A3B2-190124AA9A0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16B616E-E200-4C72-917B-3EE984F23FA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74BF1C6-B1EF-4550-A3B2-190124AA9A0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16B616E-E200-4C72-917B-3EE984F23FA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374BF1C6-B1EF-4550-A3B2-190124AA9A0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16B616E-E200-4C72-917B-3EE984F23FA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374BF1C6-B1EF-4550-A3B2-190124AA9A0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16B616E-E200-4C72-917B-3EE984F23FA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74BF1C6-B1EF-4550-A3B2-190124AA9A0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16B616E-E200-4C72-917B-3EE984F23FA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74BF1C6-B1EF-4550-A3B2-190124AA9A08}"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16B616E-E200-4C72-917B-3EE984F23FA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74BF1C6-B1EF-4550-A3B2-190124AA9A08}"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16B616E-E200-4C72-917B-3EE984F23FA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374BF1C6-B1EF-4550-A3B2-190124AA9A0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16B616E-E200-4C72-917B-3EE984F23FA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374BF1C6-B1EF-4550-A3B2-190124AA9A0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16B616E-E200-4C72-917B-3EE984F23FA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4BF1C6-B1EF-4550-A3B2-190124AA9A08}"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6B616E-E200-4C72-917B-3EE984F23FA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0.jpeg"/><Relationship Id="rId3" Type="http://schemas.microsoft.com/office/2007/relationships/hdphoto" Target="../media/image9.wdp"/><Relationship Id="rId2" Type="http://schemas.openxmlformats.org/officeDocument/2006/relationships/image" Target="../media/image8.png"/><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1.jpeg"/><Relationship Id="rId1" Type="http://schemas.openxmlformats.org/officeDocument/2006/relationships/image" Target="../media/image4.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4.jpeg"/><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jpe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microsoft.com/office/2007/relationships/hdphoto" Target="../media/image7.wdp"/><Relationship Id="rId2" Type="http://schemas.openxmlformats.org/officeDocument/2006/relationships/image" Target="../media/image6.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14853" y="1070429"/>
            <a:ext cx="5105400" cy="4572000"/>
          </a:xfrm>
          <a:prstGeom prst="rect">
            <a:avLst/>
          </a:prstGeom>
        </p:spPr>
      </p:pic>
      <p:sp>
        <p:nvSpPr>
          <p:cNvPr id="5" name="文本框 4"/>
          <p:cNvSpPr txBox="1"/>
          <p:nvPr/>
        </p:nvSpPr>
        <p:spPr>
          <a:xfrm>
            <a:off x="2574182" y="2740876"/>
            <a:ext cx="3091542" cy="1231106"/>
          </a:xfrm>
          <a:prstGeom prst="rect">
            <a:avLst/>
          </a:prstGeom>
          <a:noFill/>
          <a:effectLst/>
        </p:spPr>
        <p:txBody>
          <a:bodyPr wrap="square" rtlCol="0">
            <a:spAutoFit/>
          </a:bodyPr>
          <a:lstStyle>
            <a:defPPr>
              <a:defRPr lang="zh-CN"/>
            </a:defPPr>
            <a:lvl1pPr algn="dist">
              <a:defRPr sz="3600">
                <a:ln w="0"/>
                <a:solidFill>
                  <a:srgbClr val="5F4A71"/>
                </a:solidFill>
                <a:effectLst/>
                <a:latin typeface="DFKai-SB" panose="03000509000000000000" pitchFamily="65" charset="-120"/>
                <a:ea typeface="DFKai-SB" panose="03000509000000000000" pitchFamily="65" charset="-120"/>
              </a:defRPr>
            </a:lvl1pPr>
          </a:lstStyle>
          <a:p>
            <a:r>
              <a:rPr lang="zh-CN" altLang="en-US" sz="5400" dirty="0">
                <a:latin typeface="迷你简剪纸" panose="03000509000000000000" pitchFamily="65" charset="-122"/>
                <a:ea typeface="迷你简剪纸" panose="03000509000000000000" pitchFamily="65" charset="-122"/>
              </a:rPr>
              <a:t>毕业答辩</a:t>
            </a:r>
            <a:endParaRPr lang="en-US" altLang="zh-CN" sz="5400" dirty="0">
              <a:latin typeface="迷你简剪纸" panose="03000509000000000000" pitchFamily="65" charset="-122"/>
              <a:ea typeface="迷你简剪纸" panose="03000509000000000000" pitchFamily="65" charset="-122"/>
            </a:endParaRPr>
          </a:p>
          <a:p>
            <a:r>
              <a:rPr lang="en-US" altLang="zh-CN" sz="2000" dirty="0">
                <a:latin typeface="微软雅黑" panose="020B0503020204020204" pitchFamily="34" charset="-122"/>
                <a:ea typeface="微软雅黑" panose="020B0503020204020204" pitchFamily="34" charset="-122"/>
              </a:rPr>
              <a:t>PPT</a:t>
            </a:r>
            <a:r>
              <a:rPr lang="zh-CN" altLang="en-US" sz="2000" dirty="0">
                <a:latin typeface="微软雅黑" panose="020B0503020204020204" pitchFamily="34" charset="-122"/>
                <a:ea typeface="微软雅黑" panose="020B0503020204020204" pitchFamily="34" charset="-122"/>
              </a:rPr>
              <a:t>模板</a:t>
            </a:r>
            <a:endParaRPr lang="zh-CN" altLang="en-US" sz="2000" dirty="0">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7471" y="2268708"/>
            <a:ext cx="4048125" cy="857250"/>
          </a:xfrm>
          <a:prstGeom prst="rect">
            <a:avLst/>
          </a:prstGeom>
        </p:spPr>
      </p:pic>
      <p:sp>
        <p:nvSpPr>
          <p:cNvPr id="7" name="文本框 6"/>
          <p:cNvSpPr txBox="1"/>
          <p:nvPr/>
        </p:nvSpPr>
        <p:spPr>
          <a:xfrm>
            <a:off x="7211953" y="2952240"/>
            <a:ext cx="2958646" cy="646331"/>
          </a:xfrm>
          <a:prstGeom prst="rect">
            <a:avLst/>
          </a:prstGeom>
          <a:noFill/>
          <a:effectLst>
            <a:reflection blurRad="6350" stA="52000" endA="300" endPos="35000" dir="5400000" sy="-100000" algn="bl" rotWithShape="0"/>
          </a:effectLst>
        </p:spPr>
        <p:txBody>
          <a:bodyPr wrap="square" rtlCol="0">
            <a:spAutoFit/>
          </a:bodyPr>
          <a:lstStyle/>
          <a:p>
            <a:pPr algn="dist"/>
            <a:r>
              <a:rPr lang="zh-CN" altLang="en-US" sz="3600" dirty="0" smtClean="0">
                <a:ln w="0"/>
                <a:solidFill>
                  <a:srgbClr val="C2939C"/>
                </a:solidFill>
                <a:effectLst/>
                <a:latin typeface="DFKai-SB" panose="03000509000000000000" pitchFamily="65" charset="-120"/>
                <a:ea typeface="DFKai-SB" panose="03000509000000000000" pitchFamily="65" charset="-120"/>
              </a:rPr>
              <a:t>复古森系花纹</a:t>
            </a:r>
            <a:endParaRPr lang="zh-CN" altLang="en-US" sz="3600" dirty="0">
              <a:ln w="0"/>
              <a:solidFill>
                <a:srgbClr val="C2939C"/>
              </a:solidFill>
              <a:effectLst/>
              <a:latin typeface="DFKai-SB" panose="03000509000000000000" pitchFamily="65" charset="-120"/>
              <a:ea typeface="DFKai-SB" panose="03000509000000000000" pitchFamily="65" charset="-120"/>
            </a:endParaRPr>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6547471" y="3500608"/>
            <a:ext cx="4048125" cy="857250"/>
          </a:xfrm>
          <a:prstGeom prst="rect">
            <a:avLst/>
          </a:prstGeom>
        </p:spPr>
      </p:pic>
      <p:grpSp>
        <p:nvGrpSpPr>
          <p:cNvPr id="9" name="组合 8"/>
          <p:cNvGrpSpPr/>
          <p:nvPr/>
        </p:nvGrpSpPr>
        <p:grpSpPr>
          <a:xfrm>
            <a:off x="7115859" y="4300791"/>
            <a:ext cx="3354029" cy="428004"/>
            <a:chOff x="4302511" y="4686776"/>
            <a:chExt cx="3354029" cy="428004"/>
          </a:xfrm>
        </p:grpSpPr>
        <p:sp>
          <p:nvSpPr>
            <p:cNvPr id="10" name="矩形 9"/>
            <p:cNvSpPr/>
            <p:nvPr/>
          </p:nvSpPr>
          <p:spPr>
            <a:xfrm>
              <a:off x="4302511" y="4686776"/>
              <a:ext cx="3354029" cy="428004"/>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F4A71"/>
                </a:solidFill>
              </a:endParaRPr>
            </a:p>
          </p:txBody>
        </p:sp>
        <p:sp>
          <p:nvSpPr>
            <p:cNvPr id="11" name="文本框 15"/>
            <p:cNvSpPr txBox="1"/>
            <p:nvPr/>
          </p:nvSpPr>
          <p:spPr>
            <a:xfrm>
              <a:off x="4359587" y="4737576"/>
              <a:ext cx="3220753" cy="338554"/>
            </a:xfrm>
            <a:prstGeom prst="rect">
              <a:avLst/>
            </a:prstGeom>
            <a:noFill/>
            <a:effectLst/>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smtClean="0">
                  <a:ln w="0"/>
                  <a:solidFill>
                    <a:srgbClr val="5F4A71"/>
                  </a:solidFill>
                  <a:effectLst/>
                  <a:latin typeface="微软雅黑" panose="020B0503020204020204" pitchFamily="34" charset="-122"/>
                  <a:ea typeface="微软雅黑" panose="020B0503020204020204" pitchFamily="34" charset="-122"/>
                </a:rPr>
                <a:t>通用于</a:t>
              </a:r>
              <a:r>
                <a:rPr lang="en-US" altLang="zh-CN" sz="1600" dirty="0" smtClean="0">
                  <a:ln w="0"/>
                  <a:solidFill>
                    <a:srgbClr val="5F4A71"/>
                  </a:solidFill>
                  <a:effectLst/>
                  <a:latin typeface="微软雅黑" panose="020B0503020204020204" pitchFamily="34" charset="-122"/>
                  <a:ea typeface="微软雅黑" panose="020B0503020204020204" pitchFamily="34" charset="-122"/>
                </a:rPr>
                <a:t>/ </a:t>
              </a:r>
              <a:r>
                <a:rPr lang="zh-CN" altLang="en-US" sz="1600" dirty="0" smtClean="0">
                  <a:ln w="0"/>
                  <a:solidFill>
                    <a:srgbClr val="5F4A71"/>
                  </a:solidFill>
                  <a:effectLst/>
                  <a:latin typeface="微软雅黑" panose="020B0503020204020204" pitchFamily="34" charset="-122"/>
                  <a:ea typeface="微软雅黑" panose="020B0503020204020204" pitchFamily="34" charset="-122"/>
                </a:rPr>
                <a:t>学习 </a:t>
              </a:r>
              <a:r>
                <a:rPr lang="en-US" altLang="zh-CN" sz="1600" dirty="0" smtClean="0">
                  <a:ln w="0"/>
                  <a:solidFill>
                    <a:srgbClr val="5F4A71"/>
                  </a:solidFill>
                  <a:effectLst/>
                  <a:latin typeface="微软雅黑" panose="020B0503020204020204" pitchFamily="34" charset="-122"/>
                  <a:ea typeface="微软雅黑" panose="020B0503020204020204" pitchFamily="34" charset="-122"/>
                </a:rPr>
                <a:t>/ </a:t>
              </a:r>
              <a:r>
                <a:rPr lang="zh-CN" altLang="en-US" sz="1600" dirty="0" smtClean="0">
                  <a:ln w="0"/>
                  <a:solidFill>
                    <a:srgbClr val="5F4A71"/>
                  </a:solidFill>
                  <a:effectLst/>
                  <a:latin typeface="微软雅黑" panose="020B0503020204020204" pitchFamily="34" charset="-122"/>
                  <a:ea typeface="微软雅黑" panose="020B0503020204020204" pitchFamily="34" charset="-122"/>
                </a:rPr>
                <a:t>报告 </a:t>
              </a:r>
              <a:r>
                <a:rPr lang="en-US" altLang="zh-CN" sz="1600" dirty="0" smtClean="0">
                  <a:ln w="0"/>
                  <a:solidFill>
                    <a:srgbClr val="5F4A71"/>
                  </a:solidFill>
                  <a:effectLst/>
                  <a:latin typeface="微软雅黑" panose="020B0503020204020204" pitchFamily="34" charset="-122"/>
                  <a:ea typeface="微软雅黑" panose="020B0503020204020204" pitchFamily="34" charset="-122"/>
                </a:rPr>
                <a:t>/ </a:t>
              </a:r>
              <a:r>
                <a:rPr lang="zh-CN" altLang="en-US" sz="1600" dirty="0" smtClean="0">
                  <a:ln w="0"/>
                  <a:solidFill>
                    <a:srgbClr val="5F4A71"/>
                  </a:solidFill>
                  <a:latin typeface="微软雅黑" panose="020B0503020204020204" pitchFamily="34" charset="-122"/>
                  <a:ea typeface="微软雅黑" panose="020B0503020204020204" pitchFamily="34" charset="-122"/>
                </a:rPr>
                <a:t>教育 </a:t>
              </a:r>
              <a:r>
                <a:rPr lang="en-US" altLang="zh-CN" sz="1600" dirty="0" smtClean="0">
                  <a:ln w="0"/>
                  <a:solidFill>
                    <a:srgbClr val="5F4A71"/>
                  </a:solidFill>
                  <a:latin typeface="微软雅黑" panose="020B0503020204020204" pitchFamily="34" charset="-122"/>
                  <a:ea typeface="微软雅黑" panose="020B0503020204020204" pitchFamily="34" charset="-122"/>
                </a:rPr>
                <a:t>/ </a:t>
              </a:r>
              <a:r>
                <a:rPr lang="zh-CN" altLang="en-US" sz="1600" dirty="0" smtClean="0">
                  <a:ln w="0"/>
                  <a:solidFill>
                    <a:srgbClr val="5F4A71"/>
                  </a:solidFill>
                  <a:latin typeface="微软雅黑" panose="020B0503020204020204" pitchFamily="34" charset="-122"/>
                  <a:ea typeface="微软雅黑" panose="020B0503020204020204" pitchFamily="34" charset="-122"/>
                </a:rPr>
                <a:t>课件</a:t>
              </a:r>
              <a:endParaRPr lang="zh-CN" altLang="en-US" sz="1600" dirty="0">
                <a:ln w="0"/>
                <a:solidFill>
                  <a:srgbClr val="5F4A71"/>
                </a:solidFill>
                <a:effectLst/>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3313117" y="4158865"/>
            <a:ext cx="3354029" cy="428004"/>
            <a:chOff x="4302511" y="4686776"/>
            <a:chExt cx="3354029" cy="428004"/>
          </a:xfrm>
        </p:grpSpPr>
        <p:sp>
          <p:nvSpPr>
            <p:cNvPr id="13" name="矩形 12"/>
            <p:cNvSpPr/>
            <p:nvPr/>
          </p:nvSpPr>
          <p:spPr>
            <a:xfrm>
              <a:off x="4302511" y="4686776"/>
              <a:ext cx="3354029" cy="428004"/>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F4A71"/>
                </a:solidFill>
              </a:endParaRPr>
            </a:p>
          </p:txBody>
        </p:sp>
        <p:sp>
          <p:nvSpPr>
            <p:cNvPr id="14" name="文本框 15"/>
            <p:cNvSpPr txBox="1"/>
            <p:nvPr/>
          </p:nvSpPr>
          <p:spPr>
            <a:xfrm>
              <a:off x="4359587" y="4737576"/>
              <a:ext cx="1808480" cy="337185"/>
            </a:xfrm>
            <a:prstGeom prst="rect">
              <a:avLst/>
            </a:prstGeom>
            <a:noFill/>
            <a:effectLst/>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smtClean="0">
                  <a:ln w="0"/>
                  <a:solidFill>
                    <a:srgbClr val="5F4A71"/>
                  </a:solidFill>
                  <a:effectLst/>
                  <a:latin typeface="微软雅黑" panose="020B0503020204020204" pitchFamily="34" charset="-122"/>
                  <a:ea typeface="微软雅黑" panose="020B0503020204020204" pitchFamily="34" charset="-122"/>
                </a:rPr>
                <a:t>汇报人：好客模板</a:t>
              </a:r>
              <a:endParaRPr lang="zh-CN" altLang="en-US" sz="1600" dirty="0">
                <a:ln w="0"/>
                <a:solidFill>
                  <a:srgbClr val="5F4A71"/>
                </a:solidFill>
                <a:effectLst/>
                <a:latin typeface="微软雅黑" panose="020B0503020204020204" pitchFamily="34" charset="-122"/>
                <a:ea typeface="微软雅黑" panose="020B0503020204020204" pitchFamily="34" charset="-122"/>
              </a:endParaRPr>
            </a:p>
          </p:txBody>
        </p:sp>
      </p:gr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 presetClass="entr" presetSubtype="1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heckerboard(across)">
                                      <p:cBhvr>
                                        <p:cTn id="20" dur="500"/>
                                        <p:tgtEl>
                                          <p:spTgt spid="7"/>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 calcmode="lin" valueType="num">
                                      <p:cBhvr>
                                        <p:cTn id="32" dur="500" fill="hold"/>
                                        <p:tgtEl>
                                          <p:spTgt spid="12"/>
                                        </p:tgtEl>
                                        <p:attrNameLst>
                                          <p:attrName>style.rotation</p:attrName>
                                        </p:attrNameLst>
                                      </p:cBhvr>
                                      <p:tavLst>
                                        <p:tav tm="0">
                                          <p:val>
                                            <p:fltVal val="360"/>
                                          </p:val>
                                        </p:tav>
                                        <p:tav tm="100000">
                                          <p:val>
                                            <p:fltVal val="0"/>
                                          </p:val>
                                        </p:tav>
                                      </p:tavLst>
                                    </p:anim>
                                    <p:animEffect transition="in" filter="fade">
                                      <p:cBhvr>
                                        <p:cTn id="33" dur="500"/>
                                        <p:tgtEl>
                                          <p:spTgt spid="12"/>
                                        </p:tgtEl>
                                      </p:cBhvr>
                                    </p:animEffect>
                                  </p:childTnLst>
                                </p:cTn>
                              </p:par>
                            </p:childTnLst>
                          </p:cTn>
                        </p:par>
                        <p:par>
                          <p:cTn id="34" fill="hold">
                            <p:stCondLst>
                              <p:cond delay="3000"/>
                            </p:stCondLst>
                            <p:childTnLst>
                              <p:par>
                                <p:cTn id="35" presetID="42" presetClass="entr" presetSubtype="0"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4"/>
          <p:cNvGrpSpPr>
            <a:grpSpLocks noChangeAspect="1"/>
          </p:cNvGrpSpPr>
          <p:nvPr/>
        </p:nvGrpSpPr>
        <p:grpSpPr bwMode="auto">
          <a:xfrm rot="21003754">
            <a:off x="3292485" y="58074"/>
            <a:ext cx="6008930" cy="6871391"/>
            <a:chOff x="-431" y="1205"/>
            <a:chExt cx="4034" cy="4613"/>
          </a:xfrm>
        </p:grpSpPr>
        <p:sp>
          <p:nvSpPr>
            <p:cNvPr id="10" name="Freeform 5"/>
            <p:cNvSpPr/>
            <p:nvPr/>
          </p:nvSpPr>
          <p:spPr bwMode="auto">
            <a:xfrm>
              <a:off x="2227" y="1802"/>
              <a:ext cx="718" cy="768"/>
            </a:xfrm>
            <a:custGeom>
              <a:avLst/>
              <a:gdLst>
                <a:gd name="T0" fmla="*/ 31 w 142"/>
                <a:gd name="T1" fmla="*/ 117 h 152"/>
                <a:gd name="T2" fmla="*/ 79 w 142"/>
                <a:gd name="T3" fmla="*/ 72 h 152"/>
                <a:gd name="T4" fmla="*/ 81 w 142"/>
                <a:gd name="T5" fmla="*/ 98 h 152"/>
                <a:gd name="T6" fmla="*/ 68 w 142"/>
                <a:gd name="T7" fmla="*/ 86 h 152"/>
                <a:gd name="T8" fmla="*/ 77 w 142"/>
                <a:gd name="T9" fmla="*/ 85 h 152"/>
                <a:gd name="T10" fmla="*/ 65 w 142"/>
                <a:gd name="T11" fmla="*/ 98 h 152"/>
                <a:gd name="T12" fmla="*/ 85 w 142"/>
                <a:gd name="T13" fmla="*/ 71 h 152"/>
                <a:gd name="T14" fmla="*/ 97 w 142"/>
                <a:gd name="T15" fmla="*/ 58 h 152"/>
                <a:gd name="T16" fmla="*/ 130 w 142"/>
                <a:gd name="T17" fmla="*/ 55 h 152"/>
                <a:gd name="T18" fmla="*/ 116 w 142"/>
                <a:gd name="T19" fmla="*/ 61 h 152"/>
                <a:gd name="T20" fmla="*/ 124 w 142"/>
                <a:gd name="T21" fmla="*/ 56 h 152"/>
                <a:gd name="T22" fmla="*/ 124 w 142"/>
                <a:gd name="T23" fmla="*/ 68 h 152"/>
                <a:gd name="T24" fmla="*/ 121 w 142"/>
                <a:gd name="T25" fmla="*/ 45 h 152"/>
                <a:gd name="T26" fmla="*/ 125 w 142"/>
                <a:gd name="T27" fmla="*/ 37 h 152"/>
                <a:gd name="T28" fmla="*/ 127 w 142"/>
                <a:gd name="T29" fmla="*/ 3 h 152"/>
                <a:gd name="T30" fmla="*/ 121 w 142"/>
                <a:gd name="T31" fmla="*/ 19 h 152"/>
                <a:gd name="T32" fmla="*/ 125 w 142"/>
                <a:gd name="T33" fmla="*/ 10 h 152"/>
                <a:gd name="T34" fmla="*/ 128 w 142"/>
                <a:gd name="T35" fmla="*/ 15 h 152"/>
                <a:gd name="T36" fmla="*/ 121 w 142"/>
                <a:gd name="T37" fmla="*/ 13 h 152"/>
                <a:gd name="T38" fmla="*/ 137 w 142"/>
                <a:gd name="T39" fmla="*/ 7 h 152"/>
                <a:gd name="T40" fmla="*/ 125 w 142"/>
                <a:gd name="T41" fmla="*/ 34 h 152"/>
                <a:gd name="T42" fmla="*/ 111 w 142"/>
                <a:gd name="T43" fmla="*/ 44 h 152"/>
                <a:gd name="T44" fmla="*/ 114 w 142"/>
                <a:gd name="T45" fmla="*/ 33 h 152"/>
                <a:gd name="T46" fmla="*/ 87 w 142"/>
                <a:gd name="T47" fmla="*/ 37 h 152"/>
                <a:gd name="T48" fmla="*/ 98 w 142"/>
                <a:gd name="T49" fmla="*/ 28 h 152"/>
                <a:gd name="T50" fmla="*/ 93 w 142"/>
                <a:gd name="T51" fmla="*/ 37 h 152"/>
                <a:gd name="T52" fmla="*/ 108 w 142"/>
                <a:gd name="T53" fmla="*/ 23 h 152"/>
                <a:gd name="T54" fmla="*/ 106 w 142"/>
                <a:gd name="T55" fmla="*/ 46 h 152"/>
                <a:gd name="T56" fmla="*/ 103 w 142"/>
                <a:gd name="T57" fmla="*/ 49 h 152"/>
                <a:gd name="T58" fmla="*/ 101 w 142"/>
                <a:gd name="T59" fmla="*/ 52 h 152"/>
                <a:gd name="T60" fmla="*/ 64 w 142"/>
                <a:gd name="T61" fmla="*/ 72 h 152"/>
                <a:gd name="T62" fmla="*/ 50 w 142"/>
                <a:gd name="T63" fmla="*/ 83 h 152"/>
                <a:gd name="T64" fmla="*/ 37 w 142"/>
                <a:gd name="T65" fmla="*/ 72 h 152"/>
                <a:gd name="T66" fmla="*/ 26 w 142"/>
                <a:gd name="T67" fmla="*/ 60 h 152"/>
                <a:gd name="T68" fmla="*/ 41 w 142"/>
                <a:gd name="T69" fmla="*/ 60 h 152"/>
                <a:gd name="T70" fmla="*/ 32 w 142"/>
                <a:gd name="T71" fmla="*/ 61 h 152"/>
                <a:gd name="T72" fmla="*/ 38 w 142"/>
                <a:gd name="T73" fmla="*/ 51 h 152"/>
                <a:gd name="T74" fmla="*/ 27 w 142"/>
                <a:gd name="T75" fmla="*/ 68 h 152"/>
                <a:gd name="T76" fmla="*/ 3 w 142"/>
                <a:gd name="T77" fmla="*/ 94 h 152"/>
                <a:gd name="T78" fmla="*/ 24 w 142"/>
                <a:gd name="T79" fmla="*/ 97 h 152"/>
                <a:gd name="T80" fmla="*/ 15 w 142"/>
                <a:gd name="T81" fmla="*/ 84 h 152"/>
                <a:gd name="T82" fmla="*/ 23 w 142"/>
                <a:gd name="T83" fmla="*/ 89 h 152"/>
                <a:gd name="T84" fmla="*/ 10 w 142"/>
                <a:gd name="T85" fmla="*/ 99 h 152"/>
                <a:gd name="T86" fmla="*/ 8 w 142"/>
                <a:gd name="T87" fmla="*/ 75 h 152"/>
                <a:gd name="T88" fmla="*/ 41 w 142"/>
                <a:gd name="T89" fmla="*/ 95 h 152"/>
                <a:gd name="T90" fmla="*/ 37 w 142"/>
                <a:gd name="T91" fmla="*/ 102 h 152"/>
                <a:gd name="T92" fmla="*/ 19 w 142"/>
                <a:gd name="T93" fmla="*/ 1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2" h="152">
                  <a:moveTo>
                    <a:pt x="19" y="151"/>
                  </a:moveTo>
                  <a:cubicBezTo>
                    <a:pt x="22" y="140"/>
                    <a:pt x="26" y="128"/>
                    <a:pt x="31" y="117"/>
                  </a:cubicBezTo>
                  <a:cubicBezTo>
                    <a:pt x="37" y="106"/>
                    <a:pt x="43" y="96"/>
                    <a:pt x="51" y="87"/>
                  </a:cubicBezTo>
                  <a:cubicBezTo>
                    <a:pt x="58" y="79"/>
                    <a:pt x="67" y="71"/>
                    <a:pt x="79" y="72"/>
                  </a:cubicBezTo>
                  <a:cubicBezTo>
                    <a:pt x="85" y="73"/>
                    <a:pt x="90" y="77"/>
                    <a:pt x="90" y="84"/>
                  </a:cubicBezTo>
                  <a:cubicBezTo>
                    <a:pt x="90" y="90"/>
                    <a:pt x="86" y="95"/>
                    <a:pt x="81" y="98"/>
                  </a:cubicBezTo>
                  <a:cubicBezTo>
                    <a:pt x="75" y="100"/>
                    <a:pt x="68" y="100"/>
                    <a:pt x="65" y="93"/>
                  </a:cubicBezTo>
                  <a:cubicBezTo>
                    <a:pt x="64" y="90"/>
                    <a:pt x="65" y="87"/>
                    <a:pt x="68" y="86"/>
                  </a:cubicBezTo>
                  <a:cubicBezTo>
                    <a:pt x="70" y="84"/>
                    <a:pt x="73" y="84"/>
                    <a:pt x="75" y="86"/>
                  </a:cubicBezTo>
                  <a:cubicBezTo>
                    <a:pt x="76" y="88"/>
                    <a:pt x="78" y="86"/>
                    <a:pt x="77" y="85"/>
                  </a:cubicBezTo>
                  <a:cubicBezTo>
                    <a:pt x="74" y="81"/>
                    <a:pt x="68" y="81"/>
                    <a:pt x="65" y="84"/>
                  </a:cubicBezTo>
                  <a:cubicBezTo>
                    <a:pt x="61" y="88"/>
                    <a:pt x="62" y="95"/>
                    <a:pt x="65" y="98"/>
                  </a:cubicBezTo>
                  <a:cubicBezTo>
                    <a:pt x="75" y="108"/>
                    <a:pt x="91" y="98"/>
                    <a:pt x="93" y="86"/>
                  </a:cubicBezTo>
                  <a:cubicBezTo>
                    <a:pt x="94" y="80"/>
                    <a:pt x="91" y="74"/>
                    <a:pt x="85" y="71"/>
                  </a:cubicBezTo>
                  <a:cubicBezTo>
                    <a:pt x="83" y="70"/>
                    <a:pt x="80" y="69"/>
                    <a:pt x="77" y="69"/>
                  </a:cubicBezTo>
                  <a:cubicBezTo>
                    <a:pt x="84" y="66"/>
                    <a:pt x="91" y="63"/>
                    <a:pt x="97" y="58"/>
                  </a:cubicBezTo>
                  <a:cubicBezTo>
                    <a:pt x="100" y="56"/>
                    <a:pt x="103" y="53"/>
                    <a:pt x="106" y="50"/>
                  </a:cubicBezTo>
                  <a:cubicBezTo>
                    <a:pt x="114" y="46"/>
                    <a:pt x="126" y="45"/>
                    <a:pt x="130" y="55"/>
                  </a:cubicBezTo>
                  <a:cubicBezTo>
                    <a:pt x="132" y="60"/>
                    <a:pt x="128" y="65"/>
                    <a:pt x="123" y="65"/>
                  </a:cubicBezTo>
                  <a:cubicBezTo>
                    <a:pt x="120" y="65"/>
                    <a:pt x="117" y="64"/>
                    <a:pt x="116" y="61"/>
                  </a:cubicBezTo>
                  <a:cubicBezTo>
                    <a:pt x="115" y="58"/>
                    <a:pt x="119" y="55"/>
                    <a:pt x="121" y="58"/>
                  </a:cubicBezTo>
                  <a:cubicBezTo>
                    <a:pt x="122" y="59"/>
                    <a:pt x="124" y="57"/>
                    <a:pt x="124" y="56"/>
                  </a:cubicBezTo>
                  <a:cubicBezTo>
                    <a:pt x="121" y="52"/>
                    <a:pt x="114" y="54"/>
                    <a:pt x="113" y="59"/>
                  </a:cubicBezTo>
                  <a:cubicBezTo>
                    <a:pt x="113" y="65"/>
                    <a:pt x="119" y="68"/>
                    <a:pt x="124" y="68"/>
                  </a:cubicBezTo>
                  <a:cubicBezTo>
                    <a:pt x="129" y="67"/>
                    <a:pt x="133" y="62"/>
                    <a:pt x="133" y="57"/>
                  </a:cubicBezTo>
                  <a:cubicBezTo>
                    <a:pt x="132" y="50"/>
                    <a:pt x="127" y="46"/>
                    <a:pt x="121" y="45"/>
                  </a:cubicBezTo>
                  <a:cubicBezTo>
                    <a:pt x="119" y="44"/>
                    <a:pt x="117" y="44"/>
                    <a:pt x="114" y="45"/>
                  </a:cubicBezTo>
                  <a:cubicBezTo>
                    <a:pt x="118" y="42"/>
                    <a:pt x="122" y="40"/>
                    <a:pt x="125" y="37"/>
                  </a:cubicBezTo>
                  <a:cubicBezTo>
                    <a:pt x="133" y="31"/>
                    <a:pt x="140" y="23"/>
                    <a:pt x="141" y="14"/>
                  </a:cubicBezTo>
                  <a:cubicBezTo>
                    <a:pt x="142" y="5"/>
                    <a:pt x="134" y="0"/>
                    <a:pt x="127" y="3"/>
                  </a:cubicBezTo>
                  <a:cubicBezTo>
                    <a:pt x="123" y="4"/>
                    <a:pt x="120" y="7"/>
                    <a:pt x="119" y="10"/>
                  </a:cubicBezTo>
                  <a:cubicBezTo>
                    <a:pt x="117" y="14"/>
                    <a:pt x="118" y="17"/>
                    <a:pt x="121" y="19"/>
                  </a:cubicBezTo>
                  <a:cubicBezTo>
                    <a:pt x="125" y="21"/>
                    <a:pt x="131" y="19"/>
                    <a:pt x="131" y="15"/>
                  </a:cubicBezTo>
                  <a:cubicBezTo>
                    <a:pt x="132" y="12"/>
                    <a:pt x="128" y="8"/>
                    <a:pt x="125" y="10"/>
                  </a:cubicBezTo>
                  <a:cubicBezTo>
                    <a:pt x="124" y="11"/>
                    <a:pt x="125" y="13"/>
                    <a:pt x="126" y="12"/>
                  </a:cubicBezTo>
                  <a:cubicBezTo>
                    <a:pt x="127" y="12"/>
                    <a:pt x="129" y="13"/>
                    <a:pt x="128" y="15"/>
                  </a:cubicBezTo>
                  <a:cubicBezTo>
                    <a:pt x="128" y="16"/>
                    <a:pt x="127" y="17"/>
                    <a:pt x="126" y="17"/>
                  </a:cubicBezTo>
                  <a:cubicBezTo>
                    <a:pt x="123" y="17"/>
                    <a:pt x="121" y="16"/>
                    <a:pt x="121" y="13"/>
                  </a:cubicBezTo>
                  <a:cubicBezTo>
                    <a:pt x="121" y="10"/>
                    <a:pt x="124" y="7"/>
                    <a:pt x="127" y="6"/>
                  </a:cubicBezTo>
                  <a:cubicBezTo>
                    <a:pt x="130" y="4"/>
                    <a:pt x="134" y="5"/>
                    <a:pt x="137" y="7"/>
                  </a:cubicBezTo>
                  <a:cubicBezTo>
                    <a:pt x="139" y="10"/>
                    <a:pt x="138" y="14"/>
                    <a:pt x="137" y="17"/>
                  </a:cubicBezTo>
                  <a:cubicBezTo>
                    <a:pt x="135" y="24"/>
                    <a:pt x="130" y="30"/>
                    <a:pt x="125" y="34"/>
                  </a:cubicBezTo>
                  <a:cubicBezTo>
                    <a:pt x="122" y="37"/>
                    <a:pt x="119" y="39"/>
                    <a:pt x="116" y="41"/>
                  </a:cubicBezTo>
                  <a:cubicBezTo>
                    <a:pt x="115" y="42"/>
                    <a:pt x="113" y="43"/>
                    <a:pt x="111" y="44"/>
                  </a:cubicBezTo>
                  <a:cubicBezTo>
                    <a:pt x="111" y="44"/>
                    <a:pt x="110" y="45"/>
                    <a:pt x="109" y="45"/>
                  </a:cubicBezTo>
                  <a:cubicBezTo>
                    <a:pt x="112" y="42"/>
                    <a:pt x="113" y="38"/>
                    <a:pt x="114" y="33"/>
                  </a:cubicBezTo>
                  <a:cubicBezTo>
                    <a:pt x="116" y="24"/>
                    <a:pt x="109" y="17"/>
                    <a:pt x="99" y="18"/>
                  </a:cubicBezTo>
                  <a:cubicBezTo>
                    <a:pt x="91" y="19"/>
                    <a:pt x="82" y="28"/>
                    <a:pt x="87" y="37"/>
                  </a:cubicBezTo>
                  <a:cubicBezTo>
                    <a:pt x="90" y="40"/>
                    <a:pt x="95" y="42"/>
                    <a:pt x="99" y="39"/>
                  </a:cubicBezTo>
                  <a:cubicBezTo>
                    <a:pt x="102" y="36"/>
                    <a:pt x="102" y="30"/>
                    <a:pt x="98" y="28"/>
                  </a:cubicBezTo>
                  <a:cubicBezTo>
                    <a:pt x="97" y="27"/>
                    <a:pt x="96" y="29"/>
                    <a:pt x="97" y="30"/>
                  </a:cubicBezTo>
                  <a:cubicBezTo>
                    <a:pt x="101" y="33"/>
                    <a:pt x="97" y="38"/>
                    <a:pt x="93" y="37"/>
                  </a:cubicBezTo>
                  <a:cubicBezTo>
                    <a:pt x="88" y="36"/>
                    <a:pt x="88" y="31"/>
                    <a:pt x="90" y="27"/>
                  </a:cubicBezTo>
                  <a:cubicBezTo>
                    <a:pt x="93" y="21"/>
                    <a:pt x="102" y="18"/>
                    <a:pt x="108" y="23"/>
                  </a:cubicBezTo>
                  <a:cubicBezTo>
                    <a:pt x="115" y="28"/>
                    <a:pt x="111" y="38"/>
                    <a:pt x="107" y="43"/>
                  </a:cubicBezTo>
                  <a:cubicBezTo>
                    <a:pt x="107" y="44"/>
                    <a:pt x="106" y="45"/>
                    <a:pt x="106" y="46"/>
                  </a:cubicBezTo>
                  <a:cubicBezTo>
                    <a:pt x="105" y="46"/>
                    <a:pt x="105" y="46"/>
                    <a:pt x="105" y="47"/>
                  </a:cubicBezTo>
                  <a:cubicBezTo>
                    <a:pt x="104" y="47"/>
                    <a:pt x="104" y="48"/>
                    <a:pt x="103" y="49"/>
                  </a:cubicBezTo>
                  <a:cubicBezTo>
                    <a:pt x="102" y="50"/>
                    <a:pt x="102" y="50"/>
                    <a:pt x="101" y="51"/>
                  </a:cubicBezTo>
                  <a:cubicBezTo>
                    <a:pt x="101" y="51"/>
                    <a:pt x="101" y="51"/>
                    <a:pt x="101" y="52"/>
                  </a:cubicBezTo>
                  <a:cubicBezTo>
                    <a:pt x="97" y="55"/>
                    <a:pt x="94" y="58"/>
                    <a:pt x="90" y="60"/>
                  </a:cubicBezTo>
                  <a:cubicBezTo>
                    <a:pt x="82" y="65"/>
                    <a:pt x="73" y="68"/>
                    <a:pt x="64" y="72"/>
                  </a:cubicBezTo>
                  <a:cubicBezTo>
                    <a:pt x="64" y="72"/>
                    <a:pt x="64" y="72"/>
                    <a:pt x="64" y="72"/>
                  </a:cubicBezTo>
                  <a:cubicBezTo>
                    <a:pt x="58" y="75"/>
                    <a:pt x="54" y="79"/>
                    <a:pt x="50" y="83"/>
                  </a:cubicBezTo>
                  <a:cubicBezTo>
                    <a:pt x="48" y="86"/>
                    <a:pt x="46" y="88"/>
                    <a:pt x="44" y="91"/>
                  </a:cubicBezTo>
                  <a:cubicBezTo>
                    <a:pt x="46" y="84"/>
                    <a:pt x="43" y="77"/>
                    <a:pt x="37" y="72"/>
                  </a:cubicBezTo>
                  <a:cubicBezTo>
                    <a:pt x="36" y="71"/>
                    <a:pt x="33" y="70"/>
                    <a:pt x="31" y="69"/>
                  </a:cubicBezTo>
                  <a:cubicBezTo>
                    <a:pt x="28" y="67"/>
                    <a:pt x="26" y="63"/>
                    <a:pt x="26" y="60"/>
                  </a:cubicBezTo>
                  <a:cubicBezTo>
                    <a:pt x="26" y="55"/>
                    <a:pt x="29" y="52"/>
                    <a:pt x="33" y="53"/>
                  </a:cubicBezTo>
                  <a:cubicBezTo>
                    <a:pt x="37" y="53"/>
                    <a:pt x="41" y="56"/>
                    <a:pt x="41" y="60"/>
                  </a:cubicBezTo>
                  <a:cubicBezTo>
                    <a:pt x="41" y="64"/>
                    <a:pt x="35" y="66"/>
                    <a:pt x="34" y="61"/>
                  </a:cubicBezTo>
                  <a:cubicBezTo>
                    <a:pt x="34" y="60"/>
                    <a:pt x="32" y="60"/>
                    <a:pt x="32" y="61"/>
                  </a:cubicBezTo>
                  <a:cubicBezTo>
                    <a:pt x="32" y="66"/>
                    <a:pt x="38" y="68"/>
                    <a:pt x="41" y="65"/>
                  </a:cubicBezTo>
                  <a:cubicBezTo>
                    <a:pt x="46" y="61"/>
                    <a:pt x="43" y="54"/>
                    <a:pt x="38" y="51"/>
                  </a:cubicBezTo>
                  <a:cubicBezTo>
                    <a:pt x="33" y="49"/>
                    <a:pt x="26" y="49"/>
                    <a:pt x="24" y="55"/>
                  </a:cubicBezTo>
                  <a:cubicBezTo>
                    <a:pt x="23" y="60"/>
                    <a:pt x="24" y="64"/>
                    <a:pt x="27" y="68"/>
                  </a:cubicBezTo>
                  <a:cubicBezTo>
                    <a:pt x="21" y="66"/>
                    <a:pt x="15" y="67"/>
                    <a:pt x="10" y="70"/>
                  </a:cubicBezTo>
                  <a:cubicBezTo>
                    <a:pt x="3" y="75"/>
                    <a:pt x="0" y="85"/>
                    <a:pt x="3" y="94"/>
                  </a:cubicBezTo>
                  <a:cubicBezTo>
                    <a:pt x="4" y="98"/>
                    <a:pt x="7" y="102"/>
                    <a:pt x="12" y="102"/>
                  </a:cubicBezTo>
                  <a:cubicBezTo>
                    <a:pt x="16" y="103"/>
                    <a:pt x="21" y="101"/>
                    <a:pt x="24" y="97"/>
                  </a:cubicBezTo>
                  <a:cubicBezTo>
                    <a:pt x="27" y="94"/>
                    <a:pt x="27" y="89"/>
                    <a:pt x="25" y="85"/>
                  </a:cubicBezTo>
                  <a:cubicBezTo>
                    <a:pt x="22" y="81"/>
                    <a:pt x="17" y="80"/>
                    <a:pt x="15" y="84"/>
                  </a:cubicBezTo>
                  <a:cubicBezTo>
                    <a:pt x="14" y="86"/>
                    <a:pt x="16" y="86"/>
                    <a:pt x="17" y="85"/>
                  </a:cubicBezTo>
                  <a:cubicBezTo>
                    <a:pt x="20" y="82"/>
                    <a:pt x="23" y="86"/>
                    <a:pt x="23" y="89"/>
                  </a:cubicBezTo>
                  <a:cubicBezTo>
                    <a:pt x="24" y="91"/>
                    <a:pt x="23" y="93"/>
                    <a:pt x="22" y="95"/>
                  </a:cubicBezTo>
                  <a:cubicBezTo>
                    <a:pt x="20" y="98"/>
                    <a:pt x="14" y="101"/>
                    <a:pt x="10" y="99"/>
                  </a:cubicBezTo>
                  <a:cubicBezTo>
                    <a:pt x="6" y="96"/>
                    <a:pt x="4" y="91"/>
                    <a:pt x="4" y="87"/>
                  </a:cubicBezTo>
                  <a:cubicBezTo>
                    <a:pt x="4" y="83"/>
                    <a:pt x="6" y="79"/>
                    <a:pt x="8" y="75"/>
                  </a:cubicBezTo>
                  <a:cubicBezTo>
                    <a:pt x="14" y="68"/>
                    <a:pt x="25" y="68"/>
                    <a:pt x="33" y="73"/>
                  </a:cubicBezTo>
                  <a:cubicBezTo>
                    <a:pt x="41" y="77"/>
                    <a:pt x="46" y="87"/>
                    <a:pt x="41" y="95"/>
                  </a:cubicBezTo>
                  <a:cubicBezTo>
                    <a:pt x="40" y="95"/>
                    <a:pt x="40" y="96"/>
                    <a:pt x="41" y="96"/>
                  </a:cubicBezTo>
                  <a:cubicBezTo>
                    <a:pt x="39" y="98"/>
                    <a:pt x="38" y="100"/>
                    <a:pt x="37" y="102"/>
                  </a:cubicBezTo>
                  <a:cubicBezTo>
                    <a:pt x="28" y="117"/>
                    <a:pt x="20" y="134"/>
                    <a:pt x="18" y="151"/>
                  </a:cubicBezTo>
                  <a:cubicBezTo>
                    <a:pt x="18" y="152"/>
                    <a:pt x="19" y="152"/>
                    <a:pt x="19" y="151"/>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6"/>
            <p:cNvSpPr/>
            <p:nvPr/>
          </p:nvSpPr>
          <p:spPr bwMode="auto">
            <a:xfrm>
              <a:off x="-6" y="4417"/>
              <a:ext cx="517" cy="966"/>
            </a:xfrm>
            <a:custGeom>
              <a:avLst/>
              <a:gdLst>
                <a:gd name="T0" fmla="*/ 55 w 102"/>
                <a:gd name="T1" fmla="*/ 37 h 191"/>
                <a:gd name="T2" fmla="*/ 40 w 102"/>
                <a:gd name="T3" fmla="*/ 101 h 191"/>
                <a:gd name="T4" fmla="*/ 24 w 102"/>
                <a:gd name="T5" fmla="*/ 81 h 191"/>
                <a:gd name="T6" fmla="*/ 42 w 102"/>
                <a:gd name="T7" fmla="*/ 83 h 191"/>
                <a:gd name="T8" fmla="*/ 35 w 102"/>
                <a:gd name="T9" fmla="*/ 89 h 191"/>
                <a:gd name="T10" fmla="*/ 37 w 102"/>
                <a:gd name="T11" fmla="*/ 72 h 191"/>
                <a:gd name="T12" fmla="*/ 35 w 102"/>
                <a:gd name="T13" fmla="*/ 105 h 191"/>
                <a:gd name="T14" fmla="*/ 33 w 102"/>
                <a:gd name="T15" fmla="*/ 122 h 191"/>
                <a:gd name="T16" fmla="*/ 7 w 102"/>
                <a:gd name="T17" fmla="*/ 143 h 191"/>
                <a:gd name="T18" fmla="*/ 15 w 102"/>
                <a:gd name="T19" fmla="*/ 131 h 191"/>
                <a:gd name="T20" fmla="*/ 11 w 102"/>
                <a:gd name="T21" fmla="*/ 139 h 191"/>
                <a:gd name="T22" fmla="*/ 5 w 102"/>
                <a:gd name="T23" fmla="*/ 129 h 191"/>
                <a:gd name="T24" fmla="*/ 19 w 102"/>
                <a:gd name="T25" fmla="*/ 147 h 191"/>
                <a:gd name="T26" fmla="*/ 20 w 102"/>
                <a:gd name="T27" fmla="*/ 156 h 191"/>
                <a:gd name="T28" fmla="*/ 38 w 102"/>
                <a:gd name="T29" fmla="*/ 185 h 191"/>
                <a:gd name="T30" fmla="*/ 33 w 102"/>
                <a:gd name="T31" fmla="*/ 169 h 191"/>
                <a:gd name="T32" fmla="*/ 35 w 102"/>
                <a:gd name="T33" fmla="*/ 178 h 191"/>
                <a:gd name="T34" fmla="*/ 30 w 102"/>
                <a:gd name="T35" fmla="*/ 176 h 191"/>
                <a:gd name="T36" fmla="*/ 37 w 102"/>
                <a:gd name="T37" fmla="*/ 173 h 191"/>
                <a:gd name="T38" fmla="*/ 27 w 102"/>
                <a:gd name="T39" fmla="*/ 187 h 191"/>
                <a:gd name="T40" fmla="*/ 22 w 102"/>
                <a:gd name="T41" fmla="*/ 158 h 191"/>
                <a:gd name="T42" fmla="*/ 28 w 102"/>
                <a:gd name="T43" fmla="*/ 142 h 191"/>
                <a:gd name="T44" fmla="*/ 32 w 102"/>
                <a:gd name="T45" fmla="*/ 153 h 191"/>
                <a:gd name="T46" fmla="*/ 52 w 102"/>
                <a:gd name="T47" fmla="*/ 135 h 191"/>
                <a:gd name="T48" fmla="*/ 48 w 102"/>
                <a:gd name="T49" fmla="*/ 148 h 191"/>
                <a:gd name="T50" fmla="*/ 47 w 102"/>
                <a:gd name="T51" fmla="*/ 138 h 191"/>
                <a:gd name="T52" fmla="*/ 42 w 102"/>
                <a:gd name="T53" fmla="*/ 158 h 191"/>
                <a:gd name="T54" fmla="*/ 32 w 102"/>
                <a:gd name="T55" fmla="*/ 137 h 191"/>
                <a:gd name="T56" fmla="*/ 32 w 102"/>
                <a:gd name="T57" fmla="*/ 133 h 191"/>
                <a:gd name="T58" fmla="*/ 33 w 102"/>
                <a:gd name="T59" fmla="*/ 130 h 191"/>
                <a:gd name="T60" fmla="*/ 52 w 102"/>
                <a:gd name="T61" fmla="*/ 93 h 191"/>
                <a:gd name="T62" fmla="*/ 57 w 102"/>
                <a:gd name="T63" fmla="*/ 76 h 191"/>
                <a:gd name="T64" fmla="*/ 74 w 102"/>
                <a:gd name="T65" fmla="*/ 78 h 191"/>
                <a:gd name="T66" fmla="*/ 90 w 102"/>
                <a:gd name="T67" fmla="*/ 82 h 191"/>
                <a:gd name="T68" fmla="*/ 78 w 102"/>
                <a:gd name="T69" fmla="*/ 90 h 191"/>
                <a:gd name="T70" fmla="*/ 85 w 102"/>
                <a:gd name="T71" fmla="*/ 84 h 191"/>
                <a:gd name="T72" fmla="*/ 85 w 102"/>
                <a:gd name="T73" fmla="*/ 96 h 191"/>
                <a:gd name="T74" fmla="*/ 85 w 102"/>
                <a:gd name="T75" fmla="*/ 76 h 191"/>
                <a:gd name="T76" fmla="*/ 92 w 102"/>
                <a:gd name="T77" fmla="*/ 41 h 191"/>
                <a:gd name="T78" fmla="*/ 72 w 102"/>
                <a:gd name="T79" fmla="*/ 49 h 191"/>
                <a:gd name="T80" fmla="*/ 86 w 102"/>
                <a:gd name="T81" fmla="*/ 56 h 191"/>
                <a:gd name="T82" fmla="*/ 77 w 102"/>
                <a:gd name="T83" fmla="*/ 57 h 191"/>
                <a:gd name="T84" fmla="*/ 83 w 102"/>
                <a:gd name="T85" fmla="*/ 41 h 191"/>
                <a:gd name="T86" fmla="*/ 97 w 102"/>
                <a:gd name="T87" fmla="*/ 59 h 191"/>
                <a:gd name="T88" fmla="*/ 59 w 102"/>
                <a:gd name="T89" fmla="*/ 61 h 191"/>
                <a:gd name="T90" fmla="*/ 59 w 102"/>
                <a:gd name="T91" fmla="*/ 53 h 191"/>
                <a:gd name="T92" fmla="*/ 46 w 102"/>
                <a:gd name="T93" fmla="*/ 2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2" h="191">
                  <a:moveTo>
                    <a:pt x="46" y="2"/>
                  </a:moveTo>
                  <a:cubicBezTo>
                    <a:pt x="50" y="13"/>
                    <a:pt x="53" y="25"/>
                    <a:pt x="55" y="37"/>
                  </a:cubicBezTo>
                  <a:cubicBezTo>
                    <a:pt x="56" y="49"/>
                    <a:pt x="56" y="61"/>
                    <a:pt x="55" y="73"/>
                  </a:cubicBezTo>
                  <a:cubicBezTo>
                    <a:pt x="54" y="84"/>
                    <a:pt x="50" y="96"/>
                    <a:pt x="40" y="101"/>
                  </a:cubicBezTo>
                  <a:cubicBezTo>
                    <a:pt x="34" y="103"/>
                    <a:pt x="27" y="103"/>
                    <a:pt x="24" y="97"/>
                  </a:cubicBezTo>
                  <a:cubicBezTo>
                    <a:pt x="20" y="92"/>
                    <a:pt x="21" y="86"/>
                    <a:pt x="24" y="81"/>
                  </a:cubicBezTo>
                  <a:cubicBezTo>
                    <a:pt x="27" y="75"/>
                    <a:pt x="34" y="72"/>
                    <a:pt x="39" y="76"/>
                  </a:cubicBezTo>
                  <a:cubicBezTo>
                    <a:pt x="42" y="78"/>
                    <a:pt x="43" y="81"/>
                    <a:pt x="42" y="83"/>
                  </a:cubicBezTo>
                  <a:cubicBezTo>
                    <a:pt x="41" y="86"/>
                    <a:pt x="38" y="87"/>
                    <a:pt x="35" y="87"/>
                  </a:cubicBezTo>
                  <a:cubicBezTo>
                    <a:pt x="34" y="86"/>
                    <a:pt x="33" y="89"/>
                    <a:pt x="35" y="89"/>
                  </a:cubicBezTo>
                  <a:cubicBezTo>
                    <a:pt x="39" y="91"/>
                    <a:pt x="44" y="87"/>
                    <a:pt x="45" y="83"/>
                  </a:cubicBezTo>
                  <a:cubicBezTo>
                    <a:pt x="46" y="77"/>
                    <a:pt x="42" y="73"/>
                    <a:pt x="37" y="72"/>
                  </a:cubicBezTo>
                  <a:cubicBezTo>
                    <a:pt x="24" y="69"/>
                    <a:pt x="15" y="86"/>
                    <a:pt x="20" y="97"/>
                  </a:cubicBezTo>
                  <a:cubicBezTo>
                    <a:pt x="23" y="102"/>
                    <a:pt x="29" y="106"/>
                    <a:pt x="35" y="105"/>
                  </a:cubicBezTo>
                  <a:cubicBezTo>
                    <a:pt x="38" y="105"/>
                    <a:pt x="41" y="104"/>
                    <a:pt x="43" y="102"/>
                  </a:cubicBezTo>
                  <a:cubicBezTo>
                    <a:pt x="39" y="108"/>
                    <a:pt x="35" y="115"/>
                    <a:pt x="33" y="122"/>
                  </a:cubicBezTo>
                  <a:cubicBezTo>
                    <a:pt x="31" y="126"/>
                    <a:pt x="30" y="130"/>
                    <a:pt x="30" y="134"/>
                  </a:cubicBezTo>
                  <a:cubicBezTo>
                    <a:pt x="25" y="142"/>
                    <a:pt x="15" y="150"/>
                    <a:pt x="7" y="143"/>
                  </a:cubicBezTo>
                  <a:cubicBezTo>
                    <a:pt x="3" y="140"/>
                    <a:pt x="3" y="134"/>
                    <a:pt x="7" y="131"/>
                  </a:cubicBezTo>
                  <a:cubicBezTo>
                    <a:pt x="9" y="129"/>
                    <a:pt x="12" y="129"/>
                    <a:pt x="15" y="131"/>
                  </a:cubicBezTo>
                  <a:cubicBezTo>
                    <a:pt x="17" y="133"/>
                    <a:pt x="16" y="137"/>
                    <a:pt x="12" y="136"/>
                  </a:cubicBezTo>
                  <a:cubicBezTo>
                    <a:pt x="11" y="136"/>
                    <a:pt x="10" y="138"/>
                    <a:pt x="11" y="139"/>
                  </a:cubicBezTo>
                  <a:cubicBezTo>
                    <a:pt x="16" y="141"/>
                    <a:pt x="20" y="135"/>
                    <a:pt x="18" y="131"/>
                  </a:cubicBezTo>
                  <a:cubicBezTo>
                    <a:pt x="16" y="125"/>
                    <a:pt x="9" y="126"/>
                    <a:pt x="5" y="129"/>
                  </a:cubicBezTo>
                  <a:cubicBezTo>
                    <a:pt x="0" y="133"/>
                    <a:pt x="0" y="139"/>
                    <a:pt x="3" y="143"/>
                  </a:cubicBezTo>
                  <a:cubicBezTo>
                    <a:pt x="7" y="148"/>
                    <a:pt x="14" y="149"/>
                    <a:pt x="19" y="147"/>
                  </a:cubicBezTo>
                  <a:cubicBezTo>
                    <a:pt x="21" y="146"/>
                    <a:pt x="23" y="145"/>
                    <a:pt x="25" y="143"/>
                  </a:cubicBezTo>
                  <a:cubicBezTo>
                    <a:pt x="23" y="147"/>
                    <a:pt x="21" y="151"/>
                    <a:pt x="20" y="156"/>
                  </a:cubicBezTo>
                  <a:cubicBezTo>
                    <a:pt x="17" y="164"/>
                    <a:pt x="16" y="175"/>
                    <a:pt x="20" y="184"/>
                  </a:cubicBezTo>
                  <a:cubicBezTo>
                    <a:pt x="24" y="191"/>
                    <a:pt x="33" y="191"/>
                    <a:pt x="38" y="185"/>
                  </a:cubicBezTo>
                  <a:cubicBezTo>
                    <a:pt x="40" y="182"/>
                    <a:pt x="41" y="178"/>
                    <a:pt x="40" y="174"/>
                  </a:cubicBezTo>
                  <a:cubicBezTo>
                    <a:pt x="40" y="171"/>
                    <a:pt x="37" y="168"/>
                    <a:pt x="33" y="169"/>
                  </a:cubicBezTo>
                  <a:cubicBezTo>
                    <a:pt x="29" y="169"/>
                    <a:pt x="26" y="174"/>
                    <a:pt x="28" y="178"/>
                  </a:cubicBezTo>
                  <a:cubicBezTo>
                    <a:pt x="29" y="180"/>
                    <a:pt x="33" y="181"/>
                    <a:pt x="35" y="178"/>
                  </a:cubicBezTo>
                  <a:cubicBezTo>
                    <a:pt x="35" y="177"/>
                    <a:pt x="34" y="176"/>
                    <a:pt x="33" y="177"/>
                  </a:cubicBezTo>
                  <a:cubicBezTo>
                    <a:pt x="32" y="178"/>
                    <a:pt x="31" y="177"/>
                    <a:pt x="30" y="176"/>
                  </a:cubicBezTo>
                  <a:cubicBezTo>
                    <a:pt x="30" y="175"/>
                    <a:pt x="30" y="173"/>
                    <a:pt x="31" y="173"/>
                  </a:cubicBezTo>
                  <a:cubicBezTo>
                    <a:pt x="33" y="171"/>
                    <a:pt x="35" y="171"/>
                    <a:pt x="37" y="173"/>
                  </a:cubicBezTo>
                  <a:cubicBezTo>
                    <a:pt x="39" y="176"/>
                    <a:pt x="38" y="180"/>
                    <a:pt x="36" y="183"/>
                  </a:cubicBezTo>
                  <a:cubicBezTo>
                    <a:pt x="34" y="186"/>
                    <a:pt x="31" y="188"/>
                    <a:pt x="27" y="187"/>
                  </a:cubicBezTo>
                  <a:cubicBezTo>
                    <a:pt x="23" y="186"/>
                    <a:pt x="22" y="182"/>
                    <a:pt x="21" y="179"/>
                  </a:cubicBezTo>
                  <a:cubicBezTo>
                    <a:pt x="19" y="172"/>
                    <a:pt x="20" y="164"/>
                    <a:pt x="22" y="158"/>
                  </a:cubicBezTo>
                  <a:cubicBezTo>
                    <a:pt x="23" y="154"/>
                    <a:pt x="24" y="151"/>
                    <a:pt x="26" y="148"/>
                  </a:cubicBezTo>
                  <a:cubicBezTo>
                    <a:pt x="27" y="146"/>
                    <a:pt x="27" y="144"/>
                    <a:pt x="28" y="142"/>
                  </a:cubicBezTo>
                  <a:cubicBezTo>
                    <a:pt x="28" y="142"/>
                    <a:pt x="29" y="141"/>
                    <a:pt x="29" y="140"/>
                  </a:cubicBezTo>
                  <a:cubicBezTo>
                    <a:pt x="29" y="144"/>
                    <a:pt x="30" y="149"/>
                    <a:pt x="32" y="153"/>
                  </a:cubicBezTo>
                  <a:cubicBezTo>
                    <a:pt x="35" y="161"/>
                    <a:pt x="45" y="163"/>
                    <a:pt x="52" y="157"/>
                  </a:cubicBezTo>
                  <a:cubicBezTo>
                    <a:pt x="59" y="152"/>
                    <a:pt x="62" y="139"/>
                    <a:pt x="52" y="135"/>
                  </a:cubicBezTo>
                  <a:cubicBezTo>
                    <a:pt x="48" y="133"/>
                    <a:pt x="43" y="135"/>
                    <a:pt x="41" y="140"/>
                  </a:cubicBezTo>
                  <a:cubicBezTo>
                    <a:pt x="40" y="144"/>
                    <a:pt x="43" y="149"/>
                    <a:pt x="48" y="148"/>
                  </a:cubicBezTo>
                  <a:cubicBezTo>
                    <a:pt x="49" y="148"/>
                    <a:pt x="49" y="146"/>
                    <a:pt x="48" y="146"/>
                  </a:cubicBezTo>
                  <a:cubicBezTo>
                    <a:pt x="43" y="145"/>
                    <a:pt x="43" y="139"/>
                    <a:pt x="47" y="138"/>
                  </a:cubicBezTo>
                  <a:cubicBezTo>
                    <a:pt x="51" y="136"/>
                    <a:pt x="55" y="140"/>
                    <a:pt x="56" y="144"/>
                  </a:cubicBezTo>
                  <a:cubicBezTo>
                    <a:pt x="56" y="152"/>
                    <a:pt x="50" y="159"/>
                    <a:pt x="42" y="158"/>
                  </a:cubicBezTo>
                  <a:cubicBezTo>
                    <a:pt x="34" y="157"/>
                    <a:pt x="32" y="147"/>
                    <a:pt x="32" y="140"/>
                  </a:cubicBezTo>
                  <a:cubicBezTo>
                    <a:pt x="32" y="139"/>
                    <a:pt x="32" y="138"/>
                    <a:pt x="32" y="137"/>
                  </a:cubicBezTo>
                  <a:cubicBezTo>
                    <a:pt x="32" y="137"/>
                    <a:pt x="32" y="137"/>
                    <a:pt x="32" y="136"/>
                  </a:cubicBezTo>
                  <a:cubicBezTo>
                    <a:pt x="32" y="135"/>
                    <a:pt x="32" y="134"/>
                    <a:pt x="32" y="133"/>
                  </a:cubicBezTo>
                  <a:cubicBezTo>
                    <a:pt x="32" y="132"/>
                    <a:pt x="33" y="132"/>
                    <a:pt x="33" y="131"/>
                  </a:cubicBezTo>
                  <a:cubicBezTo>
                    <a:pt x="33" y="130"/>
                    <a:pt x="33" y="130"/>
                    <a:pt x="33" y="130"/>
                  </a:cubicBezTo>
                  <a:cubicBezTo>
                    <a:pt x="34" y="125"/>
                    <a:pt x="35" y="121"/>
                    <a:pt x="37" y="117"/>
                  </a:cubicBezTo>
                  <a:cubicBezTo>
                    <a:pt x="41" y="108"/>
                    <a:pt x="47" y="101"/>
                    <a:pt x="52" y="93"/>
                  </a:cubicBezTo>
                  <a:cubicBezTo>
                    <a:pt x="52" y="92"/>
                    <a:pt x="52" y="92"/>
                    <a:pt x="52" y="92"/>
                  </a:cubicBezTo>
                  <a:cubicBezTo>
                    <a:pt x="55" y="87"/>
                    <a:pt x="57" y="81"/>
                    <a:pt x="57" y="76"/>
                  </a:cubicBezTo>
                  <a:cubicBezTo>
                    <a:pt x="58" y="72"/>
                    <a:pt x="58" y="69"/>
                    <a:pt x="58" y="66"/>
                  </a:cubicBezTo>
                  <a:cubicBezTo>
                    <a:pt x="60" y="73"/>
                    <a:pt x="67" y="77"/>
                    <a:pt x="74" y="78"/>
                  </a:cubicBezTo>
                  <a:cubicBezTo>
                    <a:pt x="76" y="78"/>
                    <a:pt x="79" y="78"/>
                    <a:pt x="82" y="77"/>
                  </a:cubicBezTo>
                  <a:cubicBezTo>
                    <a:pt x="85" y="78"/>
                    <a:pt x="88" y="79"/>
                    <a:pt x="90" y="82"/>
                  </a:cubicBezTo>
                  <a:cubicBezTo>
                    <a:pt x="93" y="86"/>
                    <a:pt x="93" y="90"/>
                    <a:pt x="88" y="92"/>
                  </a:cubicBezTo>
                  <a:cubicBezTo>
                    <a:pt x="85" y="94"/>
                    <a:pt x="80" y="94"/>
                    <a:pt x="78" y="90"/>
                  </a:cubicBezTo>
                  <a:cubicBezTo>
                    <a:pt x="76" y="87"/>
                    <a:pt x="80" y="82"/>
                    <a:pt x="83" y="85"/>
                  </a:cubicBezTo>
                  <a:cubicBezTo>
                    <a:pt x="84" y="86"/>
                    <a:pt x="86" y="85"/>
                    <a:pt x="85" y="84"/>
                  </a:cubicBezTo>
                  <a:cubicBezTo>
                    <a:pt x="83" y="80"/>
                    <a:pt x="76" y="82"/>
                    <a:pt x="75" y="86"/>
                  </a:cubicBezTo>
                  <a:cubicBezTo>
                    <a:pt x="73" y="92"/>
                    <a:pt x="80" y="96"/>
                    <a:pt x="85" y="96"/>
                  </a:cubicBezTo>
                  <a:cubicBezTo>
                    <a:pt x="91" y="95"/>
                    <a:pt x="96" y="91"/>
                    <a:pt x="95" y="85"/>
                  </a:cubicBezTo>
                  <a:cubicBezTo>
                    <a:pt x="93" y="80"/>
                    <a:pt x="90" y="77"/>
                    <a:pt x="85" y="76"/>
                  </a:cubicBezTo>
                  <a:cubicBezTo>
                    <a:pt x="91" y="74"/>
                    <a:pt x="96" y="70"/>
                    <a:pt x="98" y="65"/>
                  </a:cubicBezTo>
                  <a:cubicBezTo>
                    <a:pt x="102" y="57"/>
                    <a:pt x="99" y="47"/>
                    <a:pt x="92" y="41"/>
                  </a:cubicBezTo>
                  <a:cubicBezTo>
                    <a:pt x="88" y="38"/>
                    <a:pt x="83" y="37"/>
                    <a:pt x="79" y="39"/>
                  </a:cubicBezTo>
                  <a:cubicBezTo>
                    <a:pt x="75" y="41"/>
                    <a:pt x="72" y="45"/>
                    <a:pt x="72" y="49"/>
                  </a:cubicBezTo>
                  <a:cubicBezTo>
                    <a:pt x="71" y="54"/>
                    <a:pt x="74" y="59"/>
                    <a:pt x="78" y="60"/>
                  </a:cubicBezTo>
                  <a:cubicBezTo>
                    <a:pt x="82" y="62"/>
                    <a:pt x="87" y="60"/>
                    <a:pt x="86" y="56"/>
                  </a:cubicBezTo>
                  <a:cubicBezTo>
                    <a:pt x="86" y="54"/>
                    <a:pt x="84" y="55"/>
                    <a:pt x="84" y="56"/>
                  </a:cubicBezTo>
                  <a:cubicBezTo>
                    <a:pt x="84" y="60"/>
                    <a:pt x="79" y="58"/>
                    <a:pt x="77" y="57"/>
                  </a:cubicBezTo>
                  <a:cubicBezTo>
                    <a:pt x="76" y="55"/>
                    <a:pt x="75" y="53"/>
                    <a:pt x="75" y="51"/>
                  </a:cubicBezTo>
                  <a:cubicBezTo>
                    <a:pt x="75" y="46"/>
                    <a:pt x="78" y="41"/>
                    <a:pt x="83" y="41"/>
                  </a:cubicBezTo>
                  <a:cubicBezTo>
                    <a:pt x="87" y="40"/>
                    <a:pt x="92" y="44"/>
                    <a:pt x="94" y="48"/>
                  </a:cubicBezTo>
                  <a:cubicBezTo>
                    <a:pt x="96" y="51"/>
                    <a:pt x="97" y="55"/>
                    <a:pt x="97" y="59"/>
                  </a:cubicBezTo>
                  <a:cubicBezTo>
                    <a:pt x="96" y="69"/>
                    <a:pt x="86" y="74"/>
                    <a:pt x="77" y="75"/>
                  </a:cubicBezTo>
                  <a:cubicBezTo>
                    <a:pt x="69" y="76"/>
                    <a:pt x="59" y="70"/>
                    <a:pt x="59" y="61"/>
                  </a:cubicBezTo>
                  <a:cubicBezTo>
                    <a:pt x="59" y="60"/>
                    <a:pt x="59" y="60"/>
                    <a:pt x="59" y="60"/>
                  </a:cubicBezTo>
                  <a:cubicBezTo>
                    <a:pt x="59" y="58"/>
                    <a:pt x="59" y="55"/>
                    <a:pt x="59" y="53"/>
                  </a:cubicBezTo>
                  <a:cubicBezTo>
                    <a:pt x="58" y="35"/>
                    <a:pt x="55" y="17"/>
                    <a:pt x="47" y="1"/>
                  </a:cubicBezTo>
                  <a:cubicBezTo>
                    <a:pt x="47" y="0"/>
                    <a:pt x="46" y="1"/>
                    <a:pt x="46" y="2"/>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7"/>
            <p:cNvSpPr>
              <a:spLocks noEditPoints="1"/>
            </p:cNvSpPr>
            <p:nvPr/>
          </p:nvSpPr>
          <p:spPr bwMode="auto">
            <a:xfrm>
              <a:off x="-350" y="3496"/>
              <a:ext cx="785" cy="835"/>
            </a:xfrm>
            <a:custGeom>
              <a:avLst/>
              <a:gdLst>
                <a:gd name="T0" fmla="*/ 17 w 155"/>
                <a:gd name="T1" fmla="*/ 165 h 165"/>
                <a:gd name="T2" fmla="*/ 29 w 155"/>
                <a:gd name="T3" fmla="*/ 148 h 165"/>
                <a:gd name="T4" fmla="*/ 45 w 155"/>
                <a:gd name="T5" fmla="*/ 121 h 165"/>
                <a:gd name="T6" fmla="*/ 51 w 155"/>
                <a:gd name="T7" fmla="*/ 139 h 165"/>
                <a:gd name="T8" fmla="*/ 63 w 155"/>
                <a:gd name="T9" fmla="*/ 120 h 165"/>
                <a:gd name="T10" fmla="*/ 76 w 155"/>
                <a:gd name="T11" fmla="*/ 89 h 165"/>
                <a:gd name="T12" fmla="*/ 75 w 155"/>
                <a:gd name="T13" fmla="*/ 117 h 165"/>
                <a:gd name="T14" fmla="*/ 99 w 155"/>
                <a:gd name="T15" fmla="*/ 75 h 165"/>
                <a:gd name="T16" fmla="*/ 118 w 155"/>
                <a:gd name="T17" fmla="*/ 94 h 165"/>
                <a:gd name="T18" fmla="*/ 112 w 155"/>
                <a:gd name="T19" fmla="*/ 86 h 165"/>
                <a:gd name="T20" fmla="*/ 109 w 155"/>
                <a:gd name="T21" fmla="*/ 91 h 165"/>
                <a:gd name="T22" fmla="*/ 128 w 155"/>
                <a:gd name="T23" fmla="*/ 47 h 165"/>
                <a:gd name="T24" fmla="*/ 129 w 155"/>
                <a:gd name="T25" fmla="*/ 45 h 165"/>
                <a:gd name="T26" fmla="*/ 129 w 155"/>
                <a:gd name="T27" fmla="*/ 40 h 165"/>
                <a:gd name="T28" fmla="*/ 85 w 155"/>
                <a:gd name="T29" fmla="*/ 43 h 165"/>
                <a:gd name="T30" fmla="*/ 96 w 155"/>
                <a:gd name="T31" fmla="*/ 36 h 165"/>
                <a:gd name="T32" fmla="*/ 94 w 155"/>
                <a:gd name="T33" fmla="*/ 22 h 165"/>
                <a:gd name="T34" fmla="*/ 119 w 155"/>
                <a:gd name="T35" fmla="*/ 53 h 165"/>
                <a:gd name="T36" fmla="*/ 72 w 155"/>
                <a:gd name="T37" fmla="*/ 65 h 165"/>
                <a:gd name="T38" fmla="*/ 56 w 155"/>
                <a:gd name="T39" fmla="*/ 76 h 165"/>
                <a:gd name="T40" fmla="*/ 52 w 155"/>
                <a:gd name="T41" fmla="*/ 101 h 165"/>
                <a:gd name="T42" fmla="*/ 20 w 155"/>
                <a:gd name="T43" fmla="*/ 111 h 165"/>
                <a:gd name="T44" fmla="*/ 26 w 155"/>
                <a:gd name="T45" fmla="*/ 127 h 165"/>
                <a:gd name="T46" fmla="*/ 54 w 155"/>
                <a:gd name="T47" fmla="*/ 70 h 165"/>
                <a:gd name="T48" fmla="*/ 60 w 155"/>
                <a:gd name="T49" fmla="*/ 68 h 165"/>
                <a:gd name="T50" fmla="*/ 54 w 155"/>
                <a:gd name="T51" fmla="*/ 70 h 165"/>
                <a:gd name="T52" fmla="*/ 91 w 155"/>
                <a:gd name="T53" fmla="*/ 76 h 165"/>
                <a:gd name="T54" fmla="*/ 74 w 155"/>
                <a:gd name="T55" fmla="*/ 77 h 165"/>
                <a:gd name="T56" fmla="*/ 77 w 155"/>
                <a:gd name="T57" fmla="*/ 114 h 165"/>
                <a:gd name="T58" fmla="*/ 80 w 155"/>
                <a:gd name="T59" fmla="*/ 88 h 165"/>
                <a:gd name="T60" fmla="*/ 75 w 155"/>
                <a:gd name="T61" fmla="*/ 113 h 165"/>
                <a:gd name="T62" fmla="*/ 78 w 155"/>
                <a:gd name="T63" fmla="*/ 89 h 165"/>
                <a:gd name="T64" fmla="*/ 54 w 155"/>
                <a:gd name="T65" fmla="*/ 138 h 165"/>
                <a:gd name="T66" fmla="*/ 57 w 155"/>
                <a:gd name="T67" fmla="*/ 102 h 165"/>
                <a:gd name="T68" fmla="*/ 55 w 155"/>
                <a:gd name="T69" fmla="*/ 102 h 165"/>
                <a:gd name="T70" fmla="*/ 51 w 155"/>
                <a:gd name="T71" fmla="*/ 134 h 165"/>
                <a:gd name="T72" fmla="*/ 28 w 155"/>
                <a:gd name="T73" fmla="*/ 109 h 165"/>
                <a:gd name="T74" fmla="*/ 11 w 155"/>
                <a:gd name="T75" fmla="*/ 105 h 165"/>
                <a:gd name="T76" fmla="*/ 49 w 155"/>
                <a:gd name="T77" fmla="*/ 101 h 165"/>
                <a:gd name="T78" fmla="*/ 10 w 155"/>
                <a:gd name="T79" fmla="*/ 105 h 165"/>
                <a:gd name="T80" fmla="*/ 31 w 155"/>
                <a:gd name="T81" fmla="*/ 97 h 165"/>
                <a:gd name="T82" fmla="*/ 28 w 155"/>
                <a:gd name="T83" fmla="*/ 109 h 165"/>
                <a:gd name="T84" fmla="*/ 18 w 155"/>
                <a:gd name="T85" fmla="*/ 162 h 165"/>
                <a:gd name="T86" fmla="*/ 26 w 155"/>
                <a:gd name="T87" fmla="*/ 148 h 165"/>
                <a:gd name="T88" fmla="*/ 15 w 155"/>
                <a:gd name="T89" fmla="*/ 16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5" h="165">
                  <a:moveTo>
                    <a:pt x="15" y="164"/>
                  </a:moveTo>
                  <a:cubicBezTo>
                    <a:pt x="15" y="164"/>
                    <a:pt x="15" y="164"/>
                    <a:pt x="15" y="164"/>
                  </a:cubicBezTo>
                  <a:cubicBezTo>
                    <a:pt x="16" y="165"/>
                    <a:pt x="17" y="165"/>
                    <a:pt x="17" y="165"/>
                  </a:cubicBezTo>
                  <a:cubicBezTo>
                    <a:pt x="17" y="165"/>
                    <a:pt x="18" y="165"/>
                    <a:pt x="18" y="165"/>
                  </a:cubicBezTo>
                  <a:cubicBezTo>
                    <a:pt x="20" y="163"/>
                    <a:pt x="22" y="160"/>
                    <a:pt x="24" y="157"/>
                  </a:cubicBezTo>
                  <a:cubicBezTo>
                    <a:pt x="26" y="154"/>
                    <a:pt x="28" y="151"/>
                    <a:pt x="29" y="148"/>
                  </a:cubicBezTo>
                  <a:cubicBezTo>
                    <a:pt x="31" y="142"/>
                    <a:pt x="30" y="135"/>
                    <a:pt x="28" y="128"/>
                  </a:cubicBezTo>
                  <a:cubicBezTo>
                    <a:pt x="34" y="120"/>
                    <a:pt x="41" y="113"/>
                    <a:pt x="49" y="107"/>
                  </a:cubicBezTo>
                  <a:cubicBezTo>
                    <a:pt x="47" y="111"/>
                    <a:pt x="45" y="116"/>
                    <a:pt x="45" y="121"/>
                  </a:cubicBezTo>
                  <a:cubicBezTo>
                    <a:pt x="45" y="125"/>
                    <a:pt x="45" y="128"/>
                    <a:pt x="47" y="131"/>
                  </a:cubicBezTo>
                  <a:cubicBezTo>
                    <a:pt x="48" y="134"/>
                    <a:pt x="50" y="136"/>
                    <a:pt x="51" y="139"/>
                  </a:cubicBezTo>
                  <a:cubicBezTo>
                    <a:pt x="51" y="139"/>
                    <a:pt x="51" y="139"/>
                    <a:pt x="51" y="139"/>
                  </a:cubicBezTo>
                  <a:cubicBezTo>
                    <a:pt x="52" y="140"/>
                    <a:pt x="52" y="141"/>
                    <a:pt x="53" y="142"/>
                  </a:cubicBezTo>
                  <a:cubicBezTo>
                    <a:pt x="53" y="144"/>
                    <a:pt x="55" y="144"/>
                    <a:pt x="55" y="142"/>
                  </a:cubicBezTo>
                  <a:cubicBezTo>
                    <a:pt x="57" y="135"/>
                    <a:pt x="62" y="128"/>
                    <a:pt x="63" y="120"/>
                  </a:cubicBezTo>
                  <a:cubicBezTo>
                    <a:pt x="64" y="113"/>
                    <a:pt x="62" y="106"/>
                    <a:pt x="58" y="101"/>
                  </a:cubicBezTo>
                  <a:cubicBezTo>
                    <a:pt x="58" y="101"/>
                    <a:pt x="59" y="100"/>
                    <a:pt x="59" y="100"/>
                  </a:cubicBezTo>
                  <a:cubicBezTo>
                    <a:pt x="65" y="96"/>
                    <a:pt x="70" y="93"/>
                    <a:pt x="76" y="89"/>
                  </a:cubicBezTo>
                  <a:cubicBezTo>
                    <a:pt x="75" y="92"/>
                    <a:pt x="74" y="96"/>
                    <a:pt x="73" y="98"/>
                  </a:cubicBezTo>
                  <a:cubicBezTo>
                    <a:pt x="72" y="102"/>
                    <a:pt x="71" y="105"/>
                    <a:pt x="72" y="109"/>
                  </a:cubicBezTo>
                  <a:cubicBezTo>
                    <a:pt x="72" y="111"/>
                    <a:pt x="73" y="116"/>
                    <a:pt x="75" y="117"/>
                  </a:cubicBezTo>
                  <a:cubicBezTo>
                    <a:pt x="80" y="119"/>
                    <a:pt x="83" y="108"/>
                    <a:pt x="83" y="105"/>
                  </a:cubicBezTo>
                  <a:cubicBezTo>
                    <a:pt x="85" y="99"/>
                    <a:pt x="84" y="92"/>
                    <a:pt x="81" y="86"/>
                  </a:cubicBezTo>
                  <a:cubicBezTo>
                    <a:pt x="87" y="83"/>
                    <a:pt x="93" y="79"/>
                    <a:pt x="99" y="75"/>
                  </a:cubicBezTo>
                  <a:cubicBezTo>
                    <a:pt x="101" y="73"/>
                    <a:pt x="104" y="72"/>
                    <a:pt x="106" y="70"/>
                  </a:cubicBezTo>
                  <a:cubicBezTo>
                    <a:pt x="104" y="75"/>
                    <a:pt x="103" y="80"/>
                    <a:pt x="103" y="85"/>
                  </a:cubicBezTo>
                  <a:cubicBezTo>
                    <a:pt x="104" y="93"/>
                    <a:pt x="111" y="100"/>
                    <a:pt x="118" y="94"/>
                  </a:cubicBezTo>
                  <a:cubicBezTo>
                    <a:pt x="124" y="91"/>
                    <a:pt x="129" y="80"/>
                    <a:pt x="121" y="76"/>
                  </a:cubicBezTo>
                  <a:cubicBezTo>
                    <a:pt x="115" y="74"/>
                    <a:pt x="106" y="80"/>
                    <a:pt x="110" y="86"/>
                  </a:cubicBezTo>
                  <a:cubicBezTo>
                    <a:pt x="110" y="87"/>
                    <a:pt x="112" y="87"/>
                    <a:pt x="112" y="86"/>
                  </a:cubicBezTo>
                  <a:cubicBezTo>
                    <a:pt x="112" y="84"/>
                    <a:pt x="112" y="81"/>
                    <a:pt x="115" y="80"/>
                  </a:cubicBezTo>
                  <a:cubicBezTo>
                    <a:pt x="118" y="78"/>
                    <a:pt x="122" y="80"/>
                    <a:pt x="122" y="84"/>
                  </a:cubicBezTo>
                  <a:cubicBezTo>
                    <a:pt x="121" y="89"/>
                    <a:pt x="114" y="96"/>
                    <a:pt x="109" y="91"/>
                  </a:cubicBezTo>
                  <a:cubicBezTo>
                    <a:pt x="105" y="87"/>
                    <a:pt x="106" y="80"/>
                    <a:pt x="107" y="76"/>
                  </a:cubicBezTo>
                  <a:cubicBezTo>
                    <a:pt x="108" y="72"/>
                    <a:pt x="109" y="69"/>
                    <a:pt x="111" y="65"/>
                  </a:cubicBezTo>
                  <a:cubicBezTo>
                    <a:pt x="117" y="60"/>
                    <a:pt x="123" y="54"/>
                    <a:pt x="128" y="47"/>
                  </a:cubicBezTo>
                  <a:cubicBezTo>
                    <a:pt x="128" y="47"/>
                    <a:pt x="128" y="47"/>
                    <a:pt x="128" y="47"/>
                  </a:cubicBezTo>
                  <a:cubicBezTo>
                    <a:pt x="129" y="47"/>
                    <a:pt x="129" y="47"/>
                    <a:pt x="129" y="46"/>
                  </a:cubicBezTo>
                  <a:cubicBezTo>
                    <a:pt x="129" y="46"/>
                    <a:pt x="129" y="46"/>
                    <a:pt x="129" y="45"/>
                  </a:cubicBezTo>
                  <a:cubicBezTo>
                    <a:pt x="139" y="32"/>
                    <a:pt x="148" y="17"/>
                    <a:pt x="155" y="2"/>
                  </a:cubicBezTo>
                  <a:cubicBezTo>
                    <a:pt x="155" y="1"/>
                    <a:pt x="154" y="0"/>
                    <a:pt x="153" y="1"/>
                  </a:cubicBezTo>
                  <a:cubicBezTo>
                    <a:pt x="145" y="14"/>
                    <a:pt x="138" y="28"/>
                    <a:pt x="129" y="40"/>
                  </a:cubicBezTo>
                  <a:cubicBezTo>
                    <a:pt x="128" y="43"/>
                    <a:pt x="126" y="45"/>
                    <a:pt x="124" y="47"/>
                  </a:cubicBezTo>
                  <a:cubicBezTo>
                    <a:pt x="117" y="51"/>
                    <a:pt x="110" y="55"/>
                    <a:pt x="102" y="55"/>
                  </a:cubicBezTo>
                  <a:cubicBezTo>
                    <a:pt x="94" y="55"/>
                    <a:pt x="87" y="51"/>
                    <a:pt x="85" y="43"/>
                  </a:cubicBezTo>
                  <a:cubicBezTo>
                    <a:pt x="84" y="35"/>
                    <a:pt x="88" y="27"/>
                    <a:pt x="96" y="25"/>
                  </a:cubicBezTo>
                  <a:cubicBezTo>
                    <a:pt x="101" y="25"/>
                    <a:pt x="106" y="28"/>
                    <a:pt x="106" y="33"/>
                  </a:cubicBezTo>
                  <a:cubicBezTo>
                    <a:pt x="105" y="39"/>
                    <a:pt x="99" y="40"/>
                    <a:pt x="96" y="36"/>
                  </a:cubicBezTo>
                  <a:cubicBezTo>
                    <a:pt x="95" y="34"/>
                    <a:pt x="93" y="35"/>
                    <a:pt x="93" y="37"/>
                  </a:cubicBezTo>
                  <a:cubicBezTo>
                    <a:pt x="96" y="44"/>
                    <a:pt x="107" y="43"/>
                    <a:pt x="109" y="36"/>
                  </a:cubicBezTo>
                  <a:cubicBezTo>
                    <a:pt x="112" y="27"/>
                    <a:pt x="102" y="20"/>
                    <a:pt x="94" y="22"/>
                  </a:cubicBezTo>
                  <a:cubicBezTo>
                    <a:pt x="86" y="24"/>
                    <a:pt x="81" y="33"/>
                    <a:pt x="81" y="41"/>
                  </a:cubicBezTo>
                  <a:cubicBezTo>
                    <a:pt x="82" y="50"/>
                    <a:pt x="88" y="56"/>
                    <a:pt x="97" y="58"/>
                  </a:cubicBezTo>
                  <a:cubicBezTo>
                    <a:pt x="104" y="60"/>
                    <a:pt x="112" y="57"/>
                    <a:pt x="119" y="53"/>
                  </a:cubicBezTo>
                  <a:cubicBezTo>
                    <a:pt x="112" y="61"/>
                    <a:pt x="104" y="68"/>
                    <a:pt x="96" y="73"/>
                  </a:cubicBezTo>
                  <a:cubicBezTo>
                    <a:pt x="95" y="74"/>
                    <a:pt x="94" y="75"/>
                    <a:pt x="93" y="75"/>
                  </a:cubicBezTo>
                  <a:cubicBezTo>
                    <a:pt x="88" y="69"/>
                    <a:pt x="80" y="66"/>
                    <a:pt x="72" y="65"/>
                  </a:cubicBezTo>
                  <a:cubicBezTo>
                    <a:pt x="68" y="65"/>
                    <a:pt x="63" y="65"/>
                    <a:pt x="58" y="66"/>
                  </a:cubicBezTo>
                  <a:cubicBezTo>
                    <a:pt x="56" y="66"/>
                    <a:pt x="51" y="66"/>
                    <a:pt x="50" y="69"/>
                  </a:cubicBezTo>
                  <a:cubicBezTo>
                    <a:pt x="50" y="72"/>
                    <a:pt x="54" y="74"/>
                    <a:pt x="56" y="76"/>
                  </a:cubicBezTo>
                  <a:cubicBezTo>
                    <a:pt x="60" y="78"/>
                    <a:pt x="63" y="79"/>
                    <a:pt x="67" y="79"/>
                  </a:cubicBezTo>
                  <a:cubicBezTo>
                    <a:pt x="74" y="81"/>
                    <a:pt x="81" y="79"/>
                    <a:pt x="88" y="79"/>
                  </a:cubicBezTo>
                  <a:cubicBezTo>
                    <a:pt x="76" y="86"/>
                    <a:pt x="63" y="93"/>
                    <a:pt x="52" y="101"/>
                  </a:cubicBezTo>
                  <a:cubicBezTo>
                    <a:pt x="49" y="97"/>
                    <a:pt x="38" y="95"/>
                    <a:pt x="36" y="95"/>
                  </a:cubicBezTo>
                  <a:cubicBezTo>
                    <a:pt x="27" y="94"/>
                    <a:pt x="18" y="96"/>
                    <a:pt x="10" y="100"/>
                  </a:cubicBezTo>
                  <a:cubicBezTo>
                    <a:pt x="0" y="105"/>
                    <a:pt x="15" y="111"/>
                    <a:pt x="20" y="111"/>
                  </a:cubicBezTo>
                  <a:cubicBezTo>
                    <a:pt x="29" y="113"/>
                    <a:pt x="37" y="109"/>
                    <a:pt x="46" y="106"/>
                  </a:cubicBezTo>
                  <a:cubicBezTo>
                    <a:pt x="38" y="111"/>
                    <a:pt x="32" y="118"/>
                    <a:pt x="26" y="126"/>
                  </a:cubicBezTo>
                  <a:cubicBezTo>
                    <a:pt x="26" y="126"/>
                    <a:pt x="26" y="126"/>
                    <a:pt x="26" y="127"/>
                  </a:cubicBezTo>
                  <a:cubicBezTo>
                    <a:pt x="18" y="129"/>
                    <a:pt x="9" y="133"/>
                    <a:pt x="7" y="143"/>
                  </a:cubicBezTo>
                  <a:cubicBezTo>
                    <a:pt x="6" y="149"/>
                    <a:pt x="9" y="161"/>
                    <a:pt x="15" y="164"/>
                  </a:cubicBezTo>
                  <a:close/>
                  <a:moveTo>
                    <a:pt x="54" y="70"/>
                  </a:moveTo>
                  <a:cubicBezTo>
                    <a:pt x="54" y="70"/>
                    <a:pt x="54" y="70"/>
                    <a:pt x="54" y="70"/>
                  </a:cubicBezTo>
                  <a:cubicBezTo>
                    <a:pt x="54" y="69"/>
                    <a:pt x="53" y="70"/>
                    <a:pt x="55" y="70"/>
                  </a:cubicBezTo>
                  <a:cubicBezTo>
                    <a:pt x="57" y="69"/>
                    <a:pt x="59" y="69"/>
                    <a:pt x="60" y="68"/>
                  </a:cubicBezTo>
                  <a:cubicBezTo>
                    <a:pt x="64" y="68"/>
                    <a:pt x="68" y="68"/>
                    <a:pt x="72" y="68"/>
                  </a:cubicBezTo>
                  <a:cubicBezTo>
                    <a:pt x="79" y="68"/>
                    <a:pt x="85" y="70"/>
                    <a:pt x="89" y="74"/>
                  </a:cubicBezTo>
                  <a:cubicBezTo>
                    <a:pt x="78" y="70"/>
                    <a:pt x="66" y="69"/>
                    <a:pt x="54" y="70"/>
                  </a:cubicBezTo>
                  <a:close/>
                  <a:moveTo>
                    <a:pt x="74" y="77"/>
                  </a:moveTo>
                  <a:cubicBezTo>
                    <a:pt x="68" y="77"/>
                    <a:pt x="62" y="76"/>
                    <a:pt x="57" y="73"/>
                  </a:cubicBezTo>
                  <a:cubicBezTo>
                    <a:pt x="68" y="73"/>
                    <a:pt x="80" y="72"/>
                    <a:pt x="91" y="76"/>
                  </a:cubicBezTo>
                  <a:cubicBezTo>
                    <a:pt x="91" y="76"/>
                    <a:pt x="91" y="76"/>
                    <a:pt x="91" y="76"/>
                  </a:cubicBezTo>
                  <a:cubicBezTo>
                    <a:pt x="91" y="76"/>
                    <a:pt x="91" y="76"/>
                    <a:pt x="91" y="76"/>
                  </a:cubicBezTo>
                  <a:cubicBezTo>
                    <a:pt x="86" y="75"/>
                    <a:pt x="80" y="77"/>
                    <a:pt x="74" y="77"/>
                  </a:cubicBezTo>
                  <a:close/>
                  <a:moveTo>
                    <a:pt x="82" y="100"/>
                  </a:moveTo>
                  <a:cubicBezTo>
                    <a:pt x="82" y="103"/>
                    <a:pt x="81" y="105"/>
                    <a:pt x="80" y="107"/>
                  </a:cubicBezTo>
                  <a:cubicBezTo>
                    <a:pt x="80" y="109"/>
                    <a:pt x="79" y="113"/>
                    <a:pt x="77" y="114"/>
                  </a:cubicBezTo>
                  <a:cubicBezTo>
                    <a:pt x="77" y="114"/>
                    <a:pt x="77" y="114"/>
                    <a:pt x="77" y="114"/>
                  </a:cubicBezTo>
                  <a:cubicBezTo>
                    <a:pt x="79" y="111"/>
                    <a:pt x="79" y="106"/>
                    <a:pt x="80" y="102"/>
                  </a:cubicBezTo>
                  <a:cubicBezTo>
                    <a:pt x="80" y="97"/>
                    <a:pt x="80" y="92"/>
                    <a:pt x="80" y="88"/>
                  </a:cubicBezTo>
                  <a:cubicBezTo>
                    <a:pt x="81" y="92"/>
                    <a:pt x="82" y="96"/>
                    <a:pt x="82" y="100"/>
                  </a:cubicBezTo>
                  <a:close/>
                  <a:moveTo>
                    <a:pt x="78" y="101"/>
                  </a:moveTo>
                  <a:cubicBezTo>
                    <a:pt x="78" y="105"/>
                    <a:pt x="76" y="109"/>
                    <a:pt x="75" y="113"/>
                  </a:cubicBezTo>
                  <a:cubicBezTo>
                    <a:pt x="74" y="111"/>
                    <a:pt x="74" y="107"/>
                    <a:pt x="74" y="106"/>
                  </a:cubicBezTo>
                  <a:cubicBezTo>
                    <a:pt x="74" y="104"/>
                    <a:pt x="75" y="101"/>
                    <a:pt x="75" y="99"/>
                  </a:cubicBezTo>
                  <a:cubicBezTo>
                    <a:pt x="76" y="96"/>
                    <a:pt x="77" y="92"/>
                    <a:pt x="78" y="89"/>
                  </a:cubicBezTo>
                  <a:cubicBezTo>
                    <a:pt x="79" y="93"/>
                    <a:pt x="79" y="97"/>
                    <a:pt x="78" y="101"/>
                  </a:cubicBezTo>
                  <a:close/>
                  <a:moveTo>
                    <a:pt x="60" y="123"/>
                  </a:moveTo>
                  <a:cubicBezTo>
                    <a:pt x="58" y="128"/>
                    <a:pt x="56" y="133"/>
                    <a:pt x="54" y="138"/>
                  </a:cubicBezTo>
                  <a:cubicBezTo>
                    <a:pt x="54" y="138"/>
                    <a:pt x="54" y="138"/>
                    <a:pt x="53" y="137"/>
                  </a:cubicBezTo>
                  <a:cubicBezTo>
                    <a:pt x="55" y="132"/>
                    <a:pt x="56" y="126"/>
                    <a:pt x="56" y="121"/>
                  </a:cubicBezTo>
                  <a:cubicBezTo>
                    <a:pt x="57" y="115"/>
                    <a:pt x="57" y="109"/>
                    <a:pt x="57" y="102"/>
                  </a:cubicBezTo>
                  <a:cubicBezTo>
                    <a:pt x="60" y="109"/>
                    <a:pt x="62" y="115"/>
                    <a:pt x="60" y="123"/>
                  </a:cubicBezTo>
                  <a:close/>
                  <a:moveTo>
                    <a:pt x="54" y="103"/>
                  </a:moveTo>
                  <a:cubicBezTo>
                    <a:pt x="55" y="103"/>
                    <a:pt x="55" y="103"/>
                    <a:pt x="55" y="102"/>
                  </a:cubicBezTo>
                  <a:cubicBezTo>
                    <a:pt x="55" y="108"/>
                    <a:pt x="55" y="114"/>
                    <a:pt x="54" y="120"/>
                  </a:cubicBezTo>
                  <a:cubicBezTo>
                    <a:pt x="54" y="125"/>
                    <a:pt x="52" y="130"/>
                    <a:pt x="52" y="135"/>
                  </a:cubicBezTo>
                  <a:cubicBezTo>
                    <a:pt x="51" y="134"/>
                    <a:pt x="51" y="134"/>
                    <a:pt x="51" y="134"/>
                  </a:cubicBezTo>
                  <a:cubicBezTo>
                    <a:pt x="49" y="130"/>
                    <a:pt x="47" y="127"/>
                    <a:pt x="47" y="123"/>
                  </a:cubicBezTo>
                  <a:cubicBezTo>
                    <a:pt x="47" y="115"/>
                    <a:pt x="51" y="109"/>
                    <a:pt x="54" y="103"/>
                  </a:cubicBezTo>
                  <a:close/>
                  <a:moveTo>
                    <a:pt x="28" y="109"/>
                  </a:moveTo>
                  <a:cubicBezTo>
                    <a:pt x="24" y="109"/>
                    <a:pt x="20" y="109"/>
                    <a:pt x="17" y="108"/>
                  </a:cubicBezTo>
                  <a:cubicBezTo>
                    <a:pt x="15" y="107"/>
                    <a:pt x="13" y="107"/>
                    <a:pt x="12" y="106"/>
                  </a:cubicBezTo>
                  <a:cubicBezTo>
                    <a:pt x="12" y="106"/>
                    <a:pt x="12" y="106"/>
                    <a:pt x="11" y="105"/>
                  </a:cubicBezTo>
                  <a:cubicBezTo>
                    <a:pt x="17" y="105"/>
                    <a:pt x="23" y="104"/>
                    <a:pt x="29" y="103"/>
                  </a:cubicBezTo>
                  <a:cubicBezTo>
                    <a:pt x="35" y="102"/>
                    <a:pt x="42" y="102"/>
                    <a:pt x="48" y="102"/>
                  </a:cubicBezTo>
                  <a:cubicBezTo>
                    <a:pt x="49" y="102"/>
                    <a:pt x="49" y="101"/>
                    <a:pt x="49" y="101"/>
                  </a:cubicBezTo>
                  <a:cubicBezTo>
                    <a:pt x="42" y="101"/>
                    <a:pt x="36" y="101"/>
                    <a:pt x="29" y="101"/>
                  </a:cubicBezTo>
                  <a:cubicBezTo>
                    <a:pt x="23" y="101"/>
                    <a:pt x="17" y="102"/>
                    <a:pt x="11" y="103"/>
                  </a:cubicBezTo>
                  <a:cubicBezTo>
                    <a:pt x="10" y="103"/>
                    <a:pt x="10" y="104"/>
                    <a:pt x="10" y="105"/>
                  </a:cubicBezTo>
                  <a:cubicBezTo>
                    <a:pt x="10" y="104"/>
                    <a:pt x="10" y="104"/>
                    <a:pt x="10" y="104"/>
                  </a:cubicBezTo>
                  <a:cubicBezTo>
                    <a:pt x="10" y="103"/>
                    <a:pt x="11" y="103"/>
                    <a:pt x="12" y="102"/>
                  </a:cubicBezTo>
                  <a:cubicBezTo>
                    <a:pt x="18" y="100"/>
                    <a:pt x="24" y="98"/>
                    <a:pt x="31" y="97"/>
                  </a:cubicBezTo>
                  <a:cubicBezTo>
                    <a:pt x="34" y="97"/>
                    <a:pt x="37" y="97"/>
                    <a:pt x="41" y="98"/>
                  </a:cubicBezTo>
                  <a:cubicBezTo>
                    <a:pt x="42" y="98"/>
                    <a:pt x="48" y="100"/>
                    <a:pt x="50" y="102"/>
                  </a:cubicBezTo>
                  <a:cubicBezTo>
                    <a:pt x="42" y="103"/>
                    <a:pt x="35" y="108"/>
                    <a:pt x="28" y="109"/>
                  </a:cubicBezTo>
                  <a:close/>
                  <a:moveTo>
                    <a:pt x="26" y="148"/>
                  </a:moveTo>
                  <a:cubicBezTo>
                    <a:pt x="24" y="153"/>
                    <a:pt x="21" y="157"/>
                    <a:pt x="18" y="162"/>
                  </a:cubicBezTo>
                  <a:cubicBezTo>
                    <a:pt x="18" y="162"/>
                    <a:pt x="18" y="162"/>
                    <a:pt x="18" y="162"/>
                  </a:cubicBezTo>
                  <a:cubicBezTo>
                    <a:pt x="18" y="162"/>
                    <a:pt x="18" y="162"/>
                    <a:pt x="18" y="162"/>
                  </a:cubicBezTo>
                  <a:cubicBezTo>
                    <a:pt x="17" y="151"/>
                    <a:pt x="21" y="140"/>
                    <a:pt x="26" y="131"/>
                  </a:cubicBezTo>
                  <a:cubicBezTo>
                    <a:pt x="27" y="137"/>
                    <a:pt x="28" y="143"/>
                    <a:pt x="26" y="148"/>
                  </a:cubicBezTo>
                  <a:close/>
                  <a:moveTo>
                    <a:pt x="10" y="142"/>
                  </a:moveTo>
                  <a:cubicBezTo>
                    <a:pt x="12" y="136"/>
                    <a:pt x="18" y="133"/>
                    <a:pt x="23" y="130"/>
                  </a:cubicBezTo>
                  <a:cubicBezTo>
                    <a:pt x="18" y="139"/>
                    <a:pt x="15" y="149"/>
                    <a:pt x="15" y="160"/>
                  </a:cubicBezTo>
                  <a:cubicBezTo>
                    <a:pt x="14" y="158"/>
                    <a:pt x="12" y="156"/>
                    <a:pt x="12" y="154"/>
                  </a:cubicBezTo>
                  <a:cubicBezTo>
                    <a:pt x="10" y="150"/>
                    <a:pt x="10" y="146"/>
                    <a:pt x="10" y="142"/>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8"/>
            <p:cNvSpPr>
              <a:spLocks noEditPoints="1"/>
            </p:cNvSpPr>
            <p:nvPr/>
          </p:nvSpPr>
          <p:spPr bwMode="auto">
            <a:xfrm>
              <a:off x="556" y="3815"/>
              <a:ext cx="547" cy="1477"/>
            </a:xfrm>
            <a:custGeom>
              <a:avLst/>
              <a:gdLst>
                <a:gd name="T0" fmla="*/ 73 w 108"/>
                <a:gd name="T1" fmla="*/ 288 h 292"/>
                <a:gd name="T2" fmla="*/ 68 w 108"/>
                <a:gd name="T3" fmla="*/ 261 h 292"/>
                <a:gd name="T4" fmla="*/ 59 w 108"/>
                <a:gd name="T5" fmla="*/ 220 h 292"/>
                <a:gd name="T6" fmla="*/ 82 w 108"/>
                <a:gd name="T7" fmla="*/ 231 h 292"/>
                <a:gd name="T8" fmla="*/ 75 w 108"/>
                <a:gd name="T9" fmla="*/ 202 h 292"/>
                <a:gd name="T10" fmla="*/ 60 w 108"/>
                <a:gd name="T11" fmla="*/ 160 h 292"/>
                <a:gd name="T12" fmla="*/ 85 w 108"/>
                <a:gd name="T13" fmla="*/ 187 h 292"/>
                <a:gd name="T14" fmla="*/ 69 w 108"/>
                <a:gd name="T15" fmla="*/ 124 h 292"/>
                <a:gd name="T16" fmla="*/ 106 w 108"/>
                <a:gd name="T17" fmla="*/ 125 h 292"/>
                <a:gd name="T18" fmla="*/ 92 w 108"/>
                <a:gd name="T19" fmla="*/ 123 h 292"/>
                <a:gd name="T20" fmla="*/ 94 w 108"/>
                <a:gd name="T21" fmla="*/ 131 h 292"/>
                <a:gd name="T22" fmla="*/ 72 w 108"/>
                <a:gd name="T23" fmla="*/ 70 h 292"/>
                <a:gd name="T24" fmla="*/ 72 w 108"/>
                <a:gd name="T25" fmla="*/ 67 h 292"/>
                <a:gd name="T26" fmla="*/ 67 w 108"/>
                <a:gd name="T27" fmla="*/ 62 h 292"/>
                <a:gd name="T28" fmla="*/ 26 w 108"/>
                <a:gd name="T29" fmla="*/ 105 h 292"/>
                <a:gd name="T30" fmla="*/ 30 w 108"/>
                <a:gd name="T31" fmla="*/ 89 h 292"/>
                <a:gd name="T32" fmla="*/ 15 w 108"/>
                <a:gd name="T33" fmla="*/ 77 h 292"/>
                <a:gd name="T34" fmla="*/ 69 w 108"/>
                <a:gd name="T35" fmla="*/ 85 h 292"/>
                <a:gd name="T36" fmla="*/ 34 w 108"/>
                <a:gd name="T37" fmla="*/ 139 h 292"/>
                <a:gd name="T38" fmla="*/ 28 w 108"/>
                <a:gd name="T39" fmla="*/ 164 h 292"/>
                <a:gd name="T40" fmla="*/ 47 w 108"/>
                <a:gd name="T41" fmla="*/ 194 h 292"/>
                <a:gd name="T42" fmla="*/ 25 w 108"/>
                <a:gd name="T43" fmla="*/ 233 h 292"/>
                <a:gd name="T44" fmla="*/ 45 w 108"/>
                <a:gd name="T45" fmla="*/ 243 h 292"/>
                <a:gd name="T46" fmla="*/ 21 w 108"/>
                <a:gd name="T47" fmla="*/ 161 h 292"/>
                <a:gd name="T48" fmla="*/ 25 w 108"/>
                <a:gd name="T49" fmla="*/ 154 h 292"/>
                <a:gd name="T50" fmla="*/ 21 w 108"/>
                <a:gd name="T51" fmla="*/ 161 h 292"/>
                <a:gd name="T52" fmla="*/ 62 w 108"/>
                <a:gd name="T53" fmla="*/ 133 h 292"/>
                <a:gd name="T54" fmla="*/ 47 w 108"/>
                <a:gd name="T55" fmla="*/ 149 h 292"/>
                <a:gd name="T56" fmla="*/ 84 w 108"/>
                <a:gd name="T57" fmla="*/ 182 h 292"/>
                <a:gd name="T58" fmla="*/ 62 w 108"/>
                <a:gd name="T59" fmla="*/ 155 h 292"/>
                <a:gd name="T60" fmla="*/ 81 w 108"/>
                <a:gd name="T61" fmla="*/ 184 h 292"/>
                <a:gd name="T62" fmla="*/ 62 w 108"/>
                <a:gd name="T63" fmla="*/ 157 h 292"/>
                <a:gd name="T64" fmla="*/ 84 w 108"/>
                <a:gd name="T65" fmla="*/ 228 h 292"/>
                <a:gd name="T66" fmla="*/ 53 w 108"/>
                <a:gd name="T67" fmla="*/ 190 h 292"/>
                <a:gd name="T68" fmla="*/ 52 w 108"/>
                <a:gd name="T69" fmla="*/ 191 h 292"/>
                <a:gd name="T70" fmla="*/ 77 w 108"/>
                <a:gd name="T71" fmla="*/ 226 h 292"/>
                <a:gd name="T72" fmla="*/ 31 w 108"/>
                <a:gd name="T73" fmla="*/ 224 h 292"/>
                <a:gd name="T74" fmla="*/ 12 w 108"/>
                <a:gd name="T75" fmla="*/ 235 h 292"/>
                <a:gd name="T76" fmla="*/ 44 w 108"/>
                <a:gd name="T77" fmla="*/ 196 h 292"/>
                <a:gd name="T78" fmla="*/ 10 w 108"/>
                <a:gd name="T79" fmla="*/ 236 h 292"/>
                <a:gd name="T80" fmla="*/ 23 w 108"/>
                <a:gd name="T81" fmla="*/ 209 h 292"/>
                <a:gd name="T82" fmla="*/ 31 w 108"/>
                <a:gd name="T83" fmla="*/ 224 h 292"/>
                <a:gd name="T84" fmla="*/ 70 w 108"/>
                <a:gd name="T85" fmla="*/ 284 h 292"/>
                <a:gd name="T86" fmla="*/ 66 w 108"/>
                <a:gd name="T87" fmla="*/ 264 h 292"/>
                <a:gd name="T88" fmla="*/ 66 w 108"/>
                <a:gd name="T89" fmla="*/ 285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8" h="292">
                  <a:moveTo>
                    <a:pt x="69" y="289"/>
                  </a:moveTo>
                  <a:cubicBezTo>
                    <a:pt x="70" y="289"/>
                    <a:pt x="70" y="289"/>
                    <a:pt x="70" y="289"/>
                  </a:cubicBezTo>
                  <a:cubicBezTo>
                    <a:pt x="71" y="290"/>
                    <a:pt x="72" y="289"/>
                    <a:pt x="73" y="288"/>
                  </a:cubicBezTo>
                  <a:cubicBezTo>
                    <a:pt x="73" y="288"/>
                    <a:pt x="73" y="288"/>
                    <a:pt x="73" y="288"/>
                  </a:cubicBezTo>
                  <a:cubicBezTo>
                    <a:pt x="73" y="283"/>
                    <a:pt x="72" y="278"/>
                    <a:pt x="72" y="274"/>
                  </a:cubicBezTo>
                  <a:cubicBezTo>
                    <a:pt x="71" y="269"/>
                    <a:pt x="70" y="265"/>
                    <a:pt x="68" y="261"/>
                  </a:cubicBezTo>
                  <a:cubicBezTo>
                    <a:pt x="64" y="253"/>
                    <a:pt x="57" y="247"/>
                    <a:pt x="49" y="242"/>
                  </a:cubicBezTo>
                  <a:cubicBezTo>
                    <a:pt x="47" y="229"/>
                    <a:pt x="48" y="215"/>
                    <a:pt x="50" y="201"/>
                  </a:cubicBezTo>
                  <a:cubicBezTo>
                    <a:pt x="52" y="208"/>
                    <a:pt x="55" y="214"/>
                    <a:pt x="59" y="220"/>
                  </a:cubicBezTo>
                  <a:cubicBezTo>
                    <a:pt x="62" y="223"/>
                    <a:pt x="66" y="226"/>
                    <a:pt x="70" y="228"/>
                  </a:cubicBezTo>
                  <a:cubicBezTo>
                    <a:pt x="73" y="229"/>
                    <a:pt x="78" y="230"/>
                    <a:pt x="81" y="231"/>
                  </a:cubicBezTo>
                  <a:cubicBezTo>
                    <a:pt x="82" y="231"/>
                    <a:pt x="82" y="231"/>
                    <a:pt x="82" y="231"/>
                  </a:cubicBezTo>
                  <a:cubicBezTo>
                    <a:pt x="84" y="232"/>
                    <a:pt x="85" y="232"/>
                    <a:pt x="86" y="233"/>
                  </a:cubicBezTo>
                  <a:cubicBezTo>
                    <a:pt x="88" y="234"/>
                    <a:pt x="90" y="232"/>
                    <a:pt x="89" y="231"/>
                  </a:cubicBezTo>
                  <a:cubicBezTo>
                    <a:pt x="84" y="221"/>
                    <a:pt x="81" y="211"/>
                    <a:pt x="75" y="202"/>
                  </a:cubicBezTo>
                  <a:cubicBezTo>
                    <a:pt x="70" y="194"/>
                    <a:pt x="62" y="188"/>
                    <a:pt x="53" y="188"/>
                  </a:cubicBezTo>
                  <a:cubicBezTo>
                    <a:pt x="53" y="187"/>
                    <a:pt x="53" y="186"/>
                    <a:pt x="53" y="186"/>
                  </a:cubicBezTo>
                  <a:cubicBezTo>
                    <a:pt x="55" y="177"/>
                    <a:pt x="58" y="168"/>
                    <a:pt x="60" y="160"/>
                  </a:cubicBezTo>
                  <a:cubicBezTo>
                    <a:pt x="62" y="164"/>
                    <a:pt x="64" y="168"/>
                    <a:pt x="66" y="171"/>
                  </a:cubicBezTo>
                  <a:cubicBezTo>
                    <a:pt x="68" y="175"/>
                    <a:pt x="70" y="179"/>
                    <a:pt x="74" y="183"/>
                  </a:cubicBezTo>
                  <a:cubicBezTo>
                    <a:pt x="76" y="185"/>
                    <a:pt x="81" y="189"/>
                    <a:pt x="85" y="187"/>
                  </a:cubicBezTo>
                  <a:cubicBezTo>
                    <a:pt x="91" y="185"/>
                    <a:pt x="84" y="171"/>
                    <a:pt x="82" y="168"/>
                  </a:cubicBezTo>
                  <a:cubicBezTo>
                    <a:pt x="77" y="161"/>
                    <a:pt x="70" y="155"/>
                    <a:pt x="62" y="152"/>
                  </a:cubicBezTo>
                  <a:cubicBezTo>
                    <a:pt x="65" y="143"/>
                    <a:pt x="67" y="134"/>
                    <a:pt x="69" y="124"/>
                  </a:cubicBezTo>
                  <a:cubicBezTo>
                    <a:pt x="70" y="120"/>
                    <a:pt x="71" y="116"/>
                    <a:pt x="71" y="112"/>
                  </a:cubicBezTo>
                  <a:cubicBezTo>
                    <a:pt x="74" y="119"/>
                    <a:pt x="77" y="126"/>
                    <a:pt x="83" y="131"/>
                  </a:cubicBezTo>
                  <a:cubicBezTo>
                    <a:pt x="90" y="137"/>
                    <a:pt x="104" y="137"/>
                    <a:pt x="106" y="125"/>
                  </a:cubicBezTo>
                  <a:cubicBezTo>
                    <a:pt x="108" y="117"/>
                    <a:pt x="103" y="102"/>
                    <a:pt x="92" y="105"/>
                  </a:cubicBezTo>
                  <a:cubicBezTo>
                    <a:pt x="83" y="108"/>
                    <a:pt x="81" y="123"/>
                    <a:pt x="90" y="126"/>
                  </a:cubicBezTo>
                  <a:cubicBezTo>
                    <a:pt x="92" y="126"/>
                    <a:pt x="93" y="125"/>
                    <a:pt x="92" y="123"/>
                  </a:cubicBezTo>
                  <a:cubicBezTo>
                    <a:pt x="91" y="120"/>
                    <a:pt x="88" y="118"/>
                    <a:pt x="89" y="114"/>
                  </a:cubicBezTo>
                  <a:cubicBezTo>
                    <a:pt x="90" y="109"/>
                    <a:pt x="96" y="108"/>
                    <a:pt x="99" y="112"/>
                  </a:cubicBezTo>
                  <a:cubicBezTo>
                    <a:pt x="104" y="118"/>
                    <a:pt x="103" y="131"/>
                    <a:pt x="94" y="131"/>
                  </a:cubicBezTo>
                  <a:cubicBezTo>
                    <a:pt x="86" y="131"/>
                    <a:pt x="81" y="123"/>
                    <a:pt x="78" y="118"/>
                  </a:cubicBezTo>
                  <a:cubicBezTo>
                    <a:pt x="75" y="113"/>
                    <a:pt x="73" y="108"/>
                    <a:pt x="72" y="104"/>
                  </a:cubicBezTo>
                  <a:cubicBezTo>
                    <a:pt x="73" y="92"/>
                    <a:pt x="73" y="81"/>
                    <a:pt x="72" y="70"/>
                  </a:cubicBezTo>
                  <a:cubicBezTo>
                    <a:pt x="72" y="70"/>
                    <a:pt x="72" y="69"/>
                    <a:pt x="72" y="69"/>
                  </a:cubicBezTo>
                  <a:cubicBezTo>
                    <a:pt x="72" y="69"/>
                    <a:pt x="72" y="69"/>
                    <a:pt x="72" y="69"/>
                  </a:cubicBezTo>
                  <a:cubicBezTo>
                    <a:pt x="72" y="68"/>
                    <a:pt x="72" y="67"/>
                    <a:pt x="72" y="67"/>
                  </a:cubicBezTo>
                  <a:cubicBezTo>
                    <a:pt x="69" y="45"/>
                    <a:pt x="63" y="23"/>
                    <a:pt x="56" y="1"/>
                  </a:cubicBezTo>
                  <a:cubicBezTo>
                    <a:pt x="56" y="0"/>
                    <a:pt x="53" y="0"/>
                    <a:pt x="54" y="2"/>
                  </a:cubicBezTo>
                  <a:cubicBezTo>
                    <a:pt x="58" y="22"/>
                    <a:pt x="64" y="42"/>
                    <a:pt x="67" y="62"/>
                  </a:cubicBezTo>
                  <a:cubicBezTo>
                    <a:pt x="67" y="66"/>
                    <a:pt x="68" y="70"/>
                    <a:pt x="68" y="73"/>
                  </a:cubicBezTo>
                  <a:cubicBezTo>
                    <a:pt x="65" y="84"/>
                    <a:pt x="62" y="94"/>
                    <a:pt x="54" y="102"/>
                  </a:cubicBezTo>
                  <a:cubicBezTo>
                    <a:pt x="46" y="109"/>
                    <a:pt x="35" y="112"/>
                    <a:pt x="26" y="105"/>
                  </a:cubicBezTo>
                  <a:cubicBezTo>
                    <a:pt x="17" y="99"/>
                    <a:pt x="14" y="87"/>
                    <a:pt x="20" y="78"/>
                  </a:cubicBezTo>
                  <a:cubicBezTo>
                    <a:pt x="24" y="73"/>
                    <a:pt x="33" y="71"/>
                    <a:pt x="37" y="77"/>
                  </a:cubicBezTo>
                  <a:cubicBezTo>
                    <a:pt x="42" y="83"/>
                    <a:pt x="37" y="90"/>
                    <a:pt x="30" y="89"/>
                  </a:cubicBezTo>
                  <a:cubicBezTo>
                    <a:pt x="28" y="88"/>
                    <a:pt x="26" y="91"/>
                    <a:pt x="28" y="92"/>
                  </a:cubicBezTo>
                  <a:cubicBezTo>
                    <a:pt x="38" y="97"/>
                    <a:pt x="47" y="86"/>
                    <a:pt x="42" y="76"/>
                  </a:cubicBezTo>
                  <a:cubicBezTo>
                    <a:pt x="37" y="65"/>
                    <a:pt x="21" y="67"/>
                    <a:pt x="15" y="77"/>
                  </a:cubicBezTo>
                  <a:cubicBezTo>
                    <a:pt x="9" y="87"/>
                    <a:pt x="12" y="100"/>
                    <a:pt x="20" y="107"/>
                  </a:cubicBezTo>
                  <a:cubicBezTo>
                    <a:pt x="29" y="115"/>
                    <a:pt x="41" y="116"/>
                    <a:pt x="51" y="110"/>
                  </a:cubicBezTo>
                  <a:cubicBezTo>
                    <a:pt x="60" y="104"/>
                    <a:pt x="65" y="95"/>
                    <a:pt x="69" y="85"/>
                  </a:cubicBezTo>
                  <a:cubicBezTo>
                    <a:pt x="69" y="98"/>
                    <a:pt x="68" y="112"/>
                    <a:pt x="65" y="126"/>
                  </a:cubicBezTo>
                  <a:cubicBezTo>
                    <a:pt x="64" y="127"/>
                    <a:pt x="64" y="129"/>
                    <a:pt x="64" y="130"/>
                  </a:cubicBezTo>
                  <a:cubicBezTo>
                    <a:pt x="53" y="129"/>
                    <a:pt x="43" y="133"/>
                    <a:pt x="34" y="139"/>
                  </a:cubicBezTo>
                  <a:cubicBezTo>
                    <a:pt x="29" y="144"/>
                    <a:pt x="25" y="148"/>
                    <a:pt x="21" y="154"/>
                  </a:cubicBezTo>
                  <a:cubicBezTo>
                    <a:pt x="19" y="156"/>
                    <a:pt x="14" y="161"/>
                    <a:pt x="16" y="164"/>
                  </a:cubicBezTo>
                  <a:cubicBezTo>
                    <a:pt x="19" y="167"/>
                    <a:pt x="25" y="165"/>
                    <a:pt x="28" y="164"/>
                  </a:cubicBezTo>
                  <a:cubicBezTo>
                    <a:pt x="33" y="163"/>
                    <a:pt x="38" y="161"/>
                    <a:pt x="42" y="158"/>
                  </a:cubicBezTo>
                  <a:cubicBezTo>
                    <a:pt x="50" y="153"/>
                    <a:pt x="55" y="145"/>
                    <a:pt x="62" y="138"/>
                  </a:cubicBezTo>
                  <a:cubicBezTo>
                    <a:pt x="57" y="157"/>
                    <a:pt x="51" y="175"/>
                    <a:pt x="47" y="194"/>
                  </a:cubicBezTo>
                  <a:cubicBezTo>
                    <a:pt x="41" y="192"/>
                    <a:pt x="28" y="200"/>
                    <a:pt x="26" y="202"/>
                  </a:cubicBezTo>
                  <a:cubicBezTo>
                    <a:pt x="16" y="210"/>
                    <a:pt x="9" y="220"/>
                    <a:pt x="5" y="232"/>
                  </a:cubicBezTo>
                  <a:cubicBezTo>
                    <a:pt x="0" y="246"/>
                    <a:pt x="20" y="237"/>
                    <a:pt x="25" y="233"/>
                  </a:cubicBezTo>
                  <a:cubicBezTo>
                    <a:pt x="36" y="226"/>
                    <a:pt x="40" y="214"/>
                    <a:pt x="45" y="204"/>
                  </a:cubicBezTo>
                  <a:cubicBezTo>
                    <a:pt x="44" y="216"/>
                    <a:pt x="43" y="228"/>
                    <a:pt x="45" y="241"/>
                  </a:cubicBezTo>
                  <a:cubicBezTo>
                    <a:pt x="45" y="242"/>
                    <a:pt x="45" y="242"/>
                    <a:pt x="45" y="243"/>
                  </a:cubicBezTo>
                  <a:cubicBezTo>
                    <a:pt x="40" y="253"/>
                    <a:pt x="35" y="265"/>
                    <a:pt x="42" y="276"/>
                  </a:cubicBezTo>
                  <a:cubicBezTo>
                    <a:pt x="47" y="282"/>
                    <a:pt x="60" y="292"/>
                    <a:pt x="69" y="289"/>
                  </a:cubicBezTo>
                  <a:close/>
                  <a:moveTo>
                    <a:pt x="21" y="161"/>
                  </a:moveTo>
                  <a:cubicBezTo>
                    <a:pt x="21" y="161"/>
                    <a:pt x="20" y="161"/>
                    <a:pt x="20" y="161"/>
                  </a:cubicBezTo>
                  <a:cubicBezTo>
                    <a:pt x="20" y="161"/>
                    <a:pt x="19" y="162"/>
                    <a:pt x="21" y="160"/>
                  </a:cubicBezTo>
                  <a:cubicBezTo>
                    <a:pt x="22" y="158"/>
                    <a:pt x="24" y="156"/>
                    <a:pt x="25" y="154"/>
                  </a:cubicBezTo>
                  <a:cubicBezTo>
                    <a:pt x="29" y="149"/>
                    <a:pt x="32" y="145"/>
                    <a:pt x="36" y="142"/>
                  </a:cubicBezTo>
                  <a:cubicBezTo>
                    <a:pt x="43" y="137"/>
                    <a:pt x="51" y="133"/>
                    <a:pt x="59" y="132"/>
                  </a:cubicBezTo>
                  <a:cubicBezTo>
                    <a:pt x="44" y="138"/>
                    <a:pt x="31" y="150"/>
                    <a:pt x="21" y="161"/>
                  </a:cubicBezTo>
                  <a:close/>
                  <a:moveTo>
                    <a:pt x="47" y="149"/>
                  </a:moveTo>
                  <a:cubicBezTo>
                    <a:pt x="41" y="155"/>
                    <a:pt x="34" y="160"/>
                    <a:pt x="26" y="161"/>
                  </a:cubicBezTo>
                  <a:cubicBezTo>
                    <a:pt x="37" y="150"/>
                    <a:pt x="47" y="139"/>
                    <a:pt x="62" y="133"/>
                  </a:cubicBezTo>
                  <a:cubicBezTo>
                    <a:pt x="62" y="133"/>
                    <a:pt x="62" y="132"/>
                    <a:pt x="63" y="132"/>
                  </a:cubicBezTo>
                  <a:cubicBezTo>
                    <a:pt x="63" y="132"/>
                    <a:pt x="63" y="132"/>
                    <a:pt x="63" y="132"/>
                  </a:cubicBezTo>
                  <a:cubicBezTo>
                    <a:pt x="57" y="136"/>
                    <a:pt x="53" y="144"/>
                    <a:pt x="47" y="149"/>
                  </a:cubicBezTo>
                  <a:close/>
                  <a:moveTo>
                    <a:pt x="76" y="165"/>
                  </a:moveTo>
                  <a:cubicBezTo>
                    <a:pt x="78" y="168"/>
                    <a:pt x="79" y="170"/>
                    <a:pt x="81" y="173"/>
                  </a:cubicBezTo>
                  <a:cubicBezTo>
                    <a:pt x="82" y="175"/>
                    <a:pt x="84" y="180"/>
                    <a:pt x="84" y="182"/>
                  </a:cubicBezTo>
                  <a:cubicBezTo>
                    <a:pt x="84" y="183"/>
                    <a:pt x="84" y="183"/>
                    <a:pt x="84" y="183"/>
                  </a:cubicBezTo>
                  <a:cubicBezTo>
                    <a:pt x="82" y="178"/>
                    <a:pt x="78" y="172"/>
                    <a:pt x="75" y="168"/>
                  </a:cubicBezTo>
                  <a:cubicBezTo>
                    <a:pt x="71" y="163"/>
                    <a:pt x="67" y="159"/>
                    <a:pt x="62" y="155"/>
                  </a:cubicBezTo>
                  <a:cubicBezTo>
                    <a:pt x="67" y="157"/>
                    <a:pt x="72" y="161"/>
                    <a:pt x="76" y="165"/>
                  </a:cubicBezTo>
                  <a:close/>
                  <a:moveTo>
                    <a:pt x="73" y="169"/>
                  </a:moveTo>
                  <a:cubicBezTo>
                    <a:pt x="76" y="174"/>
                    <a:pt x="78" y="179"/>
                    <a:pt x="81" y="184"/>
                  </a:cubicBezTo>
                  <a:cubicBezTo>
                    <a:pt x="79" y="183"/>
                    <a:pt x="75" y="179"/>
                    <a:pt x="74" y="178"/>
                  </a:cubicBezTo>
                  <a:cubicBezTo>
                    <a:pt x="72" y="175"/>
                    <a:pt x="70" y="172"/>
                    <a:pt x="68" y="169"/>
                  </a:cubicBezTo>
                  <a:cubicBezTo>
                    <a:pt x="66" y="166"/>
                    <a:pt x="63" y="161"/>
                    <a:pt x="62" y="157"/>
                  </a:cubicBezTo>
                  <a:cubicBezTo>
                    <a:pt x="66" y="161"/>
                    <a:pt x="70" y="165"/>
                    <a:pt x="73" y="169"/>
                  </a:cubicBezTo>
                  <a:close/>
                  <a:moveTo>
                    <a:pt x="75" y="208"/>
                  </a:moveTo>
                  <a:cubicBezTo>
                    <a:pt x="78" y="214"/>
                    <a:pt x="81" y="221"/>
                    <a:pt x="84" y="228"/>
                  </a:cubicBezTo>
                  <a:cubicBezTo>
                    <a:pt x="83" y="228"/>
                    <a:pt x="83" y="228"/>
                    <a:pt x="83" y="228"/>
                  </a:cubicBezTo>
                  <a:cubicBezTo>
                    <a:pt x="79" y="221"/>
                    <a:pt x="74" y="214"/>
                    <a:pt x="70" y="209"/>
                  </a:cubicBezTo>
                  <a:cubicBezTo>
                    <a:pt x="65" y="202"/>
                    <a:pt x="59" y="196"/>
                    <a:pt x="53" y="190"/>
                  </a:cubicBezTo>
                  <a:cubicBezTo>
                    <a:pt x="63" y="193"/>
                    <a:pt x="70" y="198"/>
                    <a:pt x="75" y="208"/>
                  </a:cubicBezTo>
                  <a:close/>
                  <a:moveTo>
                    <a:pt x="51" y="193"/>
                  </a:moveTo>
                  <a:cubicBezTo>
                    <a:pt x="52" y="193"/>
                    <a:pt x="52" y="192"/>
                    <a:pt x="52" y="191"/>
                  </a:cubicBezTo>
                  <a:cubicBezTo>
                    <a:pt x="57" y="197"/>
                    <a:pt x="62" y="203"/>
                    <a:pt x="67" y="210"/>
                  </a:cubicBezTo>
                  <a:cubicBezTo>
                    <a:pt x="71" y="215"/>
                    <a:pt x="74" y="221"/>
                    <a:pt x="78" y="227"/>
                  </a:cubicBezTo>
                  <a:cubicBezTo>
                    <a:pt x="78" y="226"/>
                    <a:pt x="77" y="226"/>
                    <a:pt x="77" y="226"/>
                  </a:cubicBezTo>
                  <a:cubicBezTo>
                    <a:pt x="71" y="225"/>
                    <a:pt x="67" y="223"/>
                    <a:pt x="63" y="219"/>
                  </a:cubicBezTo>
                  <a:cubicBezTo>
                    <a:pt x="56" y="212"/>
                    <a:pt x="53" y="202"/>
                    <a:pt x="51" y="193"/>
                  </a:cubicBezTo>
                  <a:close/>
                  <a:moveTo>
                    <a:pt x="31" y="224"/>
                  </a:moveTo>
                  <a:cubicBezTo>
                    <a:pt x="28" y="227"/>
                    <a:pt x="24" y="231"/>
                    <a:pt x="19" y="233"/>
                  </a:cubicBezTo>
                  <a:cubicBezTo>
                    <a:pt x="17" y="234"/>
                    <a:pt x="15" y="235"/>
                    <a:pt x="12" y="235"/>
                  </a:cubicBezTo>
                  <a:cubicBezTo>
                    <a:pt x="12" y="235"/>
                    <a:pt x="12" y="235"/>
                    <a:pt x="12" y="235"/>
                  </a:cubicBezTo>
                  <a:cubicBezTo>
                    <a:pt x="17" y="230"/>
                    <a:pt x="21" y="223"/>
                    <a:pt x="26" y="217"/>
                  </a:cubicBezTo>
                  <a:cubicBezTo>
                    <a:pt x="32" y="210"/>
                    <a:pt x="38" y="204"/>
                    <a:pt x="45" y="197"/>
                  </a:cubicBezTo>
                  <a:cubicBezTo>
                    <a:pt x="45" y="197"/>
                    <a:pt x="44" y="196"/>
                    <a:pt x="44" y="196"/>
                  </a:cubicBezTo>
                  <a:cubicBezTo>
                    <a:pt x="37" y="202"/>
                    <a:pt x="31" y="208"/>
                    <a:pt x="25" y="214"/>
                  </a:cubicBezTo>
                  <a:cubicBezTo>
                    <a:pt x="20" y="220"/>
                    <a:pt x="13" y="227"/>
                    <a:pt x="9" y="234"/>
                  </a:cubicBezTo>
                  <a:cubicBezTo>
                    <a:pt x="9" y="234"/>
                    <a:pt x="9" y="235"/>
                    <a:pt x="10" y="236"/>
                  </a:cubicBezTo>
                  <a:cubicBezTo>
                    <a:pt x="9" y="235"/>
                    <a:pt x="9" y="235"/>
                    <a:pt x="9" y="235"/>
                  </a:cubicBezTo>
                  <a:cubicBezTo>
                    <a:pt x="8" y="234"/>
                    <a:pt x="9" y="234"/>
                    <a:pt x="9" y="232"/>
                  </a:cubicBezTo>
                  <a:cubicBezTo>
                    <a:pt x="12" y="224"/>
                    <a:pt x="17" y="216"/>
                    <a:pt x="23" y="209"/>
                  </a:cubicBezTo>
                  <a:cubicBezTo>
                    <a:pt x="26" y="206"/>
                    <a:pt x="30" y="203"/>
                    <a:pt x="34" y="201"/>
                  </a:cubicBezTo>
                  <a:cubicBezTo>
                    <a:pt x="35" y="200"/>
                    <a:pt x="42" y="196"/>
                    <a:pt x="46" y="196"/>
                  </a:cubicBezTo>
                  <a:cubicBezTo>
                    <a:pt x="39" y="204"/>
                    <a:pt x="37" y="215"/>
                    <a:pt x="31" y="224"/>
                  </a:cubicBezTo>
                  <a:close/>
                  <a:moveTo>
                    <a:pt x="66" y="264"/>
                  </a:moveTo>
                  <a:cubicBezTo>
                    <a:pt x="69" y="270"/>
                    <a:pt x="69" y="277"/>
                    <a:pt x="71" y="284"/>
                  </a:cubicBezTo>
                  <a:cubicBezTo>
                    <a:pt x="71" y="284"/>
                    <a:pt x="71" y="284"/>
                    <a:pt x="70" y="284"/>
                  </a:cubicBezTo>
                  <a:cubicBezTo>
                    <a:pt x="70" y="284"/>
                    <a:pt x="70" y="284"/>
                    <a:pt x="70" y="284"/>
                  </a:cubicBezTo>
                  <a:cubicBezTo>
                    <a:pt x="59" y="274"/>
                    <a:pt x="53" y="261"/>
                    <a:pt x="50" y="247"/>
                  </a:cubicBezTo>
                  <a:cubicBezTo>
                    <a:pt x="56" y="251"/>
                    <a:pt x="62" y="257"/>
                    <a:pt x="66" y="264"/>
                  </a:cubicBezTo>
                  <a:close/>
                  <a:moveTo>
                    <a:pt x="45" y="272"/>
                  </a:moveTo>
                  <a:cubicBezTo>
                    <a:pt x="40" y="265"/>
                    <a:pt x="43" y="256"/>
                    <a:pt x="47" y="249"/>
                  </a:cubicBezTo>
                  <a:cubicBezTo>
                    <a:pt x="50" y="262"/>
                    <a:pt x="56" y="275"/>
                    <a:pt x="66" y="285"/>
                  </a:cubicBezTo>
                  <a:cubicBezTo>
                    <a:pt x="63" y="285"/>
                    <a:pt x="60" y="284"/>
                    <a:pt x="57" y="283"/>
                  </a:cubicBezTo>
                  <a:cubicBezTo>
                    <a:pt x="52" y="280"/>
                    <a:pt x="47" y="277"/>
                    <a:pt x="45" y="272"/>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9"/>
            <p:cNvSpPr/>
            <p:nvPr/>
          </p:nvSpPr>
          <p:spPr bwMode="auto">
            <a:xfrm>
              <a:off x="-431" y="3066"/>
              <a:ext cx="785" cy="248"/>
            </a:xfrm>
            <a:custGeom>
              <a:avLst/>
              <a:gdLst>
                <a:gd name="T0" fmla="*/ 136 w 155"/>
                <a:gd name="T1" fmla="*/ 26 h 49"/>
                <a:gd name="T2" fmla="*/ 112 w 155"/>
                <a:gd name="T3" fmla="*/ 18 h 49"/>
                <a:gd name="T4" fmla="*/ 130 w 155"/>
                <a:gd name="T5" fmla="*/ 28 h 49"/>
                <a:gd name="T6" fmla="*/ 115 w 155"/>
                <a:gd name="T7" fmla="*/ 30 h 49"/>
                <a:gd name="T8" fmla="*/ 112 w 155"/>
                <a:gd name="T9" fmla="*/ 30 h 49"/>
                <a:gd name="T10" fmla="*/ 87 w 155"/>
                <a:gd name="T11" fmla="*/ 22 h 49"/>
                <a:gd name="T12" fmla="*/ 95 w 155"/>
                <a:gd name="T13" fmla="*/ 33 h 49"/>
                <a:gd name="T14" fmla="*/ 83 w 155"/>
                <a:gd name="T15" fmla="*/ 24 h 49"/>
                <a:gd name="T16" fmla="*/ 67 w 155"/>
                <a:gd name="T17" fmla="*/ 21 h 49"/>
                <a:gd name="T18" fmla="*/ 91 w 155"/>
                <a:gd name="T19" fmla="*/ 33 h 49"/>
                <a:gd name="T20" fmla="*/ 70 w 155"/>
                <a:gd name="T21" fmla="*/ 32 h 49"/>
                <a:gd name="T22" fmla="*/ 45 w 155"/>
                <a:gd name="T23" fmla="*/ 13 h 49"/>
                <a:gd name="T24" fmla="*/ 59 w 155"/>
                <a:gd name="T25" fmla="*/ 30 h 49"/>
                <a:gd name="T26" fmla="*/ 48 w 155"/>
                <a:gd name="T27" fmla="*/ 28 h 49"/>
                <a:gd name="T28" fmla="*/ 30 w 155"/>
                <a:gd name="T29" fmla="*/ 10 h 49"/>
                <a:gd name="T30" fmla="*/ 44 w 155"/>
                <a:gd name="T31" fmla="*/ 26 h 49"/>
                <a:gd name="T32" fmla="*/ 29 w 155"/>
                <a:gd name="T33" fmla="*/ 19 h 49"/>
                <a:gd name="T34" fmla="*/ 28 w 155"/>
                <a:gd name="T35" fmla="*/ 18 h 49"/>
                <a:gd name="T36" fmla="*/ 0 w 155"/>
                <a:gd name="T37" fmla="*/ 1 h 49"/>
                <a:gd name="T38" fmla="*/ 13 w 155"/>
                <a:gd name="T39" fmla="*/ 15 h 49"/>
                <a:gd name="T40" fmla="*/ 28 w 155"/>
                <a:gd name="T41" fmla="*/ 21 h 49"/>
                <a:gd name="T42" fmla="*/ 29 w 155"/>
                <a:gd name="T43" fmla="*/ 23 h 49"/>
                <a:gd name="T44" fmla="*/ 16 w 155"/>
                <a:gd name="T45" fmla="*/ 26 h 49"/>
                <a:gd name="T46" fmla="*/ 39 w 155"/>
                <a:gd name="T47" fmla="*/ 26 h 49"/>
                <a:gd name="T48" fmla="*/ 52 w 155"/>
                <a:gd name="T49" fmla="*/ 31 h 49"/>
                <a:gd name="T50" fmla="*/ 34 w 155"/>
                <a:gd name="T51" fmla="*/ 35 h 49"/>
                <a:gd name="T52" fmla="*/ 48 w 155"/>
                <a:gd name="T53" fmla="*/ 37 h 49"/>
                <a:gd name="T54" fmla="*/ 60 w 155"/>
                <a:gd name="T55" fmla="*/ 32 h 49"/>
                <a:gd name="T56" fmla="*/ 66 w 155"/>
                <a:gd name="T57" fmla="*/ 37 h 49"/>
                <a:gd name="T58" fmla="*/ 54 w 155"/>
                <a:gd name="T59" fmla="*/ 47 h 49"/>
                <a:gd name="T60" fmla="*/ 83 w 155"/>
                <a:gd name="T61" fmla="*/ 34 h 49"/>
                <a:gd name="T62" fmla="*/ 106 w 155"/>
                <a:gd name="T63" fmla="*/ 33 h 49"/>
                <a:gd name="T64" fmla="*/ 86 w 155"/>
                <a:gd name="T65" fmla="*/ 48 h 49"/>
                <a:gd name="T66" fmla="*/ 100 w 155"/>
                <a:gd name="T67" fmla="*/ 43 h 49"/>
                <a:gd name="T68" fmla="*/ 124 w 155"/>
                <a:gd name="T69" fmla="*/ 31 h 49"/>
                <a:gd name="T70" fmla="*/ 110 w 155"/>
                <a:gd name="T71" fmla="*/ 45 h 49"/>
                <a:gd name="T72" fmla="*/ 124 w 155"/>
                <a:gd name="T73" fmla="*/ 38 h 49"/>
                <a:gd name="T74" fmla="*/ 128 w 155"/>
                <a:gd name="T75" fmla="*/ 30 h 49"/>
                <a:gd name="T76" fmla="*/ 142 w 155"/>
                <a:gd name="T77" fmla="*/ 27 h 49"/>
                <a:gd name="T78" fmla="*/ 132 w 155"/>
                <a:gd name="T79" fmla="*/ 43 h 49"/>
                <a:gd name="T80" fmla="*/ 146 w 155"/>
                <a:gd name="T81" fmla="*/ 26 h 49"/>
                <a:gd name="T82" fmla="*/ 154 w 155"/>
                <a:gd name="T83"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5" h="49">
                  <a:moveTo>
                    <a:pt x="154" y="22"/>
                  </a:moveTo>
                  <a:cubicBezTo>
                    <a:pt x="148" y="24"/>
                    <a:pt x="142" y="25"/>
                    <a:pt x="136" y="26"/>
                  </a:cubicBezTo>
                  <a:cubicBezTo>
                    <a:pt x="136" y="26"/>
                    <a:pt x="136" y="26"/>
                    <a:pt x="136" y="26"/>
                  </a:cubicBezTo>
                  <a:cubicBezTo>
                    <a:pt x="131" y="19"/>
                    <a:pt x="120" y="18"/>
                    <a:pt x="112" y="18"/>
                  </a:cubicBezTo>
                  <a:cubicBezTo>
                    <a:pt x="111" y="18"/>
                    <a:pt x="111" y="19"/>
                    <a:pt x="112" y="19"/>
                  </a:cubicBezTo>
                  <a:cubicBezTo>
                    <a:pt x="116" y="24"/>
                    <a:pt x="123" y="27"/>
                    <a:pt x="130" y="28"/>
                  </a:cubicBezTo>
                  <a:cubicBezTo>
                    <a:pt x="125" y="29"/>
                    <a:pt x="120" y="30"/>
                    <a:pt x="115" y="30"/>
                  </a:cubicBezTo>
                  <a:cubicBezTo>
                    <a:pt x="115" y="30"/>
                    <a:pt x="115" y="30"/>
                    <a:pt x="115" y="30"/>
                  </a:cubicBezTo>
                  <a:cubicBezTo>
                    <a:pt x="114" y="30"/>
                    <a:pt x="113" y="30"/>
                    <a:pt x="112" y="30"/>
                  </a:cubicBezTo>
                  <a:cubicBezTo>
                    <a:pt x="112" y="30"/>
                    <a:pt x="112" y="30"/>
                    <a:pt x="112" y="30"/>
                  </a:cubicBezTo>
                  <a:cubicBezTo>
                    <a:pt x="105" y="24"/>
                    <a:pt x="97" y="20"/>
                    <a:pt x="88" y="20"/>
                  </a:cubicBezTo>
                  <a:cubicBezTo>
                    <a:pt x="87" y="20"/>
                    <a:pt x="87" y="21"/>
                    <a:pt x="87" y="22"/>
                  </a:cubicBezTo>
                  <a:cubicBezTo>
                    <a:pt x="94" y="27"/>
                    <a:pt x="102" y="30"/>
                    <a:pt x="110" y="31"/>
                  </a:cubicBezTo>
                  <a:cubicBezTo>
                    <a:pt x="105" y="32"/>
                    <a:pt x="100" y="32"/>
                    <a:pt x="95" y="33"/>
                  </a:cubicBezTo>
                  <a:cubicBezTo>
                    <a:pt x="96" y="32"/>
                    <a:pt x="96" y="32"/>
                    <a:pt x="95" y="32"/>
                  </a:cubicBezTo>
                  <a:cubicBezTo>
                    <a:pt x="93" y="28"/>
                    <a:pt x="87" y="26"/>
                    <a:pt x="83" y="24"/>
                  </a:cubicBezTo>
                  <a:cubicBezTo>
                    <a:pt x="78" y="22"/>
                    <a:pt x="73" y="20"/>
                    <a:pt x="67" y="20"/>
                  </a:cubicBezTo>
                  <a:cubicBezTo>
                    <a:pt x="67" y="20"/>
                    <a:pt x="66" y="20"/>
                    <a:pt x="67" y="21"/>
                  </a:cubicBezTo>
                  <a:cubicBezTo>
                    <a:pt x="73" y="28"/>
                    <a:pt x="82" y="33"/>
                    <a:pt x="92" y="33"/>
                  </a:cubicBezTo>
                  <a:cubicBezTo>
                    <a:pt x="91" y="33"/>
                    <a:pt x="91" y="33"/>
                    <a:pt x="91" y="33"/>
                  </a:cubicBezTo>
                  <a:cubicBezTo>
                    <a:pt x="84" y="33"/>
                    <a:pt x="77" y="33"/>
                    <a:pt x="70" y="32"/>
                  </a:cubicBezTo>
                  <a:cubicBezTo>
                    <a:pt x="70" y="32"/>
                    <a:pt x="70" y="32"/>
                    <a:pt x="70" y="32"/>
                  </a:cubicBezTo>
                  <a:cubicBezTo>
                    <a:pt x="66" y="21"/>
                    <a:pt x="55" y="16"/>
                    <a:pt x="45" y="12"/>
                  </a:cubicBezTo>
                  <a:cubicBezTo>
                    <a:pt x="45" y="11"/>
                    <a:pt x="44" y="12"/>
                    <a:pt x="45" y="13"/>
                  </a:cubicBezTo>
                  <a:cubicBezTo>
                    <a:pt x="50" y="20"/>
                    <a:pt x="57" y="28"/>
                    <a:pt x="66" y="32"/>
                  </a:cubicBezTo>
                  <a:cubicBezTo>
                    <a:pt x="63" y="31"/>
                    <a:pt x="61" y="31"/>
                    <a:pt x="59" y="30"/>
                  </a:cubicBezTo>
                  <a:cubicBezTo>
                    <a:pt x="55" y="30"/>
                    <a:pt x="52" y="29"/>
                    <a:pt x="48" y="28"/>
                  </a:cubicBezTo>
                  <a:cubicBezTo>
                    <a:pt x="48" y="28"/>
                    <a:pt x="48" y="28"/>
                    <a:pt x="48" y="28"/>
                  </a:cubicBezTo>
                  <a:cubicBezTo>
                    <a:pt x="47" y="23"/>
                    <a:pt x="44" y="18"/>
                    <a:pt x="40" y="15"/>
                  </a:cubicBezTo>
                  <a:cubicBezTo>
                    <a:pt x="38" y="13"/>
                    <a:pt x="33" y="8"/>
                    <a:pt x="30" y="10"/>
                  </a:cubicBezTo>
                  <a:cubicBezTo>
                    <a:pt x="30" y="10"/>
                    <a:pt x="30" y="11"/>
                    <a:pt x="30" y="11"/>
                  </a:cubicBezTo>
                  <a:cubicBezTo>
                    <a:pt x="34" y="17"/>
                    <a:pt x="38" y="22"/>
                    <a:pt x="44" y="26"/>
                  </a:cubicBezTo>
                  <a:cubicBezTo>
                    <a:pt x="39" y="24"/>
                    <a:pt x="34" y="22"/>
                    <a:pt x="29" y="20"/>
                  </a:cubicBezTo>
                  <a:cubicBezTo>
                    <a:pt x="29" y="20"/>
                    <a:pt x="29" y="19"/>
                    <a:pt x="29" y="19"/>
                  </a:cubicBezTo>
                  <a:cubicBezTo>
                    <a:pt x="29" y="19"/>
                    <a:pt x="29" y="19"/>
                    <a:pt x="28" y="19"/>
                  </a:cubicBezTo>
                  <a:cubicBezTo>
                    <a:pt x="29" y="19"/>
                    <a:pt x="28" y="19"/>
                    <a:pt x="28" y="18"/>
                  </a:cubicBezTo>
                  <a:cubicBezTo>
                    <a:pt x="24" y="15"/>
                    <a:pt x="20" y="10"/>
                    <a:pt x="15" y="7"/>
                  </a:cubicBezTo>
                  <a:cubicBezTo>
                    <a:pt x="11" y="4"/>
                    <a:pt x="6" y="0"/>
                    <a:pt x="0" y="1"/>
                  </a:cubicBezTo>
                  <a:cubicBezTo>
                    <a:pt x="0" y="1"/>
                    <a:pt x="0" y="1"/>
                    <a:pt x="0" y="2"/>
                  </a:cubicBezTo>
                  <a:cubicBezTo>
                    <a:pt x="3" y="7"/>
                    <a:pt x="8" y="11"/>
                    <a:pt x="13" y="15"/>
                  </a:cubicBezTo>
                  <a:cubicBezTo>
                    <a:pt x="17" y="18"/>
                    <a:pt x="22" y="20"/>
                    <a:pt x="28" y="20"/>
                  </a:cubicBezTo>
                  <a:cubicBezTo>
                    <a:pt x="28" y="20"/>
                    <a:pt x="28" y="20"/>
                    <a:pt x="28" y="21"/>
                  </a:cubicBezTo>
                  <a:cubicBezTo>
                    <a:pt x="29" y="21"/>
                    <a:pt x="30" y="22"/>
                    <a:pt x="32" y="23"/>
                  </a:cubicBezTo>
                  <a:cubicBezTo>
                    <a:pt x="31" y="23"/>
                    <a:pt x="30" y="23"/>
                    <a:pt x="29" y="23"/>
                  </a:cubicBezTo>
                  <a:cubicBezTo>
                    <a:pt x="25" y="23"/>
                    <a:pt x="20" y="23"/>
                    <a:pt x="16" y="24"/>
                  </a:cubicBezTo>
                  <a:cubicBezTo>
                    <a:pt x="15" y="24"/>
                    <a:pt x="15" y="25"/>
                    <a:pt x="16" y="26"/>
                  </a:cubicBezTo>
                  <a:cubicBezTo>
                    <a:pt x="20" y="28"/>
                    <a:pt x="24" y="29"/>
                    <a:pt x="29" y="29"/>
                  </a:cubicBezTo>
                  <a:cubicBezTo>
                    <a:pt x="32" y="29"/>
                    <a:pt x="37" y="29"/>
                    <a:pt x="39" y="26"/>
                  </a:cubicBezTo>
                  <a:cubicBezTo>
                    <a:pt x="44" y="28"/>
                    <a:pt x="48" y="30"/>
                    <a:pt x="53" y="31"/>
                  </a:cubicBezTo>
                  <a:cubicBezTo>
                    <a:pt x="53" y="31"/>
                    <a:pt x="52" y="31"/>
                    <a:pt x="52" y="31"/>
                  </a:cubicBezTo>
                  <a:cubicBezTo>
                    <a:pt x="49" y="31"/>
                    <a:pt x="47" y="31"/>
                    <a:pt x="45" y="31"/>
                  </a:cubicBezTo>
                  <a:cubicBezTo>
                    <a:pt x="41" y="32"/>
                    <a:pt x="38" y="33"/>
                    <a:pt x="34" y="35"/>
                  </a:cubicBezTo>
                  <a:cubicBezTo>
                    <a:pt x="33" y="36"/>
                    <a:pt x="34" y="37"/>
                    <a:pt x="34" y="37"/>
                  </a:cubicBezTo>
                  <a:cubicBezTo>
                    <a:pt x="39" y="37"/>
                    <a:pt x="44" y="37"/>
                    <a:pt x="48" y="37"/>
                  </a:cubicBezTo>
                  <a:cubicBezTo>
                    <a:pt x="52" y="36"/>
                    <a:pt x="57" y="35"/>
                    <a:pt x="60" y="32"/>
                  </a:cubicBezTo>
                  <a:cubicBezTo>
                    <a:pt x="60" y="32"/>
                    <a:pt x="60" y="32"/>
                    <a:pt x="60" y="32"/>
                  </a:cubicBezTo>
                  <a:cubicBezTo>
                    <a:pt x="66" y="33"/>
                    <a:pt x="73" y="34"/>
                    <a:pt x="79" y="34"/>
                  </a:cubicBezTo>
                  <a:cubicBezTo>
                    <a:pt x="75" y="35"/>
                    <a:pt x="70" y="35"/>
                    <a:pt x="66" y="37"/>
                  </a:cubicBezTo>
                  <a:cubicBezTo>
                    <a:pt x="62" y="39"/>
                    <a:pt x="58" y="42"/>
                    <a:pt x="54" y="45"/>
                  </a:cubicBezTo>
                  <a:cubicBezTo>
                    <a:pt x="53" y="46"/>
                    <a:pt x="54" y="47"/>
                    <a:pt x="54" y="47"/>
                  </a:cubicBezTo>
                  <a:cubicBezTo>
                    <a:pt x="61" y="48"/>
                    <a:pt x="67" y="47"/>
                    <a:pt x="73" y="44"/>
                  </a:cubicBezTo>
                  <a:cubicBezTo>
                    <a:pt x="76" y="42"/>
                    <a:pt x="82" y="39"/>
                    <a:pt x="83" y="34"/>
                  </a:cubicBezTo>
                  <a:cubicBezTo>
                    <a:pt x="85" y="34"/>
                    <a:pt x="87" y="34"/>
                    <a:pt x="89" y="34"/>
                  </a:cubicBezTo>
                  <a:cubicBezTo>
                    <a:pt x="95" y="34"/>
                    <a:pt x="100" y="34"/>
                    <a:pt x="106" y="33"/>
                  </a:cubicBezTo>
                  <a:cubicBezTo>
                    <a:pt x="106" y="33"/>
                    <a:pt x="106" y="33"/>
                    <a:pt x="106" y="33"/>
                  </a:cubicBezTo>
                  <a:cubicBezTo>
                    <a:pt x="98" y="34"/>
                    <a:pt x="90" y="41"/>
                    <a:pt x="86" y="48"/>
                  </a:cubicBezTo>
                  <a:cubicBezTo>
                    <a:pt x="86" y="48"/>
                    <a:pt x="86" y="49"/>
                    <a:pt x="87" y="49"/>
                  </a:cubicBezTo>
                  <a:cubicBezTo>
                    <a:pt x="92" y="49"/>
                    <a:pt x="96" y="46"/>
                    <a:pt x="100" y="43"/>
                  </a:cubicBezTo>
                  <a:cubicBezTo>
                    <a:pt x="103" y="41"/>
                    <a:pt x="107" y="37"/>
                    <a:pt x="107" y="33"/>
                  </a:cubicBezTo>
                  <a:cubicBezTo>
                    <a:pt x="113" y="33"/>
                    <a:pt x="118" y="32"/>
                    <a:pt x="124" y="31"/>
                  </a:cubicBezTo>
                  <a:cubicBezTo>
                    <a:pt x="121" y="32"/>
                    <a:pt x="119" y="34"/>
                    <a:pt x="117" y="36"/>
                  </a:cubicBezTo>
                  <a:cubicBezTo>
                    <a:pt x="115" y="38"/>
                    <a:pt x="111" y="42"/>
                    <a:pt x="110" y="45"/>
                  </a:cubicBezTo>
                  <a:cubicBezTo>
                    <a:pt x="110" y="45"/>
                    <a:pt x="111" y="46"/>
                    <a:pt x="111" y="46"/>
                  </a:cubicBezTo>
                  <a:cubicBezTo>
                    <a:pt x="116" y="45"/>
                    <a:pt x="121" y="42"/>
                    <a:pt x="124" y="38"/>
                  </a:cubicBezTo>
                  <a:cubicBezTo>
                    <a:pt x="125" y="37"/>
                    <a:pt x="129" y="32"/>
                    <a:pt x="128" y="30"/>
                  </a:cubicBezTo>
                  <a:cubicBezTo>
                    <a:pt x="128" y="30"/>
                    <a:pt x="128" y="30"/>
                    <a:pt x="128" y="30"/>
                  </a:cubicBezTo>
                  <a:cubicBezTo>
                    <a:pt x="128" y="30"/>
                    <a:pt x="128" y="30"/>
                    <a:pt x="128" y="30"/>
                  </a:cubicBezTo>
                  <a:cubicBezTo>
                    <a:pt x="133" y="29"/>
                    <a:pt x="137" y="28"/>
                    <a:pt x="142" y="27"/>
                  </a:cubicBezTo>
                  <a:cubicBezTo>
                    <a:pt x="137" y="31"/>
                    <a:pt x="133" y="37"/>
                    <a:pt x="131" y="42"/>
                  </a:cubicBezTo>
                  <a:cubicBezTo>
                    <a:pt x="131" y="43"/>
                    <a:pt x="131" y="44"/>
                    <a:pt x="132" y="43"/>
                  </a:cubicBezTo>
                  <a:cubicBezTo>
                    <a:pt x="137" y="42"/>
                    <a:pt x="140" y="38"/>
                    <a:pt x="143" y="34"/>
                  </a:cubicBezTo>
                  <a:cubicBezTo>
                    <a:pt x="144" y="33"/>
                    <a:pt x="146" y="28"/>
                    <a:pt x="146" y="26"/>
                  </a:cubicBezTo>
                  <a:cubicBezTo>
                    <a:pt x="149" y="25"/>
                    <a:pt x="152" y="24"/>
                    <a:pt x="155" y="23"/>
                  </a:cubicBezTo>
                  <a:cubicBezTo>
                    <a:pt x="155" y="23"/>
                    <a:pt x="155" y="22"/>
                    <a:pt x="154" y="22"/>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0"/>
            <p:cNvSpPr/>
            <p:nvPr/>
          </p:nvSpPr>
          <p:spPr bwMode="auto">
            <a:xfrm>
              <a:off x="2171" y="3886"/>
              <a:ext cx="607" cy="1067"/>
            </a:xfrm>
            <a:custGeom>
              <a:avLst/>
              <a:gdLst>
                <a:gd name="T0" fmla="*/ 93 w 120"/>
                <a:gd name="T1" fmla="*/ 188 h 211"/>
                <a:gd name="T2" fmla="*/ 120 w 120"/>
                <a:gd name="T3" fmla="*/ 210 h 211"/>
                <a:gd name="T4" fmla="*/ 105 w 120"/>
                <a:gd name="T5" fmla="*/ 196 h 211"/>
                <a:gd name="T6" fmla="*/ 107 w 120"/>
                <a:gd name="T7" fmla="*/ 205 h 211"/>
                <a:gd name="T8" fmla="*/ 102 w 120"/>
                <a:gd name="T9" fmla="*/ 200 h 211"/>
                <a:gd name="T10" fmla="*/ 91 w 120"/>
                <a:gd name="T11" fmla="*/ 189 h 211"/>
                <a:gd name="T12" fmla="*/ 87 w 120"/>
                <a:gd name="T13" fmla="*/ 193 h 211"/>
                <a:gd name="T14" fmla="*/ 87 w 120"/>
                <a:gd name="T15" fmla="*/ 187 h 211"/>
                <a:gd name="T16" fmla="*/ 77 w 120"/>
                <a:gd name="T17" fmla="*/ 188 h 211"/>
                <a:gd name="T18" fmla="*/ 74 w 120"/>
                <a:gd name="T19" fmla="*/ 198 h 211"/>
                <a:gd name="T20" fmla="*/ 72 w 120"/>
                <a:gd name="T21" fmla="*/ 176 h 211"/>
                <a:gd name="T22" fmla="*/ 56 w 120"/>
                <a:gd name="T23" fmla="*/ 182 h 211"/>
                <a:gd name="T24" fmla="*/ 47 w 120"/>
                <a:gd name="T25" fmla="*/ 150 h 211"/>
                <a:gd name="T26" fmla="*/ 41 w 120"/>
                <a:gd name="T27" fmla="*/ 166 h 211"/>
                <a:gd name="T28" fmla="*/ 45 w 120"/>
                <a:gd name="T29" fmla="*/ 148 h 211"/>
                <a:gd name="T30" fmla="*/ 41 w 120"/>
                <a:gd name="T31" fmla="*/ 141 h 211"/>
                <a:gd name="T32" fmla="*/ 26 w 120"/>
                <a:gd name="T33" fmla="*/ 147 h 211"/>
                <a:gd name="T34" fmla="*/ 32 w 120"/>
                <a:gd name="T35" fmla="*/ 127 h 211"/>
                <a:gd name="T36" fmla="*/ 24 w 120"/>
                <a:gd name="T37" fmla="*/ 123 h 211"/>
                <a:gd name="T38" fmla="*/ 18 w 120"/>
                <a:gd name="T39" fmla="*/ 129 h 211"/>
                <a:gd name="T40" fmla="*/ 25 w 120"/>
                <a:gd name="T41" fmla="*/ 117 h 211"/>
                <a:gd name="T42" fmla="*/ 24 w 120"/>
                <a:gd name="T43" fmla="*/ 107 h 211"/>
                <a:gd name="T44" fmla="*/ 7 w 120"/>
                <a:gd name="T45" fmla="*/ 103 h 211"/>
                <a:gd name="T46" fmla="*/ 17 w 120"/>
                <a:gd name="T47" fmla="*/ 73 h 211"/>
                <a:gd name="T48" fmla="*/ 13 w 120"/>
                <a:gd name="T49" fmla="*/ 78 h 211"/>
                <a:gd name="T50" fmla="*/ 5 w 120"/>
                <a:gd name="T51" fmla="*/ 82 h 211"/>
                <a:gd name="T52" fmla="*/ 12 w 120"/>
                <a:gd name="T53" fmla="*/ 77 h 211"/>
                <a:gd name="T54" fmla="*/ 16 w 120"/>
                <a:gd name="T55" fmla="*/ 53 h 211"/>
                <a:gd name="T56" fmla="*/ 16 w 120"/>
                <a:gd name="T57" fmla="*/ 49 h 211"/>
                <a:gd name="T58" fmla="*/ 14 w 120"/>
                <a:gd name="T59" fmla="*/ 41 h 211"/>
                <a:gd name="T60" fmla="*/ 11 w 120"/>
                <a:gd name="T61" fmla="*/ 44 h 211"/>
                <a:gd name="T62" fmla="*/ 6 w 120"/>
                <a:gd name="T63" fmla="*/ 36 h 211"/>
                <a:gd name="T64" fmla="*/ 17 w 120"/>
                <a:gd name="T65" fmla="*/ 38 h 211"/>
                <a:gd name="T66" fmla="*/ 19 w 120"/>
                <a:gd name="T67" fmla="*/ 31 h 211"/>
                <a:gd name="T68" fmla="*/ 19 w 120"/>
                <a:gd name="T69" fmla="*/ 34 h 211"/>
                <a:gd name="T70" fmla="*/ 18 w 120"/>
                <a:gd name="T71" fmla="*/ 48 h 211"/>
                <a:gd name="T72" fmla="*/ 30 w 120"/>
                <a:gd name="T73" fmla="*/ 53 h 211"/>
                <a:gd name="T74" fmla="*/ 24 w 120"/>
                <a:gd name="T75" fmla="*/ 56 h 211"/>
                <a:gd name="T76" fmla="*/ 18 w 120"/>
                <a:gd name="T77" fmla="*/ 51 h 211"/>
                <a:gd name="T78" fmla="*/ 28 w 120"/>
                <a:gd name="T79" fmla="*/ 66 h 211"/>
                <a:gd name="T80" fmla="*/ 18 w 120"/>
                <a:gd name="T81" fmla="*/ 65 h 211"/>
                <a:gd name="T82" fmla="*/ 26 w 120"/>
                <a:gd name="T83" fmla="*/ 96 h 211"/>
                <a:gd name="T84" fmla="*/ 38 w 120"/>
                <a:gd name="T85" fmla="*/ 100 h 211"/>
                <a:gd name="T86" fmla="*/ 30 w 120"/>
                <a:gd name="T87" fmla="*/ 99 h 211"/>
                <a:gd name="T88" fmla="*/ 22 w 120"/>
                <a:gd name="T89" fmla="*/ 94 h 211"/>
                <a:gd name="T90" fmla="*/ 43 w 120"/>
                <a:gd name="T91" fmla="*/ 118 h 211"/>
                <a:gd name="T92" fmla="*/ 36 w 120"/>
                <a:gd name="T93" fmla="*/ 130 h 211"/>
                <a:gd name="T94" fmla="*/ 45 w 120"/>
                <a:gd name="T95" fmla="*/ 133 h 211"/>
                <a:gd name="T96" fmla="*/ 49 w 120"/>
                <a:gd name="T97" fmla="*/ 140 h 211"/>
                <a:gd name="T98" fmla="*/ 37 w 120"/>
                <a:gd name="T99" fmla="*/ 132 h 211"/>
                <a:gd name="T100" fmla="*/ 69 w 120"/>
                <a:gd name="T101" fmla="*/ 153 h 211"/>
                <a:gd name="T102" fmla="*/ 59 w 120"/>
                <a:gd name="T103" fmla="*/ 162 h 211"/>
                <a:gd name="T104" fmla="*/ 68 w 120"/>
                <a:gd name="T105" fmla="*/ 164 h 211"/>
                <a:gd name="T106" fmla="*/ 74 w 120"/>
                <a:gd name="T107" fmla="*/ 166 h 211"/>
                <a:gd name="T108" fmla="*/ 61 w 120"/>
                <a:gd name="T109" fmla="*/ 165 h 211"/>
                <a:gd name="T110" fmla="*/ 93 w 120"/>
                <a:gd name="T111" fmla="*/ 177 h 211"/>
                <a:gd name="T112" fmla="*/ 92 w 120"/>
                <a:gd name="T113" fmla="*/ 188 h 211"/>
                <a:gd name="T114" fmla="*/ 102 w 120"/>
                <a:gd name="T115" fmla="*/ 18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0" h="211">
                  <a:moveTo>
                    <a:pt x="109" y="188"/>
                  </a:moveTo>
                  <a:cubicBezTo>
                    <a:pt x="107" y="189"/>
                    <a:pt x="104" y="189"/>
                    <a:pt x="102" y="187"/>
                  </a:cubicBezTo>
                  <a:cubicBezTo>
                    <a:pt x="99" y="189"/>
                    <a:pt x="96" y="189"/>
                    <a:pt x="93" y="188"/>
                  </a:cubicBezTo>
                  <a:cubicBezTo>
                    <a:pt x="97" y="191"/>
                    <a:pt x="101" y="193"/>
                    <a:pt x="105" y="195"/>
                  </a:cubicBezTo>
                  <a:cubicBezTo>
                    <a:pt x="105" y="194"/>
                    <a:pt x="105" y="194"/>
                    <a:pt x="105" y="194"/>
                  </a:cubicBezTo>
                  <a:cubicBezTo>
                    <a:pt x="113" y="195"/>
                    <a:pt x="119" y="202"/>
                    <a:pt x="120" y="210"/>
                  </a:cubicBezTo>
                  <a:cubicBezTo>
                    <a:pt x="120" y="210"/>
                    <a:pt x="119" y="211"/>
                    <a:pt x="118" y="210"/>
                  </a:cubicBezTo>
                  <a:cubicBezTo>
                    <a:pt x="112" y="208"/>
                    <a:pt x="107" y="203"/>
                    <a:pt x="105" y="196"/>
                  </a:cubicBezTo>
                  <a:cubicBezTo>
                    <a:pt x="105" y="196"/>
                    <a:pt x="105" y="196"/>
                    <a:pt x="105" y="196"/>
                  </a:cubicBezTo>
                  <a:cubicBezTo>
                    <a:pt x="103" y="195"/>
                    <a:pt x="101" y="194"/>
                    <a:pt x="99" y="194"/>
                  </a:cubicBezTo>
                  <a:cubicBezTo>
                    <a:pt x="101" y="196"/>
                    <a:pt x="102" y="198"/>
                    <a:pt x="103" y="200"/>
                  </a:cubicBezTo>
                  <a:cubicBezTo>
                    <a:pt x="105" y="201"/>
                    <a:pt x="107" y="203"/>
                    <a:pt x="107" y="205"/>
                  </a:cubicBezTo>
                  <a:cubicBezTo>
                    <a:pt x="108" y="207"/>
                    <a:pt x="106" y="210"/>
                    <a:pt x="103" y="210"/>
                  </a:cubicBezTo>
                  <a:cubicBezTo>
                    <a:pt x="100" y="211"/>
                    <a:pt x="98" y="208"/>
                    <a:pt x="98" y="205"/>
                  </a:cubicBezTo>
                  <a:cubicBezTo>
                    <a:pt x="97" y="203"/>
                    <a:pt x="99" y="200"/>
                    <a:pt x="102" y="200"/>
                  </a:cubicBezTo>
                  <a:cubicBezTo>
                    <a:pt x="101" y="198"/>
                    <a:pt x="99" y="195"/>
                    <a:pt x="98" y="193"/>
                  </a:cubicBezTo>
                  <a:cubicBezTo>
                    <a:pt x="98" y="193"/>
                    <a:pt x="98" y="193"/>
                    <a:pt x="98" y="193"/>
                  </a:cubicBezTo>
                  <a:cubicBezTo>
                    <a:pt x="95" y="192"/>
                    <a:pt x="93" y="191"/>
                    <a:pt x="91" y="189"/>
                  </a:cubicBezTo>
                  <a:cubicBezTo>
                    <a:pt x="95" y="193"/>
                    <a:pt x="96" y="201"/>
                    <a:pt x="95" y="206"/>
                  </a:cubicBezTo>
                  <a:cubicBezTo>
                    <a:pt x="95" y="207"/>
                    <a:pt x="94" y="207"/>
                    <a:pt x="93" y="206"/>
                  </a:cubicBezTo>
                  <a:cubicBezTo>
                    <a:pt x="90" y="203"/>
                    <a:pt x="87" y="198"/>
                    <a:pt x="87" y="193"/>
                  </a:cubicBezTo>
                  <a:cubicBezTo>
                    <a:pt x="87" y="193"/>
                    <a:pt x="86" y="190"/>
                    <a:pt x="87" y="188"/>
                  </a:cubicBezTo>
                  <a:cubicBezTo>
                    <a:pt x="87" y="188"/>
                    <a:pt x="87" y="187"/>
                    <a:pt x="87" y="187"/>
                  </a:cubicBezTo>
                  <a:cubicBezTo>
                    <a:pt x="87" y="187"/>
                    <a:pt x="87" y="187"/>
                    <a:pt x="87" y="187"/>
                  </a:cubicBezTo>
                  <a:cubicBezTo>
                    <a:pt x="83" y="184"/>
                    <a:pt x="79" y="182"/>
                    <a:pt x="75" y="179"/>
                  </a:cubicBezTo>
                  <a:cubicBezTo>
                    <a:pt x="77" y="182"/>
                    <a:pt x="77" y="185"/>
                    <a:pt x="77" y="188"/>
                  </a:cubicBezTo>
                  <a:cubicBezTo>
                    <a:pt x="77" y="188"/>
                    <a:pt x="77" y="188"/>
                    <a:pt x="77" y="188"/>
                  </a:cubicBezTo>
                  <a:cubicBezTo>
                    <a:pt x="77" y="188"/>
                    <a:pt x="78" y="188"/>
                    <a:pt x="79" y="189"/>
                  </a:cubicBezTo>
                  <a:cubicBezTo>
                    <a:pt x="80" y="190"/>
                    <a:pt x="81" y="191"/>
                    <a:pt x="81" y="193"/>
                  </a:cubicBezTo>
                  <a:cubicBezTo>
                    <a:pt x="81" y="196"/>
                    <a:pt x="78" y="198"/>
                    <a:pt x="74" y="198"/>
                  </a:cubicBezTo>
                  <a:cubicBezTo>
                    <a:pt x="71" y="197"/>
                    <a:pt x="69" y="194"/>
                    <a:pt x="70" y="191"/>
                  </a:cubicBezTo>
                  <a:cubicBezTo>
                    <a:pt x="71" y="189"/>
                    <a:pt x="73" y="188"/>
                    <a:pt x="75" y="188"/>
                  </a:cubicBezTo>
                  <a:cubicBezTo>
                    <a:pt x="75" y="184"/>
                    <a:pt x="75" y="180"/>
                    <a:pt x="72" y="176"/>
                  </a:cubicBezTo>
                  <a:cubicBezTo>
                    <a:pt x="68" y="173"/>
                    <a:pt x="65" y="170"/>
                    <a:pt x="61" y="167"/>
                  </a:cubicBezTo>
                  <a:cubicBezTo>
                    <a:pt x="63" y="172"/>
                    <a:pt x="62" y="178"/>
                    <a:pt x="57" y="182"/>
                  </a:cubicBezTo>
                  <a:cubicBezTo>
                    <a:pt x="57" y="183"/>
                    <a:pt x="57" y="182"/>
                    <a:pt x="56" y="182"/>
                  </a:cubicBezTo>
                  <a:cubicBezTo>
                    <a:pt x="54" y="178"/>
                    <a:pt x="53" y="174"/>
                    <a:pt x="53" y="170"/>
                  </a:cubicBezTo>
                  <a:cubicBezTo>
                    <a:pt x="53" y="167"/>
                    <a:pt x="54" y="163"/>
                    <a:pt x="56" y="161"/>
                  </a:cubicBezTo>
                  <a:cubicBezTo>
                    <a:pt x="53" y="158"/>
                    <a:pt x="50" y="154"/>
                    <a:pt x="47" y="150"/>
                  </a:cubicBezTo>
                  <a:cubicBezTo>
                    <a:pt x="47" y="153"/>
                    <a:pt x="47" y="156"/>
                    <a:pt x="46" y="159"/>
                  </a:cubicBezTo>
                  <a:cubicBezTo>
                    <a:pt x="48" y="160"/>
                    <a:pt x="49" y="162"/>
                    <a:pt x="48" y="163"/>
                  </a:cubicBezTo>
                  <a:cubicBezTo>
                    <a:pt x="47" y="166"/>
                    <a:pt x="44" y="167"/>
                    <a:pt x="41" y="166"/>
                  </a:cubicBezTo>
                  <a:cubicBezTo>
                    <a:pt x="39" y="165"/>
                    <a:pt x="37" y="162"/>
                    <a:pt x="39" y="159"/>
                  </a:cubicBezTo>
                  <a:cubicBezTo>
                    <a:pt x="40" y="157"/>
                    <a:pt x="43" y="157"/>
                    <a:pt x="45" y="159"/>
                  </a:cubicBezTo>
                  <a:cubicBezTo>
                    <a:pt x="46" y="155"/>
                    <a:pt x="46" y="152"/>
                    <a:pt x="45" y="148"/>
                  </a:cubicBezTo>
                  <a:cubicBezTo>
                    <a:pt x="45" y="148"/>
                    <a:pt x="45" y="147"/>
                    <a:pt x="45" y="147"/>
                  </a:cubicBezTo>
                  <a:cubicBezTo>
                    <a:pt x="45" y="147"/>
                    <a:pt x="44" y="147"/>
                    <a:pt x="44" y="147"/>
                  </a:cubicBezTo>
                  <a:cubicBezTo>
                    <a:pt x="43" y="145"/>
                    <a:pt x="42" y="143"/>
                    <a:pt x="41" y="141"/>
                  </a:cubicBezTo>
                  <a:cubicBezTo>
                    <a:pt x="38" y="138"/>
                    <a:pt x="36" y="134"/>
                    <a:pt x="34" y="131"/>
                  </a:cubicBezTo>
                  <a:cubicBezTo>
                    <a:pt x="35" y="137"/>
                    <a:pt x="32" y="145"/>
                    <a:pt x="26" y="147"/>
                  </a:cubicBezTo>
                  <a:cubicBezTo>
                    <a:pt x="26" y="148"/>
                    <a:pt x="26" y="147"/>
                    <a:pt x="26" y="147"/>
                  </a:cubicBezTo>
                  <a:cubicBezTo>
                    <a:pt x="25" y="146"/>
                    <a:pt x="25" y="145"/>
                    <a:pt x="25" y="143"/>
                  </a:cubicBezTo>
                  <a:cubicBezTo>
                    <a:pt x="25" y="141"/>
                    <a:pt x="25" y="139"/>
                    <a:pt x="26" y="136"/>
                  </a:cubicBezTo>
                  <a:cubicBezTo>
                    <a:pt x="27" y="133"/>
                    <a:pt x="29" y="129"/>
                    <a:pt x="32" y="127"/>
                  </a:cubicBezTo>
                  <a:cubicBezTo>
                    <a:pt x="32" y="127"/>
                    <a:pt x="32" y="127"/>
                    <a:pt x="32" y="127"/>
                  </a:cubicBezTo>
                  <a:cubicBezTo>
                    <a:pt x="30" y="123"/>
                    <a:pt x="29" y="119"/>
                    <a:pt x="27" y="114"/>
                  </a:cubicBezTo>
                  <a:cubicBezTo>
                    <a:pt x="27" y="118"/>
                    <a:pt x="26" y="121"/>
                    <a:pt x="24" y="123"/>
                  </a:cubicBezTo>
                  <a:cubicBezTo>
                    <a:pt x="25" y="124"/>
                    <a:pt x="25" y="124"/>
                    <a:pt x="25" y="125"/>
                  </a:cubicBezTo>
                  <a:cubicBezTo>
                    <a:pt x="26" y="126"/>
                    <a:pt x="26" y="127"/>
                    <a:pt x="25" y="128"/>
                  </a:cubicBezTo>
                  <a:cubicBezTo>
                    <a:pt x="24" y="131"/>
                    <a:pt x="20" y="131"/>
                    <a:pt x="18" y="129"/>
                  </a:cubicBezTo>
                  <a:cubicBezTo>
                    <a:pt x="16" y="127"/>
                    <a:pt x="14" y="123"/>
                    <a:pt x="17" y="121"/>
                  </a:cubicBezTo>
                  <a:cubicBezTo>
                    <a:pt x="19" y="119"/>
                    <a:pt x="22" y="120"/>
                    <a:pt x="23" y="122"/>
                  </a:cubicBezTo>
                  <a:cubicBezTo>
                    <a:pt x="24" y="121"/>
                    <a:pt x="25" y="119"/>
                    <a:pt x="25" y="117"/>
                  </a:cubicBezTo>
                  <a:cubicBezTo>
                    <a:pt x="25" y="115"/>
                    <a:pt x="25" y="113"/>
                    <a:pt x="26" y="111"/>
                  </a:cubicBezTo>
                  <a:cubicBezTo>
                    <a:pt x="25" y="110"/>
                    <a:pt x="25" y="108"/>
                    <a:pt x="24" y="107"/>
                  </a:cubicBezTo>
                  <a:cubicBezTo>
                    <a:pt x="24" y="107"/>
                    <a:pt x="24" y="107"/>
                    <a:pt x="24" y="107"/>
                  </a:cubicBezTo>
                  <a:cubicBezTo>
                    <a:pt x="24" y="107"/>
                    <a:pt x="24" y="107"/>
                    <a:pt x="24" y="107"/>
                  </a:cubicBezTo>
                  <a:cubicBezTo>
                    <a:pt x="22" y="101"/>
                    <a:pt x="21" y="95"/>
                    <a:pt x="19" y="89"/>
                  </a:cubicBezTo>
                  <a:cubicBezTo>
                    <a:pt x="19" y="96"/>
                    <a:pt x="14" y="101"/>
                    <a:pt x="7" y="103"/>
                  </a:cubicBezTo>
                  <a:cubicBezTo>
                    <a:pt x="7" y="103"/>
                    <a:pt x="6" y="102"/>
                    <a:pt x="6" y="102"/>
                  </a:cubicBezTo>
                  <a:cubicBezTo>
                    <a:pt x="7" y="95"/>
                    <a:pt x="12" y="87"/>
                    <a:pt x="18" y="84"/>
                  </a:cubicBezTo>
                  <a:cubicBezTo>
                    <a:pt x="18" y="80"/>
                    <a:pt x="17" y="76"/>
                    <a:pt x="17" y="73"/>
                  </a:cubicBezTo>
                  <a:cubicBezTo>
                    <a:pt x="16" y="73"/>
                    <a:pt x="16" y="74"/>
                    <a:pt x="16" y="75"/>
                  </a:cubicBezTo>
                  <a:cubicBezTo>
                    <a:pt x="15" y="76"/>
                    <a:pt x="14" y="77"/>
                    <a:pt x="12" y="78"/>
                  </a:cubicBezTo>
                  <a:cubicBezTo>
                    <a:pt x="12" y="78"/>
                    <a:pt x="13" y="78"/>
                    <a:pt x="13" y="78"/>
                  </a:cubicBezTo>
                  <a:cubicBezTo>
                    <a:pt x="13" y="78"/>
                    <a:pt x="13" y="79"/>
                    <a:pt x="13" y="79"/>
                  </a:cubicBezTo>
                  <a:cubicBezTo>
                    <a:pt x="13" y="80"/>
                    <a:pt x="13" y="82"/>
                    <a:pt x="12" y="83"/>
                  </a:cubicBezTo>
                  <a:cubicBezTo>
                    <a:pt x="10" y="85"/>
                    <a:pt x="6" y="84"/>
                    <a:pt x="5" y="82"/>
                  </a:cubicBezTo>
                  <a:cubicBezTo>
                    <a:pt x="3" y="80"/>
                    <a:pt x="3" y="76"/>
                    <a:pt x="6" y="75"/>
                  </a:cubicBezTo>
                  <a:cubicBezTo>
                    <a:pt x="7" y="74"/>
                    <a:pt x="8" y="74"/>
                    <a:pt x="10" y="75"/>
                  </a:cubicBezTo>
                  <a:cubicBezTo>
                    <a:pt x="11" y="75"/>
                    <a:pt x="11" y="76"/>
                    <a:pt x="12" y="77"/>
                  </a:cubicBezTo>
                  <a:cubicBezTo>
                    <a:pt x="13" y="76"/>
                    <a:pt x="14" y="75"/>
                    <a:pt x="15" y="74"/>
                  </a:cubicBezTo>
                  <a:cubicBezTo>
                    <a:pt x="15" y="73"/>
                    <a:pt x="16" y="71"/>
                    <a:pt x="17" y="70"/>
                  </a:cubicBezTo>
                  <a:cubicBezTo>
                    <a:pt x="16" y="64"/>
                    <a:pt x="16" y="59"/>
                    <a:pt x="16" y="53"/>
                  </a:cubicBezTo>
                  <a:cubicBezTo>
                    <a:pt x="12" y="57"/>
                    <a:pt x="7" y="60"/>
                    <a:pt x="1" y="60"/>
                  </a:cubicBezTo>
                  <a:cubicBezTo>
                    <a:pt x="1" y="60"/>
                    <a:pt x="0" y="60"/>
                    <a:pt x="0" y="59"/>
                  </a:cubicBezTo>
                  <a:cubicBezTo>
                    <a:pt x="3" y="53"/>
                    <a:pt x="9" y="48"/>
                    <a:pt x="16" y="49"/>
                  </a:cubicBezTo>
                  <a:cubicBezTo>
                    <a:pt x="16" y="49"/>
                    <a:pt x="16" y="49"/>
                    <a:pt x="16" y="49"/>
                  </a:cubicBezTo>
                  <a:cubicBezTo>
                    <a:pt x="16" y="45"/>
                    <a:pt x="16" y="42"/>
                    <a:pt x="17" y="39"/>
                  </a:cubicBezTo>
                  <a:cubicBezTo>
                    <a:pt x="16" y="40"/>
                    <a:pt x="15" y="40"/>
                    <a:pt x="14" y="41"/>
                  </a:cubicBezTo>
                  <a:cubicBezTo>
                    <a:pt x="14" y="41"/>
                    <a:pt x="13" y="42"/>
                    <a:pt x="12" y="43"/>
                  </a:cubicBezTo>
                  <a:cubicBezTo>
                    <a:pt x="12" y="43"/>
                    <a:pt x="11" y="43"/>
                    <a:pt x="11" y="43"/>
                  </a:cubicBezTo>
                  <a:cubicBezTo>
                    <a:pt x="11" y="44"/>
                    <a:pt x="11" y="44"/>
                    <a:pt x="11" y="44"/>
                  </a:cubicBezTo>
                  <a:cubicBezTo>
                    <a:pt x="10" y="45"/>
                    <a:pt x="9" y="46"/>
                    <a:pt x="8" y="46"/>
                  </a:cubicBezTo>
                  <a:cubicBezTo>
                    <a:pt x="6" y="46"/>
                    <a:pt x="3" y="44"/>
                    <a:pt x="3" y="42"/>
                  </a:cubicBezTo>
                  <a:cubicBezTo>
                    <a:pt x="2" y="39"/>
                    <a:pt x="4" y="36"/>
                    <a:pt x="6" y="36"/>
                  </a:cubicBezTo>
                  <a:cubicBezTo>
                    <a:pt x="9" y="36"/>
                    <a:pt x="10" y="39"/>
                    <a:pt x="11" y="41"/>
                  </a:cubicBezTo>
                  <a:cubicBezTo>
                    <a:pt x="12" y="41"/>
                    <a:pt x="13" y="40"/>
                    <a:pt x="14" y="40"/>
                  </a:cubicBezTo>
                  <a:cubicBezTo>
                    <a:pt x="15" y="39"/>
                    <a:pt x="16" y="39"/>
                    <a:pt x="17" y="38"/>
                  </a:cubicBezTo>
                  <a:cubicBezTo>
                    <a:pt x="18" y="25"/>
                    <a:pt x="21" y="12"/>
                    <a:pt x="27" y="1"/>
                  </a:cubicBezTo>
                  <a:cubicBezTo>
                    <a:pt x="27" y="0"/>
                    <a:pt x="28" y="1"/>
                    <a:pt x="27" y="1"/>
                  </a:cubicBezTo>
                  <a:cubicBezTo>
                    <a:pt x="23" y="10"/>
                    <a:pt x="21" y="21"/>
                    <a:pt x="19" y="31"/>
                  </a:cubicBezTo>
                  <a:cubicBezTo>
                    <a:pt x="27" y="31"/>
                    <a:pt x="33" y="37"/>
                    <a:pt x="32" y="44"/>
                  </a:cubicBezTo>
                  <a:cubicBezTo>
                    <a:pt x="32" y="45"/>
                    <a:pt x="32" y="45"/>
                    <a:pt x="31" y="45"/>
                  </a:cubicBezTo>
                  <a:cubicBezTo>
                    <a:pt x="26" y="43"/>
                    <a:pt x="21" y="39"/>
                    <a:pt x="19" y="34"/>
                  </a:cubicBezTo>
                  <a:cubicBezTo>
                    <a:pt x="18" y="38"/>
                    <a:pt x="18" y="42"/>
                    <a:pt x="18" y="47"/>
                  </a:cubicBezTo>
                  <a:cubicBezTo>
                    <a:pt x="18" y="47"/>
                    <a:pt x="18" y="48"/>
                    <a:pt x="18" y="48"/>
                  </a:cubicBezTo>
                  <a:cubicBezTo>
                    <a:pt x="18" y="48"/>
                    <a:pt x="18" y="48"/>
                    <a:pt x="18" y="48"/>
                  </a:cubicBezTo>
                  <a:cubicBezTo>
                    <a:pt x="19" y="49"/>
                    <a:pt x="20" y="51"/>
                    <a:pt x="21" y="52"/>
                  </a:cubicBezTo>
                  <a:cubicBezTo>
                    <a:pt x="22" y="53"/>
                    <a:pt x="24" y="54"/>
                    <a:pt x="25" y="55"/>
                  </a:cubicBezTo>
                  <a:cubicBezTo>
                    <a:pt x="26" y="53"/>
                    <a:pt x="28" y="52"/>
                    <a:pt x="30" y="53"/>
                  </a:cubicBezTo>
                  <a:cubicBezTo>
                    <a:pt x="33" y="53"/>
                    <a:pt x="34" y="57"/>
                    <a:pt x="33" y="59"/>
                  </a:cubicBezTo>
                  <a:cubicBezTo>
                    <a:pt x="32" y="62"/>
                    <a:pt x="29" y="63"/>
                    <a:pt x="26" y="62"/>
                  </a:cubicBezTo>
                  <a:cubicBezTo>
                    <a:pt x="24" y="61"/>
                    <a:pt x="23" y="58"/>
                    <a:pt x="24" y="56"/>
                  </a:cubicBezTo>
                  <a:cubicBezTo>
                    <a:pt x="23" y="55"/>
                    <a:pt x="21" y="54"/>
                    <a:pt x="20" y="53"/>
                  </a:cubicBezTo>
                  <a:cubicBezTo>
                    <a:pt x="19" y="52"/>
                    <a:pt x="18" y="51"/>
                    <a:pt x="18" y="50"/>
                  </a:cubicBezTo>
                  <a:cubicBezTo>
                    <a:pt x="18" y="51"/>
                    <a:pt x="18" y="51"/>
                    <a:pt x="18" y="51"/>
                  </a:cubicBezTo>
                  <a:cubicBezTo>
                    <a:pt x="17" y="55"/>
                    <a:pt x="17" y="59"/>
                    <a:pt x="18" y="63"/>
                  </a:cubicBezTo>
                  <a:cubicBezTo>
                    <a:pt x="18" y="63"/>
                    <a:pt x="18" y="63"/>
                    <a:pt x="18" y="63"/>
                  </a:cubicBezTo>
                  <a:cubicBezTo>
                    <a:pt x="21" y="62"/>
                    <a:pt x="25" y="63"/>
                    <a:pt x="28" y="66"/>
                  </a:cubicBezTo>
                  <a:cubicBezTo>
                    <a:pt x="31" y="68"/>
                    <a:pt x="33" y="73"/>
                    <a:pt x="32" y="77"/>
                  </a:cubicBezTo>
                  <a:cubicBezTo>
                    <a:pt x="32" y="77"/>
                    <a:pt x="32" y="78"/>
                    <a:pt x="31" y="78"/>
                  </a:cubicBezTo>
                  <a:cubicBezTo>
                    <a:pt x="26" y="75"/>
                    <a:pt x="20" y="71"/>
                    <a:pt x="18" y="65"/>
                  </a:cubicBezTo>
                  <a:cubicBezTo>
                    <a:pt x="18" y="74"/>
                    <a:pt x="20" y="83"/>
                    <a:pt x="22" y="92"/>
                  </a:cubicBezTo>
                  <a:cubicBezTo>
                    <a:pt x="22" y="92"/>
                    <a:pt x="22" y="92"/>
                    <a:pt x="22" y="92"/>
                  </a:cubicBezTo>
                  <a:cubicBezTo>
                    <a:pt x="23" y="93"/>
                    <a:pt x="24" y="95"/>
                    <a:pt x="26" y="96"/>
                  </a:cubicBezTo>
                  <a:cubicBezTo>
                    <a:pt x="27" y="97"/>
                    <a:pt x="29" y="97"/>
                    <a:pt x="30" y="98"/>
                  </a:cubicBezTo>
                  <a:cubicBezTo>
                    <a:pt x="30" y="96"/>
                    <a:pt x="31" y="94"/>
                    <a:pt x="33" y="94"/>
                  </a:cubicBezTo>
                  <a:cubicBezTo>
                    <a:pt x="36" y="94"/>
                    <a:pt x="38" y="97"/>
                    <a:pt x="38" y="100"/>
                  </a:cubicBezTo>
                  <a:cubicBezTo>
                    <a:pt x="38" y="102"/>
                    <a:pt x="35" y="104"/>
                    <a:pt x="33" y="103"/>
                  </a:cubicBezTo>
                  <a:cubicBezTo>
                    <a:pt x="31" y="103"/>
                    <a:pt x="30" y="101"/>
                    <a:pt x="30" y="99"/>
                  </a:cubicBezTo>
                  <a:cubicBezTo>
                    <a:pt x="30" y="99"/>
                    <a:pt x="30" y="99"/>
                    <a:pt x="30" y="99"/>
                  </a:cubicBezTo>
                  <a:cubicBezTo>
                    <a:pt x="29" y="99"/>
                    <a:pt x="26" y="98"/>
                    <a:pt x="25" y="97"/>
                  </a:cubicBezTo>
                  <a:cubicBezTo>
                    <a:pt x="24" y="96"/>
                    <a:pt x="23" y="95"/>
                    <a:pt x="22" y="94"/>
                  </a:cubicBezTo>
                  <a:cubicBezTo>
                    <a:pt x="22" y="94"/>
                    <a:pt x="22" y="94"/>
                    <a:pt x="22" y="94"/>
                  </a:cubicBezTo>
                  <a:cubicBezTo>
                    <a:pt x="23" y="98"/>
                    <a:pt x="24" y="102"/>
                    <a:pt x="25" y="106"/>
                  </a:cubicBezTo>
                  <a:cubicBezTo>
                    <a:pt x="27" y="104"/>
                    <a:pt x="33" y="105"/>
                    <a:pt x="35" y="106"/>
                  </a:cubicBezTo>
                  <a:cubicBezTo>
                    <a:pt x="39" y="109"/>
                    <a:pt x="42" y="113"/>
                    <a:pt x="43" y="118"/>
                  </a:cubicBezTo>
                  <a:cubicBezTo>
                    <a:pt x="43" y="118"/>
                    <a:pt x="43" y="119"/>
                    <a:pt x="42" y="119"/>
                  </a:cubicBezTo>
                  <a:cubicBezTo>
                    <a:pt x="37" y="118"/>
                    <a:pt x="31" y="115"/>
                    <a:pt x="27" y="110"/>
                  </a:cubicBezTo>
                  <a:cubicBezTo>
                    <a:pt x="29" y="117"/>
                    <a:pt x="32" y="123"/>
                    <a:pt x="36" y="130"/>
                  </a:cubicBezTo>
                  <a:cubicBezTo>
                    <a:pt x="36" y="129"/>
                    <a:pt x="36" y="130"/>
                    <a:pt x="36" y="130"/>
                  </a:cubicBezTo>
                  <a:cubicBezTo>
                    <a:pt x="37" y="131"/>
                    <a:pt x="39" y="132"/>
                    <a:pt x="41" y="133"/>
                  </a:cubicBezTo>
                  <a:cubicBezTo>
                    <a:pt x="42" y="133"/>
                    <a:pt x="44" y="133"/>
                    <a:pt x="45" y="133"/>
                  </a:cubicBezTo>
                  <a:cubicBezTo>
                    <a:pt x="45" y="132"/>
                    <a:pt x="46" y="130"/>
                    <a:pt x="48" y="129"/>
                  </a:cubicBezTo>
                  <a:cubicBezTo>
                    <a:pt x="51" y="129"/>
                    <a:pt x="53" y="132"/>
                    <a:pt x="53" y="134"/>
                  </a:cubicBezTo>
                  <a:cubicBezTo>
                    <a:pt x="54" y="137"/>
                    <a:pt x="52" y="139"/>
                    <a:pt x="49" y="140"/>
                  </a:cubicBezTo>
                  <a:cubicBezTo>
                    <a:pt x="47" y="140"/>
                    <a:pt x="44" y="138"/>
                    <a:pt x="44" y="135"/>
                  </a:cubicBezTo>
                  <a:cubicBezTo>
                    <a:pt x="44" y="135"/>
                    <a:pt x="44" y="135"/>
                    <a:pt x="44" y="135"/>
                  </a:cubicBezTo>
                  <a:cubicBezTo>
                    <a:pt x="42" y="135"/>
                    <a:pt x="39" y="133"/>
                    <a:pt x="37" y="132"/>
                  </a:cubicBezTo>
                  <a:cubicBezTo>
                    <a:pt x="39" y="136"/>
                    <a:pt x="42" y="141"/>
                    <a:pt x="45" y="145"/>
                  </a:cubicBezTo>
                  <a:cubicBezTo>
                    <a:pt x="49" y="143"/>
                    <a:pt x="55" y="143"/>
                    <a:pt x="59" y="144"/>
                  </a:cubicBezTo>
                  <a:cubicBezTo>
                    <a:pt x="63" y="146"/>
                    <a:pt x="66" y="149"/>
                    <a:pt x="69" y="153"/>
                  </a:cubicBezTo>
                  <a:cubicBezTo>
                    <a:pt x="69" y="153"/>
                    <a:pt x="69" y="154"/>
                    <a:pt x="68" y="154"/>
                  </a:cubicBezTo>
                  <a:cubicBezTo>
                    <a:pt x="61" y="155"/>
                    <a:pt x="53" y="153"/>
                    <a:pt x="47" y="148"/>
                  </a:cubicBezTo>
                  <a:cubicBezTo>
                    <a:pt x="51" y="153"/>
                    <a:pt x="55" y="158"/>
                    <a:pt x="59" y="162"/>
                  </a:cubicBezTo>
                  <a:cubicBezTo>
                    <a:pt x="59" y="162"/>
                    <a:pt x="59" y="162"/>
                    <a:pt x="59" y="163"/>
                  </a:cubicBezTo>
                  <a:cubicBezTo>
                    <a:pt x="62" y="164"/>
                    <a:pt x="65" y="164"/>
                    <a:pt x="68" y="164"/>
                  </a:cubicBezTo>
                  <a:cubicBezTo>
                    <a:pt x="68" y="164"/>
                    <a:pt x="68" y="164"/>
                    <a:pt x="68" y="164"/>
                  </a:cubicBezTo>
                  <a:cubicBezTo>
                    <a:pt x="67" y="162"/>
                    <a:pt x="67" y="160"/>
                    <a:pt x="68" y="159"/>
                  </a:cubicBezTo>
                  <a:cubicBezTo>
                    <a:pt x="70" y="157"/>
                    <a:pt x="73" y="158"/>
                    <a:pt x="75" y="160"/>
                  </a:cubicBezTo>
                  <a:cubicBezTo>
                    <a:pt x="76" y="161"/>
                    <a:pt x="77" y="165"/>
                    <a:pt x="74" y="166"/>
                  </a:cubicBezTo>
                  <a:cubicBezTo>
                    <a:pt x="73" y="167"/>
                    <a:pt x="72" y="167"/>
                    <a:pt x="71" y="167"/>
                  </a:cubicBezTo>
                  <a:cubicBezTo>
                    <a:pt x="70" y="166"/>
                    <a:pt x="69" y="166"/>
                    <a:pt x="68" y="165"/>
                  </a:cubicBezTo>
                  <a:cubicBezTo>
                    <a:pt x="66" y="166"/>
                    <a:pt x="64" y="165"/>
                    <a:pt x="61" y="165"/>
                  </a:cubicBezTo>
                  <a:cubicBezTo>
                    <a:pt x="63" y="166"/>
                    <a:pt x="65" y="168"/>
                    <a:pt x="66" y="169"/>
                  </a:cubicBezTo>
                  <a:cubicBezTo>
                    <a:pt x="68" y="171"/>
                    <a:pt x="70" y="172"/>
                    <a:pt x="71" y="174"/>
                  </a:cubicBezTo>
                  <a:cubicBezTo>
                    <a:pt x="78" y="168"/>
                    <a:pt x="87" y="171"/>
                    <a:pt x="93" y="177"/>
                  </a:cubicBezTo>
                  <a:cubicBezTo>
                    <a:pt x="94" y="177"/>
                    <a:pt x="94" y="178"/>
                    <a:pt x="93" y="178"/>
                  </a:cubicBezTo>
                  <a:cubicBezTo>
                    <a:pt x="87" y="180"/>
                    <a:pt x="82" y="179"/>
                    <a:pt x="76" y="178"/>
                  </a:cubicBezTo>
                  <a:cubicBezTo>
                    <a:pt x="81" y="181"/>
                    <a:pt x="86" y="185"/>
                    <a:pt x="92" y="188"/>
                  </a:cubicBezTo>
                  <a:cubicBezTo>
                    <a:pt x="92" y="187"/>
                    <a:pt x="92" y="187"/>
                    <a:pt x="92" y="187"/>
                  </a:cubicBezTo>
                  <a:cubicBezTo>
                    <a:pt x="95" y="188"/>
                    <a:pt x="98" y="188"/>
                    <a:pt x="101" y="186"/>
                  </a:cubicBezTo>
                  <a:cubicBezTo>
                    <a:pt x="100" y="185"/>
                    <a:pt x="101" y="182"/>
                    <a:pt x="102" y="181"/>
                  </a:cubicBezTo>
                  <a:cubicBezTo>
                    <a:pt x="104" y="179"/>
                    <a:pt x="107" y="178"/>
                    <a:pt x="109" y="181"/>
                  </a:cubicBezTo>
                  <a:cubicBezTo>
                    <a:pt x="111" y="183"/>
                    <a:pt x="111" y="186"/>
                    <a:pt x="109" y="188"/>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1"/>
            <p:cNvSpPr/>
            <p:nvPr/>
          </p:nvSpPr>
          <p:spPr bwMode="auto">
            <a:xfrm>
              <a:off x="-330" y="3324"/>
              <a:ext cx="861" cy="511"/>
            </a:xfrm>
            <a:custGeom>
              <a:avLst/>
              <a:gdLst>
                <a:gd name="T0" fmla="*/ 31 w 170"/>
                <a:gd name="T1" fmla="*/ 15 h 101"/>
                <a:gd name="T2" fmla="*/ 31 w 170"/>
                <a:gd name="T3" fmla="*/ 28 h 101"/>
                <a:gd name="T4" fmla="*/ 49 w 170"/>
                <a:gd name="T5" fmla="*/ 29 h 101"/>
                <a:gd name="T6" fmla="*/ 45 w 170"/>
                <a:gd name="T7" fmla="*/ 41 h 101"/>
                <a:gd name="T8" fmla="*/ 62 w 170"/>
                <a:gd name="T9" fmla="*/ 48 h 101"/>
                <a:gd name="T10" fmla="*/ 65 w 170"/>
                <a:gd name="T11" fmla="*/ 54 h 101"/>
                <a:gd name="T12" fmla="*/ 43 w 170"/>
                <a:gd name="T13" fmla="*/ 54 h 101"/>
                <a:gd name="T14" fmla="*/ 28 w 170"/>
                <a:gd name="T15" fmla="*/ 54 h 101"/>
                <a:gd name="T16" fmla="*/ 17 w 170"/>
                <a:gd name="T17" fmla="*/ 46 h 101"/>
                <a:gd name="T18" fmla="*/ 26 w 170"/>
                <a:gd name="T19" fmla="*/ 55 h 101"/>
                <a:gd name="T20" fmla="*/ 34 w 170"/>
                <a:gd name="T21" fmla="*/ 58 h 101"/>
                <a:gd name="T22" fmla="*/ 46 w 170"/>
                <a:gd name="T23" fmla="*/ 57 h 101"/>
                <a:gd name="T24" fmla="*/ 54 w 170"/>
                <a:gd name="T25" fmla="*/ 61 h 101"/>
                <a:gd name="T26" fmla="*/ 89 w 170"/>
                <a:gd name="T27" fmla="*/ 55 h 101"/>
                <a:gd name="T28" fmla="*/ 44 w 170"/>
                <a:gd name="T29" fmla="*/ 75 h 101"/>
                <a:gd name="T30" fmla="*/ 31 w 170"/>
                <a:gd name="T31" fmla="*/ 74 h 101"/>
                <a:gd name="T32" fmla="*/ 31 w 170"/>
                <a:gd name="T33" fmla="*/ 85 h 101"/>
                <a:gd name="T34" fmla="*/ 18 w 170"/>
                <a:gd name="T35" fmla="*/ 87 h 101"/>
                <a:gd name="T36" fmla="*/ 6 w 170"/>
                <a:gd name="T37" fmla="*/ 93 h 101"/>
                <a:gd name="T38" fmla="*/ 30 w 170"/>
                <a:gd name="T39" fmla="*/ 87 h 101"/>
                <a:gd name="T40" fmla="*/ 32 w 170"/>
                <a:gd name="T41" fmla="*/ 96 h 101"/>
                <a:gd name="T42" fmla="*/ 36 w 170"/>
                <a:gd name="T43" fmla="*/ 86 h 101"/>
                <a:gd name="T44" fmla="*/ 47 w 170"/>
                <a:gd name="T45" fmla="*/ 95 h 101"/>
                <a:gd name="T46" fmla="*/ 59 w 170"/>
                <a:gd name="T47" fmla="*/ 77 h 101"/>
                <a:gd name="T48" fmla="*/ 71 w 170"/>
                <a:gd name="T49" fmla="*/ 83 h 101"/>
                <a:gd name="T50" fmla="*/ 91 w 170"/>
                <a:gd name="T51" fmla="*/ 55 h 101"/>
                <a:gd name="T52" fmla="*/ 95 w 170"/>
                <a:gd name="T53" fmla="*/ 61 h 101"/>
                <a:gd name="T54" fmla="*/ 105 w 170"/>
                <a:gd name="T55" fmla="*/ 55 h 101"/>
                <a:gd name="T56" fmla="*/ 120 w 170"/>
                <a:gd name="T57" fmla="*/ 62 h 101"/>
                <a:gd name="T58" fmla="*/ 106 w 170"/>
                <a:gd name="T59" fmla="*/ 63 h 101"/>
                <a:gd name="T60" fmla="*/ 115 w 170"/>
                <a:gd name="T61" fmla="*/ 71 h 101"/>
                <a:gd name="T62" fmla="*/ 117 w 170"/>
                <a:gd name="T63" fmla="*/ 82 h 101"/>
                <a:gd name="T64" fmla="*/ 117 w 170"/>
                <a:gd name="T65" fmla="*/ 72 h 101"/>
                <a:gd name="T66" fmla="*/ 124 w 170"/>
                <a:gd name="T67" fmla="*/ 60 h 101"/>
                <a:gd name="T68" fmla="*/ 132 w 170"/>
                <a:gd name="T69" fmla="*/ 64 h 101"/>
                <a:gd name="T70" fmla="*/ 144 w 170"/>
                <a:gd name="T71" fmla="*/ 44 h 101"/>
                <a:gd name="T72" fmla="*/ 141 w 170"/>
                <a:gd name="T73" fmla="*/ 59 h 101"/>
                <a:gd name="T74" fmla="*/ 148 w 170"/>
                <a:gd name="T75" fmla="*/ 43 h 101"/>
                <a:gd name="T76" fmla="*/ 147 w 170"/>
                <a:gd name="T77" fmla="*/ 41 h 101"/>
                <a:gd name="T78" fmla="*/ 145 w 170"/>
                <a:gd name="T79" fmla="*/ 42 h 101"/>
                <a:gd name="T80" fmla="*/ 127 w 170"/>
                <a:gd name="T81" fmla="*/ 38 h 101"/>
                <a:gd name="T82" fmla="*/ 121 w 170"/>
                <a:gd name="T83" fmla="*/ 34 h 101"/>
                <a:gd name="T84" fmla="*/ 103 w 170"/>
                <a:gd name="T85" fmla="*/ 21 h 101"/>
                <a:gd name="T86" fmla="*/ 97 w 170"/>
                <a:gd name="T87" fmla="*/ 4 h 101"/>
                <a:gd name="T88" fmla="*/ 90 w 170"/>
                <a:gd name="T89" fmla="*/ 27 h 101"/>
                <a:gd name="T90" fmla="*/ 119 w 170"/>
                <a:gd name="T91" fmla="*/ 35 h 101"/>
                <a:gd name="T92" fmla="*/ 122 w 170"/>
                <a:gd name="T93" fmla="*/ 43 h 101"/>
                <a:gd name="T94" fmla="*/ 139 w 170"/>
                <a:gd name="T95" fmla="*/ 43 h 101"/>
                <a:gd name="T96" fmla="*/ 103 w 170"/>
                <a:gd name="T97" fmla="*/ 42 h 101"/>
                <a:gd name="T98" fmla="*/ 101 w 170"/>
                <a:gd name="T99" fmla="*/ 52 h 101"/>
                <a:gd name="T100" fmla="*/ 87 w 170"/>
                <a:gd name="T101" fmla="*/ 42 h 101"/>
                <a:gd name="T102" fmla="*/ 85 w 170"/>
                <a:gd name="T103" fmla="*/ 53 h 101"/>
                <a:gd name="T104" fmla="*/ 64 w 170"/>
                <a:gd name="T105" fmla="*/ 48 h 101"/>
                <a:gd name="T106" fmla="*/ 65 w 170"/>
                <a:gd name="T107" fmla="*/ 28 h 101"/>
                <a:gd name="T108" fmla="*/ 50 w 170"/>
                <a:gd name="T109" fmla="*/ 28 h 101"/>
                <a:gd name="T110" fmla="*/ 45 w 170"/>
                <a:gd name="T111" fmla="*/ 7 h 101"/>
                <a:gd name="T112" fmla="*/ 31 w 170"/>
                <a:gd name="T113" fmla="*/ 1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0" h="101">
                  <a:moveTo>
                    <a:pt x="15" y="4"/>
                  </a:moveTo>
                  <a:cubicBezTo>
                    <a:pt x="10" y="12"/>
                    <a:pt x="24" y="18"/>
                    <a:pt x="30" y="15"/>
                  </a:cubicBezTo>
                  <a:cubicBezTo>
                    <a:pt x="30" y="15"/>
                    <a:pt x="30" y="15"/>
                    <a:pt x="31" y="15"/>
                  </a:cubicBezTo>
                  <a:cubicBezTo>
                    <a:pt x="34" y="17"/>
                    <a:pt x="38" y="20"/>
                    <a:pt x="41" y="22"/>
                  </a:cubicBezTo>
                  <a:cubicBezTo>
                    <a:pt x="40" y="22"/>
                    <a:pt x="39" y="22"/>
                    <a:pt x="38" y="22"/>
                  </a:cubicBezTo>
                  <a:cubicBezTo>
                    <a:pt x="35" y="23"/>
                    <a:pt x="32" y="25"/>
                    <a:pt x="31" y="28"/>
                  </a:cubicBezTo>
                  <a:cubicBezTo>
                    <a:pt x="30" y="31"/>
                    <a:pt x="34" y="33"/>
                    <a:pt x="37" y="33"/>
                  </a:cubicBezTo>
                  <a:cubicBezTo>
                    <a:pt x="41" y="33"/>
                    <a:pt x="45" y="32"/>
                    <a:pt x="48" y="29"/>
                  </a:cubicBezTo>
                  <a:cubicBezTo>
                    <a:pt x="48" y="29"/>
                    <a:pt x="48" y="29"/>
                    <a:pt x="49" y="29"/>
                  </a:cubicBezTo>
                  <a:cubicBezTo>
                    <a:pt x="52" y="33"/>
                    <a:pt x="55" y="37"/>
                    <a:pt x="58" y="41"/>
                  </a:cubicBezTo>
                  <a:cubicBezTo>
                    <a:pt x="56" y="40"/>
                    <a:pt x="54" y="39"/>
                    <a:pt x="52" y="38"/>
                  </a:cubicBezTo>
                  <a:cubicBezTo>
                    <a:pt x="49" y="37"/>
                    <a:pt x="45" y="37"/>
                    <a:pt x="45" y="41"/>
                  </a:cubicBezTo>
                  <a:cubicBezTo>
                    <a:pt x="45" y="44"/>
                    <a:pt x="49" y="46"/>
                    <a:pt x="52" y="47"/>
                  </a:cubicBezTo>
                  <a:cubicBezTo>
                    <a:pt x="55" y="48"/>
                    <a:pt x="58" y="49"/>
                    <a:pt x="61" y="48"/>
                  </a:cubicBezTo>
                  <a:cubicBezTo>
                    <a:pt x="61" y="48"/>
                    <a:pt x="62" y="48"/>
                    <a:pt x="62" y="48"/>
                  </a:cubicBezTo>
                  <a:cubicBezTo>
                    <a:pt x="63" y="50"/>
                    <a:pt x="64" y="52"/>
                    <a:pt x="65" y="54"/>
                  </a:cubicBezTo>
                  <a:cubicBezTo>
                    <a:pt x="65" y="54"/>
                    <a:pt x="65" y="54"/>
                    <a:pt x="65" y="54"/>
                  </a:cubicBezTo>
                  <a:cubicBezTo>
                    <a:pt x="65" y="54"/>
                    <a:pt x="65" y="54"/>
                    <a:pt x="65" y="54"/>
                  </a:cubicBezTo>
                  <a:cubicBezTo>
                    <a:pt x="59" y="55"/>
                    <a:pt x="53" y="55"/>
                    <a:pt x="47" y="54"/>
                  </a:cubicBezTo>
                  <a:cubicBezTo>
                    <a:pt x="46" y="50"/>
                    <a:pt x="41" y="37"/>
                    <a:pt x="35" y="42"/>
                  </a:cubicBezTo>
                  <a:cubicBezTo>
                    <a:pt x="29" y="46"/>
                    <a:pt x="38" y="52"/>
                    <a:pt x="43" y="54"/>
                  </a:cubicBezTo>
                  <a:cubicBezTo>
                    <a:pt x="38" y="54"/>
                    <a:pt x="33" y="54"/>
                    <a:pt x="27" y="54"/>
                  </a:cubicBezTo>
                  <a:cubicBezTo>
                    <a:pt x="27" y="54"/>
                    <a:pt x="27" y="54"/>
                    <a:pt x="27" y="54"/>
                  </a:cubicBezTo>
                  <a:cubicBezTo>
                    <a:pt x="28" y="54"/>
                    <a:pt x="28" y="54"/>
                    <a:pt x="28" y="54"/>
                  </a:cubicBezTo>
                  <a:cubicBezTo>
                    <a:pt x="29" y="53"/>
                    <a:pt x="29" y="52"/>
                    <a:pt x="28" y="52"/>
                  </a:cubicBezTo>
                  <a:cubicBezTo>
                    <a:pt x="28" y="52"/>
                    <a:pt x="27" y="52"/>
                    <a:pt x="27" y="52"/>
                  </a:cubicBezTo>
                  <a:cubicBezTo>
                    <a:pt x="24" y="49"/>
                    <a:pt x="21" y="46"/>
                    <a:pt x="17" y="46"/>
                  </a:cubicBezTo>
                  <a:cubicBezTo>
                    <a:pt x="14" y="45"/>
                    <a:pt x="10" y="47"/>
                    <a:pt x="10" y="51"/>
                  </a:cubicBezTo>
                  <a:cubicBezTo>
                    <a:pt x="9" y="54"/>
                    <a:pt x="11" y="57"/>
                    <a:pt x="15" y="57"/>
                  </a:cubicBezTo>
                  <a:cubicBezTo>
                    <a:pt x="18" y="58"/>
                    <a:pt x="22" y="57"/>
                    <a:pt x="26" y="55"/>
                  </a:cubicBezTo>
                  <a:cubicBezTo>
                    <a:pt x="26" y="55"/>
                    <a:pt x="26" y="55"/>
                    <a:pt x="26" y="55"/>
                  </a:cubicBezTo>
                  <a:cubicBezTo>
                    <a:pt x="29" y="55"/>
                    <a:pt x="33" y="56"/>
                    <a:pt x="37" y="56"/>
                  </a:cubicBezTo>
                  <a:cubicBezTo>
                    <a:pt x="36" y="57"/>
                    <a:pt x="35" y="57"/>
                    <a:pt x="34" y="58"/>
                  </a:cubicBezTo>
                  <a:cubicBezTo>
                    <a:pt x="32" y="59"/>
                    <a:pt x="29" y="62"/>
                    <a:pt x="31" y="65"/>
                  </a:cubicBezTo>
                  <a:cubicBezTo>
                    <a:pt x="32" y="68"/>
                    <a:pt x="37" y="67"/>
                    <a:pt x="40" y="65"/>
                  </a:cubicBezTo>
                  <a:cubicBezTo>
                    <a:pt x="43" y="64"/>
                    <a:pt x="45" y="60"/>
                    <a:pt x="46" y="57"/>
                  </a:cubicBezTo>
                  <a:cubicBezTo>
                    <a:pt x="46" y="57"/>
                    <a:pt x="46" y="57"/>
                    <a:pt x="47" y="57"/>
                  </a:cubicBezTo>
                  <a:cubicBezTo>
                    <a:pt x="51" y="57"/>
                    <a:pt x="56" y="57"/>
                    <a:pt x="61" y="57"/>
                  </a:cubicBezTo>
                  <a:cubicBezTo>
                    <a:pt x="58" y="58"/>
                    <a:pt x="56" y="59"/>
                    <a:pt x="54" y="61"/>
                  </a:cubicBezTo>
                  <a:cubicBezTo>
                    <a:pt x="52" y="63"/>
                    <a:pt x="53" y="66"/>
                    <a:pt x="55" y="67"/>
                  </a:cubicBezTo>
                  <a:cubicBezTo>
                    <a:pt x="60" y="69"/>
                    <a:pt x="69" y="60"/>
                    <a:pt x="68" y="57"/>
                  </a:cubicBezTo>
                  <a:cubicBezTo>
                    <a:pt x="75" y="56"/>
                    <a:pt x="82" y="56"/>
                    <a:pt x="89" y="55"/>
                  </a:cubicBezTo>
                  <a:cubicBezTo>
                    <a:pt x="79" y="62"/>
                    <a:pt x="69" y="69"/>
                    <a:pt x="58" y="75"/>
                  </a:cubicBezTo>
                  <a:cubicBezTo>
                    <a:pt x="58" y="69"/>
                    <a:pt x="49" y="64"/>
                    <a:pt x="44" y="68"/>
                  </a:cubicBezTo>
                  <a:cubicBezTo>
                    <a:pt x="41" y="70"/>
                    <a:pt x="42" y="73"/>
                    <a:pt x="44" y="75"/>
                  </a:cubicBezTo>
                  <a:cubicBezTo>
                    <a:pt x="46" y="77"/>
                    <a:pt x="49" y="78"/>
                    <a:pt x="52" y="78"/>
                  </a:cubicBezTo>
                  <a:cubicBezTo>
                    <a:pt x="46" y="80"/>
                    <a:pt x="41" y="83"/>
                    <a:pt x="35" y="84"/>
                  </a:cubicBezTo>
                  <a:cubicBezTo>
                    <a:pt x="35" y="81"/>
                    <a:pt x="33" y="77"/>
                    <a:pt x="31" y="74"/>
                  </a:cubicBezTo>
                  <a:cubicBezTo>
                    <a:pt x="29" y="73"/>
                    <a:pt x="25" y="70"/>
                    <a:pt x="23" y="73"/>
                  </a:cubicBezTo>
                  <a:cubicBezTo>
                    <a:pt x="20" y="75"/>
                    <a:pt x="23" y="79"/>
                    <a:pt x="25" y="81"/>
                  </a:cubicBezTo>
                  <a:cubicBezTo>
                    <a:pt x="26" y="82"/>
                    <a:pt x="29" y="84"/>
                    <a:pt x="31" y="85"/>
                  </a:cubicBezTo>
                  <a:cubicBezTo>
                    <a:pt x="27" y="86"/>
                    <a:pt x="23" y="86"/>
                    <a:pt x="19" y="87"/>
                  </a:cubicBezTo>
                  <a:cubicBezTo>
                    <a:pt x="19" y="87"/>
                    <a:pt x="19" y="87"/>
                    <a:pt x="19" y="87"/>
                  </a:cubicBezTo>
                  <a:cubicBezTo>
                    <a:pt x="19" y="87"/>
                    <a:pt x="18" y="87"/>
                    <a:pt x="18" y="87"/>
                  </a:cubicBezTo>
                  <a:cubicBezTo>
                    <a:pt x="15" y="84"/>
                    <a:pt x="11" y="83"/>
                    <a:pt x="7" y="83"/>
                  </a:cubicBezTo>
                  <a:cubicBezTo>
                    <a:pt x="4" y="83"/>
                    <a:pt x="1" y="84"/>
                    <a:pt x="0" y="87"/>
                  </a:cubicBezTo>
                  <a:cubicBezTo>
                    <a:pt x="0" y="90"/>
                    <a:pt x="3" y="92"/>
                    <a:pt x="6" y="93"/>
                  </a:cubicBezTo>
                  <a:cubicBezTo>
                    <a:pt x="10" y="93"/>
                    <a:pt x="15" y="91"/>
                    <a:pt x="18" y="89"/>
                  </a:cubicBezTo>
                  <a:cubicBezTo>
                    <a:pt x="19" y="89"/>
                    <a:pt x="19" y="89"/>
                    <a:pt x="19" y="88"/>
                  </a:cubicBezTo>
                  <a:cubicBezTo>
                    <a:pt x="23" y="88"/>
                    <a:pt x="27" y="88"/>
                    <a:pt x="30" y="87"/>
                  </a:cubicBezTo>
                  <a:cubicBezTo>
                    <a:pt x="28" y="88"/>
                    <a:pt x="26" y="90"/>
                    <a:pt x="25" y="91"/>
                  </a:cubicBezTo>
                  <a:cubicBezTo>
                    <a:pt x="23" y="93"/>
                    <a:pt x="22" y="97"/>
                    <a:pt x="24" y="99"/>
                  </a:cubicBezTo>
                  <a:cubicBezTo>
                    <a:pt x="27" y="101"/>
                    <a:pt x="30" y="98"/>
                    <a:pt x="32" y="96"/>
                  </a:cubicBezTo>
                  <a:cubicBezTo>
                    <a:pt x="34" y="93"/>
                    <a:pt x="36" y="90"/>
                    <a:pt x="36" y="86"/>
                  </a:cubicBezTo>
                  <a:cubicBezTo>
                    <a:pt x="36" y="86"/>
                    <a:pt x="36" y="86"/>
                    <a:pt x="36" y="86"/>
                  </a:cubicBezTo>
                  <a:cubicBezTo>
                    <a:pt x="36" y="86"/>
                    <a:pt x="36" y="86"/>
                    <a:pt x="36" y="86"/>
                  </a:cubicBezTo>
                  <a:cubicBezTo>
                    <a:pt x="42" y="84"/>
                    <a:pt x="48" y="82"/>
                    <a:pt x="53" y="80"/>
                  </a:cubicBezTo>
                  <a:cubicBezTo>
                    <a:pt x="50" y="82"/>
                    <a:pt x="47" y="85"/>
                    <a:pt x="45" y="88"/>
                  </a:cubicBezTo>
                  <a:cubicBezTo>
                    <a:pt x="44" y="90"/>
                    <a:pt x="44" y="94"/>
                    <a:pt x="47" y="95"/>
                  </a:cubicBezTo>
                  <a:cubicBezTo>
                    <a:pt x="50" y="97"/>
                    <a:pt x="53" y="92"/>
                    <a:pt x="55" y="90"/>
                  </a:cubicBezTo>
                  <a:cubicBezTo>
                    <a:pt x="58" y="86"/>
                    <a:pt x="59" y="81"/>
                    <a:pt x="59" y="77"/>
                  </a:cubicBezTo>
                  <a:cubicBezTo>
                    <a:pt x="59" y="77"/>
                    <a:pt x="59" y="77"/>
                    <a:pt x="59" y="77"/>
                  </a:cubicBezTo>
                  <a:cubicBezTo>
                    <a:pt x="64" y="74"/>
                    <a:pt x="68" y="72"/>
                    <a:pt x="72" y="69"/>
                  </a:cubicBezTo>
                  <a:cubicBezTo>
                    <a:pt x="70" y="71"/>
                    <a:pt x="68" y="74"/>
                    <a:pt x="67" y="77"/>
                  </a:cubicBezTo>
                  <a:cubicBezTo>
                    <a:pt x="67" y="79"/>
                    <a:pt x="68" y="83"/>
                    <a:pt x="71" y="83"/>
                  </a:cubicBezTo>
                  <a:cubicBezTo>
                    <a:pt x="74" y="84"/>
                    <a:pt x="75" y="80"/>
                    <a:pt x="76" y="78"/>
                  </a:cubicBezTo>
                  <a:cubicBezTo>
                    <a:pt x="76" y="74"/>
                    <a:pt x="77" y="70"/>
                    <a:pt x="76" y="66"/>
                  </a:cubicBezTo>
                  <a:cubicBezTo>
                    <a:pt x="81" y="63"/>
                    <a:pt x="86" y="59"/>
                    <a:pt x="91" y="55"/>
                  </a:cubicBezTo>
                  <a:cubicBezTo>
                    <a:pt x="94" y="54"/>
                    <a:pt x="96" y="54"/>
                    <a:pt x="99" y="54"/>
                  </a:cubicBezTo>
                  <a:cubicBezTo>
                    <a:pt x="100" y="53"/>
                    <a:pt x="101" y="53"/>
                    <a:pt x="101" y="53"/>
                  </a:cubicBezTo>
                  <a:cubicBezTo>
                    <a:pt x="99" y="55"/>
                    <a:pt x="96" y="58"/>
                    <a:pt x="95" y="61"/>
                  </a:cubicBezTo>
                  <a:cubicBezTo>
                    <a:pt x="94" y="63"/>
                    <a:pt x="95" y="67"/>
                    <a:pt x="98" y="68"/>
                  </a:cubicBezTo>
                  <a:cubicBezTo>
                    <a:pt x="102" y="69"/>
                    <a:pt x="103" y="64"/>
                    <a:pt x="104" y="61"/>
                  </a:cubicBezTo>
                  <a:cubicBezTo>
                    <a:pt x="104" y="60"/>
                    <a:pt x="105" y="57"/>
                    <a:pt x="105" y="55"/>
                  </a:cubicBezTo>
                  <a:cubicBezTo>
                    <a:pt x="105" y="54"/>
                    <a:pt x="105" y="53"/>
                    <a:pt x="105" y="53"/>
                  </a:cubicBezTo>
                  <a:cubicBezTo>
                    <a:pt x="115" y="51"/>
                    <a:pt x="124" y="49"/>
                    <a:pt x="133" y="47"/>
                  </a:cubicBezTo>
                  <a:cubicBezTo>
                    <a:pt x="128" y="51"/>
                    <a:pt x="124" y="56"/>
                    <a:pt x="120" y="62"/>
                  </a:cubicBezTo>
                  <a:cubicBezTo>
                    <a:pt x="120" y="62"/>
                    <a:pt x="120" y="62"/>
                    <a:pt x="120" y="62"/>
                  </a:cubicBezTo>
                  <a:cubicBezTo>
                    <a:pt x="118" y="60"/>
                    <a:pt x="115" y="58"/>
                    <a:pt x="111" y="58"/>
                  </a:cubicBezTo>
                  <a:cubicBezTo>
                    <a:pt x="109" y="58"/>
                    <a:pt x="106" y="60"/>
                    <a:pt x="106" y="63"/>
                  </a:cubicBezTo>
                  <a:cubicBezTo>
                    <a:pt x="106" y="66"/>
                    <a:pt x="108" y="68"/>
                    <a:pt x="111" y="68"/>
                  </a:cubicBezTo>
                  <a:cubicBezTo>
                    <a:pt x="113" y="69"/>
                    <a:pt x="116" y="67"/>
                    <a:pt x="118" y="66"/>
                  </a:cubicBezTo>
                  <a:cubicBezTo>
                    <a:pt x="117" y="67"/>
                    <a:pt x="116" y="69"/>
                    <a:pt x="115" y="71"/>
                  </a:cubicBezTo>
                  <a:cubicBezTo>
                    <a:pt x="113" y="73"/>
                    <a:pt x="110" y="75"/>
                    <a:pt x="109" y="78"/>
                  </a:cubicBezTo>
                  <a:cubicBezTo>
                    <a:pt x="108" y="81"/>
                    <a:pt x="108" y="84"/>
                    <a:pt x="111" y="85"/>
                  </a:cubicBezTo>
                  <a:cubicBezTo>
                    <a:pt x="114" y="86"/>
                    <a:pt x="116" y="84"/>
                    <a:pt x="117" y="82"/>
                  </a:cubicBezTo>
                  <a:cubicBezTo>
                    <a:pt x="118" y="79"/>
                    <a:pt x="118" y="75"/>
                    <a:pt x="117" y="73"/>
                  </a:cubicBezTo>
                  <a:cubicBezTo>
                    <a:pt x="117" y="73"/>
                    <a:pt x="117" y="72"/>
                    <a:pt x="117" y="72"/>
                  </a:cubicBezTo>
                  <a:cubicBezTo>
                    <a:pt x="117" y="72"/>
                    <a:pt x="117" y="72"/>
                    <a:pt x="117" y="72"/>
                  </a:cubicBezTo>
                  <a:cubicBezTo>
                    <a:pt x="117" y="72"/>
                    <a:pt x="117" y="72"/>
                    <a:pt x="117" y="72"/>
                  </a:cubicBezTo>
                  <a:cubicBezTo>
                    <a:pt x="117" y="71"/>
                    <a:pt x="117" y="71"/>
                    <a:pt x="117" y="71"/>
                  </a:cubicBezTo>
                  <a:cubicBezTo>
                    <a:pt x="119" y="67"/>
                    <a:pt x="122" y="63"/>
                    <a:pt x="124" y="60"/>
                  </a:cubicBezTo>
                  <a:cubicBezTo>
                    <a:pt x="124" y="62"/>
                    <a:pt x="124" y="64"/>
                    <a:pt x="124" y="66"/>
                  </a:cubicBezTo>
                  <a:cubicBezTo>
                    <a:pt x="124" y="68"/>
                    <a:pt x="126" y="72"/>
                    <a:pt x="129" y="71"/>
                  </a:cubicBezTo>
                  <a:cubicBezTo>
                    <a:pt x="132" y="71"/>
                    <a:pt x="132" y="67"/>
                    <a:pt x="132" y="64"/>
                  </a:cubicBezTo>
                  <a:cubicBezTo>
                    <a:pt x="132" y="61"/>
                    <a:pt x="130" y="58"/>
                    <a:pt x="127" y="55"/>
                  </a:cubicBezTo>
                  <a:cubicBezTo>
                    <a:pt x="130" y="52"/>
                    <a:pt x="132" y="50"/>
                    <a:pt x="135" y="47"/>
                  </a:cubicBezTo>
                  <a:cubicBezTo>
                    <a:pt x="138" y="46"/>
                    <a:pt x="141" y="45"/>
                    <a:pt x="144" y="44"/>
                  </a:cubicBezTo>
                  <a:cubicBezTo>
                    <a:pt x="144" y="45"/>
                    <a:pt x="143" y="46"/>
                    <a:pt x="142" y="46"/>
                  </a:cubicBezTo>
                  <a:cubicBezTo>
                    <a:pt x="140" y="48"/>
                    <a:pt x="139" y="49"/>
                    <a:pt x="138" y="51"/>
                  </a:cubicBezTo>
                  <a:cubicBezTo>
                    <a:pt x="137" y="54"/>
                    <a:pt x="138" y="58"/>
                    <a:pt x="141" y="59"/>
                  </a:cubicBezTo>
                  <a:cubicBezTo>
                    <a:pt x="145" y="60"/>
                    <a:pt x="148" y="57"/>
                    <a:pt x="149" y="54"/>
                  </a:cubicBezTo>
                  <a:cubicBezTo>
                    <a:pt x="150" y="50"/>
                    <a:pt x="150" y="46"/>
                    <a:pt x="148" y="43"/>
                  </a:cubicBezTo>
                  <a:cubicBezTo>
                    <a:pt x="148" y="43"/>
                    <a:pt x="148" y="43"/>
                    <a:pt x="148" y="43"/>
                  </a:cubicBezTo>
                  <a:cubicBezTo>
                    <a:pt x="155" y="40"/>
                    <a:pt x="163" y="38"/>
                    <a:pt x="170" y="34"/>
                  </a:cubicBezTo>
                  <a:cubicBezTo>
                    <a:pt x="170" y="34"/>
                    <a:pt x="170" y="33"/>
                    <a:pt x="169" y="33"/>
                  </a:cubicBezTo>
                  <a:cubicBezTo>
                    <a:pt x="162" y="36"/>
                    <a:pt x="154" y="38"/>
                    <a:pt x="147" y="41"/>
                  </a:cubicBezTo>
                  <a:cubicBezTo>
                    <a:pt x="148" y="36"/>
                    <a:pt x="145" y="23"/>
                    <a:pt x="139" y="26"/>
                  </a:cubicBezTo>
                  <a:cubicBezTo>
                    <a:pt x="136" y="28"/>
                    <a:pt x="136" y="32"/>
                    <a:pt x="137" y="34"/>
                  </a:cubicBezTo>
                  <a:cubicBezTo>
                    <a:pt x="138" y="38"/>
                    <a:pt x="141" y="40"/>
                    <a:pt x="145" y="42"/>
                  </a:cubicBezTo>
                  <a:cubicBezTo>
                    <a:pt x="144" y="42"/>
                    <a:pt x="143" y="42"/>
                    <a:pt x="142" y="42"/>
                  </a:cubicBezTo>
                  <a:cubicBezTo>
                    <a:pt x="142" y="42"/>
                    <a:pt x="142" y="42"/>
                    <a:pt x="141" y="42"/>
                  </a:cubicBezTo>
                  <a:cubicBezTo>
                    <a:pt x="136" y="42"/>
                    <a:pt x="131" y="40"/>
                    <a:pt x="127" y="38"/>
                  </a:cubicBezTo>
                  <a:cubicBezTo>
                    <a:pt x="127" y="37"/>
                    <a:pt x="127" y="37"/>
                    <a:pt x="126" y="36"/>
                  </a:cubicBezTo>
                  <a:cubicBezTo>
                    <a:pt x="127" y="31"/>
                    <a:pt x="127" y="19"/>
                    <a:pt x="119" y="21"/>
                  </a:cubicBezTo>
                  <a:cubicBezTo>
                    <a:pt x="113" y="23"/>
                    <a:pt x="117" y="30"/>
                    <a:pt x="121" y="34"/>
                  </a:cubicBezTo>
                  <a:cubicBezTo>
                    <a:pt x="120" y="34"/>
                    <a:pt x="120" y="34"/>
                    <a:pt x="119" y="33"/>
                  </a:cubicBezTo>
                  <a:cubicBezTo>
                    <a:pt x="114" y="30"/>
                    <a:pt x="109" y="26"/>
                    <a:pt x="103" y="22"/>
                  </a:cubicBezTo>
                  <a:cubicBezTo>
                    <a:pt x="103" y="22"/>
                    <a:pt x="103" y="22"/>
                    <a:pt x="103" y="21"/>
                  </a:cubicBezTo>
                  <a:cubicBezTo>
                    <a:pt x="103" y="21"/>
                    <a:pt x="103" y="21"/>
                    <a:pt x="103" y="21"/>
                  </a:cubicBezTo>
                  <a:cubicBezTo>
                    <a:pt x="105" y="18"/>
                    <a:pt x="105" y="14"/>
                    <a:pt x="104" y="11"/>
                  </a:cubicBezTo>
                  <a:cubicBezTo>
                    <a:pt x="103" y="8"/>
                    <a:pt x="100" y="4"/>
                    <a:pt x="97" y="4"/>
                  </a:cubicBezTo>
                  <a:cubicBezTo>
                    <a:pt x="94" y="4"/>
                    <a:pt x="92" y="7"/>
                    <a:pt x="92" y="10"/>
                  </a:cubicBezTo>
                  <a:cubicBezTo>
                    <a:pt x="93" y="13"/>
                    <a:pt x="95" y="16"/>
                    <a:pt x="98" y="19"/>
                  </a:cubicBezTo>
                  <a:cubicBezTo>
                    <a:pt x="94" y="19"/>
                    <a:pt x="89" y="23"/>
                    <a:pt x="90" y="27"/>
                  </a:cubicBezTo>
                  <a:cubicBezTo>
                    <a:pt x="90" y="31"/>
                    <a:pt x="94" y="32"/>
                    <a:pt x="97" y="32"/>
                  </a:cubicBezTo>
                  <a:cubicBezTo>
                    <a:pt x="101" y="32"/>
                    <a:pt x="105" y="30"/>
                    <a:pt x="107" y="27"/>
                  </a:cubicBezTo>
                  <a:cubicBezTo>
                    <a:pt x="111" y="30"/>
                    <a:pt x="115" y="33"/>
                    <a:pt x="119" y="35"/>
                  </a:cubicBezTo>
                  <a:cubicBezTo>
                    <a:pt x="117" y="35"/>
                    <a:pt x="114" y="36"/>
                    <a:pt x="112" y="37"/>
                  </a:cubicBezTo>
                  <a:cubicBezTo>
                    <a:pt x="109" y="39"/>
                    <a:pt x="108" y="42"/>
                    <a:pt x="111" y="45"/>
                  </a:cubicBezTo>
                  <a:cubicBezTo>
                    <a:pt x="114" y="47"/>
                    <a:pt x="119" y="45"/>
                    <a:pt x="122" y="43"/>
                  </a:cubicBezTo>
                  <a:cubicBezTo>
                    <a:pt x="123" y="42"/>
                    <a:pt x="126" y="41"/>
                    <a:pt x="126" y="39"/>
                  </a:cubicBezTo>
                  <a:cubicBezTo>
                    <a:pt x="126" y="39"/>
                    <a:pt x="126" y="39"/>
                    <a:pt x="126" y="39"/>
                  </a:cubicBezTo>
                  <a:cubicBezTo>
                    <a:pt x="130" y="41"/>
                    <a:pt x="135" y="43"/>
                    <a:pt x="139" y="43"/>
                  </a:cubicBezTo>
                  <a:cubicBezTo>
                    <a:pt x="138" y="44"/>
                    <a:pt x="137" y="44"/>
                    <a:pt x="135" y="44"/>
                  </a:cubicBezTo>
                  <a:cubicBezTo>
                    <a:pt x="125" y="47"/>
                    <a:pt x="115" y="49"/>
                    <a:pt x="105" y="51"/>
                  </a:cubicBezTo>
                  <a:cubicBezTo>
                    <a:pt x="105" y="48"/>
                    <a:pt x="105" y="45"/>
                    <a:pt x="103" y="42"/>
                  </a:cubicBezTo>
                  <a:cubicBezTo>
                    <a:pt x="101" y="40"/>
                    <a:pt x="98" y="37"/>
                    <a:pt x="95" y="38"/>
                  </a:cubicBezTo>
                  <a:cubicBezTo>
                    <a:pt x="92" y="39"/>
                    <a:pt x="92" y="42"/>
                    <a:pt x="93" y="45"/>
                  </a:cubicBezTo>
                  <a:cubicBezTo>
                    <a:pt x="95" y="48"/>
                    <a:pt x="98" y="50"/>
                    <a:pt x="101" y="52"/>
                  </a:cubicBezTo>
                  <a:cubicBezTo>
                    <a:pt x="100" y="52"/>
                    <a:pt x="100" y="52"/>
                    <a:pt x="100" y="52"/>
                  </a:cubicBezTo>
                  <a:cubicBezTo>
                    <a:pt x="96" y="52"/>
                    <a:pt x="93" y="53"/>
                    <a:pt x="89" y="53"/>
                  </a:cubicBezTo>
                  <a:cubicBezTo>
                    <a:pt x="90" y="49"/>
                    <a:pt x="89" y="44"/>
                    <a:pt x="87" y="42"/>
                  </a:cubicBezTo>
                  <a:cubicBezTo>
                    <a:pt x="85" y="40"/>
                    <a:pt x="82" y="39"/>
                    <a:pt x="80" y="41"/>
                  </a:cubicBezTo>
                  <a:cubicBezTo>
                    <a:pt x="78" y="44"/>
                    <a:pt x="78" y="47"/>
                    <a:pt x="80" y="49"/>
                  </a:cubicBezTo>
                  <a:cubicBezTo>
                    <a:pt x="82" y="51"/>
                    <a:pt x="83" y="52"/>
                    <a:pt x="85" y="53"/>
                  </a:cubicBezTo>
                  <a:cubicBezTo>
                    <a:pt x="79" y="54"/>
                    <a:pt x="73" y="54"/>
                    <a:pt x="66" y="54"/>
                  </a:cubicBezTo>
                  <a:cubicBezTo>
                    <a:pt x="66" y="53"/>
                    <a:pt x="66" y="52"/>
                    <a:pt x="65" y="52"/>
                  </a:cubicBezTo>
                  <a:cubicBezTo>
                    <a:pt x="65" y="50"/>
                    <a:pt x="64" y="49"/>
                    <a:pt x="64" y="48"/>
                  </a:cubicBezTo>
                  <a:cubicBezTo>
                    <a:pt x="64" y="48"/>
                    <a:pt x="64" y="48"/>
                    <a:pt x="65" y="48"/>
                  </a:cubicBezTo>
                  <a:cubicBezTo>
                    <a:pt x="67" y="45"/>
                    <a:pt x="69" y="41"/>
                    <a:pt x="69" y="37"/>
                  </a:cubicBezTo>
                  <a:cubicBezTo>
                    <a:pt x="69" y="34"/>
                    <a:pt x="68" y="29"/>
                    <a:pt x="65" y="28"/>
                  </a:cubicBezTo>
                  <a:cubicBezTo>
                    <a:pt x="61" y="27"/>
                    <a:pt x="60" y="31"/>
                    <a:pt x="59" y="34"/>
                  </a:cubicBezTo>
                  <a:cubicBezTo>
                    <a:pt x="59" y="36"/>
                    <a:pt x="59" y="38"/>
                    <a:pt x="59" y="40"/>
                  </a:cubicBezTo>
                  <a:cubicBezTo>
                    <a:pt x="57" y="36"/>
                    <a:pt x="53" y="32"/>
                    <a:pt x="50" y="28"/>
                  </a:cubicBezTo>
                  <a:cubicBezTo>
                    <a:pt x="50" y="28"/>
                    <a:pt x="50" y="28"/>
                    <a:pt x="50" y="28"/>
                  </a:cubicBezTo>
                  <a:cubicBezTo>
                    <a:pt x="52" y="23"/>
                    <a:pt x="53" y="18"/>
                    <a:pt x="51" y="13"/>
                  </a:cubicBezTo>
                  <a:cubicBezTo>
                    <a:pt x="50" y="10"/>
                    <a:pt x="48" y="6"/>
                    <a:pt x="45" y="7"/>
                  </a:cubicBezTo>
                  <a:cubicBezTo>
                    <a:pt x="42" y="8"/>
                    <a:pt x="41" y="11"/>
                    <a:pt x="41" y="14"/>
                  </a:cubicBezTo>
                  <a:cubicBezTo>
                    <a:pt x="41" y="17"/>
                    <a:pt x="43" y="20"/>
                    <a:pt x="45" y="23"/>
                  </a:cubicBezTo>
                  <a:cubicBezTo>
                    <a:pt x="40" y="19"/>
                    <a:pt x="36" y="16"/>
                    <a:pt x="31" y="13"/>
                  </a:cubicBezTo>
                  <a:cubicBezTo>
                    <a:pt x="30" y="8"/>
                    <a:pt x="28" y="4"/>
                    <a:pt x="24" y="2"/>
                  </a:cubicBezTo>
                  <a:cubicBezTo>
                    <a:pt x="21" y="0"/>
                    <a:pt x="17" y="1"/>
                    <a:pt x="15" y="4"/>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2"/>
            <p:cNvSpPr/>
            <p:nvPr/>
          </p:nvSpPr>
          <p:spPr bwMode="auto">
            <a:xfrm>
              <a:off x="2292" y="3724"/>
              <a:ext cx="628" cy="1037"/>
            </a:xfrm>
            <a:custGeom>
              <a:avLst/>
              <a:gdLst>
                <a:gd name="T0" fmla="*/ 17 w 124"/>
                <a:gd name="T1" fmla="*/ 174 h 205"/>
                <a:gd name="T2" fmla="*/ 34 w 124"/>
                <a:gd name="T3" fmla="*/ 172 h 205"/>
                <a:gd name="T4" fmla="*/ 34 w 124"/>
                <a:gd name="T5" fmla="*/ 150 h 205"/>
                <a:gd name="T6" fmla="*/ 49 w 124"/>
                <a:gd name="T7" fmla="*/ 154 h 205"/>
                <a:gd name="T8" fmla="*/ 56 w 124"/>
                <a:gd name="T9" fmla="*/ 133 h 205"/>
                <a:gd name="T10" fmla="*/ 64 w 124"/>
                <a:gd name="T11" fmla="*/ 128 h 205"/>
                <a:gd name="T12" fmla="*/ 65 w 124"/>
                <a:gd name="T13" fmla="*/ 156 h 205"/>
                <a:gd name="T14" fmla="*/ 66 w 124"/>
                <a:gd name="T15" fmla="*/ 174 h 205"/>
                <a:gd name="T16" fmla="*/ 57 w 124"/>
                <a:gd name="T17" fmla="*/ 188 h 205"/>
                <a:gd name="T18" fmla="*/ 67 w 124"/>
                <a:gd name="T19" fmla="*/ 177 h 205"/>
                <a:gd name="T20" fmla="*/ 70 w 124"/>
                <a:gd name="T21" fmla="*/ 166 h 205"/>
                <a:gd name="T22" fmla="*/ 68 w 124"/>
                <a:gd name="T23" fmla="*/ 152 h 205"/>
                <a:gd name="T24" fmla="*/ 72 w 124"/>
                <a:gd name="T25" fmla="*/ 141 h 205"/>
                <a:gd name="T26" fmla="*/ 62 w 124"/>
                <a:gd name="T27" fmla="*/ 99 h 205"/>
                <a:gd name="T28" fmla="*/ 91 w 124"/>
                <a:gd name="T29" fmla="*/ 152 h 205"/>
                <a:gd name="T30" fmla="*/ 91 w 124"/>
                <a:gd name="T31" fmla="*/ 169 h 205"/>
                <a:gd name="T32" fmla="*/ 104 w 124"/>
                <a:gd name="T33" fmla="*/ 168 h 205"/>
                <a:gd name="T34" fmla="*/ 107 w 124"/>
                <a:gd name="T35" fmla="*/ 183 h 205"/>
                <a:gd name="T36" fmla="*/ 115 w 124"/>
                <a:gd name="T37" fmla="*/ 198 h 205"/>
                <a:gd name="T38" fmla="*/ 106 w 124"/>
                <a:gd name="T39" fmla="*/ 168 h 205"/>
                <a:gd name="T40" fmla="*/ 118 w 124"/>
                <a:gd name="T41" fmla="*/ 166 h 205"/>
                <a:gd name="T42" fmla="*/ 105 w 124"/>
                <a:gd name="T43" fmla="*/ 162 h 205"/>
                <a:gd name="T44" fmla="*/ 115 w 124"/>
                <a:gd name="T45" fmla="*/ 148 h 205"/>
                <a:gd name="T46" fmla="*/ 91 w 124"/>
                <a:gd name="T47" fmla="*/ 134 h 205"/>
                <a:gd name="T48" fmla="*/ 99 w 124"/>
                <a:gd name="T49" fmla="*/ 119 h 205"/>
                <a:gd name="T50" fmla="*/ 62 w 124"/>
                <a:gd name="T51" fmla="*/ 97 h 205"/>
                <a:gd name="T52" fmla="*/ 69 w 124"/>
                <a:gd name="T53" fmla="*/ 91 h 205"/>
                <a:gd name="T54" fmla="*/ 61 w 124"/>
                <a:gd name="T55" fmla="*/ 79 h 205"/>
                <a:gd name="T56" fmla="*/ 69 w 124"/>
                <a:gd name="T57" fmla="*/ 60 h 205"/>
                <a:gd name="T58" fmla="*/ 71 w 124"/>
                <a:gd name="T59" fmla="*/ 77 h 205"/>
                <a:gd name="T60" fmla="*/ 80 w 124"/>
                <a:gd name="T61" fmla="*/ 65 h 205"/>
                <a:gd name="T62" fmla="*/ 93 w 124"/>
                <a:gd name="T63" fmla="*/ 62 h 205"/>
                <a:gd name="T64" fmla="*/ 81 w 124"/>
                <a:gd name="T65" fmla="*/ 63 h 205"/>
                <a:gd name="T66" fmla="*/ 66 w 124"/>
                <a:gd name="T67" fmla="*/ 55 h 205"/>
                <a:gd name="T68" fmla="*/ 71 w 124"/>
                <a:gd name="T69" fmla="*/ 45 h 205"/>
                <a:gd name="T70" fmla="*/ 45 w 124"/>
                <a:gd name="T71" fmla="*/ 31 h 205"/>
                <a:gd name="T72" fmla="*/ 64 w 124"/>
                <a:gd name="T73" fmla="*/ 34 h 205"/>
                <a:gd name="T74" fmla="*/ 43 w 124"/>
                <a:gd name="T75" fmla="*/ 27 h 205"/>
                <a:gd name="T76" fmla="*/ 41 w 124"/>
                <a:gd name="T77" fmla="*/ 29 h 205"/>
                <a:gd name="T78" fmla="*/ 42 w 124"/>
                <a:gd name="T79" fmla="*/ 31 h 205"/>
                <a:gd name="T80" fmla="*/ 38 w 124"/>
                <a:gd name="T81" fmla="*/ 54 h 205"/>
                <a:gd name="T82" fmla="*/ 35 w 124"/>
                <a:gd name="T83" fmla="*/ 61 h 205"/>
                <a:gd name="T84" fmla="*/ 20 w 124"/>
                <a:gd name="T85" fmla="*/ 84 h 205"/>
                <a:gd name="T86" fmla="*/ 0 w 124"/>
                <a:gd name="T87" fmla="*/ 93 h 205"/>
                <a:gd name="T88" fmla="*/ 28 w 124"/>
                <a:gd name="T89" fmla="*/ 100 h 205"/>
                <a:gd name="T90" fmla="*/ 36 w 124"/>
                <a:gd name="T91" fmla="*/ 63 h 205"/>
                <a:gd name="T92" fmla="*/ 45 w 124"/>
                <a:gd name="T93" fmla="*/ 59 h 205"/>
                <a:gd name="T94" fmla="*/ 44 w 124"/>
                <a:gd name="T95" fmla="*/ 38 h 205"/>
                <a:gd name="T96" fmla="*/ 45 w 124"/>
                <a:gd name="T97" fmla="*/ 83 h 205"/>
                <a:gd name="T98" fmla="*/ 57 w 124"/>
                <a:gd name="T99" fmla="*/ 85 h 205"/>
                <a:gd name="T100" fmla="*/ 46 w 124"/>
                <a:gd name="T101" fmla="*/ 103 h 205"/>
                <a:gd name="T102" fmla="*/ 61 w 124"/>
                <a:gd name="T103" fmla="*/ 103 h 205"/>
                <a:gd name="T104" fmla="*/ 56 w 124"/>
                <a:gd name="T105" fmla="*/ 131 h 205"/>
                <a:gd name="T106" fmla="*/ 31 w 124"/>
                <a:gd name="T107" fmla="*/ 131 h 205"/>
                <a:gd name="T108" fmla="*/ 32 w 124"/>
                <a:gd name="T109" fmla="*/ 149 h 205"/>
                <a:gd name="T110" fmla="*/ 7 w 124"/>
                <a:gd name="T111" fmla="*/ 157 h 205"/>
                <a:gd name="T112" fmla="*/ 15 w 124"/>
                <a:gd name="T113" fmla="*/ 17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4" h="205">
                  <a:moveTo>
                    <a:pt x="6" y="194"/>
                  </a:moveTo>
                  <a:cubicBezTo>
                    <a:pt x="16" y="199"/>
                    <a:pt x="22" y="181"/>
                    <a:pt x="18" y="174"/>
                  </a:cubicBezTo>
                  <a:cubicBezTo>
                    <a:pt x="18" y="174"/>
                    <a:pt x="18" y="174"/>
                    <a:pt x="17" y="174"/>
                  </a:cubicBezTo>
                  <a:cubicBezTo>
                    <a:pt x="20" y="169"/>
                    <a:pt x="23" y="164"/>
                    <a:pt x="26" y="160"/>
                  </a:cubicBezTo>
                  <a:cubicBezTo>
                    <a:pt x="26" y="161"/>
                    <a:pt x="26" y="162"/>
                    <a:pt x="26" y="163"/>
                  </a:cubicBezTo>
                  <a:cubicBezTo>
                    <a:pt x="27" y="167"/>
                    <a:pt x="30" y="171"/>
                    <a:pt x="34" y="172"/>
                  </a:cubicBezTo>
                  <a:cubicBezTo>
                    <a:pt x="38" y="172"/>
                    <a:pt x="39" y="168"/>
                    <a:pt x="39" y="165"/>
                  </a:cubicBezTo>
                  <a:cubicBezTo>
                    <a:pt x="39" y="160"/>
                    <a:pt x="37" y="154"/>
                    <a:pt x="34" y="151"/>
                  </a:cubicBezTo>
                  <a:cubicBezTo>
                    <a:pt x="34" y="151"/>
                    <a:pt x="34" y="151"/>
                    <a:pt x="34" y="150"/>
                  </a:cubicBezTo>
                  <a:cubicBezTo>
                    <a:pt x="38" y="146"/>
                    <a:pt x="43" y="142"/>
                    <a:pt x="48" y="138"/>
                  </a:cubicBezTo>
                  <a:cubicBezTo>
                    <a:pt x="47" y="140"/>
                    <a:pt x="45" y="143"/>
                    <a:pt x="44" y="146"/>
                  </a:cubicBezTo>
                  <a:cubicBezTo>
                    <a:pt x="43" y="149"/>
                    <a:pt x="44" y="154"/>
                    <a:pt x="49" y="154"/>
                  </a:cubicBezTo>
                  <a:cubicBezTo>
                    <a:pt x="53" y="154"/>
                    <a:pt x="55" y="148"/>
                    <a:pt x="56" y="145"/>
                  </a:cubicBezTo>
                  <a:cubicBezTo>
                    <a:pt x="57" y="141"/>
                    <a:pt x="58" y="137"/>
                    <a:pt x="56" y="133"/>
                  </a:cubicBezTo>
                  <a:cubicBezTo>
                    <a:pt x="56" y="133"/>
                    <a:pt x="56" y="133"/>
                    <a:pt x="56" y="133"/>
                  </a:cubicBezTo>
                  <a:cubicBezTo>
                    <a:pt x="58" y="131"/>
                    <a:pt x="61" y="130"/>
                    <a:pt x="63" y="129"/>
                  </a:cubicBezTo>
                  <a:cubicBezTo>
                    <a:pt x="63" y="128"/>
                    <a:pt x="63" y="128"/>
                    <a:pt x="63" y="128"/>
                  </a:cubicBezTo>
                  <a:cubicBezTo>
                    <a:pt x="63" y="128"/>
                    <a:pt x="63" y="128"/>
                    <a:pt x="64" y="128"/>
                  </a:cubicBezTo>
                  <a:cubicBezTo>
                    <a:pt x="64" y="136"/>
                    <a:pt x="65" y="143"/>
                    <a:pt x="65" y="151"/>
                  </a:cubicBezTo>
                  <a:cubicBezTo>
                    <a:pt x="59" y="152"/>
                    <a:pt x="44" y="159"/>
                    <a:pt x="50" y="167"/>
                  </a:cubicBezTo>
                  <a:cubicBezTo>
                    <a:pt x="56" y="173"/>
                    <a:pt x="63" y="162"/>
                    <a:pt x="65" y="156"/>
                  </a:cubicBezTo>
                  <a:cubicBezTo>
                    <a:pt x="66" y="162"/>
                    <a:pt x="66" y="168"/>
                    <a:pt x="66" y="174"/>
                  </a:cubicBezTo>
                  <a:cubicBezTo>
                    <a:pt x="66" y="174"/>
                    <a:pt x="66" y="174"/>
                    <a:pt x="66" y="174"/>
                  </a:cubicBezTo>
                  <a:cubicBezTo>
                    <a:pt x="66" y="174"/>
                    <a:pt x="66" y="174"/>
                    <a:pt x="66" y="174"/>
                  </a:cubicBezTo>
                  <a:cubicBezTo>
                    <a:pt x="65" y="172"/>
                    <a:pt x="64" y="173"/>
                    <a:pt x="64" y="174"/>
                  </a:cubicBezTo>
                  <a:cubicBezTo>
                    <a:pt x="64" y="174"/>
                    <a:pt x="64" y="175"/>
                    <a:pt x="64" y="176"/>
                  </a:cubicBezTo>
                  <a:cubicBezTo>
                    <a:pt x="60" y="179"/>
                    <a:pt x="57" y="183"/>
                    <a:pt x="57" y="188"/>
                  </a:cubicBezTo>
                  <a:cubicBezTo>
                    <a:pt x="56" y="192"/>
                    <a:pt x="59" y="196"/>
                    <a:pt x="63" y="197"/>
                  </a:cubicBezTo>
                  <a:cubicBezTo>
                    <a:pt x="68" y="198"/>
                    <a:pt x="70" y="194"/>
                    <a:pt x="71" y="190"/>
                  </a:cubicBezTo>
                  <a:cubicBezTo>
                    <a:pt x="72" y="185"/>
                    <a:pt x="70" y="180"/>
                    <a:pt x="67" y="177"/>
                  </a:cubicBezTo>
                  <a:cubicBezTo>
                    <a:pt x="67" y="177"/>
                    <a:pt x="67" y="176"/>
                    <a:pt x="67" y="176"/>
                  </a:cubicBezTo>
                  <a:cubicBezTo>
                    <a:pt x="68" y="172"/>
                    <a:pt x="68" y="168"/>
                    <a:pt x="68" y="163"/>
                  </a:cubicBezTo>
                  <a:cubicBezTo>
                    <a:pt x="69" y="164"/>
                    <a:pt x="69" y="165"/>
                    <a:pt x="70" y="166"/>
                  </a:cubicBezTo>
                  <a:cubicBezTo>
                    <a:pt x="72" y="169"/>
                    <a:pt x="76" y="172"/>
                    <a:pt x="79" y="170"/>
                  </a:cubicBezTo>
                  <a:cubicBezTo>
                    <a:pt x="83" y="167"/>
                    <a:pt x="81" y="161"/>
                    <a:pt x="79" y="158"/>
                  </a:cubicBezTo>
                  <a:cubicBezTo>
                    <a:pt x="77" y="154"/>
                    <a:pt x="73" y="152"/>
                    <a:pt x="68" y="152"/>
                  </a:cubicBezTo>
                  <a:cubicBezTo>
                    <a:pt x="68" y="151"/>
                    <a:pt x="68" y="151"/>
                    <a:pt x="68" y="151"/>
                  </a:cubicBezTo>
                  <a:cubicBezTo>
                    <a:pt x="68" y="145"/>
                    <a:pt x="67" y="139"/>
                    <a:pt x="67" y="134"/>
                  </a:cubicBezTo>
                  <a:cubicBezTo>
                    <a:pt x="68" y="137"/>
                    <a:pt x="70" y="139"/>
                    <a:pt x="72" y="141"/>
                  </a:cubicBezTo>
                  <a:cubicBezTo>
                    <a:pt x="75" y="143"/>
                    <a:pt x="79" y="143"/>
                    <a:pt x="80" y="139"/>
                  </a:cubicBezTo>
                  <a:cubicBezTo>
                    <a:pt x="82" y="133"/>
                    <a:pt x="70" y="123"/>
                    <a:pt x="66" y="124"/>
                  </a:cubicBezTo>
                  <a:cubicBezTo>
                    <a:pt x="65" y="116"/>
                    <a:pt x="64" y="107"/>
                    <a:pt x="62" y="99"/>
                  </a:cubicBezTo>
                  <a:cubicBezTo>
                    <a:pt x="72" y="111"/>
                    <a:pt x="81" y="122"/>
                    <a:pt x="89" y="135"/>
                  </a:cubicBezTo>
                  <a:cubicBezTo>
                    <a:pt x="82" y="135"/>
                    <a:pt x="77" y="148"/>
                    <a:pt x="82" y="153"/>
                  </a:cubicBezTo>
                  <a:cubicBezTo>
                    <a:pt x="85" y="156"/>
                    <a:pt x="89" y="155"/>
                    <a:pt x="91" y="152"/>
                  </a:cubicBezTo>
                  <a:cubicBezTo>
                    <a:pt x="93" y="150"/>
                    <a:pt x="94" y="146"/>
                    <a:pt x="94" y="143"/>
                  </a:cubicBezTo>
                  <a:cubicBezTo>
                    <a:pt x="97" y="149"/>
                    <a:pt x="100" y="156"/>
                    <a:pt x="102" y="163"/>
                  </a:cubicBezTo>
                  <a:cubicBezTo>
                    <a:pt x="98" y="163"/>
                    <a:pt x="94" y="166"/>
                    <a:pt x="91" y="169"/>
                  </a:cubicBezTo>
                  <a:cubicBezTo>
                    <a:pt x="89" y="171"/>
                    <a:pt x="86" y="176"/>
                    <a:pt x="89" y="179"/>
                  </a:cubicBezTo>
                  <a:cubicBezTo>
                    <a:pt x="93" y="182"/>
                    <a:pt x="97" y="178"/>
                    <a:pt x="99" y="175"/>
                  </a:cubicBezTo>
                  <a:cubicBezTo>
                    <a:pt x="100" y="174"/>
                    <a:pt x="103" y="171"/>
                    <a:pt x="104" y="168"/>
                  </a:cubicBezTo>
                  <a:cubicBezTo>
                    <a:pt x="105" y="172"/>
                    <a:pt x="106" y="177"/>
                    <a:pt x="107" y="182"/>
                  </a:cubicBezTo>
                  <a:cubicBezTo>
                    <a:pt x="107" y="182"/>
                    <a:pt x="107" y="182"/>
                    <a:pt x="107" y="183"/>
                  </a:cubicBezTo>
                  <a:cubicBezTo>
                    <a:pt x="107" y="183"/>
                    <a:pt x="107" y="183"/>
                    <a:pt x="107" y="183"/>
                  </a:cubicBezTo>
                  <a:cubicBezTo>
                    <a:pt x="104" y="187"/>
                    <a:pt x="103" y="193"/>
                    <a:pt x="103" y="198"/>
                  </a:cubicBezTo>
                  <a:cubicBezTo>
                    <a:pt x="103" y="201"/>
                    <a:pt x="105" y="205"/>
                    <a:pt x="109" y="205"/>
                  </a:cubicBezTo>
                  <a:cubicBezTo>
                    <a:pt x="113" y="205"/>
                    <a:pt x="115" y="201"/>
                    <a:pt x="115" y="198"/>
                  </a:cubicBezTo>
                  <a:cubicBezTo>
                    <a:pt x="115" y="192"/>
                    <a:pt x="113" y="187"/>
                    <a:pt x="110" y="183"/>
                  </a:cubicBezTo>
                  <a:cubicBezTo>
                    <a:pt x="110" y="182"/>
                    <a:pt x="109" y="182"/>
                    <a:pt x="108" y="182"/>
                  </a:cubicBezTo>
                  <a:cubicBezTo>
                    <a:pt x="108" y="177"/>
                    <a:pt x="107" y="173"/>
                    <a:pt x="106" y="168"/>
                  </a:cubicBezTo>
                  <a:cubicBezTo>
                    <a:pt x="108" y="171"/>
                    <a:pt x="110" y="173"/>
                    <a:pt x="112" y="175"/>
                  </a:cubicBezTo>
                  <a:cubicBezTo>
                    <a:pt x="115" y="177"/>
                    <a:pt x="119" y="178"/>
                    <a:pt x="121" y="175"/>
                  </a:cubicBezTo>
                  <a:cubicBezTo>
                    <a:pt x="124" y="171"/>
                    <a:pt x="120" y="168"/>
                    <a:pt x="118" y="166"/>
                  </a:cubicBezTo>
                  <a:cubicBezTo>
                    <a:pt x="114" y="163"/>
                    <a:pt x="110" y="162"/>
                    <a:pt x="105" y="162"/>
                  </a:cubicBezTo>
                  <a:cubicBezTo>
                    <a:pt x="105" y="162"/>
                    <a:pt x="105" y="162"/>
                    <a:pt x="105" y="162"/>
                  </a:cubicBezTo>
                  <a:cubicBezTo>
                    <a:pt x="105" y="162"/>
                    <a:pt x="105" y="162"/>
                    <a:pt x="105" y="162"/>
                  </a:cubicBezTo>
                  <a:cubicBezTo>
                    <a:pt x="102" y="155"/>
                    <a:pt x="99" y="148"/>
                    <a:pt x="96" y="141"/>
                  </a:cubicBezTo>
                  <a:cubicBezTo>
                    <a:pt x="99" y="145"/>
                    <a:pt x="102" y="148"/>
                    <a:pt x="107" y="150"/>
                  </a:cubicBezTo>
                  <a:cubicBezTo>
                    <a:pt x="109" y="151"/>
                    <a:pt x="114" y="151"/>
                    <a:pt x="115" y="148"/>
                  </a:cubicBezTo>
                  <a:cubicBezTo>
                    <a:pt x="117" y="143"/>
                    <a:pt x="111" y="140"/>
                    <a:pt x="108" y="138"/>
                  </a:cubicBezTo>
                  <a:cubicBezTo>
                    <a:pt x="103" y="135"/>
                    <a:pt x="97" y="133"/>
                    <a:pt x="91" y="134"/>
                  </a:cubicBezTo>
                  <a:cubicBezTo>
                    <a:pt x="91" y="134"/>
                    <a:pt x="91" y="134"/>
                    <a:pt x="91" y="134"/>
                  </a:cubicBezTo>
                  <a:cubicBezTo>
                    <a:pt x="88" y="128"/>
                    <a:pt x="84" y="123"/>
                    <a:pt x="81" y="118"/>
                  </a:cubicBezTo>
                  <a:cubicBezTo>
                    <a:pt x="84" y="121"/>
                    <a:pt x="87" y="123"/>
                    <a:pt x="91" y="124"/>
                  </a:cubicBezTo>
                  <a:cubicBezTo>
                    <a:pt x="94" y="124"/>
                    <a:pt x="98" y="123"/>
                    <a:pt x="99" y="119"/>
                  </a:cubicBezTo>
                  <a:cubicBezTo>
                    <a:pt x="99" y="115"/>
                    <a:pt x="95" y="114"/>
                    <a:pt x="92" y="113"/>
                  </a:cubicBezTo>
                  <a:cubicBezTo>
                    <a:pt x="87" y="113"/>
                    <a:pt x="82" y="113"/>
                    <a:pt x="77" y="114"/>
                  </a:cubicBezTo>
                  <a:cubicBezTo>
                    <a:pt x="72" y="108"/>
                    <a:pt x="67" y="102"/>
                    <a:pt x="62" y="97"/>
                  </a:cubicBezTo>
                  <a:cubicBezTo>
                    <a:pt x="61" y="93"/>
                    <a:pt x="61" y="90"/>
                    <a:pt x="60" y="86"/>
                  </a:cubicBezTo>
                  <a:cubicBezTo>
                    <a:pt x="60" y="86"/>
                    <a:pt x="60" y="85"/>
                    <a:pt x="59" y="84"/>
                  </a:cubicBezTo>
                  <a:cubicBezTo>
                    <a:pt x="62" y="87"/>
                    <a:pt x="65" y="90"/>
                    <a:pt x="69" y="91"/>
                  </a:cubicBezTo>
                  <a:cubicBezTo>
                    <a:pt x="72" y="92"/>
                    <a:pt x="77" y="91"/>
                    <a:pt x="78" y="87"/>
                  </a:cubicBezTo>
                  <a:cubicBezTo>
                    <a:pt x="78" y="82"/>
                    <a:pt x="72" y="81"/>
                    <a:pt x="69" y="80"/>
                  </a:cubicBezTo>
                  <a:cubicBezTo>
                    <a:pt x="67" y="79"/>
                    <a:pt x="63" y="79"/>
                    <a:pt x="61" y="79"/>
                  </a:cubicBezTo>
                  <a:cubicBezTo>
                    <a:pt x="60" y="79"/>
                    <a:pt x="59" y="79"/>
                    <a:pt x="58" y="79"/>
                  </a:cubicBezTo>
                  <a:cubicBezTo>
                    <a:pt x="56" y="67"/>
                    <a:pt x="53" y="56"/>
                    <a:pt x="49" y="45"/>
                  </a:cubicBezTo>
                  <a:cubicBezTo>
                    <a:pt x="55" y="51"/>
                    <a:pt x="61" y="56"/>
                    <a:pt x="69" y="60"/>
                  </a:cubicBezTo>
                  <a:cubicBezTo>
                    <a:pt x="69" y="60"/>
                    <a:pt x="69" y="60"/>
                    <a:pt x="69" y="60"/>
                  </a:cubicBezTo>
                  <a:cubicBezTo>
                    <a:pt x="66" y="63"/>
                    <a:pt x="64" y="67"/>
                    <a:pt x="65" y="71"/>
                  </a:cubicBezTo>
                  <a:cubicBezTo>
                    <a:pt x="65" y="74"/>
                    <a:pt x="68" y="77"/>
                    <a:pt x="71" y="77"/>
                  </a:cubicBezTo>
                  <a:cubicBezTo>
                    <a:pt x="74" y="77"/>
                    <a:pt x="77" y="74"/>
                    <a:pt x="77" y="71"/>
                  </a:cubicBezTo>
                  <a:cubicBezTo>
                    <a:pt x="77" y="68"/>
                    <a:pt x="76" y="65"/>
                    <a:pt x="74" y="62"/>
                  </a:cubicBezTo>
                  <a:cubicBezTo>
                    <a:pt x="76" y="64"/>
                    <a:pt x="78" y="64"/>
                    <a:pt x="80" y="65"/>
                  </a:cubicBezTo>
                  <a:cubicBezTo>
                    <a:pt x="83" y="68"/>
                    <a:pt x="85" y="72"/>
                    <a:pt x="89" y="73"/>
                  </a:cubicBezTo>
                  <a:cubicBezTo>
                    <a:pt x="93" y="74"/>
                    <a:pt x="96" y="73"/>
                    <a:pt x="97" y="69"/>
                  </a:cubicBezTo>
                  <a:cubicBezTo>
                    <a:pt x="99" y="66"/>
                    <a:pt x="96" y="63"/>
                    <a:pt x="93" y="62"/>
                  </a:cubicBezTo>
                  <a:cubicBezTo>
                    <a:pt x="89" y="61"/>
                    <a:pt x="86" y="62"/>
                    <a:pt x="82" y="63"/>
                  </a:cubicBezTo>
                  <a:cubicBezTo>
                    <a:pt x="82" y="63"/>
                    <a:pt x="82" y="63"/>
                    <a:pt x="82" y="63"/>
                  </a:cubicBezTo>
                  <a:cubicBezTo>
                    <a:pt x="82" y="63"/>
                    <a:pt x="81" y="63"/>
                    <a:pt x="81" y="63"/>
                  </a:cubicBezTo>
                  <a:cubicBezTo>
                    <a:pt x="81" y="63"/>
                    <a:pt x="81" y="63"/>
                    <a:pt x="81" y="63"/>
                  </a:cubicBezTo>
                  <a:cubicBezTo>
                    <a:pt x="81" y="63"/>
                    <a:pt x="80" y="63"/>
                    <a:pt x="80" y="63"/>
                  </a:cubicBezTo>
                  <a:cubicBezTo>
                    <a:pt x="75" y="61"/>
                    <a:pt x="70" y="58"/>
                    <a:pt x="66" y="55"/>
                  </a:cubicBezTo>
                  <a:cubicBezTo>
                    <a:pt x="68" y="56"/>
                    <a:pt x="71" y="56"/>
                    <a:pt x="73" y="55"/>
                  </a:cubicBezTo>
                  <a:cubicBezTo>
                    <a:pt x="76" y="55"/>
                    <a:pt x="80" y="52"/>
                    <a:pt x="79" y="48"/>
                  </a:cubicBezTo>
                  <a:cubicBezTo>
                    <a:pt x="78" y="45"/>
                    <a:pt x="74" y="45"/>
                    <a:pt x="71" y="45"/>
                  </a:cubicBezTo>
                  <a:cubicBezTo>
                    <a:pt x="67" y="46"/>
                    <a:pt x="63" y="48"/>
                    <a:pt x="60" y="52"/>
                  </a:cubicBezTo>
                  <a:cubicBezTo>
                    <a:pt x="56" y="49"/>
                    <a:pt x="52" y="46"/>
                    <a:pt x="49" y="43"/>
                  </a:cubicBezTo>
                  <a:cubicBezTo>
                    <a:pt x="47" y="39"/>
                    <a:pt x="46" y="35"/>
                    <a:pt x="45" y="31"/>
                  </a:cubicBezTo>
                  <a:cubicBezTo>
                    <a:pt x="46" y="32"/>
                    <a:pt x="47" y="33"/>
                    <a:pt x="48" y="35"/>
                  </a:cubicBezTo>
                  <a:cubicBezTo>
                    <a:pt x="50" y="36"/>
                    <a:pt x="52" y="38"/>
                    <a:pt x="54" y="38"/>
                  </a:cubicBezTo>
                  <a:cubicBezTo>
                    <a:pt x="58" y="39"/>
                    <a:pt x="62" y="38"/>
                    <a:pt x="64" y="34"/>
                  </a:cubicBezTo>
                  <a:cubicBezTo>
                    <a:pt x="65" y="30"/>
                    <a:pt x="60" y="26"/>
                    <a:pt x="56" y="26"/>
                  </a:cubicBezTo>
                  <a:cubicBezTo>
                    <a:pt x="52" y="25"/>
                    <a:pt x="47" y="25"/>
                    <a:pt x="43" y="28"/>
                  </a:cubicBezTo>
                  <a:cubicBezTo>
                    <a:pt x="43" y="28"/>
                    <a:pt x="43" y="28"/>
                    <a:pt x="43" y="27"/>
                  </a:cubicBezTo>
                  <a:cubicBezTo>
                    <a:pt x="40" y="18"/>
                    <a:pt x="36" y="10"/>
                    <a:pt x="31" y="1"/>
                  </a:cubicBezTo>
                  <a:cubicBezTo>
                    <a:pt x="31" y="0"/>
                    <a:pt x="29" y="1"/>
                    <a:pt x="30" y="2"/>
                  </a:cubicBezTo>
                  <a:cubicBezTo>
                    <a:pt x="33" y="11"/>
                    <a:pt x="37" y="20"/>
                    <a:pt x="41" y="29"/>
                  </a:cubicBezTo>
                  <a:cubicBezTo>
                    <a:pt x="35" y="28"/>
                    <a:pt x="19" y="33"/>
                    <a:pt x="23" y="40"/>
                  </a:cubicBezTo>
                  <a:cubicBezTo>
                    <a:pt x="25" y="43"/>
                    <a:pt x="30" y="43"/>
                    <a:pt x="33" y="41"/>
                  </a:cubicBezTo>
                  <a:cubicBezTo>
                    <a:pt x="37" y="40"/>
                    <a:pt x="40" y="36"/>
                    <a:pt x="42" y="31"/>
                  </a:cubicBezTo>
                  <a:cubicBezTo>
                    <a:pt x="42" y="33"/>
                    <a:pt x="43" y="34"/>
                    <a:pt x="43" y="35"/>
                  </a:cubicBezTo>
                  <a:cubicBezTo>
                    <a:pt x="43" y="35"/>
                    <a:pt x="43" y="35"/>
                    <a:pt x="43" y="35"/>
                  </a:cubicBezTo>
                  <a:cubicBezTo>
                    <a:pt x="43" y="41"/>
                    <a:pt x="41" y="48"/>
                    <a:pt x="38" y="54"/>
                  </a:cubicBezTo>
                  <a:cubicBezTo>
                    <a:pt x="38" y="54"/>
                    <a:pt x="37" y="54"/>
                    <a:pt x="37" y="54"/>
                  </a:cubicBezTo>
                  <a:cubicBezTo>
                    <a:pt x="30" y="54"/>
                    <a:pt x="15" y="55"/>
                    <a:pt x="18" y="65"/>
                  </a:cubicBezTo>
                  <a:cubicBezTo>
                    <a:pt x="21" y="72"/>
                    <a:pt x="30" y="66"/>
                    <a:pt x="35" y="61"/>
                  </a:cubicBezTo>
                  <a:cubicBezTo>
                    <a:pt x="34" y="62"/>
                    <a:pt x="34" y="63"/>
                    <a:pt x="33" y="63"/>
                  </a:cubicBezTo>
                  <a:cubicBezTo>
                    <a:pt x="30" y="70"/>
                    <a:pt x="25" y="77"/>
                    <a:pt x="21" y="84"/>
                  </a:cubicBezTo>
                  <a:cubicBezTo>
                    <a:pt x="21" y="84"/>
                    <a:pt x="20" y="84"/>
                    <a:pt x="20" y="84"/>
                  </a:cubicBezTo>
                  <a:cubicBezTo>
                    <a:pt x="20" y="84"/>
                    <a:pt x="20" y="84"/>
                    <a:pt x="20" y="84"/>
                  </a:cubicBezTo>
                  <a:cubicBezTo>
                    <a:pt x="16" y="82"/>
                    <a:pt x="11" y="82"/>
                    <a:pt x="8" y="84"/>
                  </a:cubicBezTo>
                  <a:cubicBezTo>
                    <a:pt x="4" y="85"/>
                    <a:pt x="0" y="89"/>
                    <a:pt x="0" y="93"/>
                  </a:cubicBezTo>
                  <a:cubicBezTo>
                    <a:pt x="0" y="96"/>
                    <a:pt x="4" y="98"/>
                    <a:pt x="7" y="98"/>
                  </a:cubicBezTo>
                  <a:cubicBezTo>
                    <a:pt x="11" y="97"/>
                    <a:pt x="15" y="94"/>
                    <a:pt x="17" y="90"/>
                  </a:cubicBezTo>
                  <a:cubicBezTo>
                    <a:pt x="17" y="96"/>
                    <a:pt x="23" y="101"/>
                    <a:pt x="28" y="100"/>
                  </a:cubicBezTo>
                  <a:cubicBezTo>
                    <a:pt x="33" y="99"/>
                    <a:pt x="34" y="94"/>
                    <a:pt x="34" y="90"/>
                  </a:cubicBezTo>
                  <a:cubicBezTo>
                    <a:pt x="33" y="86"/>
                    <a:pt x="31" y="81"/>
                    <a:pt x="27" y="78"/>
                  </a:cubicBezTo>
                  <a:cubicBezTo>
                    <a:pt x="30" y="74"/>
                    <a:pt x="33" y="68"/>
                    <a:pt x="36" y="63"/>
                  </a:cubicBezTo>
                  <a:cubicBezTo>
                    <a:pt x="36" y="66"/>
                    <a:pt x="37" y="69"/>
                    <a:pt x="39" y="72"/>
                  </a:cubicBezTo>
                  <a:cubicBezTo>
                    <a:pt x="41" y="75"/>
                    <a:pt x="45" y="77"/>
                    <a:pt x="48" y="73"/>
                  </a:cubicBezTo>
                  <a:cubicBezTo>
                    <a:pt x="51" y="68"/>
                    <a:pt x="47" y="63"/>
                    <a:pt x="45" y="59"/>
                  </a:cubicBezTo>
                  <a:cubicBezTo>
                    <a:pt x="44" y="58"/>
                    <a:pt x="42" y="54"/>
                    <a:pt x="40" y="54"/>
                  </a:cubicBezTo>
                  <a:cubicBezTo>
                    <a:pt x="40" y="54"/>
                    <a:pt x="40" y="54"/>
                    <a:pt x="40" y="54"/>
                  </a:cubicBezTo>
                  <a:cubicBezTo>
                    <a:pt x="43" y="49"/>
                    <a:pt x="45" y="43"/>
                    <a:pt x="44" y="38"/>
                  </a:cubicBezTo>
                  <a:cubicBezTo>
                    <a:pt x="45" y="39"/>
                    <a:pt x="45" y="41"/>
                    <a:pt x="46" y="43"/>
                  </a:cubicBezTo>
                  <a:cubicBezTo>
                    <a:pt x="50" y="55"/>
                    <a:pt x="53" y="67"/>
                    <a:pt x="56" y="79"/>
                  </a:cubicBezTo>
                  <a:cubicBezTo>
                    <a:pt x="52" y="79"/>
                    <a:pt x="49" y="80"/>
                    <a:pt x="45" y="83"/>
                  </a:cubicBezTo>
                  <a:cubicBezTo>
                    <a:pt x="43" y="85"/>
                    <a:pt x="40" y="89"/>
                    <a:pt x="41" y="93"/>
                  </a:cubicBezTo>
                  <a:cubicBezTo>
                    <a:pt x="43" y="96"/>
                    <a:pt x="47" y="96"/>
                    <a:pt x="50" y="94"/>
                  </a:cubicBezTo>
                  <a:cubicBezTo>
                    <a:pt x="53" y="92"/>
                    <a:pt x="55" y="88"/>
                    <a:pt x="57" y="85"/>
                  </a:cubicBezTo>
                  <a:cubicBezTo>
                    <a:pt x="57" y="85"/>
                    <a:pt x="58" y="86"/>
                    <a:pt x="58" y="86"/>
                  </a:cubicBezTo>
                  <a:cubicBezTo>
                    <a:pt x="59" y="90"/>
                    <a:pt x="59" y="94"/>
                    <a:pt x="60" y="98"/>
                  </a:cubicBezTo>
                  <a:cubicBezTo>
                    <a:pt x="55" y="98"/>
                    <a:pt x="49" y="99"/>
                    <a:pt x="46" y="103"/>
                  </a:cubicBezTo>
                  <a:cubicBezTo>
                    <a:pt x="44" y="105"/>
                    <a:pt x="44" y="109"/>
                    <a:pt x="46" y="111"/>
                  </a:cubicBezTo>
                  <a:cubicBezTo>
                    <a:pt x="49" y="114"/>
                    <a:pt x="54" y="112"/>
                    <a:pt x="56" y="110"/>
                  </a:cubicBezTo>
                  <a:cubicBezTo>
                    <a:pt x="59" y="108"/>
                    <a:pt x="60" y="106"/>
                    <a:pt x="61" y="103"/>
                  </a:cubicBezTo>
                  <a:cubicBezTo>
                    <a:pt x="62" y="111"/>
                    <a:pt x="63" y="119"/>
                    <a:pt x="64" y="126"/>
                  </a:cubicBezTo>
                  <a:cubicBezTo>
                    <a:pt x="62" y="127"/>
                    <a:pt x="61" y="127"/>
                    <a:pt x="60" y="128"/>
                  </a:cubicBezTo>
                  <a:cubicBezTo>
                    <a:pt x="59" y="129"/>
                    <a:pt x="57" y="130"/>
                    <a:pt x="56" y="131"/>
                  </a:cubicBezTo>
                  <a:cubicBezTo>
                    <a:pt x="56" y="130"/>
                    <a:pt x="56" y="130"/>
                    <a:pt x="56" y="129"/>
                  </a:cubicBezTo>
                  <a:cubicBezTo>
                    <a:pt x="52" y="126"/>
                    <a:pt x="47" y="125"/>
                    <a:pt x="42" y="125"/>
                  </a:cubicBezTo>
                  <a:cubicBezTo>
                    <a:pt x="38" y="125"/>
                    <a:pt x="32" y="126"/>
                    <a:pt x="31" y="131"/>
                  </a:cubicBezTo>
                  <a:cubicBezTo>
                    <a:pt x="30" y="135"/>
                    <a:pt x="36" y="136"/>
                    <a:pt x="39" y="137"/>
                  </a:cubicBezTo>
                  <a:cubicBezTo>
                    <a:pt x="41" y="137"/>
                    <a:pt x="44" y="137"/>
                    <a:pt x="46" y="137"/>
                  </a:cubicBezTo>
                  <a:cubicBezTo>
                    <a:pt x="41" y="140"/>
                    <a:pt x="37" y="144"/>
                    <a:pt x="32" y="149"/>
                  </a:cubicBezTo>
                  <a:cubicBezTo>
                    <a:pt x="32" y="149"/>
                    <a:pt x="32" y="148"/>
                    <a:pt x="32" y="148"/>
                  </a:cubicBezTo>
                  <a:cubicBezTo>
                    <a:pt x="26" y="147"/>
                    <a:pt x="20" y="146"/>
                    <a:pt x="14" y="148"/>
                  </a:cubicBezTo>
                  <a:cubicBezTo>
                    <a:pt x="11" y="150"/>
                    <a:pt x="6" y="153"/>
                    <a:pt x="7" y="157"/>
                  </a:cubicBezTo>
                  <a:cubicBezTo>
                    <a:pt x="8" y="160"/>
                    <a:pt x="13" y="161"/>
                    <a:pt x="16" y="161"/>
                  </a:cubicBezTo>
                  <a:cubicBezTo>
                    <a:pt x="20" y="160"/>
                    <a:pt x="23" y="158"/>
                    <a:pt x="27" y="156"/>
                  </a:cubicBezTo>
                  <a:cubicBezTo>
                    <a:pt x="22" y="161"/>
                    <a:pt x="18" y="167"/>
                    <a:pt x="15" y="174"/>
                  </a:cubicBezTo>
                  <a:cubicBezTo>
                    <a:pt x="10" y="175"/>
                    <a:pt x="4" y="177"/>
                    <a:pt x="2" y="183"/>
                  </a:cubicBezTo>
                  <a:cubicBezTo>
                    <a:pt x="0" y="187"/>
                    <a:pt x="2" y="191"/>
                    <a:pt x="6" y="194"/>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3"/>
            <p:cNvSpPr/>
            <p:nvPr/>
          </p:nvSpPr>
          <p:spPr bwMode="auto">
            <a:xfrm>
              <a:off x="2070" y="1979"/>
              <a:ext cx="678" cy="1072"/>
            </a:xfrm>
            <a:custGeom>
              <a:avLst/>
              <a:gdLst>
                <a:gd name="T0" fmla="*/ 113 w 134"/>
                <a:gd name="T1" fmla="*/ 65 h 212"/>
                <a:gd name="T2" fmla="*/ 99 w 134"/>
                <a:gd name="T3" fmla="*/ 60 h 212"/>
                <a:gd name="T4" fmla="*/ 90 w 134"/>
                <a:gd name="T5" fmla="*/ 79 h 212"/>
                <a:gd name="T6" fmla="*/ 78 w 134"/>
                <a:gd name="T7" fmla="*/ 70 h 212"/>
                <a:gd name="T8" fmla="*/ 63 w 134"/>
                <a:gd name="T9" fmla="*/ 86 h 212"/>
                <a:gd name="T10" fmla="*/ 55 w 134"/>
                <a:gd name="T11" fmla="*/ 87 h 212"/>
                <a:gd name="T12" fmla="*/ 64 w 134"/>
                <a:gd name="T13" fmla="*/ 62 h 212"/>
                <a:gd name="T14" fmla="*/ 71 w 134"/>
                <a:gd name="T15" fmla="*/ 46 h 212"/>
                <a:gd name="T16" fmla="*/ 84 w 134"/>
                <a:gd name="T17" fmla="*/ 37 h 212"/>
                <a:gd name="T18" fmla="*/ 71 w 134"/>
                <a:gd name="T19" fmla="*/ 43 h 212"/>
                <a:gd name="T20" fmla="*/ 64 w 134"/>
                <a:gd name="T21" fmla="*/ 51 h 212"/>
                <a:gd name="T22" fmla="*/ 60 w 134"/>
                <a:gd name="T23" fmla="*/ 65 h 212"/>
                <a:gd name="T24" fmla="*/ 53 w 134"/>
                <a:gd name="T25" fmla="*/ 72 h 212"/>
                <a:gd name="T26" fmla="*/ 45 w 134"/>
                <a:gd name="T27" fmla="*/ 113 h 212"/>
                <a:gd name="T28" fmla="*/ 40 w 134"/>
                <a:gd name="T29" fmla="*/ 55 h 212"/>
                <a:gd name="T30" fmla="*/ 47 w 134"/>
                <a:gd name="T31" fmla="*/ 41 h 212"/>
                <a:gd name="T32" fmla="*/ 35 w 134"/>
                <a:gd name="T33" fmla="*/ 37 h 212"/>
                <a:gd name="T34" fmla="*/ 39 w 134"/>
                <a:gd name="T35" fmla="*/ 22 h 212"/>
                <a:gd name="T36" fmla="*/ 37 w 134"/>
                <a:gd name="T37" fmla="*/ 6 h 212"/>
                <a:gd name="T38" fmla="*/ 33 w 134"/>
                <a:gd name="T39" fmla="*/ 35 h 212"/>
                <a:gd name="T40" fmla="*/ 22 w 134"/>
                <a:gd name="T41" fmla="*/ 33 h 212"/>
                <a:gd name="T42" fmla="*/ 32 w 134"/>
                <a:gd name="T43" fmla="*/ 41 h 212"/>
                <a:gd name="T44" fmla="*/ 17 w 134"/>
                <a:gd name="T45" fmla="*/ 50 h 212"/>
                <a:gd name="T46" fmla="*/ 33 w 134"/>
                <a:gd name="T47" fmla="*/ 71 h 212"/>
                <a:gd name="T48" fmla="*/ 21 w 134"/>
                <a:gd name="T49" fmla="*/ 81 h 212"/>
                <a:gd name="T50" fmla="*/ 44 w 134"/>
                <a:gd name="T51" fmla="*/ 115 h 212"/>
                <a:gd name="T52" fmla="*/ 36 w 134"/>
                <a:gd name="T53" fmla="*/ 117 h 212"/>
                <a:gd name="T54" fmla="*/ 38 w 134"/>
                <a:gd name="T55" fmla="*/ 131 h 212"/>
                <a:gd name="T56" fmla="*/ 24 w 134"/>
                <a:gd name="T57" fmla="*/ 145 h 212"/>
                <a:gd name="T58" fmla="*/ 29 w 134"/>
                <a:gd name="T59" fmla="*/ 129 h 212"/>
                <a:gd name="T60" fmla="*/ 16 w 134"/>
                <a:gd name="T61" fmla="*/ 136 h 212"/>
                <a:gd name="T62" fmla="*/ 4 w 134"/>
                <a:gd name="T63" fmla="*/ 133 h 212"/>
                <a:gd name="T64" fmla="*/ 14 w 134"/>
                <a:gd name="T65" fmla="*/ 137 h 212"/>
                <a:gd name="T66" fmla="*/ 25 w 134"/>
                <a:gd name="T67" fmla="*/ 150 h 212"/>
                <a:gd name="T68" fmla="*/ 16 w 134"/>
                <a:gd name="T69" fmla="*/ 157 h 212"/>
                <a:gd name="T70" fmla="*/ 34 w 134"/>
                <a:gd name="T71" fmla="*/ 179 h 212"/>
                <a:gd name="T72" fmla="*/ 18 w 134"/>
                <a:gd name="T73" fmla="*/ 170 h 212"/>
                <a:gd name="T74" fmla="*/ 34 w 134"/>
                <a:gd name="T75" fmla="*/ 183 h 212"/>
                <a:gd name="T76" fmla="*/ 36 w 134"/>
                <a:gd name="T77" fmla="*/ 183 h 212"/>
                <a:gd name="T78" fmla="*/ 36 w 134"/>
                <a:gd name="T79" fmla="*/ 180 h 212"/>
                <a:gd name="T80" fmla="*/ 48 w 134"/>
                <a:gd name="T81" fmla="*/ 162 h 212"/>
                <a:gd name="T82" fmla="*/ 54 w 134"/>
                <a:gd name="T83" fmla="*/ 157 h 212"/>
                <a:gd name="T84" fmla="*/ 76 w 134"/>
                <a:gd name="T85" fmla="*/ 143 h 212"/>
                <a:gd name="T86" fmla="*/ 97 w 134"/>
                <a:gd name="T87" fmla="*/ 143 h 212"/>
                <a:gd name="T88" fmla="*/ 75 w 134"/>
                <a:gd name="T89" fmla="*/ 125 h 212"/>
                <a:gd name="T90" fmla="*/ 54 w 134"/>
                <a:gd name="T91" fmla="*/ 155 h 212"/>
                <a:gd name="T92" fmla="*/ 44 w 134"/>
                <a:gd name="T93" fmla="*/ 155 h 212"/>
                <a:gd name="T94" fmla="*/ 37 w 134"/>
                <a:gd name="T95" fmla="*/ 174 h 212"/>
                <a:gd name="T96" fmla="*/ 53 w 134"/>
                <a:gd name="T97" fmla="*/ 134 h 212"/>
                <a:gd name="T98" fmla="*/ 43 w 134"/>
                <a:gd name="T99" fmla="*/ 128 h 212"/>
                <a:gd name="T100" fmla="*/ 60 w 134"/>
                <a:gd name="T101" fmla="*/ 116 h 212"/>
                <a:gd name="T102" fmla="*/ 48 w 134"/>
                <a:gd name="T103" fmla="*/ 110 h 212"/>
                <a:gd name="T104" fmla="*/ 63 w 134"/>
                <a:gd name="T105" fmla="*/ 88 h 212"/>
                <a:gd name="T106" fmla="*/ 85 w 134"/>
                <a:gd name="T107" fmla="*/ 97 h 212"/>
                <a:gd name="T108" fmla="*/ 90 w 134"/>
                <a:gd name="T109" fmla="*/ 81 h 212"/>
                <a:gd name="T110" fmla="*/ 116 w 134"/>
                <a:gd name="T111" fmla="*/ 84 h 212"/>
                <a:gd name="T112" fmla="*/ 115 w 134"/>
                <a:gd name="T113" fmla="*/ 6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4" h="212">
                  <a:moveTo>
                    <a:pt x="132" y="52"/>
                  </a:moveTo>
                  <a:cubicBezTo>
                    <a:pt x="125" y="43"/>
                    <a:pt x="112" y="57"/>
                    <a:pt x="113" y="65"/>
                  </a:cubicBezTo>
                  <a:cubicBezTo>
                    <a:pt x="113" y="65"/>
                    <a:pt x="113" y="65"/>
                    <a:pt x="113" y="65"/>
                  </a:cubicBezTo>
                  <a:cubicBezTo>
                    <a:pt x="109" y="68"/>
                    <a:pt x="105" y="71"/>
                    <a:pt x="100" y="74"/>
                  </a:cubicBezTo>
                  <a:cubicBezTo>
                    <a:pt x="101" y="73"/>
                    <a:pt x="101" y="72"/>
                    <a:pt x="102" y="71"/>
                  </a:cubicBezTo>
                  <a:cubicBezTo>
                    <a:pt x="102" y="67"/>
                    <a:pt x="102" y="62"/>
                    <a:pt x="99" y="60"/>
                  </a:cubicBezTo>
                  <a:cubicBezTo>
                    <a:pt x="95" y="58"/>
                    <a:pt x="92" y="61"/>
                    <a:pt x="91" y="64"/>
                  </a:cubicBezTo>
                  <a:cubicBezTo>
                    <a:pt x="89" y="69"/>
                    <a:pt x="88" y="74"/>
                    <a:pt x="90" y="79"/>
                  </a:cubicBezTo>
                  <a:cubicBezTo>
                    <a:pt x="90" y="79"/>
                    <a:pt x="90" y="79"/>
                    <a:pt x="90" y="79"/>
                  </a:cubicBezTo>
                  <a:cubicBezTo>
                    <a:pt x="84" y="81"/>
                    <a:pt x="78" y="83"/>
                    <a:pt x="72" y="84"/>
                  </a:cubicBezTo>
                  <a:cubicBezTo>
                    <a:pt x="75" y="83"/>
                    <a:pt x="77" y="81"/>
                    <a:pt x="79" y="79"/>
                  </a:cubicBezTo>
                  <a:cubicBezTo>
                    <a:pt x="81" y="77"/>
                    <a:pt x="82" y="72"/>
                    <a:pt x="78" y="70"/>
                  </a:cubicBezTo>
                  <a:cubicBezTo>
                    <a:pt x="75" y="69"/>
                    <a:pt x="71" y="73"/>
                    <a:pt x="69" y="75"/>
                  </a:cubicBezTo>
                  <a:cubicBezTo>
                    <a:pt x="66" y="78"/>
                    <a:pt x="64" y="81"/>
                    <a:pt x="64" y="85"/>
                  </a:cubicBezTo>
                  <a:cubicBezTo>
                    <a:pt x="64" y="85"/>
                    <a:pt x="63" y="86"/>
                    <a:pt x="63" y="86"/>
                  </a:cubicBezTo>
                  <a:cubicBezTo>
                    <a:pt x="61" y="86"/>
                    <a:pt x="58" y="87"/>
                    <a:pt x="56" y="87"/>
                  </a:cubicBezTo>
                  <a:cubicBezTo>
                    <a:pt x="56" y="87"/>
                    <a:pt x="56" y="87"/>
                    <a:pt x="56" y="87"/>
                  </a:cubicBezTo>
                  <a:cubicBezTo>
                    <a:pt x="56" y="87"/>
                    <a:pt x="55" y="87"/>
                    <a:pt x="55" y="87"/>
                  </a:cubicBezTo>
                  <a:cubicBezTo>
                    <a:pt x="57" y="80"/>
                    <a:pt x="60" y="73"/>
                    <a:pt x="63" y="67"/>
                  </a:cubicBezTo>
                  <a:cubicBezTo>
                    <a:pt x="68" y="68"/>
                    <a:pt x="85" y="68"/>
                    <a:pt x="82" y="58"/>
                  </a:cubicBezTo>
                  <a:cubicBezTo>
                    <a:pt x="79" y="51"/>
                    <a:pt x="69" y="58"/>
                    <a:pt x="64" y="62"/>
                  </a:cubicBezTo>
                  <a:cubicBezTo>
                    <a:pt x="67" y="57"/>
                    <a:pt x="69" y="51"/>
                    <a:pt x="71" y="45"/>
                  </a:cubicBezTo>
                  <a:cubicBezTo>
                    <a:pt x="71" y="45"/>
                    <a:pt x="71" y="46"/>
                    <a:pt x="71" y="46"/>
                  </a:cubicBezTo>
                  <a:cubicBezTo>
                    <a:pt x="71" y="46"/>
                    <a:pt x="71" y="46"/>
                    <a:pt x="71" y="46"/>
                  </a:cubicBezTo>
                  <a:cubicBezTo>
                    <a:pt x="71" y="47"/>
                    <a:pt x="72" y="48"/>
                    <a:pt x="73" y="47"/>
                  </a:cubicBezTo>
                  <a:cubicBezTo>
                    <a:pt x="73" y="46"/>
                    <a:pt x="73" y="46"/>
                    <a:pt x="74" y="45"/>
                  </a:cubicBezTo>
                  <a:cubicBezTo>
                    <a:pt x="78" y="44"/>
                    <a:pt x="82" y="42"/>
                    <a:pt x="84" y="37"/>
                  </a:cubicBezTo>
                  <a:cubicBezTo>
                    <a:pt x="86" y="34"/>
                    <a:pt x="86" y="29"/>
                    <a:pt x="82" y="27"/>
                  </a:cubicBezTo>
                  <a:cubicBezTo>
                    <a:pt x="79" y="24"/>
                    <a:pt x="75" y="26"/>
                    <a:pt x="73" y="30"/>
                  </a:cubicBezTo>
                  <a:cubicBezTo>
                    <a:pt x="70" y="34"/>
                    <a:pt x="70" y="38"/>
                    <a:pt x="71" y="43"/>
                  </a:cubicBezTo>
                  <a:cubicBezTo>
                    <a:pt x="71" y="43"/>
                    <a:pt x="71" y="43"/>
                    <a:pt x="71" y="43"/>
                  </a:cubicBezTo>
                  <a:cubicBezTo>
                    <a:pt x="69" y="47"/>
                    <a:pt x="67" y="51"/>
                    <a:pt x="65" y="55"/>
                  </a:cubicBezTo>
                  <a:cubicBezTo>
                    <a:pt x="65" y="53"/>
                    <a:pt x="65" y="52"/>
                    <a:pt x="64" y="51"/>
                  </a:cubicBezTo>
                  <a:cubicBezTo>
                    <a:pt x="64" y="48"/>
                    <a:pt x="62" y="44"/>
                    <a:pt x="58" y="44"/>
                  </a:cubicBezTo>
                  <a:cubicBezTo>
                    <a:pt x="53" y="45"/>
                    <a:pt x="53" y="51"/>
                    <a:pt x="53" y="55"/>
                  </a:cubicBezTo>
                  <a:cubicBezTo>
                    <a:pt x="54" y="59"/>
                    <a:pt x="56" y="63"/>
                    <a:pt x="60" y="65"/>
                  </a:cubicBezTo>
                  <a:cubicBezTo>
                    <a:pt x="60" y="65"/>
                    <a:pt x="60" y="65"/>
                    <a:pt x="60" y="65"/>
                  </a:cubicBezTo>
                  <a:cubicBezTo>
                    <a:pt x="58" y="71"/>
                    <a:pt x="56" y="76"/>
                    <a:pt x="54" y="81"/>
                  </a:cubicBezTo>
                  <a:cubicBezTo>
                    <a:pt x="54" y="78"/>
                    <a:pt x="54" y="74"/>
                    <a:pt x="53" y="72"/>
                  </a:cubicBezTo>
                  <a:cubicBezTo>
                    <a:pt x="51" y="69"/>
                    <a:pt x="47" y="68"/>
                    <a:pt x="45" y="71"/>
                  </a:cubicBezTo>
                  <a:cubicBezTo>
                    <a:pt x="41" y="75"/>
                    <a:pt x="47" y="89"/>
                    <a:pt x="51" y="89"/>
                  </a:cubicBezTo>
                  <a:cubicBezTo>
                    <a:pt x="49" y="97"/>
                    <a:pt x="47" y="105"/>
                    <a:pt x="45" y="113"/>
                  </a:cubicBezTo>
                  <a:cubicBezTo>
                    <a:pt x="41" y="99"/>
                    <a:pt x="37" y="85"/>
                    <a:pt x="35" y="71"/>
                  </a:cubicBezTo>
                  <a:cubicBezTo>
                    <a:pt x="42" y="74"/>
                    <a:pt x="51" y="65"/>
                    <a:pt x="49" y="58"/>
                  </a:cubicBezTo>
                  <a:cubicBezTo>
                    <a:pt x="48" y="54"/>
                    <a:pt x="43" y="54"/>
                    <a:pt x="40" y="55"/>
                  </a:cubicBezTo>
                  <a:cubicBezTo>
                    <a:pt x="37" y="57"/>
                    <a:pt x="36" y="60"/>
                    <a:pt x="34" y="63"/>
                  </a:cubicBezTo>
                  <a:cubicBezTo>
                    <a:pt x="34" y="55"/>
                    <a:pt x="34" y="48"/>
                    <a:pt x="35" y="41"/>
                  </a:cubicBezTo>
                  <a:cubicBezTo>
                    <a:pt x="38" y="43"/>
                    <a:pt x="43" y="42"/>
                    <a:pt x="47" y="41"/>
                  </a:cubicBezTo>
                  <a:cubicBezTo>
                    <a:pt x="50" y="39"/>
                    <a:pt x="54" y="36"/>
                    <a:pt x="52" y="32"/>
                  </a:cubicBezTo>
                  <a:cubicBezTo>
                    <a:pt x="51" y="28"/>
                    <a:pt x="45" y="30"/>
                    <a:pt x="42" y="32"/>
                  </a:cubicBezTo>
                  <a:cubicBezTo>
                    <a:pt x="41" y="32"/>
                    <a:pt x="37" y="34"/>
                    <a:pt x="35" y="37"/>
                  </a:cubicBezTo>
                  <a:cubicBezTo>
                    <a:pt x="36" y="32"/>
                    <a:pt x="37" y="27"/>
                    <a:pt x="38" y="22"/>
                  </a:cubicBezTo>
                  <a:cubicBezTo>
                    <a:pt x="38" y="22"/>
                    <a:pt x="38" y="22"/>
                    <a:pt x="38" y="22"/>
                  </a:cubicBezTo>
                  <a:cubicBezTo>
                    <a:pt x="38" y="22"/>
                    <a:pt x="38" y="22"/>
                    <a:pt x="39" y="22"/>
                  </a:cubicBezTo>
                  <a:cubicBezTo>
                    <a:pt x="43" y="19"/>
                    <a:pt x="46" y="15"/>
                    <a:pt x="48" y="11"/>
                  </a:cubicBezTo>
                  <a:cubicBezTo>
                    <a:pt x="49" y="8"/>
                    <a:pt x="49" y="3"/>
                    <a:pt x="46" y="2"/>
                  </a:cubicBezTo>
                  <a:cubicBezTo>
                    <a:pt x="42" y="0"/>
                    <a:pt x="38" y="3"/>
                    <a:pt x="37" y="6"/>
                  </a:cubicBezTo>
                  <a:cubicBezTo>
                    <a:pt x="35" y="10"/>
                    <a:pt x="35" y="16"/>
                    <a:pt x="36" y="21"/>
                  </a:cubicBezTo>
                  <a:cubicBezTo>
                    <a:pt x="35" y="21"/>
                    <a:pt x="36" y="22"/>
                    <a:pt x="37" y="22"/>
                  </a:cubicBezTo>
                  <a:cubicBezTo>
                    <a:pt x="35" y="27"/>
                    <a:pt x="34" y="31"/>
                    <a:pt x="33" y="35"/>
                  </a:cubicBezTo>
                  <a:cubicBezTo>
                    <a:pt x="33" y="32"/>
                    <a:pt x="32" y="29"/>
                    <a:pt x="31" y="27"/>
                  </a:cubicBezTo>
                  <a:cubicBezTo>
                    <a:pt x="29" y="24"/>
                    <a:pt x="26" y="21"/>
                    <a:pt x="22" y="23"/>
                  </a:cubicBezTo>
                  <a:cubicBezTo>
                    <a:pt x="19" y="25"/>
                    <a:pt x="21" y="30"/>
                    <a:pt x="22" y="33"/>
                  </a:cubicBezTo>
                  <a:cubicBezTo>
                    <a:pt x="24" y="37"/>
                    <a:pt x="28" y="40"/>
                    <a:pt x="32" y="41"/>
                  </a:cubicBezTo>
                  <a:cubicBezTo>
                    <a:pt x="32" y="41"/>
                    <a:pt x="32" y="41"/>
                    <a:pt x="32" y="41"/>
                  </a:cubicBezTo>
                  <a:cubicBezTo>
                    <a:pt x="32" y="41"/>
                    <a:pt x="32" y="41"/>
                    <a:pt x="32" y="41"/>
                  </a:cubicBezTo>
                  <a:cubicBezTo>
                    <a:pt x="31" y="49"/>
                    <a:pt x="31" y="56"/>
                    <a:pt x="32" y="63"/>
                  </a:cubicBezTo>
                  <a:cubicBezTo>
                    <a:pt x="31" y="59"/>
                    <a:pt x="29" y="54"/>
                    <a:pt x="26" y="51"/>
                  </a:cubicBezTo>
                  <a:cubicBezTo>
                    <a:pt x="24" y="49"/>
                    <a:pt x="20" y="47"/>
                    <a:pt x="17" y="50"/>
                  </a:cubicBezTo>
                  <a:cubicBezTo>
                    <a:pt x="14" y="53"/>
                    <a:pt x="18" y="58"/>
                    <a:pt x="20" y="61"/>
                  </a:cubicBezTo>
                  <a:cubicBezTo>
                    <a:pt x="23" y="66"/>
                    <a:pt x="27" y="69"/>
                    <a:pt x="33" y="71"/>
                  </a:cubicBezTo>
                  <a:cubicBezTo>
                    <a:pt x="33" y="71"/>
                    <a:pt x="33" y="71"/>
                    <a:pt x="33" y="71"/>
                  </a:cubicBezTo>
                  <a:cubicBezTo>
                    <a:pt x="34" y="77"/>
                    <a:pt x="35" y="83"/>
                    <a:pt x="36" y="89"/>
                  </a:cubicBezTo>
                  <a:cubicBezTo>
                    <a:pt x="35" y="86"/>
                    <a:pt x="32" y="82"/>
                    <a:pt x="29" y="80"/>
                  </a:cubicBezTo>
                  <a:cubicBezTo>
                    <a:pt x="27" y="79"/>
                    <a:pt x="23" y="78"/>
                    <a:pt x="21" y="81"/>
                  </a:cubicBezTo>
                  <a:cubicBezTo>
                    <a:pt x="19" y="85"/>
                    <a:pt x="22" y="87"/>
                    <a:pt x="25" y="89"/>
                  </a:cubicBezTo>
                  <a:cubicBezTo>
                    <a:pt x="29" y="91"/>
                    <a:pt x="33" y="93"/>
                    <a:pt x="38" y="94"/>
                  </a:cubicBezTo>
                  <a:cubicBezTo>
                    <a:pt x="39" y="101"/>
                    <a:pt x="42" y="108"/>
                    <a:pt x="44" y="115"/>
                  </a:cubicBezTo>
                  <a:cubicBezTo>
                    <a:pt x="43" y="119"/>
                    <a:pt x="43" y="122"/>
                    <a:pt x="42" y="125"/>
                  </a:cubicBezTo>
                  <a:cubicBezTo>
                    <a:pt x="42" y="126"/>
                    <a:pt x="42" y="127"/>
                    <a:pt x="41" y="128"/>
                  </a:cubicBezTo>
                  <a:cubicBezTo>
                    <a:pt x="40" y="124"/>
                    <a:pt x="39" y="120"/>
                    <a:pt x="36" y="117"/>
                  </a:cubicBezTo>
                  <a:cubicBezTo>
                    <a:pt x="33" y="115"/>
                    <a:pt x="29" y="114"/>
                    <a:pt x="27" y="118"/>
                  </a:cubicBezTo>
                  <a:cubicBezTo>
                    <a:pt x="24" y="121"/>
                    <a:pt x="29" y="125"/>
                    <a:pt x="32" y="127"/>
                  </a:cubicBezTo>
                  <a:cubicBezTo>
                    <a:pt x="33" y="128"/>
                    <a:pt x="36" y="131"/>
                    <a:pt x="38" y="131"/>
                  </a:cubicBezTo>
                  <a:cubicBezTo>
                    <a:pt x="39" y="132"/>
                    <a:pt x="40" y="132"/>
                    <a:pt x="40" y="132"/>
                  </a:cubicBezTo>
                  <a:cubicBezTo>
                    <a:pt x="38" y="143"/>
                    <a:pt x="36" y="155"/>
                    <a:pt x="35" y="166"/>
                  </a:cubicBezTo>
                  <a:cubicBezTo>
                    <a:pt x="33" y="159"/>
                    <a:pt x="29" y="151"/>
                    <a:pt x="24" y="145"/>
                  </a:cubicBezTo>
                  <a:cubicBezTo>
                    <a:pt x="24" y="145"/>
                    <a:pt x="24" y="145"/>
                    <a:pt x="24" y="145"/>
                  </a:cubicBezTo>
                  <a:cubicBezTo>
                    <a:pt x="27" y="143"/>
                    <a:pt x="31" y="140"/>
                    <a:pt x="32" y="137"/>
                  </a:cubicBezTo>
                  <a:cubicBezTo>
                    <a:pt x="32" y="134"/>
                    <a:pt x="32" y="130"/>
                    <a:pt x="29" y="129"/>
                  </a:cubicBezTo>
                  <a:cubicBezTo>
                    <a:pt x="26" y="127"/>
                    <a:pt x="22" y="129"/>
                    <a:pt x="21" y="132"/>
                  </a:cubicBezTo>
                  <a:cubicBezTo>
                    <a:pt x="19" y="135"/>
                    <a:pt x="20" y="138"/>
                    <a:pt x="21" y="141"/>
                  </a:cubicBezTo>
                  <a:cubicBezTo>
                    <a:pt x="19" y="139"/>
                    <a:pt x="18" y="137"/>
                    <a:pt x="16" y="136"/>
                  </a:cubicBezTo>
                  <a:cubicBezTo>
                    <a:pt x="15" y="132"/>
                    <a:pt x="14" y="128"/>
                    <a:pt x="11" y="125"/>
                  </a:cubicBezTo>
                  <a:cubicBezTo>
                    <a:pt x="8" y="123"/>
                    <a:pt x="5" y="123"/>
                    <a:pt x="2" y="125"/>
                  </a:cubicBezTo>
                  <a:cubicBezTo>
                    <a:pt x="0" y="128"/>
                    <a:pt x="1" y="131"/>
                    <a:pt x="4" y="133"/>
                  </a:cubicBezTo>
                  <a:cubicBezTo>
                    <a:pt x="6" y="136"/>
                    <a:pt x="10" y="137"/>
                    <a:pt x="13" y="137"/>
                  </a:cubicBezTo>
                  <a:cubicBezTo>
                    <a:pt x="14" y="137"/>
                    <a:pt x="14" y="137"/>
                    <a:pt x="14" y="137"/>
                  </a:cubicBezTo>
                  <a:cubicBezTo>
                    <a:pt x="14" y="137"/>
                    <a:pt x="14" y="137"/>
                    <a:pt x="14" y="137"/>
                  </a:cubicBezTo>
                  <a:cubicBezTo>
                    <a:pt x="14" y="137"/>
                    <a:pt x="14" y="137"/>
                    <a:pt x="14" y="137"/>
                  </a:cubicBezTo>
                  <a:cubicBezTo>
                    <a:pt x="15" y="138"/>
                    <a:pt x="15" y="138"/>
                    <a:pt x="16" y="138"/>
                  </a:cubicBezTo>
                  <a:cubicBezTo>
                    <a:pt x="19" y="142"/>
                    <a:pt x="22" y="146"/>
                    <a:pt x="25" y="150"/>
                  </a:cubicBezTo>
                  <a:cubicBezTo>
                    <a:pt x="23" y="149"/>
                    <a:pt x="20" y="148"/>
                    <a:pt x="18" y="147"/>
                  </a:cubicBezTo>
                  <a:cubicBezTo>
                    <a:pt x="15" y="147"/>
                    <a:pt x="11" y="147"/>
                    <a:pt x="10" y="151"/>
                  </a:cubicBezTo>
                  <a:cubicBezTo>
                    <a:pt x="10" y="154"/>
                    <a:pt x="14" y="156"/>
                    <a:pt x="16" y="157"/>
                  </a:cubicBezTo>
                  <a:cubicBezTo>
                    <a:pt x="20" y="158"/>
                    <a:pt x="25" y="158"/>
                    <a:pt x="28" y="155"/>
                  </a:cubicBezTo>
                  <a:cubicBezTo>
                    <a:pt x="31" y="159"/>
                    <a:pt x="33" y="163"/>
                    <a:pt x="35" y="168"/>
                  </a:cubicBezTo>
                  <a:cubicBezTo>
                    <a:pt x="34" y="171"/>
                    <a:pt x="34" y="175"/>
                    <a:pt x="34" y="179"/>
                  </a:cubicBezTo>
                  <a:cubicBezTo>
                    <a:pt x="33" y="178"/>
                    <a:pt x="33" y="177"/>
                    <a:pt x="32" y="175"/>
                  </a:cubicBezTo>
                  <a:cubicBezTo>
                    <a:pt x="31" y="173"/>
                    <a:pt x="30" y="171"/>
                    <a:pt x="28" y="169"/>
                  </a:cubicBezTo>
                  <a:cubicBezTo>
                    <a:pt x="25" y="167"/>
                    <a:pt x="21" y="167"/>
                    <a:pt x="18" y="170"/>
                  </a:cubicBezTo>
                  <a:cubicBezTo>
                    <a:pt x="15" y="173"/>
                    <a:pt x="18" y="178"/>
                    <a:pt x="21" y="180"/>
                  </a:cubicBezTo>
                  <a:cubicBezTo>
                    <a:pt x="25" y="182"/>
                    <a:pt x="29" y="184"/>
                    <a:pt x="34" y="183"/>
                  </a:cubicBezTo>
                  <a:cubicBezTo>
                    <a:pt x="34" y="183"/>
                    <a:pt x="34" y="183"/>
                    <a:pt x="34" y="183"/>
                  </a:cubicBezTo>
                  <a:cubicBezTo>
                    <a:pt x="33" y="193"/>
                    <a:pt x="33" y="202"/>
                    <a:pt x="34" y="211"/>
                  </a:cubicBezTo>
                  <a:cubicBezTo>
                    <a:pt x="34" y="212"/>
                    <a:pt x="35" y="212"/>
                    <a:pt x="35" y="211"/>
                  </a:cubicBezTo>
                  <a:cubicBezTo>
                    <a:pt x="36" y="202"/>
                    <a:pt x="36" y="193"/>
                    <a:pt x="36" y="183"/>
                  </a:cubicBezTo>
                  <a:cubicBezTo>
                    <a:pt x="41" y="186"/>
                    <a:pt x="57" y="189"/>
                    <a:pt x="56" y="180"/>
                  </a:cubicBezTo>
                  <a:cubicBezTo>
                    <a:pt x="55" y="177"/>
                    <a:pt x="51" y="175"/>
                    <a:pt x="48" y="175"/>
                  </a:cubicBezTo>
                  <a:cubicBezTo>
                    <a:pt x="43" y="175"/>
                    <a:pt x="40" y="178"/>
                    <a:pt x="36" y="180"/>
                  </a:cubicBezTo>
                  <a:cubicBezTo>
                    <a:pt x="36" y="179"/>
                    <a:pt x="37" y="178"/>
                    <a:pt x="37" y="177"/>
                  </a:cubicBezTo>
                  <a:cubicBezTo>
                    <a:pt x="37" y="177"/>
                    <a:pt x="37" y="177"/>
                    <a:pt x="37" y="177"/>
                  </a:cubicBezTo>
                  <a:cubicBezTo>
                    <a:pt x="39" y="171"/>
                    <a:pt x="44" y="166"/>
                    <a:pt x="48" y="162"/>
                  </a:cubicBezTo>
                  <a:cubicBezTo>
                    <a:pt x="49" y="163"/>
                    <a:pt x="49" y="163"/>
                    <a:pt x="50" y="162"/>
                  </a:cubicBezTo>
                  <a:cubicBezTo>
                    <a:pt x="55" y="166"/>
                    <a:pt x="69" y="170"/>
                    <a:pt x="70" y="161"/>
                  </a:cubicBezTo>
                  <a:cubicBezTo>
                    <a:pt x="71" y="153"/>
                    <a:pt x="61" y="155"/>
                    <a:pt x="54" y="157"/>
                  </a:cubicBezTo>
                  <a:cubicBezTo>
                    <a:pt x="55" y="157"/>
                    <a:pt x="56" y="156"/>
                    <a:pt x="56" y="156"/>
                  </a:cubicBezTo>
                  <a:cubicBezTo>
                    <a:pt x="62" y="151"/>
                    <a:pt x="69" y="147"/>
                    <a:pt x="75" y="143"/>
                  </a:cubicBezTo>
                  <a:cubicBezTo>
                    <a:pt x="76" y="143"/>
                    <a:pt x="76" y="143"/>
                    <a:pt x="76" y="143"/>
                  </a:cubicBezTo>
                  <a:cubicBezTo>
                    <a:pt x="76" y="143"/>
                    <a:pt x="76" y="143"/>
                    <a:pt x="77" y="143"/>
                  </a:cubicBezTo>
                  <a:cubicBezTo>
                    <a:pt x="79" y="146"/>
                    <a:pt x="83" y="148"/>
                    <a:pt x="87" y="148"/>
                  </a:cubicBezTo>
                  <a:cubicBezTo>
                    <a:pt x="90" y="148"/>
                    <a:pt x="96" y="147"/>
                    <a:pt x="97" y="143"/>
                  </a:cubicBezTo>
                  <a:cubicBezTo>
                    <a:pt x="99" y="140"/>
                    <a:pt x="96" y="136"/>
                    <a:pt x="93" y="136"/>
                  </a:cubicBezTo>
                  <a:cubicBezTo>
                    <a:pt x="89" y="135"/>
                    <a:pt x="85" y="136"/>
                    <a:pt x="81" y="138"/>
                  </a:cubicBezTo>
                  <a:cubicBezTo>
                    <a:pt x="83" y="134"/>
                    <a:pt x="80" y="127"/>
                    <a:pt x="75" y="125"/>
                  </a:cubicBezTo>
                  <a:cubicBezTo>
                    <a:pt x="71" y="124"/>
                    <a:pt x="68" y="128"/>
                    <a:pt x="67" y="132"/>
                  </a:cubicBezTo>
                  <a:cubicBezTo>
                    <a:pt x="65" y="136"/>
                    <a:pt x="66" y="141"/>
                    <a:pt x="68" y="145"/>
                  </a:cubicBezTo>
                  <a:cubicBezTo>
                    <a:pt x="63" y="148"/>
                    <a:pt x="58" y="151"/>
                    <a:pt x="54" y="155"/>
                  </a:cubicBezTo>
                  <a:cubicBezTo>
                    <a:pt x="55" y="152"/>
                    <a:pt x="56" y="149"/>
                    <a:pt x="55" y="146"/>
                  </a:cubicBezTo>
                  <a:cubicBezTo>
                    <a:pt x="54" y="143"/>
                    <a:pt x="51" y="139"/>
                    <a:pt x="47" y="142"/>
                  </a:cubicBezTo>
                  <a:cubicBezTo>
                    <a:pt x="42" y="144"/>
                    <a:pt x="44" y="151"/>
                    <a:pt x="44" y="155"/>
                  </a:cubicBezTo>
                  <a:cubicBezTo>
                    <a:pt x="45" y="157"/>
                    <a:pt x="45" y="160"/>
                    <a:pt x="47" y="161"/>
                  </a:cubicBezTo>
                  <a:cubicBezTo>
                    <a:pt x="47" y="161"/>
                    <a:pt x="47" y="161"/>
                    <a:pt x="47" y="161"/>
                  </a:cubicBezTo>
                  <a:cubicBezTo>
                    <a:pt x="42" y="165"/>
                    <a:pt x="38" y="169"/>
                    <a:pt x="37" y="174"/>
                  </a:cubicBezTo>
                  <a:cubicBezTo>
                    <a:pt x="37" y="172"/>
                    <a:pt x="37" y="171"/>
                    <a:pt x="37" y="169"/>
                  </a:cubicBezTo>
                  <a:cubicBezTo>
                    <a:pt x="38" y="157"/>
                    <a:pt x="40" y="145"/>
                    <a:pt x="42" y="133"/>
                  </a:cubicBezTo>
                  <a:cubicBezTo>
                    <a:pt x="46" y="134"/>
                    <a:pt x="50" y="135"/>
                    <a:pt x="53" y="134"/>
                  </a:cubicBezTo>
                  <a:cubicBezTo>
                    <a:pt x="56" y="133"/>
                    <a:pt x="61" y="131"/>
                    <a:pt x="61" y="127"/>
                  </a:cubicBezTo>
                  <a:cubicBezTo>
                    <a:pt x="61" y="123"/>
                    <a:pt x="57" y="122"/>
                    <a:pt x="54" y="122"/>
                  </a:cubicBezTo>
                  <a:cubicBezTo>
                    <a:pt x="50" y="122"/>
                    <a:pt x="47" y="125"/>
                    <a:pt x="43" y="128"/>
                  </a:cubicBezTo>
                  <a:cubicBezTo>
                    <a:pt x="44" y="127"/>
                    <a:pt x="44" y="127"/>
                    <a:pt x="44" y="126"/>
                  </a:cubicBezTo>
                  <a:cubicBezTo>
                    <a:pt x="45" y="122"/>
                    <a:pt x="46" y="118"/>
                    <a:pt x="47" y="114"/>
                  </a:cubicBezTo>
                  <a:cubicBezTo>
                    <a:pt x="51" y="116"/>
                    <a:pt x="56" y="118"/>
                    <a:pt x="60" y="116"/>
                  </a:cubicBezTo>
                  <a:cubicBezTo>
                    <a:pt x="63" y="115"/>
                    <a:pt x="65" y="112"/>
                    <a:pt x="63" y="109"/>
                  </a:cubicBezTo>
                  <a:cubicBezTo>
                    <a:pt x="62" y="105"/>
                    <a:pt x="58" y="105"/>
                    <a:pt x="54" y="106"/>
                  </a:cubicBezTo>
                  <a:cubicBezTo>
                    <a:pt x="52" y="107"/>
                    <a:pt x="50" y="108"/>
                    <a:pt x="48" y="110"/>
                  </a:cubicBezTo>
                  <a:cubicBezTo>
                    <a:pt x="50" y="103"/>
                    <a:pt x="52" y="96"/>
                    <a:pt x="54" y="88"/>
                  </a:cubicBezTo>
                  <a:cubicBezTo>
                    <a:pt x="56" y="89"/>
                    <a:pt x="57" y="89"/>
                    <a:pt x="58" y="88"/>
                  </a:cubicBezTo>
                  <a:cubicBezTo>
                    <a:pt x="60" y="88"/>
                    <a:pt x="61" y="88"/>
                    <a:pt x="63" y="88"/>
                  </a:cubicBezTo>
                  <a:cubicBezTo>
                    <a:pt x="63" y="88"/>
                    <a:pt x="62" y="89"/>
                    <a:pt x="63" y="89"/>
                  </a:cubicBezTo>
                  <a:cubicBezTo>
                    <a:pt x="65" y="93"/>
                    <a:pt x="69" y="97"/>
                    <a:pt x="73" y="98"/>
                  </a:cubicBezTo>
                  <a:cubicBezTo>
                    <a:pt x="76" y="100"/>
                    <a:pt x="82" y="101"/>
                    <a:pt x="85" y="97"/>
                  </a:cubicBezTo>
                  <a:cubicBezTo>
                    <a:pt x="88" y="94"/>
                    <a:pt x="83" y="91"/>
                    <a:pt x="80" y="89"/>
                  </a:cubicBezTo>
                  <a:cubicBezTo>
                    <a:pt x="78" y="88"/>
                    <a:pt x="76" y="87"/>
                    <a:pt x="74" y="86"/>
                  </a:cubicBezTo>
                  <a:cubicBezTo>
                    <a:pt x="79" y="85"/>
                    <a:pt x="85" y="83"/>
                    <a:pt x="90" y="81"/>
                  </a:cubicBezTo>
                  <a:cubicBezTo>
                    <a:pt x="91" y="81"/>
                    <a:pt x="91" y="81"/>
                    <a:pt x="91" y="82"/>
                  </a:cubicBezTo>
                  <a:cubicBezTo>
                    <a:pt x="95" y="85"/>
                    <a:pt x="101" y="89"/>
                    <a:pt x="107" y="89"/>
                  </a:cubicBezTo>
                  <a:cubicBezTo>
                    <a:pt x="110" y="89"/>
                    <a:pt x="115" y="88"/>
                    <a:pt x="116" y="84"/>
                  </a:cubicBezTo>
                  <a:cubicBezTo>
                    <a:pt x="116" y="80"/>
                    <a:pt x="113" y="78"/>
                    <a:pt x="110" y="77"/>
                  </a:cubicBezTo>
                  <a:cubicBezTo>
                    <a:pt x="106" y="76"/>
                    <a:pt x="102" y="76"/>
                    <a:pt x="98" y="77"/>
                  </a:cubicBezTo>
                  <a:cubicBezTo>
                    <a:pt x="104" y="74"/>
                    <a:pt x="110" y="70"/>
                    <a:pt x="115" y="66"/>
                  </a:cubicBezTo>
                  <a:cubicBezTo>
                    <a:pt x="121" y="67"/>
                    <a:pt x="127" y="67"/>
                    <a:pt x="131" y="63"/>
                  </a:cubicBezTo>
                  <a:cubicBezTo>
                    <a:pt x="133" y="60"/>
                    <a:pt x="134" y="56"/>
                    <a:pt x="132" y="52"/>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4"/>
            <p:cNvSpPr/>
            <p:nvPr/>
          </p:nvSpPr>
          <p:spPr bwMode="auto">
            <a:xfrm>
              <a:off x="2323" y="2818"/>
              <a:ext cx="1194" cy="461"/>
            </a:xfrm>
            <a:custGeom>
              <a:avLst/>
              <a:gdLst>
                <a:gd name="T0" fmla="*/ 207 w 236"/>
                <a:gd name="T1" fmla="*/ 23 h 91"/>
                <a:gd name="T2" fmla="*/ 235 w 236"/>
                <a:gd name="T3" fmla="*/ 1 h 91"/>
                <a:gd name="T4" fmla="*/ 218 w 236"/>
                <a:gd name="T5" fmla="*/ 13 h 91"/>
                <a:gd name="T6" fmla="*/ 227 w 236"/>
                <a:gd name="T7" fmla="*/ 13 h 91"/>
                <a:gd name="T8" fmla="*/ 221 w 236"/>
                <a:gd name="T9" fmla="*/ 17 h 91"/>
                <a:gd name="T10" fmla="*/ 207 w 236"/>
                <a:gd name="T11" fmla="*/ 26 h 91"/>
                <a:gd name="T12" fmla="*/ 211 w 236"/>
                <a:gd name="T13" fmla="*/ 31 h 91"/>
                <a:gd name="T14" fmla="*/ 204 w 236"/>
                <a:gd name="T15" fmla="*/ 29 h 91"/>
                <a:gd name="T16" fmla="*/ 203 w 236"/>
                <a:gd name="T17" fmla="*/ 40 h 91"/>
                <a:gd name="T18" fmla="*/ 212 w 236"/>
                <a:gd name="T19" fmla="*/ 45 h 91"/>
                <a:gd name="T20" fmla="*/ 190 w 236"/>
                <a:gd name="T21" fmla="*/ 42 h 91"/>
                <a:gd name="T22" fmla="*/ 192 w 236"/>
                <a:gd name="T23" fmla="*/ 59 h 91"/>
                <a:gd name="T24" fmla="*/ 157 w 236"/>
                <a:gd name="T25" fmla="*/ 61 h 91"/>
                <a:gd name="T26" fmla="*/ 172 w 236"/>
                <a:gd name="T27" fmla="*/ 71 h 91"/>
                <a:gd name="T28" fmla="*/ 154 w 236"/>
                <a:gd name="T29" fmla="*/ 62 h 91"/>
                <a:gd name="T30" fmla="*/ 147 w 236"/>
                <a:gd name="T31" fmla="*/ 65 h 91"/>
                <a:gd name="T32" fmla="*/ 149 w 236"/>
                <a:gd name="T33" fmla="*/ 82 h 91"/>
                <a:gd name="T34" fmla="*/ 130 w 236"/>
                <a:gd name="T35" fmla="*/ 70 h 91"/>
                <a:gd name="T36" fmla="*/ 124 w 236"/>
                <a:gd name="T37" fmla="*/ 78 h 91"/>
                <a:gd name="T38" fmla="*/ 129 w 236"/>
                <a:gd name="T39" fmla="*/ 86 h 91"/>
                <a:gd name="T40" fmla="*/ 118 w 236"/>
                <a:gd name="T41" fmla="*/ 75 h 91"/>
                <a:gd name="T42" fmla="*/ 108 w 236"/>
                <a:gd name="T43" fmla="*/ 74 h 91"/>
                <a:gd name="T44" fmla="*/ 99 w 236"/>
                <a:gd name="T45" fmla="*/ 90 h 91"/>
                <a:gd name="T46" fmla="*/ 71 w 236"/>
                <a:gd name="T47" fmla="*/ 73 h 91"/>
                <a:gd name="T48" fmla="*/ 75 w 236"/>
                <a:gd name="T49" fmla="*/ 79 h 91"/>
                <a:gd name="T50" fmla="*/ 77 w 236"/>
                <a:gd name="T51" fmla="*/ 88 h 91"/>
                <a:gd name="T52" fmla="*/ 74 w 236"/>
                <a:gd name="T53" fmla="*/ 79 h 91"/>
                <a:gd name="T54" fmla="*/ 51 w 236"/>
                <a:gd name="T55" fmla="*/ 69 h 91"/>
                <a:gd name="T56" fmla="*/ 46 w 236"/>
                <a:gd name="T57" fmla="*/ 68 h 91"/>
                <a:gd name="T58" fmla="*/ 38 w 236"/>
                <a:gd name="T59" fmla="*/ 68 h 91"/>
                <a:gd name="T60" fmla="*/ 41 w 236"/>
                <a:gd name="T61" fmla="*/ 72 h 91"/>
                <a:gd name="T62" fmla="*/ 31 w 236"/>
                <a:gd name="T63" fmla="*/ 75 h 91"/>
                <a:gd name="T64" fmla="*/ 36 w 236"/>
                <a:gd name="T65" fmla="*/ 64 h 91"/>
                <a:gd name="T66" fmla="*/ 29 w 236"/>
                <a:gd name="T67" fmla="*/ 61 h 91"/>
                <a:gd name="T68" fmla="*/ 32 w 236"/>
                <a:gd name="T69" fmla="*/ 62 h 91"/>
                <a:gd name="T70" fmla="*/ 46 w 236"/>
                <a:gd name="T71" fmla="*/ 66 h 91"/>
                <a:gd name="T72" fmla="*/ 54 w 236"/>
                <a:gd name="T73" fmla="*/ 55 h 91"/>
                <a:gd name="T74" fmla="*/ 56 w 236"/>
                <a:gd name="T75" fmla="*/ 61 h 91"/>
                <a:gd name="T76" fmla="*/ 49 w 236"/>
                <a:gd name="T77" fmla="*/ 67 h 91"/>
                <a:gd name="T78" fmla="*/ 66 w 236"/>
                <a:gd name="T79" fmla="*/ 60 h 91"/>
                <a:gd name="T80" fmla="*/ 64 w 236"/>
                <a:gd name="T81" fmla="*/ 70 h 91"/>
                <a:gd name="T82" fmla="*/ 97 w 236"/>
                <a:gd name="T83" fmla="*/ 69 h 91"/>
                <a:gd name="T84" fmla="*/ 104 w 236"/>
                <a:gd name="T85" fmla="*/ 58 h 91"/>
                <a:gd name="T86" fmla="*/ 101 w 236"/>
                <a:gd name="T87" fmla="*/ 65 h 91"/>
                <a:gd name="T88" fmla="*/ 94 w 236"/>
                <a:gd name="T89" fmla="*/ 73 h 91"/>
                <a:gd name="T90" fmla="*/ 123 w 236"/>
                <a:gd name="T91" fmla="*/ 57 h 91"/>
                <a:gd name="T92" fmla="*/ 133 w 236"/>
                <a:gd name="T93" fmla="*/ 68 h 91"/>
                <a:gd name="T94" fmla="*/ 140 w 236"/>
                <a:gd name="T95" fmla="*/ 59 h 91"/>
                <a:gd name="T96" fmla="*/ 147 w 236"/>
                <a:gd name="T97" fmla="*/ 56 h 91"/>
                <a:gd name="T98" fmla="*/ 136 w 236"/>
                <a:gd name="T99" fmla="*/ 67 h 91"/>
                <a:gd name="T100" fmla="*/ 165 w 236"/>
                <a:gd name="T101" fmla="*/ 39 h 91"/>
                <a:gd name="T102" fmla="*/ 173 w 236"/>
                <a:gd name="T103" fmla="*/ 51 h 91"/>
                <a:gd name="T104" fmla="*/ 176 w 236"/>
                <a:gd name="T105" fmla="*/ 43 h 91"/>
                <a:gd name="T106" fmla="*/ 180 w 236"/>
                <a:gd name="T107" fmla="*/ 37 h 91"/>
                <a:gd name="T108" fmla="*/ 175 w 236"/>
                <a:gd name="T109" fmla="*/ 50 h 91"/>
                <a:gd name="T110" fmla="*/ 195 w 236"/>
                <a:gd name="T111" fmla="*/ 20 h 91"/>
                <a:gd name="T112" fmla="*/ 206 w 236"/>
                <a:gd name="T113" fmla="*/ 25 h 91"/>
                <a:gd name="T114" fmla="*/ 202 w 236"/>
                <a:gd name="T115" fmla="*/ 1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6" h="91">
                  <a:moveTo>
                    <a:pt x="210" y="7"/>
                  </a:moveTo>
                  <a:cubicBezTo>
                    <a:pt x="211" y="9"/>
                    <a:pt x="210" y="13"/>
                    <a:pt x="208" y="14"/>
                  </a:cubicBezTo>
                  <a:cubicBezTo>
                    <a:pt x="209" y="17"/>
                    <a:pt x="208" y="20"/>
                    <a:pt x="207" y="23"/>
                  </a:cubicBezTo>
                  <a:cubicBezTo>
                    <a:pt x="210" y="20"/>
                    <a:pt x="213" y="16"/>
                    <a:pt x="216" y="13"/>
                  </a:cubicBezTo>
                  <a:cubicBezTo>
                    <a:pt x="216" y="13"/>
                    <a:pt x="216" y="12"/>
                    <a:pt x="216" y="12"/>
                  </a:cubicBezTo>
                  <a:cubicBezTo>
                    <a:pt x="219" y="5"/>
                    <a:pt x="227" y="0"/>
                    <a:pt x="235" y="1"/>
                  </a:cubicBezTo>
                  <a:cubicBezTo>
                    <a:pt x="235" y="2"/>
                    <a:pt x="236" y="2"/>
                    <a:pt x="235" y="3"/>
                  </a:cubicBezTo>
                  <a:cubicBezTo>
                    <a:pt x="232" y="9"/>
                    <a:pt x="225" y="13"/>
                    <a:pt x="218" y="13"/>
                  </a:cubicBezTo>
                  <a:cubicBezTo>
                    <a:pt x="218" y="13"/>
                    <a:pt x="218" y="13"/>
                    <a:pt x="218" y="13"/>
                  </a:cubicBezTo>
                  <a:cubicBezTo>
                    <a:pt x="216" y="15"/>
                    <a:pt x="215" y="16"/>
                    <a:pt x="214" y="18"/>
                  </a:cubicBezTo>
                  <a:cubicBezTo>
                    <a:pt x="216" y="17"/>
                    <a:pt x="219" y="16"/>
                    <a:pt x="221" y="16"/>
                  </a:cubicBezTo>
                  <a:cubicBezTo>
                    <a:pt x="222" y="14"/>
                    <a:pt x="226" y="13"/>
                    <a:pt x="227" y="13"/>
                  </a:cubicBezTo>
                  <a:cubicBezTo>
                    <a:pt x="230" y="13"/>
                    <a:pt x="232" y="15"/>
                    <a:pt x="232" y="18"/>
                  </a:cubicBezTo>
                  <a:cubicBezTo>
                    <a:pt x="231" y="21"/>
                    <a:pt x="228" y="23"/>
                    <a:pt x="225" y="23"/>
                  </a:cubicBezTo>
                  <a:cubicBezTo>
                    <a:pt x="223" y="22"/>
                    <a:pt x="220" y="20"/>
                    <a:pt x="221" y="17"/>
                  </a:cubicBezTo>
                  <a:cubicBezTo>
                    <a:pt x="218" y="18"/>
                    <a:pt x="216" y="18"/>
                    <a:pt x="213" y="20"/>
                  </a:cubicBezTo>
                  <a:cubicBezTo>
                    <a:pt x="213" y="20"/>
                    <a:pt x="213" y="20"/>
                    <a:pt x="213" y="20"/>
                  </a:cubicBezTo>
                  <a:cubicBezTo>
                    <a:pt x="211" y="22"/>
                    <a:pt x="209" y="24"/>
                    <a:pt x="207" y="26"/>
                  </a:cubicBezTo>
                  <a:cubicBezTo>
                    <a:pt x="213" y="23"/>
                    <a:pt x="220" y="23"/>
                    <a:pt x="225" y="26"/>
                  </a:cubicBezTo>
                  <a:cubicBezTo>
                    <a:pt x="226" y="26"/>
                    <a:pt x="226" y="27"/>
                    <a:pt x="225" y="27"/>
                  </a:cubicBezTo>
                  <a:cubicBezTo>
                    <a:pt x="221" y="30"/>
                    <a:pt x="216" y="31"/>
                    <a:pt x="211" y="31"/>
                  </a:cubicBezTo>
                  <a:cubicBezTo>
                    <a:pt x="210" y="31"/>
                    <a:pt x="207" y="31"/>
                    <a:pt x="205" y="30"/>
                  </a:cubicBezTo>
                  <a:cubicBezTo>
                    <a:pt x="205" y="30"/>
                    <a:pt x="205" y="30"/>
                    <a:pt x="204" y="30"/>
                  </a:cubicBezTo>
                  <a:cubicBezTo>
                    <a:pt x="204" y="30"/>
                    <a:pt x="204" y="30"/>
                    <a:pt x="204" y="29"/>
                  </a:cubicBezTo>
                  <a:cubicBezTo>
                    <a:pt x="200" y="33"/>
                    <a:pt x="197" y="36"/>
                    <a:pt x="193" y="39"/>
                  </a:cubicBezTo>
                  <a:cubicBezTo>
                    <a:pt x="196" y="38"/>
                    <a:pt x="200" y="39"/>
                    <a:pt x="203" y="40"/>
                  </a:cubicBezTo>
                  <a:cubicBezTo>
                    <a:pt x="203" y="40"/>
                    <a:pt x="203" y="40"/>
                    <a:pt x="203" y="40"/>
                  </a:cubicBezTo>
                  <a:cubicBezTo>
                    <a:pt x="203" y="39"/>
                    <a:pt x="204" y="38"/>
                    <a:pt x="204" y="38"/>
                  </a:cubicBezTo>
                  <a:cubicBezTo>
                    <a:pt x="205" y="36"/>
                    <a:pt x="207" y="36"/>
                    <a:pt x="208" y="36"/>
                  </a:cubicBezTo>
                  <a:cubicBezTo>
                    <a:pt x="212" y="37"/>
                    <a:pt x="213" y="41"/>
                    <a:pt x="212" y="45"/>
                  </a:cubicBezTo>
                  <a:cubicBezTo>
                    <a:pt x="210" y="48"/>
                    <a:pt x="207" y="49"/>
                    <a:pt x="204" y="47"/>
                  </a:cubicBezTo>
                  <a:cubicBezTo>
                    <a:pt x="202" y="46"/>
                    <a:pt x="202" y="43"/>
                    <a:pt x="203" y="41"/>
                  </a:cubicBezTo>
                  <a:cubicBezTo>
                    <a:pt x="198" y="40"/>
                    <a:pt x="194" y="40"/>
                    <a:pt x="190" y="42"/>
                  </a:cubicBezTo>
                  <a:cubicBezTo>
                    <a:pt x="186" y="45"/>
                    <a:pt x="181" y="48"/>
                    <a:pt x="177" y="50"/>
                  </a:cubicBezTo>
                  <a:cubicBezTo>
                    <a:pt x="183" y="50"/>
                    <a:pt x="189" y="53"/>
                    <a:pt x="192" y="58"/>
                  </a:cubicBezTo>
                  <a:cubicBezTo>
                    <a:pt x="192" y="59"/>
                    <a:pt x="192" y="59"/>
                    <a:pt x="192" y="59"/>
                  </a:cubicBezTo>
                  <a:cubicBezTo>
                    <a:pt x="188" y="60"/>
                    <a:pt x="183" y="61"/>
                    <a:pt x="179" y="59"/>
                  </a:cubicBezTo>
                  <a:cubicBezTo>
                    <a:pt x="176" y="59"/>
                    <a:pt x="172" y="57"/>
                    <a:pt x="171" y="54"/>
                  </a:cubicBezTo>
                  <a:cubicBezTo>
                    <a:pt x="166" y="57"/>
                    <a:pt x="162" y="59"/>
                    <a:pt x="157" y="61"/>
                  </a:cubicBezTo>
                  <a:cubicBezTo>
                    <a:pt x="160" y="61"/>
                    <a:pt x="163" y="62"/>
                    <a:pt x="166" y="64"/>
                  </a:cubicBezTo>
                  <a:cubicBezTo>
                    <a:pt x="167" y="63"/>
                    <a:pt x="169" y="62"/>
                    <a:pt x="171" y="63"/>
                  </a:cubicBezTo>
                  <a:cubicBezTo>
                    <a:pt x="173" y="64"/>
                    <a:pt x="174" y="68"/>
                    <a:pt x="172" y="71"/>
                  </a:cubicBezTo>
                  <a:cubicBezTo>
                    <a:pt x="170" y="73"/>
                    <a:pt x="166" y="74"/>
                    <a:pt x="164" y="71"/>
                  </a:cubicBezTo>
                  <a:cubicBezTo>
                    <a:pt x="163" y="70"/>
                    <a:pt x="163" y="66"/>
                    <a:pt x="165" y="65"/>
                  </a:cubicBezTo>
                  <a:cubicBezTo>
                    <a:pt x="162" y="63"/>
                    <a:pt x="158" y="62"/>
                    <a:pt x="154" y="62"/>
                  </a:cubicBezTo>
                  <a:cubicBezTo>
                    <a:pt x="154" y="62"/>
                    <a:pt x="154" y="63"/>
                    <a:pt x="153" y="63"/>
                  </a:cubicBezTo>
                  <a:cubicBezTo>
                    <a:pt x="153" y="63"/>
                    <a:pt x="153" y="63"/>
                    <a:pt x="153" y="63"/>
                  </a:cubicBezTo>
                  <a:cubicBezTo>
                    <a:pt x="151" y="64"/>
                    <a:pt x="149" y="64"/>
                    <a:pt x="147" y="65"/>
                  </a:cubicBezTo>
                  <a:cubicBezTo>
                    <a:pt x="142" y="67"/>
                    <a:pt x="138" y="68"/>
                    <a:pt x="134" y="69"/>
                  </a:cubicBezTo>
                  <a:cubicBezTo>
                    <a:pt x="141" y="70"/>
                    <a:pt x="149" y="75"/>
                    <a:pt x="149" y="81"/>
                  </a:cubicBezTo>
                  <a:cubicBezTo>
                    <a:pt x="149" y="81"/>
                    <a:pt x="149" y="82"/>
                    <a:pt x="149" y="82"/>
                  </a:cubicBezTo>
                  <a:cubicBezTo>
                    <a:pt x="148" y="83"/>
                    <a:pt x="146" y="82"/>
                    <a:pt x="145" y="82"/>
                  </a:cubicBezTo>
                  <a:cubicBezTo>
                    <a:pt x="143" y="81"/>
                    <a:pt x="140" y="80"/>
                    <a:pt x="138" y="79"/>
                  </a:cubicBezTo>
                  <a:cubicBezTo>
                    <a:pt x="134" y="77"/>
                    <a:pt x="131" y="74"/>
                    <a:pt x="130" y="70"/>
                  </a:cubicBezTo>
                  <a:cubicBezTo>
                    <a:pt x="130" y="70"/>
                    <a:pt x="130" y="70"/>
                    <a:pt x="130" y="70"/>
                  </a:cubicBezTo>
                  <a:cubicBezTo>
                    <a:pt x="125" y="71"/>
                    <a:pt x="120" y="72"/>
                    <a:pt x="116" y="73"/>
                  </a:cubicBezTo>
                  <a:cubicBezTo>
                    <a:pt x="119" y="73"/>
                    <a:pt x="123" y="76"/>
                    <a:pt x="124" y="78"/>
                  </a:cubicBezTo>
                  <a:cubicBezTo>
                    <a:pt x="125" y="77"/>
                    <a:pt x="125" y="77"/>
                    <a:pt x="126" y="77"/>
                  </a:cubicBezTo>
                  <a:cubicBezTo>
                    <a:pt x="127" y="76"/>
                    <a:pt x="128" y="77"/>
                    <a:pt x="129" y="78"/>
                  </a:cubicBezTo>
                  <a:cubicBezTo>
                    <a:pt x="132" y="80"/>
                    <a:pt x="131" y="84"/>
                    <a:pt x="129" y="86"/>
                  </a:cubicBezTo>
                  <a:cubicBezTo>
                    <a:pt x="126" y="87"/>
                    <a:pt x="122" y="88"/>
                    <a:pt x="120" y="85"/>
                  </a:cubicBezTo>
                  <a:cubicBezTo>
                    <a:pt x="119" y="82"/>
                    <a:pt x="121" y="80"/>
                    <a:pt x="123" y="78"/>
                  </a:cubicBezTo>
                  <a:cubicBezTo>
                    <a:pt x="121" y="77"/>
                    <a:pt x="120" y="76"/>
                    <a:pt x="118" y="75"/>
                  </a:cubicBezTo>
                  <a:cubicBezTo>
                    <a:pt x="116" y="74"/>
                    <a:pt x="114" y="74"/>
                    <a:pt x="112" y="73"/>
                  </a:cubicBezTo>
                  <a:cubicBezTo>
                    <a:pt x="111" y="73"/>
                    <a:pt x="109" y="74"/>
                    <a:pt x="108" y="74"/>
                  </a:cubicBezTo>
                  <a:cubicBezTo>
                    <a:pt x="108" y="74"/>
                    <a:pt x="108" y="74"/>
                    <a:pt x="108" y="74"/>
                  </a:cubicBezTo>
                  <a:cubicBezTo>
                    <a:pt x="107" y="74"/>
                    <a:pt x="107" y="74"/>
                    <a:pt x="107" y="74"/>
                  </a:cubicBezTo>
                  <a:cubicBezTo>
                    <a:pt x="101" y="74"/>
                    <a:pt x="95" y="74"/>
                    <a:pt x="89" y="74"/>
                  </a:cubicBezTo>
                  <a:cubicBezTo>
                    <a:pt x="95" y="76"/>
                    <a:pt x="100" y="83"/>
                    <a:pt x="99" y="90"/>
                  </a:cubicBezTo>
                  <a:cubicBezTo>
                    <a:pt x="99" y="90"/>
                    <a:pt x="99" y="91"/>
                    <a:pt x="98" y="91"/>
                  </a:cubicBezTo>
                  <a:cubicBezTo>
                    <a:pt x="91" y="88"/>
                    <a:pt x="84" y="82"/>
                    <a:pt x="83" y="74"/>
                  </a:cubicBezTo>
                  <a:cubicBezTo>
                    <a:pt x="79" y="74"/>
                    <a:pt x="75" y="73"/>
                    <a:pt x="71" y="73"/>
                  </a:cubicBezTo>
                  <a:cubicBezTo>
                    <a:pt x="72" y="73"/>
                    <a:pt x="72" y="74"/>
                    <a:pt x="73" y="75"/>
                  </a:cubicBezTo>
                  <a:cubicBezTo>
                    <a:pt x="74" y="76"/>
                    <a:pt x="75" y="77"/>
                    <a:pt x="75" y="79"/>
                  </a:cubicBezTo>
                  <a:cubicBezTo>
                    <a:pt x="75" y="79"/>
                    <a:pt x="75" y="79"/>
                    <a:pt x="75" y="79"/>
                  </a:cubicBezTo>
                  <a:cubicBezTo>
                    <a:pt x="76" y="78"/>
                    <a:pt x="76" y="78"/>
                    <a:pt x="77" y="79"/>
                  </a:cubicBezTo>
                  <a:cubicBezTo>
                    <a:pt x="78" y="78"/>
                    <a:pt x="79" y="79"/>
                    <a:pt x="80" y="80"/>
                  </a:cubicBezTo>
                  <a:cubicBezTo>
                    <a:pt x="82" y="83"/>
                    <a:pt x="80" y="86"/>
                    <a:pt x="77" y="88"/>
                  </a:cubicBezTo>
                  <a:cubicBezTo>
                    <a:pt x="75" y="89"/>
                    <a:pt x="71" y="88"/>
                    <a:pt x="70" y="85"/>
                  </a:cubicBezTo>
                  <a:cubicBezTo>
                    <a:pt x="70" y="83"/>
                    <a:pt x="70" y="82"/>
                    <a:pt x="71" y="81"/>
                  </a:cubicBezTo>
                  <a:cubicBezTo>
                    <a:pt x="72" y="80"/>
                    <a:pt x="73" y="80"/>
                    <a:pt x="74" y="79"/>
                  </a:cubicBezTo>
                  <a:cubicBezTo>
                    <a:pt x="73" y="78"/>
                    <a:pt x="72" y="77"/>
                    <a:pt x="71" y="75"/>
                  </a:cubicBezTo>
                  <a:cubicBezTo>
                    <a:pt x="70" y="74"/>
                    <a:pt x="69" y="73"/>
                    <a:pt x="68" y="73"/>
                  </a:cubicBezTo>
                  <a:cubicBezTo>
                    <a:pt x="62" y="72"/>
                    <a:pt x="57" y="70"/>
                    <a:pt x="51" y="69"/>
                  </a:cubicBezTo>
                  <a:cubicBezTo>
                    <a:pt x="54" y="74"/>
                    <a:pt x="56" y="80"/>
                    <a:pt x="55" y="86"/>
                  </a:cubicBezTo>
                  <a:cubicBezTo>
                    <a:pt x="55" y="86"/>
                    <a:pt x="54" y="87"/>
                    <a:pt x="53" y="86"/>
                  </a:cubicBezTo>
                  <a:cubicBezTo>
                    <a:pt x="48" y="83"/>
                    <a:pt x="44" y="75"/>
                    <a:pt x="46" y="68"/>
                  </a:cubicBezTo>
                  <a:cubicBezTo>
                    <a:pt x="46" y="68"/>
                    <a:pt x="46" y="68"/>
                    <a:pt x="46" y="68"/>
                  </a:cubicBezTo>
                  <a:cubicBezTo>
                    <a:pt x="43" y="67"/>
                    <a:pt x="40" y="66"/>
                    <a:pt x="37" y="65"/>
                  </a:cubicBezTo>
                  <a:cubicBezTo>
                    <a:pt x="37" y="66"/>
                    <a:pt x="38" y="67"/>
                    <a:pt x="38" y="68"/>
                  </a:cubicBezTo>
                  <a:cubicBezTo>
                    <a:pt x="38" y="69"/>
                    <a:pt x="39" y="70"/>
                    <a:pt x="39" y="71"/>
                  </a:cubicBezTo>
                  <a:cubicBezTo>
                    <a:pt x="39" y="71"/>
                    <a:pt x="40" y="71"/>
                    <a:pt x="40" y="72"/>
                  </a:cubicBezTo>
                  <a:cubicBezTo>
                    <a:pt x="40" y="72"/>
                    <a:pt x="40" y="72"/>
                    <a:pt x="41" y="72"/>
                  </a:cubicBezTo>
                  <a:cubicBezTo>
                    <a:pt x="41" y="73"/>
                    <a:pt x="42" y="74"/>
                    <a:pt x="42" y="75"/>
                  </a:cubicBezTo>
                  <a:cubicBezTo>
                    <a:pt x="41" y="78"/>
                    <a:pt x="39" y="80"/>
                    <a:pt x="36" y="80"/>
                  </a:cubicBezTo>
                  <a:cubicBezTo>
                    <a:pt x="34" y="80"/>
                    <a:pt x="31" y="78"/>
                    <a:pt x="31" y="75"/>
                  </a:cubicBezTo>
                  <a:cubicBezTo>
                    <a:pt x="32" y="72"/>
                    <a:pt x="35" y="71"/>
                    <a:pt x="38" y="71"/>
                  </a:cubicBezTo>
                  <a:cubicBezTo>
                    <a:pt x="37" y="70"/>
                    <a:pt x="37" y="69"/>
                    <a:pt x="37" y="68"/>
                  </a:cubicBezTo>
                  <a:cubicBezTo>
                    <a:pt x="37" y="67"/>
                    <a:pt x="36" y="66"/>
                    <a:pt x="36" y="64"/>
                  </a:cubicBezTo>
                  <a:cubicBezTo>
                    <a:pt x="23" y="60"/>
                    <a:pt x="10" y="54"/>
                    <a:pt x="0" y="45"/>
                  </a:cubicBezTo>
                  <a:cubicBezTo>
                    <a:pt x="0" y="45"/>
                    <a:pt x="0" y="45"/>
                    <a:pt x="0" y="45"/>
                  </a:cubicBezTo>
                  <a:cubicBezTo>
                    <a:pt x="9" y="51"/>
                    <a:pt x="19" y="57"/>
                    <a:pt x="29" y="61"/>
                  </a:cubicBezTo>
                  <a:cubicBezTo>
                    <a:pt x="31" y="53"/>
                    <a:pt x="38" y="48"/>
                    <a:pt x="46" y="50"/>
                  </a:cubicBezTo>
                  <a:cubicBezTo>
                    <a:pt x="46" y="51"/>
                    <a:pt x="47" y="51"/>
                    <a:pt x="46" y="52"/>
                  </a:cubicBezTo>
                  <a:cubicBezTo>
                    <a:pt x="43" y="57"/>
                    <a:pt x="38" y="61"/>
                    <a:pt x="32" y="62"/>
                  </a:cubicBezTo>
                  <a:cubicBezTo>
                    <a:pt x="36" y="63"/>
                    <a:pt x="40" y="65"/>
                    <a:pt x="45" y="66"/>
                  </a:cubicBezTo>
                  <a:cubicBezTo>
                    <a:pt x="45" y="66"/>
                    <a:pt x="46" y="66"/>
                    <a:pt x="46" y="66"/>
                  </a:cubicBezTo>
                  <a:cubicBezTo>
                    <a:pt x="46" y="66"/>
                    <a:pt x="46" y="66"/>
                    <a:pt x="46" y="66"/>
                  </a:cubicBezTo>
                  <a:cubicBezTo>
                    <a:pt x="48" y="65"/>
                    <a:pt x="49" y="65"/>
                    <a:pt x="51" y="64"/>
                  </a:cubicBezTo>
                  <a:cubicBezTo>
                    <a:pt x="52" y="63"/>
                    <a:pt x="54" y="62"/>
                    <a:pt x="55" y="60"/>
                  </a:cubicBezTo>
                  <a:cubicBezTo>
                    <a:pt x="53" y="59"/>
                    <a:pt x="53" y="57"/>
                    <a:pt x="54" y="55"/>
                  </a:cubicBezTo>
                  <a:cubicBezTo>
                    <a:pt x="55" y="52"/>
                    <a:pt x="59" y="52"/>
                    <a:pt x="61" y="54"/>
                  </a:cubicBezTo>
                  <a:cubicBezTo>
                    <a:pt x="64" y="55"/>
                    <a:pt x="64" y="58"/>
                    <a:pt x="62" y="61"/>
                  </a:cubicBezTo>
                  <a:cubicBezTo>
                    <a:pt x="61" y="63"/>
                    <a:pt x="58" y="63"/>
                    <a:pt x="56" y="61"/>
                  </a:cubicBezTo>
                  <a:cubicBezTo>
                    <a:pt x="55" y="63"/>
                    <a:pt x="53" y="64"/>
                    <a:pt x="52" y="65"/>
                  </a:cubicBezTo>
                  <a:cubicBezTo>
                    <a:pt x="51" y="66"/>
                    <a:pt x="50" y="66"/>
                    <a:pt x="49" y="67"/>
                  </a:cubicBezTo>
                  <a:cubicBezTo>
                    <a:pt x="49" y="67"/>
                    <a:pt x="49" y="67"/>
                    <a:pt x="49" y="67"/>
                  </a:cubicBezTo>
                  <a:cubicBezTo>
                    <a:pt x="53" y="68"/>
                    <a:pt x="57" y="69"/>
                    <a:pt x="61" y="70"/>
                  </a:cubicBezTo>
                  <a:cubicBezTo>
                    <a:pt x="61" y="70"/>
                    <a:pt x="61" y="70"/>
                    <a:pt x="61" y="70"/>
                  </a:cubicBezTo>
                  <a:cubicBezTo>
                    <a:pt x="61" y="66"/>
                    <a:pt x="64" y="62"/>
                    <a:pt x="66" y="60"/>
                  </a:cubicBezTo>
                  <a:cubicBezTo>
                    <a:pt x="70" y="57"/>
                    <a:pt x="75" y="57"/>
                    <a:pt x="79" y="58"/>
                  </a:cubicBezTo>
                  <a:cubicBezTo>
                    <a:pt x="80" y="58"/>
                    <a:pt x="80" y="59"/>
                    <a:pt x="80" y="59"/>
                  </a:cubicBezTo>
                  <a:cubicBezTo>
                    <a:pt x="76" y="64"/>
                    <a:pt x="70" y="69"/>
                    <a:pt x="64" y="70"/>
                  </a:cubicBezTo>
                  <a:cubicBezTo>
                    <a:pt x="73" y="72"/>
                    <a:pt x="82" y="73"/>
                    <a:pt x="92" y="73"/>
                  </a:cubicBezTo>
                  <a:cubicBezTo>
                    <a:pt x="92" y="73"/>
                    <a:pt x="92" y="73"/>
                    <a:pt x="92" y="73"/>
                  </a:cubicBezTo>
                  <a:cubicBezTo>
                    <a:pt x="93" y="72"/>
                    <a:pt x="95" y="71"/>
                    <a:pt x="97" y="69"/>
                  </a:cubicBezTo>
                  <a:cubicBezTo>
                    <a:pt x="98" y="68"/>
                    <a:pt x="98" y="66"/>
                    <a:pt x="100" y="65"/>
                  </a:cubicBezTo>
                  <a:cubicBezTo>
                    <a:pt x="98" y="65"/>
                    <a:pt x="96" y="63"/>
                    <a:pt x="97" y="61"/>
                  </a:cubicBezTo>
                  <a:cubicBezTo>
                    <a:pt x="97" y="58"/>
                    <a:pt x="101" y="57"/>
                    <a:pt x="104" y="58"/>
                  </a:cubicBezTo>
                  <a:cubicBezTo>
                    <a:pt x="106" y="59"/>
                    <a:pt x="108" y="62"/>
                    <a:pt x="106" y="64"/>
                  </a:cubicBezTo>
                  <a:cubicBezTo>
                    <a:pt x="105" y="66"/>
                    <a:pt x="102" y="66"/>
                    <a:pt x="101" y="65"/>
                  </a:cubicBezTo>
                  <a:cubicBezTo>
                    <a:pt x="101" y="65"/>
                    <a:pt x="101" y="65"/>
                    <a:pt x="101" y="65"/>
                  </a:cubicBezTo>
                  <a:cubicBezTo>
                    <a:pt x="100" y="67"/>
                    <a:pt x="99" y="69"/>
                    <a:pt x="97" y="70"/>
                  </a:cubicBezTo>
                  <a:cubicBezTo>
                    <a:pt x="96" y="71"/>
                    <a:pt x="95" y="72"/>
                    <a:pt x="94" y="73"/>
                  </a:cubicBezTo>
                  <a:cubicBezTo>
                    <a:pt x="94" y="73"/>
                    <a:pt x="94" y="73"/>
                    <a:pt x="94" y="73"/>
                  </a:cubicBezTo>
                  <a:cubicBezTo>
                    <a:pt x="98" y="73"/>
                    <a:pt x="102" y="73"/>
                    <a:pt x="106" y="72"/>
                  </a:cubicBezTo>
                  <a:cubicBezTo>
                    <a:pt x="105" y="70"/>
                    <a:pt x="108" y="65"/>
                    <a:pt x="110" y="63"/>
                  </a:cubicBezTo>
                  <a:cubicBezTo>
                    <a:pt x="113" y="59"/>
                    <a:pt x="118" y="57"/>
                    <a:pt x="123" y="57"/>
                  </a:cubicBezTo>
                  <a:cubicBezTo>
                    <a:pt x="124" y="57"/>
                    <a:pt x="124" y="58"/>
                    <a:pt x="124" y="58"/>
                  </a:cubicBezTo>
                  <a:cubicBezTo>
                    <a:pt x="121" y="64"/>
                    <a:pt x="117" y="69"/>
                    <a:pt x="112" y="72"/>
                  </a:cubicBezTo>
                  <a:cubicBezTo>
                    <a:pt x="119" y="71"/>
                    <a:pt x="126" y="69"/>
                    <a:pt x="133" y="68"/>
                  </a:cubicBezTo>
                  <a:cubicBezTo>
                    <a:pt x="133" y="67"/>
                    <a:pt x="133" y="67"/>
                    <a:pt x="133" y="67"/>
                  </a:cubicBezTo>
                  <a:cubicBezTo>
                    <a:pt x="135" y="66"/>
                    <a:pt x="137" y="65"/>
                    <a:pt x="138" y="63"/>
                  </a:cubicBezTo>
                  <a:cubicBezTo>
                    <a:pt x="139" y="62"/>
                    <a:pt x="139" y="60"/>
                    <a:pt x="140" y="59"/>
                  </a:cubicBezTo>
                  <a:cubicBezTo>
                    <a:pt x="138" y="58"/>
                    <a:pt x="136" y="57"/>
                    <a:pt x="136" y="55"/>
                  </a:cubicBezTo>
                  <a:cubicBezTo>
                    <a:pt x="136" y="52"/>
                    <a:pt x="140" y="50"/>
                    <a:pt x="142" y="50"/>
                  </a:cubicBezTo>
                  <a:cubicBezTo>
                    <a:pt x="145" y="51"/>
                    <a:pt x="147" y="53"/>
                    <a:pt x="147" y="56"/>
                  </a:cubicBezTo>
                  <a:cubicBezTo>
                    <a:pt x="146" y="59"/>
                    <a:pt x="144" y="61"/>
                    <a:pt x="141" y="60"/>
                  </a:cubicBezTo>
                  <a:cubicBezTo>
                    <a:pt x="141" y="60"/>
                    <a:pt x="141" y="60"/>
                    <a:pt x="141" y="60"/>
                  </a:cubicBezTo>
                  <a:cubicBezTo>
                    <a:pt x="140" y="63"/>
                    <a:pt x="138" y="65"/>
                    <a:pt x="136" y="67"/>
                  </a:cubicBezTo>
                  <a:cubicBezTo>
                    <a:pt x="141" y="65"/>
                    <a:pt x="146" y="64"/>
                    <a:pt x="151" y="62"/>
                  </a:cubicBezTo>
                  <a:cubicBezTo>
                    <a:pt x="150" y="57"/>
                    <a:pt x="152" y="51"/>
                    <a:pt x="154" y="48"/>
                  </a:cubicBezTo>
                  <a:cubicBezTo>
                    <a:pt x="157" y="44"/>
                    <a:pt x="160" y="41"/>
                    <a:pt x="165" y="39"/>
                  </a:cubicBezTo>
                  <a:cubicBezTo>
                    <a:pt x="166" y="39"/>
                    <a:pt x="166" y="40"/>
                    <a:pt x="166" y="40"/>
                  </a:cubicBezTo>
                  <a:cubicBezTo>
                    <a:pt x="165" y="48"/>
                    <a:pt x="161" y="56"/>
                    <a:pt x="155" y="60"/>
                  </a:cubicBezTo>
                  <a:cubicBezTo>
                    <a:pt x="161" y="58"/>
                    <a:pt x="167" y="55"/>
                    <a:pt x="173" y="51"/>
                  </a:cubicBezTo>
                  <a:cubicBezTo>
                    <a:pt x="173" y="51"/>
                    <a:pt x="173" y="51"/>
                    <a:pt x="173" y="51"/>
                  </a:cubicBezTo>
                  <a:cubicBezTo>
                    <a:pt x="175" y="49"/>
                    <a:pt x="176" y="46"/>
                    <a:pt x="176" y="43"/>
                  </a:cubicBezTo>
                  <a:cubicBezTo>
                    <a:pt x="176" y="43"/>
                    <a:pt x="176" y="43"/>
                    <a:pt x="176" y="43"/>
                  </a:cubicBezTo>
                  <a:cubicBezTo>
                    <a:pt x="174" y="43"/>
                    <a:pt x="172" y="43"/>
                    <a:pt x="171" y="42"/>
                  </a:cubicBezTo>
                  <a:cubicBezTo>
                    <a:pt x="170" y="39"/>
                    <a:pt x="171" y="36"/>
                    <a:pt x="173" y="35"/>
                  </a:cubicBezTo>
                  <a:cubicBezTo>
                    <a:pt x="176" y="34"/>
                    <a:pt x="179" y="34"/>
                    <a:pt x="180" y="37"/>
                  </a:cubicBezTo>
                  <a:cubicBezTo>
                    <a:pt x="181" y="38"/>
                    <a:pt x="180" y="40"/>
                    <a:pt x="180" y="41"/>
                  </a:cubicBezTo>
                  <a:cubicBezTo>
                    <a:pt x="179" y="42"/>
                    <a:pt x="178" y="43"/>
                    <a:pt x="177" y="43"/>
                  </a:cubicBezTo>
                  <a:cubicBezTo>
                    <a:pt x="177" y="45"/>
                    <a:pt x="177" y="48"/>
                    <a:pt x="175" y="50"/>
                  </a:cubicBezTo>
                  <a:cubicBezTo>
                    <a:pt x="177" y="49"/>
                    <a:pt x="179" y="47"/>
                    <a:pt x="181" y="46"/>
                  </a:cubicBezTo>
                  <a:cubicBezTo>
                    <a:pt x="183" y="45"/>
                    <a:pt x="185" y="43"/>
                    <a:pt x="187" y="42"/>
                  </a:cubicBezTo>
                  <a:cubicBezTo>
                    <a:pt x="182" y="33"/>
                    <a:pt x="188" y="25"/>
                    <a:pt x="195" y="20"/>
                  </a:cubicBezTo>
                  <a:cubicBezTo>
                    <a:pt x="196" y="20"/>
                    <a:pt x="197" y="20"/>
                    <a:pt x="197" y="21"/>
                  </a:cubicBezTo>
                  <a:cubicBezTo>
                    <a:pt x="197" y="27"/>
                    <a:pt x="195" y="33"/>
                    <a:pt x="192" y="38"/>
                  </a:cubicBezTo>
                  <a:cubicBezTo>
                    <a:pt x="197" y="34"/>
                    <a:pt x="201" y="29"/>
                    <a:pt x="206" y="25"/>
                  </a:cubicBezTo>
                  <a:cubicBezTo>
                    <a:pt x="206" y="25"/>
                    <a:pt x="206" y="25"/>
                    <a:pt x="206" y="24"/>
                  </a:cubicBezTo>
                  <a:cubicBezTo>
                    <a:pt x="207" y="21"/>
                    <a:pt x="208" y="18"/>
                    <a:pt x="207" y="14"/>
                  </a:cubicBezTo>
                  <a:cubicBezTo>
                    <a:pt x="205" y="15"/>
                    <a:pt x="203" y="14"/>
                    <a:pt x="202" y="13"/>
                  </a:cubicBezTo>
                  <a:cubicBezTo>
                    <a:pt x="200" y="10"/>
                    <a:pt x="200" y="7"/>
                    <a:pt x="203" y="5"/>
                  </a:cubicBezTo>
                  <a:cubicBezTo>
                    <a:pt x="205" y="4"/>
                    <a:pt x="209" y="4"/>
                    <a:pt x="210" y="7"/>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5"/>
            <p:cNvSpPr/>
            <p:nvPr/>
          </p:nvSpPr>
          <p:spPr bwMode="auto">
            <a:xfrm>
              <a:off x="1650" y="3916"/>
              <a:ext cx="658" cy="1310"/>
            </a:xfrm>
            <a:custGeom>
              <a:avLst/>
              <a:gdLst>
                <a:gd name="T0" fmla="*/ 103 w 130"/>
                <a:gd name="T1" fmla="*/ 218 h 259"/>
                <a:gd name="T2" fmla="*/ 98 w 130"/>
                <a:gd name="T3" fmla="*/ 258 h 259"/>
                <a:gd name="T4" fmla="*/ 99 w 130"/>
                <a:gd name="T5" fmla="*/ 234 h 259"/>
                <a:gd name="T6" fmla="*/ 105 w 130"/>
                <a:gd name="T7" fmla="*/ 243 h 259"/>
                <a:gd name="T8" fmla="*/ 105 w 130"/>
                <a:gd name="T9" fmla="*/ 235 h 259"/>
                <a:gd name="T10" fmla="*/ 106 w 130"/>
                <a:gd name="T11" fmla="*/ 216 h 259"/>
                <a:gd name="T12" fmla="*/ 112 w 130"/>
                <a:gd name="T13" fmla="*/ 216 h 259"/>
                <a:gd name="T14" fmla="*/ 107 w 130"/>
                <a:gd name="T15" fmla="*/ 211 h 259"/>
                <a:gd name="T16" fmla="*/ 117 w 130"/>
                <a:gd name="T17" fmla="*/ 204 h 259"/>
                <a:gd name="T18" fmla="*/ 127 w 130"/>
                <a:gd name="T19" fmla="*/ 209 h 259"/>
                <a:gd name="T20" fmla="*/ 111 w 130"/>
                <a:gd name="T21" fmla="*/ 189 h 259"/>
                <a:gd name="T22" fmla="*/ 129 w 130"/>
                <a:gd name="T23" fmla="*/ 181 h 259"/>
                <a:gd name="T24" fmla="*/ 110 w 130"/>
                <a:gd name="T25" fmla="*/ 146 h 259"/>
                <a:gd name="T26" fmla="*/ 129 w 130"/>
                <a:gd name="T27" fmla="*/ 154 h 259"/>
                <a:gd name="T28" fmla="*/ 110 w 130"/>
                <a:gd name="T29" fmla="*/ 142 h 259"/>
                <a:gd name="T30" fmla="*/ 108 w 130"/>
                <a:gd name="T31" fmla="*/ 133 h 259"/>
                <a:gd name="T32" fmla="*/ 126 w 130"/>
                <a:gd name="T33" fmla="*/ 125 h 259"/>
                <a:gd name="T34" fmla="*/ 103 w 130"/>
                <a:gd name="T35" fmla="*/ 113 h 259"/>
                <a:gd name="T36" fmla="*/ 107 w 130"/>
                <a:gd name="T37" fmla="*/ 103 h 259"/>
                <a:gd name="T38" fmla="*/ 117 w 130"/>
                <a:gd name="T39" fmla="*/ 103 h 259"/>
                <a:gd name="T40" fmla="*/ 101 w 130"/>
                <a:gd name="T41" fmla="*/ 99 h 259"/>
                <a:gd name="T42" fmla="*/ 93 w 130"/>
                <a:gd name="T43" fmla="*/ 89 h 259"/>
                <a:gd name="T44" fmla="*/ 104 w 130"/>
                <a:gd name="T45" fmla="*/ 71 h 259"/>
                <a:gd name="T46" fmla="*/ 70 w 130"/>
                <a:gd name="T47" fmla="*/ 54 h 259"/>
                <a:gd name="T48" fmla="*/ 79 w 130"/>
                <a:gd name="T49" fmla="*/ 55 h 259"/>
                <a:gd name="T50" fmla="*/ 89 w 130"/>
                <a:gd name="T51" fmla="*/ 51 h 259"/>
                <a:gd name="T52" fmla="*/ 79 w 130"/>
                <a:gd name="T53" fmla="*/ 53 h 259"/>
                <a:gd name="T54" fmla="*/ 54 w 130"/>
                <a:gd name="T55" fmla="*/ 36 h 259"/>
                <a:gd name="T56" fmla="*/ 51 w 130"/>
                <a:gd name="T57" fmla="*/ 32 h 259"/>
                <a:gd name="T58" fmla="*/ 46 w 130"/>
                <a:gd name="T59" fmla="*/ 24 h 259"/>
                <a:gd name="T60" fmla="*/ 51 w 130"/>
                <a:gd name="T61" fmla="*/ 24 h 259"/>
                <a:gd name="T62" fmla="*/ 49 w 130"/>
                <a:gd name="T63" fmla="*/ 13 h 259"/>
                <a:gd name="T64" fmla="*/ 41 w 130"/>
                <a:gd name="T65" fmla="*/ 24 h 259"/>
                <a:gd name="T66" fmla="*/ 33 w 130"/>
                <a:gd name="T67" fmla="*/ 20 h 259"/>
                <a:gd name="T68" fmla="*/ 36 w 130"/>
                <a:gd name="T69" fmla="*/ 22 h 259"/>
                <a:gd name="T70" fmla="*/ 49 w 130"/>
                <a:gd name="T71" fmla="*/ 34 h 259"/>
                <a:gd name="T72" fmla="*/ 42 w 130"/>
                <a:gd name="T73" fmla="*/ 47 h 259"/>
                <a:gd name="T74" fmla="*/ 50 w 130"/>
                <a:gd name="T75" fmla="*/ 46 h 259"/>
                <a:gd name="T76" fmla="*/ 51 w 130"/>
                <a:gd name="T77" fmla="*/ 35 h 259"/>
                <a:gd name="T78" fmla="*/ 55 w 130"/>
                <a:gd name="T79" fmla="*/ 57 h 259"/>
                <a:gd name="T80" fmla="*/ 64 w 130"/>
                <a:gd name="T81" fmla="*/ 48 h 259"/>
                <a:gd name="T82" fmla="*/ 82 w 130"/>
                <a:gd name="T83" fmla="*/ 81 h 259"/>
                <a:gd name="T84" fmla="*/ 75 w 130"/>
                <a:gd name="T85" fmla="*/ 95 h 259"/>
                <a:gd name="T86" fmla="*/ 81 w 130"/>
                <a:gd name="T87" fmla="*/ 87 h 259"/>
                <a:gd name="T88" fmla="*/ 84 w 130"/>
                <a:gd name="T89" fmla="*/ 76 h 259"/>
                <a:gd name="T90" fmla="*/ 86 w 130"/>
                <a:gd name="T91" fmla="*/ 115 h 259"/>
                <a:gd name="T92" fmla="*/ 102 w 130"/>
                <a:gd name="T93" fmla="*/ 118 h 259"/>
                <a:gd name="T94" fmla="*/ 98 w 130"/>
                <a:gd name="T95" fmla="*/ 130 h 259"/>
                <a:gd name="T96" fmla="*/ 99 w 130"/>
                <a:gd name="T97" fmla="*/ 138 h 259"/>
                <a:gd name="T98" fmla="*/ 103 w 130"/>
                <a:gd name="T99" fmla="*/ 121 h 259"/>
                <a:gd name="T100" fmla="*/ 93 w 130"/>
                <a:gd name="T101" fmla="*/ 166 h 259"/>
                <a:gd name="T102" fmla="*/ 110 w 130"/>
                <a:gd name="T103" fmla="*/ 167 h 259"/>
                <a:gd name="T104" fmla="*/ 103 w 130"/>
                <a:gd name="T105" fmla="*/ 175 h 259"/>
                <a:gd name="T106" fmla="*/ 100 w 130"/>
                <a:gd name="T107" fmla="*/ 183 h 259"/>
                <a:gd name="T108" fmla="*/ 110 w 130"/>
                <a:gd name="T109" fmla="*/ 170 h 259"/>
                <a:gd name="T110" fmla="*/ 93 w 130"/>
                <a:gd name="T111" fmla="*/ 208 h 259"/>
                <a:gd name="T112" fmla="*/ 103 w 130"/>
                <a:gd name="T113" fmla="*/ 215 h 259"/>
                <a:gd name="T114" fmla="*/ 89 w 130"/>
                <a:gd name="T115" fmla="*/ 218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0" h="259">
                  <a:moveTo>
                    <a:pt x="89" y="230"/>
                  </a:moveTo>
                  <a:cubicBezTo>
                    <a:pt x="91" y="230"/>
                    <a:pt x="94" y="227"/>
                    <a:pt x="94" y="224"/>
                  </a:cubicBezTo>
                  <a:cubicBezTo>
                    <a:pt x="97" y="223"/>
                    <a:pt x="101" y="221"/>
                    <a:pt x="103" y="218"/>
                  </a:cubicBezTo>
                  <a:cubicBezTo>
                    <a:pt x="101" y="223"/>
                    <a:pt x="100" y="228"/>
                    <a:pt x="98" y="233"/>
                  </a:cubicBezTo>
                  <a:cubicBezTo>
                    <a:pt x="98" y="233"/>
                    <a:pt x="97" y="233"/>
                    <a:pt x="97" y="233"/>
                  </a:cubicBezTo>
                  <a:cubicBezTo>
                    <a:pt x="91" y="240"/>
                    <a:pt x="92" y="251"/>
                    <a:pt x="98" y="258"/>
                  </a:cubicBezTo>
                  <a:cubicBezTo>
                    <a:pt x="98" y="259"/>
                    <a:pt x="99" y="258"/>
                    <a:pt x="100" y="258"/>
                  </a:cubicBezTo>
                  <a:cubicBezTo>
                    <a:pt x="103" y="250"/>
                    <a:pt x="103" y="242"/>
                    <a:pt x="99" y="234"/>
                  </a:cubicBezTo>
                  <a:cubicBezTo>
                    <a:pt x="99" y="234"/>
                    <a:pt x="99" y="234"/>
                    <a:pt x="99" y="234"/>
                  </a:cubicBezTo>
                  <a:cubicBezTo>
                    <a:pt x="100" y="232"/>
                    <a:pt x="101" y="230"/>
                    <a:pt x="102" y="227"/>
                  </a:cubicBezTo>
                  <a:cubicBezTo>
                    <a:pt x="102" y="230"/>
                    <a:pt x="103" y="233"/>
                    <a:pt x="104" y="236"/>
                  </a:cubicBezTo>
                  <a:cubicBezTo>
                    <a:pt x="103" y="238"/>
                    <a:pt x="104" y="242"/>
                    <a:pt x="105" y="243"/>
                  </a:cubicBezTo>
                  <a:cubicBezTo>
                    <a:pt x="106" y="246"/>
                    <a:pt x="110" y="247"/>
                    <a:pt x="112" y="245"/>
                  </a:cubicBezTo>
                  <a:cubicBezTo>
                    <a:pt x="115" y="243"/>
                    <a:pt x="115" y="238"/>
                    <a:pt x="113" y="236"/>
                  </a:cubicBezTo>
                  <a:cubicBezTo>
                    <a:pt x="111" y="233"/>
                    <a:pt x="107" y="233"/>
                    <a:pt x="105" y="235"/>
                  </a:cubicBezTo>
                  <a:cubicBezTo>
                    <a:pt x="104" y="232"/>
                    <a:pt x="103" y="229"/>
                    <a:pt x="103" y="226"/>
                  </a:cubicBezTo>
                  <a:cubicBezTo>
                    <a:pt x="103" y="225"/>
                    <a:pt x="103" y="225"/>
                    <a:pt x="103" y="225"/>
                  </a:cubicBezTo>
                  <a:cubicBezTo>
                    <a:pt x="104" y="222"/>
                    <a:pt x="105" y="219"/>
                    <a:pt x="106" y="216"/>
                  </a:cubicBezTo>
                  <a:cubicBezTo>
                    <a:pt x="105" y="223"/>
                    <a:pt x="111" y="231"/>
                    <a:pt x="116" y="234"/>
                  </a:cubicBezTo>
                  <a:cubicBezTo>
                    <a:pt x="117" y="235"/>
                    <a:pt x="118" y="234"/>
                    <a:pt x="118" y="233"/>
                  </a:cubicBezTo>
                  <a:cubicBezTo>
                    <a:pt x="118" y="227"/>
                    <a:pt x="116" y="221"/>
                    <a:pt x="112" y="216"/>
                  </a:cubicBezTo>
                  <a:cubicBezTo>
                    <a:pt x="112" y="216"/>
                    <a:pt x="110" y="213"/>
                    <a:pt x="108" y="212"/>
                  </a:cubicBezTo>
                  <a:cubicBezTo>
                    <a:pt x="108" y="212"/>
                    <a:pt x="108" y="211"/>
                    <a:pt x="107" y="211"/>
                  </a:cubicBezTo>
                  <a:cubicBezTo>
                    <a:pt x="107" y="211"/>
                    <a:pt x="107" y="211"/>
                    <a:pt x="107" y="211"/>
                  </a:cubicBezTo>
                  <a:cubicBezTo>
                    <a:pt x="108" y="205"/>
                    <a:pt x="109" y="199"/>
                    <a:pt x="110" y="194"/>
                  </a:cubicBezTo>
                  <a:cubicBezTo>
                    <a:pt x="111" y="198"/>
                    <a:pt x="114" y="201"/>
                    <a:pt x="117" y="204"/>
                  </a:cubicBezTo>
                  <a:cubicBezTo>
                    <a:pt x="117" y="204"/>
                    <a:pt x="117" y="204"/>
                    <a:pt x="117" y="204"/>
                  </a:cubicBezTo>
                  <a:cubicBezTo>
                    <a:pt x="116" y="204"/>
                    <a:pt x="115" y="205"/>
                    <a:pt x="115" y="206"/>
                  </a:cubicBezTo>
                  <a:cubicBezTo>
                    <a:pt x="115" y="208"/>
                    <a:pt x="115" y="210"/>
                    <a:pt x="116" y="211"/>
                  </a:cubicBezTo>
                  <a:cubicBezTo>
                    <a:pt x="120" y="214"/>
                    <a:pt x="125" y="213"/>
                    <a:pt x="127" y="209"/>
                  </a:cubicBezTo>
                  <a:cubicBezTo>
                    <a:pt x="129" y="206"/>
                    <a:pt x="128" y="202"/>
                    <a:pt x="124" y="200"/>
                  </a:cubicBezTo>
                  <a:cubicBezTo>
                    <a:pt x="122" y="199"/>
                    <a:pt x="119" y="200"/>
                    <a:pt x="118" y="202"/>
                  </a:cubicBezTo>
                  <a:cubicBezTo>
                    <a:pt x="114" y="198"/>
                    <a:pt x="112" y="195"/>
                    <a:pt x="111" y="189"/>
                  </a:cubicBezTo>
                  <a:cubicBezTo>
                    <a:pt x="111" y="183"/>
                    <a:pt x="112" y="178"/>
                    <a:pt x="112" y="172"/>
                  </a:cubicBezTo>
                  <a:cubicBezTo>
                    <a:pt x="115" y="178"/>
                    <a:pt x="121" y="182"/>
                    <a:pt x="128" y="182"/>
                  </a:cubicBezTo>
                  <a:cubicBezTo>
                    <a:pt x="129" y="182"/>
                    <a:pt x="129" y="181"/>
                    <a:pt x="129" y="181"/>
                  </a:cubicBezTo>
                  <a:cubicBezTo>
                    <a:pt x="128" y="176"/>
                    <a:pt x="125" y="172"/>
                    <a:pt x="122" y="168"/>
                  </a:cubicBezTo>
                  <a:cubicBezTo>
                    <a:pt x="119" y="166"/>
                    <a:pt x="115" y="163"/>
                    <a:pt x="112" y="163"/>
                  </a:cubicBezTo>
                  <a:cubicBezTo>
                    <a:pt x="111" y="157"/>
                    <a:pt x="111" y="151"/>
                    <a:pt x="110" y="146"/>
                  </a:cubicBezTo>
                  <a:cubicBezTo>
                    <a:pt x="112" y="149"/>
                    <a:pt x="115" y="151"/>
                    <a:pt x="118" y="153"/>
                  </a:cubicBezTo>
                  <a:cubicBezTo>
                    <a:pt x="118" y="155"/>
                    <a:pt x="118" y="157"/>
                    <a:pt x="120" y="158"/>
                  </a:cubicBezTo>
                  <a:cubicBezTo>
                    <a:pt x="123" y="160"/>
                    <a:pt x="127" y="157"/>
                    <a:pt x="129" y="154"/>
                  </a:cubicBezTo>
                  <a:cubicBezTo>
                    <a:pt x="130" y="151"/>
                    <a:pt x="128" y="147"/>
                    <a:pt x="125" y="147"/>
                  </a:cubicBezTo>
                  <a:cubicBezTo>
                    <a:pt x="122" y="146"/>
                    <a:pt x="119" y="148"/>
                    <a:pt x="119" y="151"/>
                  </a:cubicBezTo>
                  <a:cubicBezTo>
                    <a:pt x="115" y="149"/>
                    <a:pt x="112" y="146"/>
                    <a:pt x="110" y="142"/>
                  </a:cubicBezTo>
                  <a:cubicBezTo>
                    <a:pt x="110" y="142"/>
                    <a:pt x="110" y="141"/>
                    <a:pt x="109" y="141"/>
                  </a:cubicBezTo>
                  <a:cubicBezTo>
                    <a:pt x="109" y="141"/>
                    <a:pt x="109" y="141"/>
                    <a:pt x="109" y="141"/>
                  </a:cubicBezTo>
                  <a:cubicBezTo>
                    <a:pt x="109" y="138"/>
                    <a:pt x="109" y="135"/>
                    <a:pt x="108" y="133"/>
                  </a:cubicBezTo>
                  <a:cubicBezTo>
                    <a:pt x="107" y="128"/>
                    <a:pt x="106" y="123"/>
                    <a:pt x="104" y="118"/>
                  </a:cubicBezTo>
                  <a:cubicBezTo>
                    <a:pt x="109" y="124"/>
                    <a:pt x="119" y="129"/>
                    <a:pt x="125" y="126"/>
                  </a:cubicBezTo>
                  <a:cubicBezTo>
                    <a:pt x="126" y="126"/>
                    <a:pt x="126" y="125"/>
                    <a:pt x="126" y="125"/>
                  </a:cubicBezTo>
                  <a:cubicBezTo>
                    <a:pt x="126" y="124"/>
                    <a:pt x="124" y="122"/>
                    <a:pt x="123" y="121"/>
                  </a:cubicBezTo>
                  <a:cubicBezTo>
                    <a:pt x="121" y="119"/>
                    <a:pt x="119" y="117"/>
                    <a:pt x="117" y="116"/>
                  </a:cubicBezTo>
                  <a:cubicBezTo>
                    <a:pt x="113" y="113"/>
                    <a:pt x="108" y="112"/>
                    <a:pt x="103" y="113"/>
                  </a:cubicBezTo>
                  <a:cubicBezTo>
                    <a:pt x="103" y="113"/>
                    <a:pt x="103" y="113"/>
                    <a:pt x="103" y="113"/>
                  </a:cubicBezTo>
                  <a:cubicBezTo>
                    <a:pt x="101" y="108"/>
                    <a:pt x="99" y="103"/>
                    <a:pt x="97" y="98"/>
                  </a:cubicBezTo>
                  <a:cubicBezTo>
                    <a:pt x="100" y="101"/>
                    <a:pt x="104" y="103"/>
                    <a:pt x="107" y="103"/>
                  </a:cubicBezTo>
                  <a:cubicBezTo>
                    <a:pt x="107" y="104"/>
                    <a:pt x="107" y="105"/>
                    <a:pt x="107" y="105"/>
                  </a:cubicBezTo>
                  <a:cubicBezTo>
                    <a:pt x="107" y="107"/>
                    <a:pt x="109" y="108"/>
                    <a:pt x="110" y="108"/>
                  </a:cubicBezTo>
                  <a:cubicBezTo>
                    <a:pt x="114" y="110"/>
                    <a:pt x="117" y="107"/>
                    <a:pt x="117" y="103"/>
                  </a:cubicBezTo>
                  <a:cubicBezTo>
                    <a:pt x="118" y="100"/>
                    <a:pt x="116" y="95"/>
                    <a:pt x="112" y="95"/>
                  </a:cubicBezTo>
                  <a:cubicBezTo>
                    <a:pt x="108" y="95"/>
                    <a:pt x="107" y="99"/>
                    <a:pt x="107" y="101"/>
                  </a:cubicBezTo>
                  <a:cubicBezTo>
                    <a:pt x="105" y="101"/>
                    <a:pt x="103" y="100"/>
                    <a:pt x="101" y="99"/>
                  </a:cubicBezTo>
                  <a:cubicBezTo>
                    <a:pt x="99" y="97"/>
                    <a:pt x="97" y="95"/>
                    <a:pt x="95" y="94"/>
                  </a:cubicBezTo>
                  <a:cubicBezTo>
                    <a:pt x="95" y="92"/>
                    <a:pt x="94" y="91"/>
                    <a:pt x="93" y="90"/>
                  </a:cubicBezTo>
                  <a:cubicBezTo>
                    <a:pt x="93" y="89"/>
                    <a:pt x="93" y="89"/>
                    <a:pt x="93" y="89"/>
                  </a:cubicBezTo>
                  <a:cubicBezTo>
                    <a:pt x="93" y="89"/>
                    <a:pt x="93" y="89"/>
                    <a:pt x="93" y="89"/>
                  </a:cubicBezTo>
                  <a:cubicBezTo>
                    <a:pt x="90" y="82"/>
                    <a:pt x="86" y="76"/>
                    <a:pt x="82" y="70"/>
                  </a:cubicBezTo>
                  <a:cubicBezTo>
                    <a:pt x="88" y="75"/>
                    <a:pt x="97" y="76"/>
                    <a:pt x="104" y="71"/>
                  </a:cubicBezTo>
                  <a:cubicBezTo>
                    <a:pt x="104" y="71"/>
                    <a:pt x="104" y="70"/>
                    <a:pt x="104" y="70"/>
                  </a:cubicBezTo>
                  <a:cubicBezTo>
                    <a:pt x="97" y="65"/>
                    <a:pt x="87" y="62"/>
                    <a:pt x="79" y="65"/>
                  </a:cubicBezTo>
                  <a:cubicBezTo>
                    <a:pt x="76" y="61"/>
                    <a:pt x="73" y="57"/>
                    <a:pt x="70" y="54"/>
                  </a:cubicBezTo>
                  <a:cubicBezTo>
                    <a:pt x="71" y="54"/>
                    <a:pt x="72" y="54"/>
                    <a:pt x="73" y="54"/>
                  </a:cubicBezTo>
                  <a:cubicBezTo>
                    <a:pt x="75" y="54"/>
                    <a:pt x="77" y="55"/>
                    <a:pt x="79" y="54"/>
                  </a:cubicBezTo>
                  <a:cubicBezTo>
                    <a:pt x="79" y="54"/>
                    <a:pt x="79" y="55"/>
                    <a:pt x="79" y="55"/>
                  </a:cubicBezTo>
                  <a:cubicBezTo>
                    <a:pt x="79" y="55"/>
                    <a:pt x="79" y="56"/>
                    <a:pt x="79" y="56"/>
                  </a:cubicBezTo>
                  <a:cubicBezTo>
                    <a:pt x="80" y="57"/>
                    <a:pt x="81" y="58"/>
                    <a:pt x="83" y="58"/>
                  </a:cubicBezTo>
                  <a:cubicBezTo>
                    <a:pt x="87" y="58"/>
                    <a:pt x="89" y="54"/>
                    <a:pt x="89" y="51"/>
                  </a:cubicBezTo>
                  <a:cubicBezTo>
                    <a:pt x="88" y="48"/>
                    <a:pt x="85" y="45"/>
                    <a:pt x="82" y="46"/>
                  </a:cubicBezTo>
                  <a:cubicBezTo>
                    <a:pt x="80" y="46"/>
                    <a:pt x="79" y="48"/>
                    <a:pt x="78" y="49"/>
                  </a:cubicBezTo>
                  <a:cubicBezTo>
                    <a:pt x="78" y="50"/>
                    <a:pt x="78" y="51"/>
                    <a:pt x="79" y="53"/>
                  </a:cubicBezTo>
                  <a:cubicBezTo>
                    <a:pt x="77" y="53"/>
                    <a:pt x="75" y="53"/>
                    <a:pt x="73" y="53"/>
                  </a:cubicBezTo>
                  <a:cubicBezTo>
                    <a:pt x="72" y="52"/>
                    <a:pt x="70" y="52"/>
                    <a:pt x="69" y="51"/>
                  </a:cubicBezTo>
                  <a:cubicBezTo>
                    <a:pt x="64" y="46"/>
                    <a:pt x="59" y="41"/>
                    <a:pt x="54" y="36"/>
                  </a:cubicBezTo>
                  <a:cubicBezTo>
                    <a:pt x="61" y="37"/>
                    <a:pt x="68" y="34"/>
                    <a:pt x="73" y="30"/>
                  </a:cubicBezTo>
                  <a:cubicBezTo>
                    <a:pt x="74" y="29"/>
                    <a:pt x="74" y="29"/>
                    <a:pt x="73" y="28"/>
                  </a:cubicBezTo>
                  <a:cubicBezTo>
                    <a:pt x="66" y="25"/>
                    <a:pt x="56" y="26"/>
                    <a:pt x="51" y="32"/>
                  </a:cubicBezTo>
                  <a:cubicBezTo>
                    <a:pt x="51" y="32"/>
                    <a:pt x="51" y="32"/>
                    <a:pt x="51" y="32"/>
                  </a:cubicBezTo>
                  <a:cubicBezTo>
                    <a:pt x="48" y="30"/>
                    <a:pt x="45" y="27"/>
                    <a:pt x="42" y="25"/>
                  </a:cubicBezTo>
                  <a:cubicBezTo>
                    <a:pt x="43" y="25"/>
                    <a:pt x="44" y="24"/>
                    <a:pt x="46" y="24"/>
                  </a:cubicBezTo>
                  <a:cubicBezTo>
                    <a:pt x="47" y="24"/>
                    <a:pt x="48" y="24"/>
                    <a:pt x="50" y="23"/>
                  </a:cubicBezTo>
                  <a:cubicBezTo>
                    <a:pt x="50" y="23"/>
                    <a:pt x="50" y="24"/>
                    <a:pt x="50" y="24"/>
                  </a:cubicBezTo>
                  <a:cubicBezTo>
                    <a:pt x="51" y="24"/>
                    <a:pt x="51" y="24"/>
                    <a:pt x="51" y="24"/>
                  </a:cubicBezTo>
                  <a:cubicBezTo>
                    <a:pt x="53" y="25"/>
                    <a:pt x="54" y="24"/>
                    <a:pt x="55" y="23"/>
                  </a:cubicBezTo>
                  <a:cubicBezTo>
                    <a:pt x="58" y="21"/>
                    <a:pt x="58" y="18"/>
                    <a:pt x="56" y="15"/>
                  </a:cubicBezTo>
                  <a:cubicBezTo>
                    <a:pt x="55" y="13"/>
                    <a:pt x="51" y="11"/>
                    <a:pt x="49" y="13"/>
                  </a:cubicBezTo>
                  <a:cubicBezTo>
                    <a:pt x="46" y="16"/>
                    <a:pt x="47" y="19"/>
                    <a:pt x="49" y="22"/>
                  </a:cubicBezTo>
                  <a:cubicBezTo>
                    <a:pt x="48" y="22"/>
                    <a:pt x="47" y="23"/>
                    <a:pt x="46" y="23"/>
                  </a:cubicBezTo>
                  <a:cubicBezTo>
                    <a:pt x="44" y="23"/>
                    <a:pt x="42" y="23"/>
                    <a:pt x="41" y="24"/>
                  </a:cubicBezTo>
                  <a:cubicBezTo>
                    <a:pt x="29" y="14"/>
                    <a:pt x="15" y="5"/>
                    <a:pt x="1" y="0"/>
                  </a:cubicBezTo>
                  <a:cubicBezTo>
                    <a:pt x="1" y="0"/>
                    <a:pt x="0" y="1"/>
                    <a:pt x="1" y="1"/>
                  </a:cubicBezTo>
                  <a:cubicBezTo>
                    <a:pt x="12" y="6"/>
                    <a:pt x="23" y="12"/>
                    <a:pt x="33" y="20"/>
                  </a:cubicBezTo>
                  <a:cubicBezTo>
                    <a:pt x="26" y="26"/>
                    <a:pt x="26" y="36"/>
                    <a:pt x="33" y="42"/>
                  </a:cubicBezTo>
                  <a:cubicBezTo>
                    <a:pt x="34" y="43"/>
                    <a:pt x="34" y="43"/>
                    <a:pt x="35" y="42"/>
                  </a:cubicBezTo>
                  <a:cubicBezTo>
                    <a:pt x="38" y="36"/>
                    <a:pt x="39" y="28"/>
                    <a:pt x="36" y="22"/>
                  </a:cubicBezTo>
                  <a:cubicBezTo>
                    <a:pt x="40" y="25"/>
                    <a:pt x="44" y="29"/>
                    <a:pt x="48" y="32"/>
                  </a:cubicBezTo>
                  <a:cubicBezTo>
                    <a:pt x="48" y="32"/>
                    <a:pt x="49" y="33"/>
                    <a:pt x="49" y="33"/>
                  </a:cubicBezTo>
                  <a:cubicBezTo>
                    <a:pt x="49" y="33"/>
                    <a:pt x="49" y="33"/>
                    <a:pt x="49" y="34"/>
                  </a:cubicBezTo>
                  <a:cubicBezTo>
                    <a:pt x="49" y="35"/>
                    <a:pt x="49" y="37"/>
                    <a:pt x="49" y="39"/>
                  </a:cubicBezTo>
                  <a:cubicBezTo>
                    <a:pt x="49" y="41"/>
                    <a:pt x="49" y="43"/>
                    <a:pt x="48" y="45"/>
                  </a:cubicBezTo>
                  <a:cubicBezTo>
                    <a:pt x="46" y="44"/>
                    <a:pt x="44" y="45"/>
                    <a:pt x="42" y="47"/>
                  </a:cubicBezTo>
                  <a:cubicBezTo>
                    <a:pt x="40" y="50"/>
                    <a:pt x="42" y="54"/>
                    <a:pt x="46" y="56"/>
                  </a:cubicBezTo>
                  <a:cubicBezTo>
                    <a:pt x="48" y="57"/>
                    <a:pt x="52" y="55"/>
                    <a:pt x="53" y="52"/>
                  </a:cubicBezTo>
                  <a:cubicBezTo>
                    <a:pt x="54" y="50"/>
                    <a:pt x="53" y="46"/>
                    <a:pt x="50" y="46"/>
                  </a:cubicBezTo>
                  <a:cubicBezTo>
                    <a:pt x="51" y="44"/>
                    <a:pt x="51" y="42"/>
                    <a:pt x="51" y="40"/>
                  </a:cubicBezTo>
                  <a:cubicBezTo>
                    <a:pt x="51" y="38"/>
                    <a:pt x="51" y="37"/>
                    <a:pt x="51" y="35"/>
                  </a:cubicBezTo>
                  <a:cubicBezTo>
                    <a:pt x="51" y="35"/>
                    <a:pt x="51" y="35"/>
                    <a:pt x="51" y="35"/>
                  </a:cubicBezTo>
                  <a:cubicBezTo>
                    <a:pt x="55" y="39"/>
                    <a:pt x="58" y="42"/>
                    <a:pt x="62" y="46"/>
                  </a:cubicBezTo>
                  <a:cubicBezTo>
                    <a:pt x="62" y="46"/>
                    <a:pt x="61" y="46"/>
                    <a:pt x="61" y="46"/>
                  </a:cubicBezTo>
                  <a:cubicBezTo>
                    <a:pt x="58" y="48"/>
                    <a:pt x="55" y="53"/>
                    <a:pt x="55" y="57"/>
                  </a:cubicBezTo>
                  <a:cubicBezTo>
                    <a:pt x="55" y="62"/>
                    <a:pt x="57" y="67"/>
                    <a:pt x="61" y="70"/>
                  </a:cubicBezTo>
                  <a:cubicBezTo>
                    <a:pt x="61" y="71"/>
                    <a:pt x="62" y="71"/>
                    <a:pt x="62" y="70"/>
                  </a:cubicBezTo>
                  <a:cubicBezTo>
                    <a:pt x="65" y="64"/>
                    <a:pt x="66" y="55"/>
                    <a:pt x="64" y="48"/>
                  </a:cubicBezTo>
                  <a:cubicBezTo>
                    <a:pt x="71" y="56"/>
                    <a:pt x="77" y="65"/>
                    <a:pt x="83" y="74"/>
                  </a:cubicBezTo>
                  <a:cubicBezTo>
                    <a:pt x="83" y="74"/>
                    <a:pt x="83" y="74"/>
                    <a:pt x="83" y="74"/>
                  </a:cubicBezTo>
                  <a:cubicBezTo>
                    <a:pt x="83" y="76"/>
                    <a:pt x="83" y="79"/>
                    <a:pt x="82" y="81"/>
                  </a:cubicBezTo>
                  <a:cubicBezTo>
                    <a:pt x="82" y="83"/>
                    <a:pt x="80" y="85"/>
                    <a:pt x="80" y="87"/>
                  </a:cubicBezTo>
                  <a:cubicBezTo>
                    <a:pt x="79" y="85"/>
                    <a:pt x="76" y="84"/>
                    <a:pt x="74" y="86"/>
                  </a:cubicBezTo>
                  <a:cubicBezTo>
                    <a:pt x="72" y="88"/>
                    <a:pt x="73" y="92"/>
                    <a:pt x="75" y="95"/>
                  </a:cubicBezTo>
                  <a:cubicBezTo>
                    <a:pt x="77" y="97"/>
                    <a:pt x="81" y="97"/>
                    <a:pt x="83" y="94"/>
                  </a:cubicBezTo>
                  <a:cubicBezTo>
                    <a:pt x="84" y="91"/>
                    <a:pt x="83" y="88"/>
                    <a:pt x="81" y="88"/>
                  </a:cubicBezTo>
                  <a:cubicBezTo>
                    <a:pt x="81" y="87"/>
                    <a:pt x="81" y="87"/>
                    <a:pt x="81" y="87"/>
                  </a:cubicBezTo>
                  <a:cubicBezTo>
                    <a:pt x="82" y="86"/>
                    <a:pt x="83" y="83"/>
                    <a:pt x="84" y="81"/>
                  </a:cubicBezTo>
                  <a:cubicBezTo>
                    <a:pt x="84" y="79"/>
                    <a:pt x="84" y="78"/>
                    <a:pt x="84" y="76"/>
                  </a:cubicBezTo>
                  <a:cubicBezTo>
                    <a:pt x="84" y="76"/>
                    <a:pt x="84" y="76"/>
                    <a:pt x="84" y="76"/>
                  </a:cubicBezTo>
                  <a:cubicBezTo>
                    <a:pt x="87" y="80"/>
                    <a:pt x="89" y="85"/>
                    <a:pt x="91" y="89"/>
                  </a:cubicBezTo>
                  <a:cubicBezTo>
                    <a:pt x="88" y="89"/>
                    <a:pt x="84" y="95"/>
                    <a:pt x="84" y="98"/>
                  </a:cubicBezTo>
                  <a:cubicBezTo>
                    <a:pt x="81" y="103"/>
                    <a:pt x="82" y="110"/>
                    <a:pt x="86" y="115"/>
                  </a:cubicBezTo>
                  <a:cubicBezTo>
                    <a:pt x="86" y="115"/>
                    <a:pt x="87" y="115"/>
                    <a:pt x="87" y="115"/>
                  </a:cubicBezTo>
                  <a:cubicBezTo>
                    <a:pt x="91" y="109"/>
                    <a:pt x="94" y="102"/>
                    <a:pt x="94" y="95"/>
                  </a:cubicBezTo>
                  <a:cubicBezTo>
                    <a:pt x="97" y="102"/>
                    <a:pt x="100" y="110"/>
                    <a:pt x="102" y="118"/>
                  </a:cubicBezTo>
                  <a:cubicBezTo>
                    <a:pt x="102" y="118"/>
                    <a:pt x="102" y="118"/>
                    <a:pt x="102" y="119"/>
                  </a:cubicBezTo>
                  <a:cubicBezTo>
                    <a:pt x="102" y="121"/>
                    <a:pt x="102" y="123"/>
                    <a:pt x="100" y="126"/>
                  </a:cubicBezTo>
                  <a:cubicBezTo>
                    <a:pt x="100" y="127"/>
                    <a:pt x="99" y="128"/>
                    <a:pt x="98" y="130"/>
                  </a:cubicBezTo>
                  <a:cubicBezTo>
                    <a:pt x="96" y="128"/>
                    <a:pt x="94" y="128"/>
                    <a:pt x="91" y="129"/>
                  </a:cubicBezTo>
                  <a:cubicBezTo>
                    <a:pt x="89" y="131"/>
                    <a:pt x="89" y="135"/>
                    <a:pt x="91" y="137"/>
                  </a:cubicBezTo>
                  <a:cubicBezTo>
                    <a:pt x="93" y="140"/>
                    <a:pt x="97" y="140"/>
                    <a:pt x="99" y="138"/>
                  </a:cubicBezTo>
                  <a:cubicBezTo>
                    <a:pt x="102" y="136"/>
                    <a:pt x="102" y="132"/>
                    <a:pt x="99" y="131"/>
                  </a:cubicBezTo>
                  <a:cubicBezTo>
                    <a:pt x="99" y="130"/>
                    <a:pt x="99" y="130"/>
                    <a:pt x="99" y="130"/>
                  </a:cubicBezTo>
                  <a:cubicBezTo>
                    <a:pt x="102" y="128"/>
                    <a:pt x="103" y="124"/>
                    <a:pt x="103" y="121"/>
                  </a:cubicBezTo>
                  <a:cubicBezTo>
                    <a:pt x="105" y="127"/>
                    <a:pt x="106" y="133"/>
                    <a:pt x="107" y="140"/>
                  </a:cubicBezTo>
                  <a:cubicBezTo>
                    <a:pt x="102" y="141"/>
                    <a:pt x="97" y="146"/>
                    <a:pt x="95" y="151"/>
                  </a:cubicBezTo>
                  <a:cubicBezTo>
                    <a:pt x="93" y="156"/>
                    <a:pt x="92" y="161"/>
                    <a:pt x="93" y="166"/>
                  </a:cubicBezTo>
                  <a:cubicBezTo>
                    <a:pt x="94" y="167"/>
                    <a:pt x="94" y="167"/>
                    <a:pt x="95" y="167"/>
                  </a:cubicBezTo>
                  <a:cubicBezTo>
                    <a:pt x="102" y="162"/>
                    <a:pt x="107" y="153"/>
                    <a:pt x="108" y="144"/>
                  </a:cubicBezTo>
                  <a:cubicBezTo>
                    <a:pt x="109" y="152"/>
                    <a:pt x="110" y="159"/>
                    <a:pt x="110" y="167"/>
                  </a:cubicBezTo>
                  <a:cubicBezTo>
                    <a:pt x="110" y="167"/>
                    <a:pt x="110" y="167"/>
                    <a:pt x="110" y="167"/>
                  </a:cubicBezTo>
                  <a:cubicBezTo>
                    <a:pt x="109" y="171"/>
                    <a:pt x="107" y="173"/>
                    <a:pt x="104" y="175"/>
                  </a:cubicBezTo>
                  <a:cubicBezTo>
                    <a:pt x="104" y="175"/>
                    <a:pt x="104" y="175"/>
                    <a:pt x="103" y="175"/>
                  </a:cubicBezTo>
                  <a:cubicBezTo>
                    <a:pt x="103" y="173"/>
                    <a:pt x="101" y="172"/>
                    <a:pt x="100" y="171"/>
                  </a:cubicBezTo>
                  <a:cubicBezTo>
                    <a:pt x="96" y="171"/>
                    <a:pt x="94" y="174"/>
                    <a:pt x="94" y="177"/>
                  </a:cubicBezTo>
                  <a:cubicBezTo>
                    <a:pt x="95" y="180"/>
                    <a:pt x="97" y="183"/>
                    <a:pt x="100" y="183"/>
                  </a:cubicBezTo>
                  <a:cubicBezTo>
                    <a:pt x="102" y="183"/>
                    <a:pt x="103" y="181"/>
                    <a:pt x="104" y="180"/>
                  </a:cubicBezTo>
                  <a:cubicBezTo>
                    <a:pt x="104" y="179"/>
                    <a:pt x="105" y="177"/>
                    <a:pt x="104" y="176"/>
                  </a:cubicBezTo>
                  <a:cubicBezTo>
                    <a:pt x="107" y="175"/>
                    <a:pt x="109" y="173"/>
                    <a:pt x="110" y="170"/>
                  </a:cubicBezTo>
                  <a:cubicBezTo>
                    <a:pt x="110" y="173"/>
                    <a:pt x="110" y="176"/>
                    <a:pt x="110" y="178"/>
                  </a:cubicBezTo>
                  <a:cubicBezTo>
                    <a:pt x="110" y="181"/>
                    <a:pt x="109" y="184"/>
                    <a:pt x="109" y="186"/>
                  </a:cubicBezTo>
                  <a:cubicBezTo>
                    <a:pt x="98" y="187"/>
                    <a:pt x="93" y="198"/>
                    <a:pt x="93" y="208"/>
                  </a:cubicBezTo>
                  <a:cubicBezTo>
                    <a:pt x="93" y="209"/>
                    <a:pt x="94" y="209"/>
                    <a:pt x="94" y="209"/>
                  </a:cubicBezTo>
                  <a:cubicBezTo>
                    <a:pt x="100" y="205"/>
                    <a:pt x="105" y="200"/>
                    <a:pt x="108" y="194"/>
                  </a:cubicBezTo>
                  <a:cubicBezTo>
                    <a:pt x="107" y="201"/>
                    <a:pt x="105" y="208"/>
                    <a:pt x="103" y="215"/>
                  </a:cubicBezTo>
                  <a:cubicBezTo>
                    <a:pt x="103" y="215"/>
                    <a:pt x="103" y="215"/>
                    <a:pt x="103" y="216"/>
                  </a:cubicBezTo>
                  <a:cubicBezTo>
                    <a:pt x="101" y="219"/>
                    <a:pt x="98" y="221"/>
                    <a:pt x="94" y="223"/>
                  </a:cubicBezTo>
                  <a:cubicBezTo>
                    <a:pt x="93" y="221"/>
                    <a:pt x="91" y="219"/>
                    <a:pt x="89" y="218"/>
                  </a:cubicBezTo>
                  <a:cubicBezTo>
                    <a:pt x="85" y="218"/>
                    <a:pt x="82" y="221"/>
                    <a:pt x="82" y="224"/>
                  </a:cubicBezTo>
                  <a:cubicBezTo>
                    <a:pt x="83" y="228"/>
                    <a:pt x="85" y="230"/>
                    <a:pt x="89" y="230"/>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6"/>
            <p:cNvSpPr/>
            <p:nvPr/>
          </p:nvSpPr>
          <p:spPr bwMode="auto">
            <a:xfrm>
              <a:off x="308" y="3703"/>
              <a:ext cx="441" cy="1250"/>
            </a:xfrm>
            <a:custGeom>
              <a:avLst/>
              <a:gdLst>
                <a:gd name="T0" fmla="*/ 51 w 87"/>
                <a:gd name="T1" fmla="*/ 87 h 247"/>
                <a:gd name="T2" fmla="*/ 70 w 87"/>
                <a:gd name="T3" fmla="*/ 104 h 247"/>
                <a:gd name="T4" fmla="*/ 52 w 87"/>
                <a:gd name="T5" fmla="*/ 105 h 247"/>
                <a:gd name="T6" fmla="*/ 80 w 87"/>
                <a:gd name="T7" fmla="*/ 139 h 247"/>
                <a:gd name="T8" fmla="*/ 52 w 87"/>
                <a:gd name="T9" fmla="*/ 134 h 247"/>
                <a:gd name="T10" fmla="*/ 62 w 87"/>
                <a:gd name="T11" fmla="*/ 155 h 247"/>
                <a:gd name="T12" fmla="*/ 52 w 87"/>
                <a:gd name="T13" fmla="*/ 139 h 247"/>
                <a:gd name="T14" fmla="*/ 67 w 87"/>
                <a:gd name="T15" fmla="*/ 184 h 247"/>
                <a:gd name="T16" fmla="*/ 47 w 87"/>
                <a:gd name="T17" fmla="*/ 170 h 247"/>
                <a:gd name="T18" fmla="*/ 46 w 87"/>
                <a:gd name="T19" fmla="*/ 175 h 247"/>
                <a:gd name="T20" fmla="*/ 43 w 87"/>
                <a:gd name="T21" fmla="*/ 187 h 247"/>
                <a:gd name="T22" fmla="*/ 41 w 87"/>
                <a:gd name="T23" fmla="*/ 191 h 247"/>
                <a:gd name="T24" fmla="*/ 35 w 87"/>
                <a:gd name="T25" fmla="*/ 230 h 247"/>
                <a:gd name="T26" fmla="*/ 26 w 87"/>
                <a:gd name="T27" fmla="*/ 220 h 247"/>
                <a:gd name="T28" fmla="*/ 22 w 87"/>
                <a:gd name="T29" fmla="*/ 246 h 247"/>
                <a:gd name="T30" fmla="*/ 18 w 87"/>
                <a:gd name="T31" fmla="*/ 229 h 247"/>
                <a:gd name="T32" fmla="*/ 1 w 87"/>
                <a:gd name="T33" fmla="*/ 245 h 247"/>
                <a:gd name="T34" fmla="*/ 1 w 87"/>
                <a:gd name="T35" fmla="*/ 225 h 247"/>
                <a:gd name="T36" fmla="*/ 23 w 87"/>
                <a:gd name="T37" fmla="*/ 218 h 247"/>
                <a:gd name="T38" fmla="*/ 12 w 87"/>
                <a:gd name="T39" fmla="*/ 211 h 247"/>
                <a:gd name="T40" fmla="*/ 33 w 87"/>
                <a:gd name="T41" fmla="*/ 202 h 247"/>
                <a:gd name="T42" fmla="*/ 8 w 87"/>
                <a:gd name="T43" fmla="*/ 197 h 247"/>
                <a:gd name="T44" fmla="*/ 22 w 87"/>
                <a:gd name="T45" fmla="*/ 181 h 247"/>
                <a:gd name="T46" fmla="*/ 47 w 87"/>
                <a:gd name="T47" fmla="*/ 157 h 247"/>
                <a:gd name="T48" fmla="*/ 47 w 87"/>
                <a:gd name="T49" fmla="*/ 152 h 247"/>
                <a:gd name="T50" fmla="*/ 29 w 87"/>
                <a:gd name="T51" fmla="*/ 145 h 247"/>
                <a:gd name="T52" fmla="*/ 50 w 87"/>
                <a:gd name="T53" fmla="*/ 122 h 247"/>
                <a:gd name="T54" fmla="*/ 38 w 87"/>
                <a:gd name="T55" fmla="*/ 120 h 247"/>
                <a:gd name="T56" fmla="*/ 29 w 87"/>
                <a:gd name="T57" fmla="*/ 115 h 247"/>
                <a:gd name="T58" fmla="*/ 48 w 87"/>
                <a:gd name="T59" fmla="*/ 88 h 247"/>
                <a:gd name="T60" fmla="*/ 48 w 87"/>
                <a:gd name="T61" fmla="*/ 83 h 247"/>
                <a:gd name="T62" fmla="*/ 26 w 87"/>
                <a:gd name="T63" fmla="*/ 86 h 247"/>
                <a:gd name="T64" fmla="*/ 40 w 87"/>
                <a:gd name="T65" fmla="*/ 51 h 247"/>
                <a:gd name="T66" fmla="*/ 39 w 87"/>
                <a:gd name="T67" fmla="*/ 48 h 247"/>
                <a:gd name="T68" fmla="*/ 30 w 87"/>
                <a:gd name="T69" fmla="*/ 27 h 247"/>
                <a:gd name="T70" fmla="*/ 6 w 87"/>
                <a:gd name="T71" fmla="*/ 57 h 247"/>
                <a:gd name="T72" fmla="*/ 29 w 87"/>
                <a:gd name="T73" fmla="*/ 26 h 247"/>
                <a:gd name="T74" fmla="*/ 14 w 87"/>
                <a:gd name="T75" fmla="*/ 1 h 247"/>
                <a:gd name="T76" fmla="*/ 74 w 87"/>
                <a:gd name="T77" fmla="*/ 32 h 247"/>
                <a:gd name="T78" fmla="*/ 58 w 87"/>
                <a:gd name="T79" fmla="*/ 46 h 247"/>
                <a:gd name="T80" fmla="*/ 43 w 87"/>
                <a:gd name="T81" fmla="*/ 50 h 247"/>
                <a:gd name="T82" fmla="*/ 75 w 87"/>
                <a:gd name="T83" fmla="*/ 79 h 247"/>
                <a:gd name="T84" fmla="*/ 50 w 87"/>
                <a:gd name="T85" fmla="*/ 84 h 247"/>
                <a:gd name="T86" fmla="*/ 50 w 87"/>
                <a:gd name="T87" fmla="*/ 84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247">
                  <a:moveTo>
                    <a:pt x="86" y="99"/>
                  </a:moveTo>
                  <a:cubicBezTo>
                    <a:pt x="78" y="99"/>
                    <a:pt x="71" y="98"/>
                    <a:pt x="64" y="95"/>
                  </a:cubicBezTo>
                  <a:cubicBezTo>
                    <a:pt x="60" y="93"/>
                    <a:pt x="54" y="91"/>
                    <a:pt x="51" y="87"/>
                  </a:cubicBezTo>
                  <a:cubicBezTo>
                    <a:pt x="51" y="92"/>
                    <a:pt x="51" y="96"/>
                    <a:pt x="52" y="101"/>
                  </a:cubicBezTo>
                  <a:cubicBezTo>
                    <a:pt x="55" y="98"/>
                    <a:pt x="60" y="99"/>
                    <a:pt x="64" y="101"/>
                  </a:cubicBezTo>
                  <a:cubicBezTo>
                    <a:pt x="66" y="102"/>
                    <a:pt x="68" y="103"/>
                    <a:pt x="70" y="104"/>
                  </a:cubicBezTo>
                  <a:cubicBezTo>
                    <a:pt x="72" y="107"/>
                    <a:pt x="73" y="111"/>
                    <a:pt x="74" y="115"/>
                  </a:cubicBezTo>
                  <a:cubicBezTo>
                    <a:pt x="75" y="115"/>
                    <a:pt x="74" y="117"/>
                    <a:pt x="73" y="116"/>
                  </a:cubicBezTo>
                  <a:cubicBezTo>
                    <a:pt x="65" y="115"/>
                    <a:pt x="57" y="112"/>
                    <a:pt x="52" y="105"/>
                  </a:cubicBezTo>
                  <a:cubicBezTo>
                    <a:pt x="52" y="109"/>
                    <a:pt x="52" y="114"/>
                    <a:pt x="52" y="118"/>
                  </a:cubicBezTo>
                  <a:cubicBezTo>
                    <a:pt x="58" y="117"/>
                    <a:pt x="66" y="123"/>
                    <a:pt x="70" y="126"/>
                  </a:cubicBezTo>
                  <a:cubicBezTo>
                    <a:pt x="74" y="129"/>
                    <a:pt x="79" y="133"/>
                    <a:pt x="80" y="139"/>
                  </a:cubicBezTo>
                  <a:cubicBezTo>
                    <a:pt x="80" y="140"/>
                    <a:pt x="79" y="141"/>
                    <a:pt x="78" y="141"/>
                  </a:cubicBezTo>
                  <a:cubicBezTo>
                    <a:pt x="67" y="140"/>
                    <a:pt x="55" y="133"/>
                    <a:pt x="52" y="121"/>
                  </a:cubicBezTo>
                  <a:cubicBezTo>
                    <a:pt x="52" y="126"/>
                    <a:pt x="52" y="130"/>
                    <a:pt x="52" y="134"/>
                  </a:cubicBezTo>
                  <a:cubicBezTo>
                    <a:pt x="54" y="134"/>
                    <a:pt x="59" y="138"/>
                    <a:pt x="60" y="139"/>
                  </a:cubicBezTo>
                  <a:cubicBezTo>
                    <a:pt x="64" y="143"/>
                    <a:pt x="66" y="149"/>
                    <a:pt x="64" y="155"/>
                  </a:cubicBezTo>
                  <a:cubicBezTo>
                    <a:pt x="64" y="156"/>
                    <a:pt x="63" y="156"/>
                    <a:pt x="62" y="155"/>
                  </a:cubicBezTo>
                  <a:cubicBezTo>
                    <a:pt x="59" y="152"/>
                    <a:pt x="57" y="149"/>
                    <a:pt x="55" y="146"/>
                  </a:cubicBezTo>
                  <a:cubicBezTo>
                    <a:pt x="54" y="144"/>
                    <a:pt x="52" y="142"/>
                    <a:pt x="52" y="139"/>
                  </a:cubicBezTo>
                  <a:cubicBezTo>
                    <a:pt x="52" y="139"/>
                    <a:pt x="52" y="139"/>
                    <a:pt x="52" y="139"/>
                  </a:cubicBezTo>
                  <a:cubicBezTo>
                    <a:pt x="51" y="143"/>
                    <a:pt x="51" y="147"/>
                    <a:pt x="50" y="151"/>
                  </a:cubicBezTo>
                  <a:cubicBezTo>
                    <a:pt x="61" y="158"/>
                    <a:pt x="68" y="170"/>
                    <a:pt x="69" y="183"/>
                  </a:cubicBezTo>
                  <a:cubicBezTo>
                    <a:pt x="69" y="184"/>
                    <a:pt x="68" y="185"/>
                    <a:pt x="67" y="184"/>
                  </a:cubicBezTo>
                  <a:cubicBezTo>
                    <a:pt x="61" y="181"/>
                    <a:pt x="56" y="173"/>
                    <a:pt x="53" y="167"/>
                  </a:cubicBezTo>
                  <a:cubicBezTo>
                    <a:pt x="52" y="165"/>
                    <a:pt x="50" y="162"/>
                    <a:pt x="49" y="159"/>
                  </a:cubicBezTo>
                  <a:cubicBezTo>
                    <a:pt x="49" y="162"/>
                    <a:pt x="48" y="166"/>
                    <a:pt x="47" y="170"/>
                  </a:cubicBezTo>
                  <a:cubicBezTo>
                    <a:pt x="55" y="175"/>
                    <a:pt x="60" y="185"/>
                    <a:pt x="60" y="194"/>
                  </a:cubicBezTo>
                  <a:cubicBezTo>
                    <a:pt x="60" y="195"/>
                    <a:pt x="59" y="196"/>
                    <a:pt x="58" y="195"/>
                  </a:cubicBezTo>
                  <a:cubicBezTo>
                    <a:pt x="52" y="190"/>
                    <a:pt x="47" y="183"/>
                    <a:pt x="46" y="175"/>
                  </a:cubicBezTo>
                  <a:cubicBezTo>
                    <a:pt x="45" y="178"/>
                    <a:pt x="44" y="182"/>
                    <a:pt x="43" y="185"/>
                  </a:cubicBezTo>
                  <a:cubicBezTo>
                    <a:pt x="42" y="186"/>
                    <a:pt x="42" y="186"/>
                    <a:pt x="42" y="187"/>
                  </a:cubicBezTo>
                  <a:cubicBezTo>
                    <a:pt x="42" y="187"/>
                    <a:pt x="43" y="187"/>
                    <a:pt x="43" y="187"/>
                  </a:cubicBezTo>
                  <a:cubicBezTo>
                    <a:pt x="53" y="197"/>
                    <a:pt x="56" y="212"/>
                    <a:pt x="51" y="225"/>
                  </a:cubicBezTo>
                  <a:cubicBezTo>
                    <a:pt x="51" y="226"/>
                    <a:pt x="50" y="226"/>
                    <a:pt x="49" y="225"/>
                  </a:cubicBezTo>
                  <a:cubicBezTo>
                    <a:pt x="43" y="215"/>
                    <a:pt x="40" y="203"/>
                    <a:pt x="41" y="191"/>
                  </a:cubicBezTo>
                  <a:cubicBezTo>
                    <a:pt x="39" y="195"/>
                    <a:pt x="37" y="199"/>
                    <a:pt x="35" y="203"/>
                  </a:cubicBezTo>
                  <a:cubicBezTo>
                    <a:pt x="40" y="211"/>
                    <a:pt x="41" y="221"/>
                    <a:pt x="37" y="230"/>
                  </a:cubicBezTo>
                  <a:cubicBezTo>
                    <a:pt x="37" y="231"/>
                    <a:pt x="36" y="231"/>
                    <a:pt x="35" y="230"/>
                  </a:cubicBezTo>
                  <a:cubicBezTo>
                    <a:pt x="32" y="224"/>
                    <a:pt x="31" y="217"/>
                    <a:pt x="31" y="210"/>
                  </a:cubicBezTo>
                  <a:cubicBezTo>
                    <a:pt x="30" y="213"/>
                    <a:pt x="28" y="216"/>
                    <a:pt x="26" y="219"/>
                  </a:cubicBezTo>
                  <a:cubicBezTo>
                    <a:pt x="26" y="219"/>
                    <a:pt x="26" y="220"/>
                    <a:pt x="26" y="220"/>
                  </a:cubicBezTo>
                  <a:cubicBezTo>
                    <a:pt x="26" y="220"/>
                    <a:pt x="26" y="220"/>
                    <a:pt x="26" y="221"/>
                  </a:cubicBezTo>
                  <a:cubicBezTo>
                    <a:pt x="29" y="229"/>
                    <a:pt x="28" y="239"/>
                    <a:pt x="24" y="247"/>
                  </a:cubicBezTo>
                  <a:cubicBezTo>
                    <a:pt x="23" y="247"/>
                    <a:pt x="22" y="247"/>
                    <a:pt x="22" y="246"/>
                  </a:cubicBezTo>
                  <a:cubicBezTo>
                    <a:pt x="20" y="241"/>
                    <a:pt x="20" y="237"/>
                    <a:pt x="21" y="232"/>
                  </a:cubicBezTo>
                  <a:cubicBezTo>
                    <a:pt x="21" y="230"/>
                    <a:pt x="21" y="227"/>
                    <a:pt x="22" y="225"/>
                  </a:cubicBezTo>
                  <a:cubicBezTo>
                    <a:pt x="20" y="226"/>
                    <a:pt x="19" y="228"/>
                    <a:pt x="18" y="229"/>
                  </a:cubicBezTo>
                  <a:cubicBezTo>
                    <a:pt x="18" y="229"/>
                    <a:pt x="18" y="230"/>
                    <a:pt x="18" y="230"/>
                  </a:cubicBezTo>
                  <a:cubicBezTo>
                    <a:pt x="15" y="237"/>
                    <a:pt x="10" y="243"/>
                    <a:pt x="3" y="247"/>
                  </a:cubicBezTo>
                  <a:cubicBezTo>
                    <a:pt x="2" y="247"/>
                    <a:pt x="1" y="246"/>
                    <a:pt x="1" y="245"/>
                  </a:cubicBezTo>
                  <a:cubicBezTo>
                    <a:pt x="3" y="238"/>
                    <a:pt x="9" y="230"/>
                    <a:pt x="16" y="228"/>
                  </a:cubicBezTo>
                  <a:cubicBezTo>
                    <a:pt x="18" y="226"/>
                    <a:pt x="19" y="224"/>
                    <a:pt x="21" y="222"/>
                  </a:cubicBezTo>
                  <a:cubicBezTo>
                    <a:pt x="15" y="224"/>
                    <a:pt x="8" y="225"/>
                    <a:pt x="1" y="225"/>
                  </a:cubicBezTo>
                  <a:cubicBezTo>
                    <a:pt x="0" y="224"/>
                    <a:pt x="0" y="223"/>
                    <a:pt x="1" y="223"/>
                  </a:cubicBezTo>
                  <a:cubicBezTo>
                    <a:pt x="7" y="217"/>
                    <a:pt x="16" y="215"/>
                    <a:pt x="23" y="218"/>
                  </a:cubicBezTo>
                  <a:cubicBezTo>
                    <a:pt x="23" y="218"/>
                    <a:pt x="23" y="218"/>
                    <a:pt x="23" y="218"/>
                  </a:cubicBezTo>
                  <a:cubicBezTo>
                    <a:pt x="23" y="218"/>
                    <a:pt x="24" y="218"/>
                    <a:pt x="24" y="218"/>
                  </a:cubicBezTo>
                  <a:cubicBezTo>
                    <a:pt x="26" y="214"/>
                    <a:pt x="28" y="210"/>
                    <a:pt x="30" y="206"/>
                  </a:cubicBezTo>
                  <a:cubicBezTo>
                    <a:pt x="25" y="210"/>
                    <a:pt x="18" y="211"/>
                    <a:pt x="12" y="211"/>
                  </a:cubicBezTo>
                  <a:cubicBezTo>
                    <a:pt x="11" y="211"/>
                    <a:pt x="10" y="210"/>
                    <a:pt x="11" y="209"/>
                  </a:cubicBezTo>
                  <a:cubicBezTo>
                    <a:pt x="16" y="204"/>
                    <a:pt x="25" y="200"/>
                    <a:pt x="33" y="202"/>
                  </a:cubicBezTo>
                  <a:cubicBezTo>
                    <a:pt x="33" y="202"/>
                    <a:pt x="33" y="202"/>
                    <a:pt x="33" y="202"/>
                  </a:cubicBezTo>
                  <a:cubicBezTo>
                    <a:pt x="34" y="199"/>
                    <a:pt x="36" y="196"/>
                    <a:pt x="37" y="193"/>
                  </a:cubicBezTo>
                  <a:cubicBezTo>
                    <a:pt x="28" y="197"/>
                    <a:pt x="19" y="199"/>
                    <a:pt x="9" y="199"/>
                  </a:cubicBezTo>
                  <a:cubicBezTo>
                    <a:pt x="8" y="199"/>
                    <a:pt x="7" y="198"/>
                    <a:pt x="8" y="197"/>
                  </a:cubicBezTo>
                  <a:cubicBezTo>
                    <a:pt x="15" y="189"/>
                    <a:pt x="28" y="184"/>
                    <a:pt x="39" y="188"/>
                  </a:cubicBezTo>
                  <a:cubicBezTo>
                    <a:pt x="41" y="184"/>
                    <a:pt x="42" y="179"/>
                    <a:pt x="43" y="174"/>
                  </a:cubicBezTo>
                  <a:cubicBezTo>
                    <a:pt x="37" y="179"/>
                    <a:pt x="29" y="180"/>
                    <a:pt x="22" y="181"/>
                  </a:cubicBezTo>
                  <a:cubicBezTo>
                    <a:pt x="21" y="181"/>
                    <a:pt x="20" y="180"/>
                    <a:pt x="20" y="179"/>
                  </a:cubicBezTo>
                  <a:cubicBezTo>
                    <a:pt x="26" y="171"/>
                    <a:pt x="35" y="169"/>
                    <a:pt x="44" y="169"/>
                  </a:cubicBezTo>
                  <a:cubicBezTo>
                    <a:pt x="45" y="165"/>
                    <a:pt x="46" y="161"/>
                    <a:pt x="47" y="157"/>
                  </a:cubicBezTo>
                  <a:cubicBezTo>
                    <a:pt x="38" y="163"/>
                    <a:pt x="28" y="166"/>
                    <a:pt x="17" y="167"/>
                  </a:cubicBezTo>
                  <a:cubicBezTo>
                    <a:pt x="17" y="167"/>
                    <a:pt x="16" y="166"/>
                    <a:pt x="16" y="166"/>
                  </a:cubicBezTo>
                  <a:cubicBezTo>
                    <a:pt x="23" y="156"/>
                    <a:pt x="36" y="150"/>
                    <a:pt x="47" y="152"/>
                  </a:cubicBezTo>
                  <a:cubicBezTo>
                    <a:pt x="48" y="149"/>
                    <a:pt x="48" y="145"/>
                    <a:pt x="49" y="142"/>
                  </a:cubicBezTo>
                  <a:cubicBezTo>
                    <a:pt x="43" y="146"/>
                    <a:pt x="36" y="147"/>
                    <a:pt x="29" y="146"/>
                  </a:cubicBezTo>
                  <a:cubicBezTo>
                    <a:pt x="29" y="146"/>
                    <a:pt x="28" y="145"/>
                    <a:pt x="29" y="145"/>
                  </a:cubicBezTo>
                  <a:cubicBezTo>
                    <a:pt x="31" y="140"/>
                    <a:pt x="35" y="139"/>
                    <a:pt x="39" y="137"/>
                  </a:cubicBezTo>
                  <a:cubicBezTo>
                    <a:pt x="42" y="136"/>
                    <a:pt x="46" y="135"/>
                    <a:pt x="49" y="135"/>
                  </a:cubicBezTo>
                  <a:cubicBezTo>
                    <a:pt x="49" y="131"/>
                    <a:pt x="50" y="126"/>
                    <a:pt x="50" y="122"/>
                  </a:cubicBezTo>
                  <a:cubicBezTo>
                    <a:pt x="42" y="130"/>
                    <a:pt x="30" y="134"/>
                    <a:pt x="19" y="134"/>
                  </a:cubicBezTo>
                  <a:cubicBezTo>
                    <a:pt x="18" y="134"/>
                    <a:pt x="17" y="133"/>
                    <a:pt x="18" y="132"/>
                  </a:cubicBezTo>
                  <a:cubicBezTo>
                    <a:pt x="23" y="126"/>
                    <a:pt x="30" y="122"/>
                    <a:pt x="38" y="120"/>
                  </a:cubicBezTo>
                  <a:cubicBezTo>
                    <a:pt x="40" y="120"/>
                    <a:pt x="46" y="118"/>
                    <a:pt x="50" y="119"/>
                  </a:cubicBezTo>
                  <a:cubicBezTo>
                    <a:pt x="50" y="114"/>
                    <a:pt x="50" y="110"/>
                    <a:pt x="50" y="105"/>
                  </a:cubicBezTo>
                  <a:cubicBezTo>
                    <a:pt x="45" y="111"/>
                    <a:pt x="36" y="115"/>
                    <a:pt x="29" y="115"/>
                  </a:cubicBezTo>
                  <a:cubicBezTo>
                    <a:pt x="28" y="115"/>
                    <a:pt x="28" y="113"/>
                    <a:pt x="28" y="113"/>
                  </a:cubicBezTo>
                  <a:cubicBezTo>
                    <a:pt x="33" y="106"/>
                    <a:pt x="40" y="99"/>
                    <a:pt x="49" y="100"/>
                  </a:cubicBezTo>
                  <a:cubicBezTo>
                    <a:pt x="49" y="96"/>
                    <a:pt x="49" y="92"/>
                    <a:pt x="48" y="88"/>
                  </a:cubicBezTo>
                  <a:cubicBezTo>
                    <a:pt x="43" y="98"/>
                    <a:pt x="31" y="104"/>
                    <a:pt x="21" y="109"/>
                  </a:cubicBezTo>
                  <a:cubicBezTo>
                    <a:pt x="20" y="110"/>
                    <a:pt x="19" y="109"/>
                    <a:pt x="19" y="108"/>
                  </a:cubicBezTo>
                  <a:cubicBezTo>
                    <a:pt x="24" y="96"/>
                    <a:pt x="35" y="85"/>
                    <a:pt x="48" y="83"/>
                  </a:cubicBezTo>
                  <a:cubicBezTo>
                    <a:pt x="47" y="79"/>
                    <a:pt x="46" y="75"/>
                    <a:pt x="46" y="71"/>
                  </a:cubicBezTo>
                  <a:cubicBezTo>
                    <a:pt x="44" y="74"/>
                    <a:pt x="42" y="77"/>
                    <a:pt x="39" y="79"/>
                  </a:cubicBezTo>
                  <a:cubicBezTo>
                    <a:pt x="35" y="82"/>
                    <a:pt x="30" y="83"/>
                    <a:pt x="26" y="86"/>
                  </a:cubicBezTo>
                  <a:cubicBezTo>
                    <a:pt x="25" y="86"/>
                    <a:pt x="24" y="86"/>
                    <a:pt x="24" y="84"/>
                  </a:cubicBezTo>
                  <a:cubicBezTo>
                    <a:pt x="27" y="75"/>
                    <a:pt x="35" y="68"/>
                    <a:pt x="45" y="67"/>
                  </a:cubicBezTo>
                  <a:cubicBezTo>
                    <a:pt x="44" y="61"/>
                    <a:pt x="42" y="56"/>
                    <a:pt x="40" y="51"/>
                  </a:cubicBezTo>
                  <a:cubicBezTo>
                    <a:pt x="36" y="60"/>
                    <a:pt x="28" y="67"/>
                    <a:pt x="19" y="71"/>
                  </a:cubicBezTo>
                  <a:cubicBezTo>
                    <a:pt x="18" y="71"/>
                    <a:pt x="17" y="70"/>
                    <a:pt x="17" y="69"/>
                  </a:cubicBezTo>
                  <a:cubicBezTo>
                    <a:pt x="21" y="59"/>
                    <a:pt x="29" y="50"/>
                    <a:pt x="39" y="48"/>
                  </a:cubicBezTo>
                  <a:cubicBezTo>
                    <a:pt x="39" y="47"/>
                    <a:pt x="39" y="47"/>
                    <a:pt x="39" y="47"/>
                  </a:cubicBezTo>
                  <a:cubicBezTo>
                    <a:pt x="39" y="47"/>
                    <a:pt x="39" y="46"/>
                    <a:pt x="38" y="45"/>
                  </a:cubicBezTo>
                  <a:cubicBezTo>
                    <a:pt x="36" y="39"/>
                    <a:pt x="33" y="33"/>
                    <a:pt x="30" y="27"/>
                  </a:cubicBezTo>
                  <a:cubicBezTo>
                    <a:pt x="30" y="27"/>
                    <a:pt x="30" y="27"/>
                    <a:pt x="29" y="27"/>
                  </a:cubicBezTo>
                  <a:cubicBezTo>
                    <a:pt x="29" y="27"/>
                    <a:pt x="29" y="28"/>
                    <a:pt x="29" y="28"/>
                  </a:cubicBezTo>
                  <a:cubicBezTo>
                    <a:pt x="27" y="40"/>
                    <a:pt x="16" y="51"/>
                    <a:pt x="6" y="57"/>
                  </a:cubicBezTo>
                  <a:cubicBezTo>
                    <a:pt x="5" y="57"/>
                    <a:pt x="4" y="57"/>
                    <a:pt x="4" y="56"/>
                  </a:cubicBezTo>
                  <a:cubicBezTo>
                    <a:pt x="5" y="48"/>
                    <a:pt x="9" y="41"/>
                    <a:pt x="15" y="36"/>
                  </a:cubicBezTo>
                  <a:cubicBezTo>
                    <a:pt x="18" y="32"/>
                    <a:pt x="24" y="26"/>
                    <a:pt x="29" y="26"/>
                  </a:cubicBezTo>
                  <a:cubicBezTo>
                    <a:pt x="29" y="26"/>
                    <a:pt x="29" y="25"/>
                    <a:pt x="29" y="25"/>
                  </a:cubicBezTo>
                  <a:cubicBezTo>
                    <a:pt x="24" y="17"/>
                    <a:pt x="19" y="9"/>
                    <a:pt x="12" y="2"/>
                  </a:cubicBezTo>
                  <a:cubicBezTo>
                    <a:pt x="12" y="1"/>
                    <a:pt x="13" y="0"/>
                    <a:pt x="14" y="1"/>
                  </a:cubicBezTo>
                  <a:cubicBezTo>
                    <a:pt x="20" y="8"/>
                    <a:pt x="26" y="16"/>
                    <a:pt x="31" y="24"/>
                  </a:cubicBezTo>
                  <a:cubicBezTo>
                    <a:pt x="45" y="19"/>
                    <a:pt x="61" y="22"/>
                    <a:pt x="74" y="29"/>
                  </a:cubicBezTo>
                  <a:cubicBezTo>
                    <a:pt x="75" y="30"/>
                    <a:pt x="75" y="31"/>
                    <a:pt x="74" y="32"/>
                  </a:cubicBezTo>
                  <a:cubicBezTo>
                    <a:pt x="61" y="37"/>
                    <a:pt x="47" y="36"/>
                    <a:pt x="34" y="30"/>
                  </a:cubicBezTo>
                  <a:cubicBezTo>
                    <a:pt x="37" y="35"/>
                    <a:pt x="39" y="41"/>
                    <a:pt x="41" y="46"/>
                  </a:cubicBezTo>
                  <a:cubicBezTo>
                    <a:pt x="45" y="42"/>
                    <a:pt x="54" y="45"/>
                    <a:pt x="58" y="46"/>
                  </a:cubicBezTo>
                  <a:cubicBezTo>
                    <a:pt x="64" y="49"/>
                    <a:pt x="70" y="53"/>
                    <a:pt x="75" y="58"/>
                  </a:cubicBezTo>
                  <a:cubicBezTo>
                    <a:pt x="76" y="59"/>
                    <a:pt x="75" y="60"/>
                    <a:pt x="74" y="60"/>
                  </a:cubicBezTo>
                  <a:cubicBezTo>
                    <a:pt x="63" y="60"/>
                    <a:pt x="52" y="57"/>
                    <a:pt x="43" y="50"/>
                  </a:cubicBezTo>
                  <a:cubicBezTo>
                    <a:pt x="44" y="55"/>
                    <a:pt x="46" y="61"/>
                    <a:pt x="47" y="66"/>
                  </a:cubicBezTo>
                  <a:cubicBezTo>
                    <a:pt x="58" y="63"/>
                    <a:pt x="70" y="68"/>
                    <a:pt x="77" y="77"/>
                  </a:cubicBezTo>
                  <a:cubicBezTo>
                    <a:pt x="77" y="78"/>
                    <a:pt x="76" y="79"/>
                    <a:pt x="75" y="79"/>
                  </a:cubicBezTo>
                  <a:cubicBezTo>
                    <a:pt x="66" y="79"/>
                    <a:pt x="54" y="76"/>
                    <a:pt x="48" y="68"/>
                  </a:cubicBezTo>
                  <a:cubicBezTo>
                    <a:pt x="48" y="68"/>
                    <a:pt x="48" y="68"/>
                    <a:pt x="48" y="68"/>
                  </a:cubicBezTo>
                  <a:cubicBezTo>
                    <a:pt x="49" y="73"/>
                    <a:pt x="50" y="79"/>
                    <a:pt x="50" y="84"/>
                  </a:cubicBezTo>
                  <a:cubicBezTo>
                    <a:pt x="50" y="84"/>
                    <a:pt x="50" y="84"/>
                    <a:pt x="50" y="84"/>
                  </a:cubicBezTo>
                  <a:cubicBezTo>
                    <a:pt x="50" y="84"/>
                    <a:pt x="50" y="84"/>
                    <a:pt x="50" y="84"/>
                  </a:cubicBezTo>
                  <a:cubicBezTo>
                    <a:pt x="50" y="84"/>
                    <a:pt x="50" y="84"/>
                    <a:pt x="50" y="84"/>
                  </a:cubicBezTo>
                  <a:cubicBezTo>
                    <a:pt x="63" y="79"/>
                    <a:pt x="79" y="87"/>
                    <a:pt x="87" y="97"/>
                  </a:cubicBezTo>
                  <a:cubicBezTo>
                    <a:pt x="87" y="98"/>
                    <a:pt x="87" y="99"/>
                    <a:pt x="86" y="99"/>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7"/>
            <p:cNvSpPr/>
            <p:nvPr/>
          </p:nvSpPr>
          <p:spPr bwMode="auto">
            <a:xfrm>
              <a:off x="1700" y="1726"/>
              <a:ext cx="562" cy="1254"/>
            </a:xfrm>
            <a:custGeom>
              <a:avLst/>
              <a:gdLst>
                <a:gd name="T0" fmla="*/ 44 w 111"/>
                <a:gd name="T1" fmla="*/ 158 h 248"/>
                <a:gd name="T2" fmla="*/ 22 w 111"/>
                <a:gd name="T3" fmla="*/ 140 h 248"/>
                <a:gd name="T4" fmla="*/ 43 w 111"/>
                <a:gd name="T5" fmla="*/ 140 h 248"/>
                <a:gd name="T6" fmla="*/ 11 w 111"/>
                <a:gd name="T7" fmla="*/ 104 h 248"/>
                <a:gd name="T8" fmla="*/ 45 w 111"/>
                <a:gd name="T9" fmla="*/ 111 h 248"/>
                <a:gd name="T10" fmla="*/ 33 w 111"/>
                <a:gd name="T11" fmla="*/ 89 h 248"/>
                <a:gd name="T12" fmla="*/ 45 w 111"/>
                <a:gd name="T13" fmla="*/ 106 h 248"/>
                <a:gd name="T14" fmla="*/ 29 w 111"/>
                <a:gd name="T15" fmla="*/ 60 h 248"/>
                <a:gd name="T16" fmla="*/ 52 w 111"/>
                <a:gd name="T17" fmla="*/ 76 h 248"/>
                <a:gd name="T18" fmla="*/ 54 w 111"/>
                <a:gd name="T19" fmla="*/ 71 h 248"/>
                <a:gd name="T20" fmla="*/ 58 w 111"/>
                <a:gd name="T21" fmla="*/ 59 h 248"/>
                <a:gd name="T22" fmla="*/ 61 w 111"/>
                <a:gd name="T23" fmla="*/ 55 h 248"/>
                <a:gd name="T24" fmla="*/ 69 w 111"/>
                <a:gd name="T25" fmla="*/ 17 h 248"/>
                <a:gd name="T26" fmla="*/ 80 w 111"/>
                <a:gd name="T27" fmla="*/ 27 h 248"/>
                <a:gd name="T28" fmla="*/ 86 w 111"/>
                <a:gd name="T29" fmla="*/ 1 h 248"/>
                <a:gd name="T30" fmla="*/ 90 w 111"/>
                <a:gd name="T31" fmla="*/ 19 h 248"/>
                <a:gd name="T32" fmla="*/ 110 w 111"/>
                <a:gd name="T33" fmla="*/ 4 h 248"/>
                <a:gd name="T34" fmla="*/ 109 w 111"/>
                <a:gd name="T35" fmla="*/ 24 h 248"/>
                <a:gd name="T36" fmla="*/ 83 w 111"/>
                <a:gd name="T37" fmla="*/ 30 h 248"/>
                <a:gd name="T38" fmla="*/ 96 w 111"/>
                <a:gd name="T39" fmla="*/ 37 h 248"/>
                <a:gd name="T40" fmla="*/ 71 w 111"/>
                <a:gd name="T41" fmla="*/ 44 h 248"/>
                <a:gd name="T42" fmla="*/ 100 w 111"/>
                <a:gd name="T43" fmla="*/ 51 h 248"/>
                <a:gd name="T44" fmla="*/ 83 w 111"/>
                <a:gd name="T45" fmla="*/ 66 h 248"/>
                <a:gd name="T46" fmla="*/ 52 w 111"/>
                <a:gd name="T47" fmla="*/ 89 h 248"/>
                <a:gd name="T48" fmla="*/ 51 w 111"/>
                <a:gd name="T49" fmla="*/ 93 h 248"/>
                <a:gd name="T50" fmla="*/ 73 w 111"/>
                <a:gd name="T51" fmla="*/ 102 h 248"/>
                <a:gd name="T52" fmla="*/ 47 w 111"/>
                <a:gd name="T53" fmla="*/ 124 h 248"/>
                <a:gd name="T54" fmla="*/ 61 w 111"/>
                <a:gd name="T55" fmla="*/ 126 h 248"/>
                <a:gd name="T56" fmla="*/ 71 w 111"/>
                <a:gd name="T57" fmla="*/ 132 h 248"/>
                <a:gd name="T58" fmla="*/ 47 w 111"/>
                <a:gd name="T59" fmla="*/ 158 h 248"/>
                <a:gd name="T60" fmla="*/ 48 w 111"/>
                <a:gd name="T61" fmla="*/ 163 h 248"/>
                <a:gd name="T62" fmla="*/ 73 w 111"/>
                <a:gd name="T63" fmla="*/ 161 h 248"/>
                <a:gd name="T64" fmla="*/ 55 w 111"/>
                <a:gd name="T65" fmla="*/ 195 h 248"/>
                <a:gd name="T66" fmla="*/ 56 w 111"/>
                <a:gd name="T67" fmla="*/ 199 h 248"/>
                <a:gd name="T68" fmla="*/ 66 w 111"/>
                <a:gd name="T69" fmla="*/ 220 h 248"/>
                <a:gd name="T70" fmla="*/ 97 w 111"/>
                <a:gd name="T71" fmla="*/ 192 h 248"/>
                <a:gd name="T72" fmla="*/ 67 w 111"/>
                <a:gd name="T73" fmla="*/ 221 h 248"/>
                <a:gd name="T74" fmla="*/ 85 w 111"/>
                <a:gd name="T75" fmla="*/ 247 h 248"/>
                <a:gd name="T76" fmla="*/ 14 w 111"/>
                <a:gd name="T77" fmla="*/ 212 h 248"/>
                <a:gd name="T78" fmla="*/ 34 w 111"/>
                <a:gd name="T79" fmla="*/ 198 h 248"/>
                <a:gd name="T80" fmla="*/ 52 w 111"/>
                <a:gd name="T81" fmla="*/ 195 h 248"/>
                <a:gd name="T82" fmla="*/ 14 w 111"/>
                <a:gd name="T83" fmla="*/ 165 h 248"/>
                <a:gd name="T84" fmla="*/ 45 w 111"/>
                <a:gd name="T85" fmla="*/ 161 h 248"/>
                <a:gd name="T86" fmla="*/ 45 w 111"/>
                <a:gd name="T87" fmla="*/ 161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1" h="248">
                  <a:moveTo>
                    <a:pt x="3" y="144"/>
                  </a:moveTo>
                  <a:cubicBezTo>
                    <a:pt x="12" y="144"/>
                    <a:pt x="20" y="146"/>
                    <a:pt x="29" y="149"/>
                  </a:cubicBezTo>
                  <a:cubicBezTo>
                    <a:pt x="33" y="151"/>
                    <a:pt x="41" y="154"/>
                    <a:pt x="44" y="158"/>
                  </a:cubicBezTo>
                  <a:cubicBezTo>
                    <a:pt x="44" y="153"/>
                    <a:pt x="44" y="149"/>
                    <a:pt x="43" y="144"/>
                  </a:cubicBezTo>
                  <a:cubicBezTo>
                    <a:pt x="39" y="147"/>
                    <a:pt x="33" y="145"/>
                    <a:pt x="29" y="143"/>
                  </a:cubicBezTo>
                  <a:cubicBezTo>
                    <a:pt x="26" y="143"/>
                    <a:pt x="24" y="142"/>
                    <a:pt x="22" y="140"/>
                  </a:cubicBezTo>
                  <a:cubicBezTo>
                    <a:pt x="19" y="137"/>
                    <a:pt x="18" y="132"/>
                    <a:pt x="17" y="129"/>
                  </a:cubicBezTo>
                  <a:cubicBezTo>
                    <a:pt x="16" y="128"/>
                    <a:pt x="17" y="127"/>
                    <a:pt x="18" y="127"/>
                  </a:cubicBezTo>
                  <a:cubicBezTo>
                    <a:pt x="28" y="129"/>
                    <a:pt x="37" y="133"/>
                    <a:pt x="43" y="140"/>
                  </a:cubicBezTo>
                  <a:cubicBezTo>
                    <a:pt x="43" y="136"/>
                    <a:pt x="43" y="131"/>
                    <a:pt x="43" y="127"/>
                  </a:cubicBezTo>
                  <a:cubicBezTo>
                    <a:pt x="36" y="128"/>
                    <a:pt x="28" y="122"/>
                    <a:pt x="23" y="118"/>
                  </a:cubicBezTo>
                  <a:cubicBezTo>
                    <a:pt x="17" y="115"/>
                    <a:pt x="12" y="110"/>
                    <a:pt x="11" y="104"/>
                  </a:cubicBezTo>
                  <a:cubicBezTo>
                    <a:pt x="11" y="103"/>
                    <a:pt x="12" y="102"/>
                    <a:pt x="13" y="102"/>
                  </a:cubicBezTo>
                  <a:cubicBezTo>
                    <a:pt x="26" y="104"/>
                    <a:pt x="41" y="112"/>
                    <a:pt x="44" y="124"/>
                  </a:cubicBezTo>
                  <a:cubicBezTo>
                    <a:pt x="44" y="120"/>
                    <a:pt x="44" y="115"/>
                    <a:pt x="45" y="111"/>
                  </a:cubicBezTo>
                  <a:cubicBezTo>
                    <a:pt x="42" y="111"/>
                    <a:pt x="37" y="107"/>
                    <a:pt x="35" y="106"/>
                  </a:cubicBezTo>
                  <a:cubicBezTo>
                    <a:pt x="30" y="102"/>
                    <a:pt x="28" y="95"/>
                    <a:pt x="31" y="90"/>
                  </a:cubicBezTo>
                  <a:cubicBezTo>
                    <a:pt x="31" y="89"/>
                    <a:pt x="33" y="89"/>
                    <a:pt x="33" y="89"/>
                  </a:cubicBezTo>
                  <a:cubicBezTo>
                    <a:pt x="37" y="92"/>
                    <a:pt x="39" y="96"/>
                    <a:pt x="42" y="99"/>
                  </a:cubicBezTo>
                  <a:cubicBezTo>
                    <a:pt x="43" y="101"/>
                    <a:pt x="44" y="104"/>
                    <a:pt x="45" y="106"/>
                  </a:cubicBezTo>
                  <a:cubicBezTo>
                    <a:pt x="45" y="106"/>
                    <a:pt x="45" y="106"/>
                    <a:pt x="45" y="106"/>
                  </a:cubicBezTo>
                  <a:cubicBezTo>
                    <a:pt x="46" y="102"/>
                    <a:pt x="46" y="98"/>
                    <a:pt x="47" y="95"/>
                  </a:cubicBezTo>
                  <a:cubicBezTo>
                    <a:pt x="35" y="86"/>
                    <a:pt x="27" y="74"/>
                    <a:pt x="26" y="61"/>
                  </a:cubicBezTo>
                  <a:cubicBezTo>
                    <a:pt x="26" y="60"/>
                    <a:pt x="28" y="59"/>
                    <a:pt x="29" y="60"/>
                  </a:cubicBezTo>
                  <a:cubicBezTo>
                    <a:pt x="36" y="64"/>
                    <a:pt x="41" y="72"/>
                    <a:pt x="45" y="79"/>
                  </a:cubicBezTo>
                  <a:cubicBezTo>
                    <a:pt x="45" y="80"/>
                    <a:pt x="48" y="84"/>
                    <a:pt x="49" y="87"/>
                  </a:cubicBezTo>
                  <a:cubicBezTo>
                    <a:pt x="50" y="83"/>
                    <a:pt x="51" y="79"/>
                    <a:pt x="52" y="76"/>
                  </a:cubicBezTo>
                  <a:cubicBezTo>
                    <a:pt x="43" y="70"/>
                    <a:pt x="38" y="60"/>
                    <a:pt x="37" y="50"/>
                  </a:cubicBezTo>
                  <a:cubicBezTo>
                    <a:pt x="37" y="49"/>
                    <a:pt x="39" y="49"/>
                    <a:pt x="40" y="50"/>
                  </a:cubicBezTo>
                  <a:cubicBezTo>
                    <a:pt x="47" y="55"/>
                    <a:pt x="53" y="63"/>
                    <a:pt x="54" y="71"/>
                  </a:cubicBezTo>
                  <a:cubicBezTo>
                    <a:pt x="55" y="67"/>
                    <a:pt x="57" y="64"/>
                    <a:pt x="58" y="61"/>
                  </a:cubicBezTo>
                  <a:cubicBezTo>
                    <a:pt x="58" y="60"/>
                    <a:pt x="59" y="60"/>
                    <a:pt x="59" y="59"/>
                  </a:cubicBezTo>
                  <a:cubicBezTo>
                    <a:pt x="58" y="59"/>
                    <a:pt x="58" y="59"/>
                    <a:pt x="58" y="59"/>
                  </a:cubicBezTo>
                  <a:cubicBezTo>
                    <a:pt x="46" y="48"/>
                    <a:pt x="43" y="33"/>
                    <a:pt x="49" y="20"/>
                  </a:cubicBezTo>
                  <a:cubicBezTo>
                    <a:pt x="50" y="19"/>
                    <a:pt x="51" y="19"/>
                    <a:pt x="52" y="20"/>
                  </a:cubicBezTo>
                  <a:cubicBezTo>
                    <a:pt x="59" y="31"/>
                    <a:pt x="62" y="43"/>
                    <a:pt x="61" y="55"/>
                  </a:cubicBezTo>
                  <a:cubicBezTo>
                    <a:pt x="63" y="51"/>
                    <a:pt x="65" y="47"/>
                    <a:pt x="68" y="43"/>
                  </a:cubicBezTo>
                  <a:cubicBezTo>
                    <a:pt x="62" y="35"/>
                    <a:pt x="62" y="25"/>
                    <a:pt x="66" y="17"/>
                  </a:cubicBezTo>
                  <a:cubicBezTo>
                    <a:pt x="67" y="16"/>
                    <a:pt x="68" y="16"/>
                    <a:pt x="69" y="17"/>
                  </a:cubicBezTo>
                  <a:cubicBezTo>
                    <a:pt x="72" y="23"/>
                    <a:pt x="74" y="30"/>
                    <a:pt x="73" y="37"/>
                  </a:cubicBezTo>
                  <a:cubicBezTo>
                    <a:pt x="75" y="34"/>
                    <a:pt x="77" y="31"/>
                    <a:pt x="80" y="28"/>
                  </a:cubicBezTo>
                  <a:cubicBezTo>
                    <a:pt x="80" y="28"/>
                    <a:pt x="80" y="27"/>
                    <a:pt x="80" y="27"/>
                  </a:cubicBezTo>
                  <a:cubicBezTo>
                    <a:pt x="80" y="27"/>
                    <a:pt x="80" y="27"/>
                    <a:pt x="79" y="26"/>
                  </a:cubicBezTo>
                  <a:cubicBezTo>
                    <a:pt x="77" y="18"/>
                    <a:pt x="79" y="9"/>
                    <a:pt x="83" y="1"/>
                  </a:cubicBezTo>
                  <a:cubicBezTo>
                    <a:pt x="84" y="0"/>
                    <a:pt x="85" y="1"/>
                    <a:pt x="86" y="1"/>
                  </a:cubicBezTo>
                  <a:cubicBezTo>
                    <a:pt x="87" y="6"/>
                    <a:pt x="88" y="11"/>
                    <a:pt x="87" y="16"/>
                  </a:cubicBezTo>
                  <a:cubicBezTo>
                    <a:pt x="86" y="18"/>
                    <a:pt x="86" y="20"/>
                    <a:pt x="85" y="23"/>
                  </a:cubicBezTo>
                  <a:cubicBezTo>
                    <a:pt x="86" y="21"/>
                    <a:pt x="88" y="20"/>
                    <a:pt x="90" y="19"/>
                  </a:cubicBezTo>
                  <a:cubicBezTo>
                    <a:pt x="89" y="18"/>
                    <a:pt x="89" y="18"/>
                    <a:pt x="89" y="18"/>
                  </a:cubicBezTo>
                  <a:cubicBezTo>
                    <a:pt x="94" y="11"/>
                    <a:pt x="100" y="5"/>
                    <a:pt x="108" y="2"/>
                  </a:cubicBezTo>
                  <a:cubicBezTo>
                    <a:pt x="110" y="2"/>
                    <a:pt x="111" y="3"/>
                    <a:pt x="110" y="4"/>
                  </a:cubicBezTo>
                  <a:cubicBezTo>
                    <a:pt x="108" y="11"/>
                    <a:pt x="101" y="18"/>
                    <a:pt x="92" y="20"/>
                  </a:cubicBezTo>
                  <a:cubicBezTo>
                    <a:pt x="90" y="22"/>
                    <a:pt x="88" y="24"/>
                    <a:pt x="86" y="26"/>
                  </a:cubicBezTo>
                  <a:cubicBezTo>
                    <a:pt x="93" y="24"/>
                    <a:pt x="101" y="23"/>
                    <a:pt x="109" y="24"/>
                  </a:cubicBezTo>
                  <a:cubicBezTo>
                    <a:pt x="111" y="25"/>
                    <a:pt x="111" y="26"/>
                    <a:pt x="110" y="26"/>
                  </a:cubicBezTo>
                  <a:cubicBezTo>
                    <a:pt x="103" y="32"/>
                    <a:pt x="92" y="33"/>
                    <a:pt x="83" y="30"/>
                  </a:cubicBezTo>
                  <a:cubicBezTo>
                    <a:pt x="83" y="30"/>
                    <a:pt x="83" y="30"/>
                    <a:pt x="83" y="30"/>
                  </a:cubicBezTo>
                  <a:cubicBezTo>
                    <a:pt x="83" y="30"/>
                    <a:pt x="82" y="30"/>
                    <a:pt x="82" y="30"/>
                  </a:cubicBezTo>
                  <a:cubicBezTo>
                    <a:pt x="79" y="33"/>
                    <a:pt x="76" y="37"/>
                    <a:pt x="74" y="41"/>
                  </a:cubicBezTo>
                  <a:cubicBezTo>
                    <a:pt x="80" y="38"/>
                    <a:pt x="89" y="37"/>
                    <a:pt x="96" y="37"/>
                  </a:cubicBezTo>
                  <a:cubicBezTo>
                    <a:pt x="98" y="37"/>
                    <a:pt x="98" y="39"/>
                    <a:pt x="97" y="39"/>
                  </a:cubicBezTo>
                  <a:cubicBezTo>
                    <a:pt x="91" y="44"/>
                    <a:pt x="80" y="47"/>
                    <a:pt x="71" y="44"/>
                  </a:cubicBezTo>
                  <a:cubicBezTo>
                    <a:pt x="71" y="44"/>
                    <a:pt x="71" y="44"/>
                    <a:pt x="71" y="44"/>
                  </a:cubicBezTo>
                  <a:cubicBezTo>
                    <a:pt x="69" y="47"/>
                    <a:pt x="67" y="51"/>
                    <a:pt x="65" y="54"/>
                  </a:cubicBezTo>
                  <a:cubicBezTo>
                    <a:pt x="76" y="50"/>
                    <a:pt x="87" y="49"/>
                    <a:pt x="99" y="49"/>
                  </a:cubicBezTo>
                  <a:cubicBezTo>
                    <a:pt x="100" y="49"/>
                    <a:pt x="101" y="51"/>
                    <a:pt x="100" y="51"/>
                  </a:cubicBezTo>
                  <a:cubicBezTo>
                    <a:pt x="91" y="59"/>
                    <a:pt x="75" y="63"/>
                    <a:pt x="63" y="58"/>
                  </a:cubicBezTo>
                  <a:cubicBezTo>
                    <a:pt x="60" y="63"/>
                    <a:pt x="59" y="67"/>
                    <a:pt x="57" y="72"/>
                  </a:cubicBezTo>
                  <a:cubicBezTo>
                    <a:pt x="64" y="67"/>
                    <a:pt x="74" y="67"/>
                    <a:pt x="83" y="66"/>
                  </a:cubicBezTo>
                  <a:cubicBezTo>
                    <a:pt x="84" y="66"/>
                    <a:pt x="85" y="67"/>
                    <a:pt x="84" y="68"/>
                  </a:cubicBezTo>
                  <a:cubicBezTo>
                    <a:pt x="78" y="76"/>
                    <a:pt x="66" y="77"/>
                    <a:pt x="55" y="77"/>
                  </a:cubicBezTo>
                  <a:cubicBezTo>
                    <a:pt x="54" y="81"/>
                    <a:pt x="53" y="85"/>
                    <a:pt x="52" y="89"/>
                  </a:cubicBezTo>
                  <a:cubicBezTo>
                    <a:pt x="63" y="83"/>
                    <a:pt x="75" y="81"/>
                    <a:pt x="88" y="80"/>
                  </a:cubicBezTo>
                  <a:cubicBezTo>
                    <a:pt x="89" y="80"/>
                    <a:pt x="89" y="82"/>
                    <a:pt x="89" y="82"/>
                  </a:cubicBezTo>
                  <a:cubicBezTo>
                    <a:pt x="80" y="92"/>
                    <a:pt x="65" y="96"/>
                    <a:pt x="51" y="93"/>
                  </a:cubicBezTo>
                  <a:cubicBezTo>
                    <a:pt x="50" y="97"/>
                    <a:pt x="50" y="100"/>
                    <a:pt x="49" y="104"/>
                  </a:cubicBezTo>
                  <a:cubicBezTo>
                    <a:pt x="56" y="100"/>
                    <a:pt x="64" y="99"/>
                    <a:pt x="72" y="101"/>
                  </a:cubicBezTo>
                  <a:cubicBezTo>
                    <a:pt x="73" y="101"/>
                    <a:pt x="73" y="102"/>
                    <a:pt x="73" y="102"/>
                  </a:cubicBezTo>
                  <a:cubicBezTo>
                    <a:pt x="71" y="106"/>
                    <a:pt x="65" y="108"/>
                    <a:pt x="60" y="109"/>
                  </a:cubicBezTo>
                  <a:cubicBezTo>
                    <a:pt x="57" y="110"/>
                    <a:pt x="52" y="111"/>
                    <a:pt x="48" y="111"/>
                  </a:cubicBezTo>
                  <a:cubicBezTo>
                    <a:pt x="48" y="115"/>
                    <a:pt x="47" y="119"/>
                    <a:pt x="47" y="124"/>
                  </a:cubicBezTo>
                  <a:cubicBezTo>
                    <a:pt x="56" y="116"/>
                    <a:pt x="72" y="113"/>
                    <a:pt x="84" y="113"/>
                  </a:cubicBezTo>
                  <a:cubicBezTo>
                    <a:pt x="86" y="113"/>
                    <a:pt x="86" y="115"/>
                    <a:pt x="85" y="115"/>
                  </a:cubicBezTo>
                  <a:cubicBezTo>
                    <a:pt x="79" y="121"/>
                    <a:pt x="70" y="125"/>
                    <a:pt x="61" y="126"/>
                  </a:cubicBezTo>
                  <a:cubicBezTo>
                    <a:pt x="59" y="127"/>
                    <a:pt x="51" y="128"/>
                    <a:pt x="47" y="127"/>
                  </a:cubicBezTo>
                  <a:cubicBezTo>
                    <a:pt x="46" y="131"/>
                    <a:pt x="46" y="136"/>
                    <a:pt x="46" y="141"/>
                  </a:cubicBezTo>
                  <a:cubicBezTo>
                    <a:pt x="52" y="134"/>
                    <a:pt x="63" y="132"/>
                    <a:pt x="71" y="132"/>
                  </a:cubicBezTo>
                  <a:cubicBezTo>
                    <a:pt x="72" y="132"/>
                    <a:pt x="73" y="134"/>
                    <a:pt x="72" y="134"/>
                  </a:cubicBezTo>
                  <a:cubicBezTo>
                    <a:pt x="66" y="141"/>
                    <a:pt x="57" y="147"/>
                    <a:pt x="46" y="145"/>
                  </a:cubicBezTo>
                  <a:cubicBezTo>
                    <a:pt x="46" y="149"/>
                    <a:pt x="47" y="154"/>
                    <a:pt x="47" y="158"/>
                  </a:cubicBezTo>
                  <a:cubicBezTo>
                    <a:pt x="54" y="148"/>
                    <a:pt x="69" y="142"/>
                    <a:pt x="81" y="138"/>
                  </a:cubicBezTo>
                  <a:cubicBezTo>
                    <a:pt x="82" y="138"/>
                    <a:pt x="83" y="139"/>
                    <a:pt x="83" y="140"/>
                  </a:cubicBezTo>
                  <a:cubicBezTo>
                    <a:pt x="76" y="151"/>
                    <a:pt x="63" y="161"/>
                    <a:pt x="48" y="163"/>
                  </a:cubicBezTo>
                  <a:cubicBezTo>
                    <a:pt x="48" y="167"/>
                    <a:pt x="49" y="171"/>
                    <a:pt x="49" y="175"/>
                  </a:cubicBezTo>
                  <a:cubicBezTo>
                    <a:pt x="52" y="172"/>
                    <a:pt x="55" y="169"/>
                    <a:pt x="58" y="167"/>
                  </a:cubicBezTo>
                  <a:cubicBezTo>
                    <a:pt x="63" y="165"/>
                    <a:pt x="69" y="164"/>
                    <a:pt x="73" y="161"/>
                  </a:cubicBezTo>
                  <a:cubicBezTo>
                    <a:pt x="74" y="161"/>
                    <a:pt x="76" y="162"/>
                    <a:pt x="76" y="163"/>
                  </a:cubicBezTo>
                  <a:cubicBezTo>
                    <a:pt x="72" y="172"/>
                    <a:pt x="62" y="178"/>
                    <a:pt x="50" y="179"/>
                  </a:cubicBezTo>
                  <a:cubicBezTo>
                    <a:pt x="52" y="185"/>
                    <a:pt x="53" y="190"/>
                    <a:pt x="55" y="195"/>
                  </a:cubicBezTo>
                  <a:cubicBezTo>
                    <a:pt x="60" y="186"/>
                    <a:pt x="70" y="180"/>
                    <a:pt x="82" y="177"/>
                  </a:cubicBezTo>
                  <a:cubicBezTo>
                    <a:pt x="83" y="177"/>
                    <a:pt x="84" y="178"/>
                    <a:pt x="84" y="179"/>
                  </a:cubicBezTo>
                  <a:cubicBezTo>
                    <a:pt x="79" y="188"/>
                    <a:pt x="69" y="197"/>
                    <a:pt x="56" y="199"/>
                  </a:cubicBezTo>
                  <a:cubicBezTo>
                    <a:pt x="56" y="199"/>
                    <a:pt x="56" y="199"/>
                    <a:pt x="56" y="199"/>
                  </a:cubicBezTo>
                  <a:cubicBezTo>
                    <a:pt x="56" y="200"/>
                    <a:pt x="57" y="200"/>
                    <a:pt x="57" y="201"/>
                  </a:cubicBezTo>
                  <a:cubicBezTo>
                    <a:pt x="60" y="208"/>
                    <a:pt x="63" y="214"/>
                    <a:pt x="66" y="220"/>
                  </a:cubicBezTo>
                  <a:cubicBezTo>
                    <a:pt x="67" y="220"/>
                    <a:pt x="67" y="220"/>
                    <a:pt x="67" y="220"/>
                  </a:cubicBezTo>
                  <a:cubicBezTo>
                    <a:pt x="67" y="219"/>
                    <a:pt x="67" y="219"/>
                    <a:pt x="67" y="219"/>
                  </a:cubicBezTo>
                  <a:cubicBezTo>
                    <a:pt x="71" y="207"/>
                    <a:pt x="85" y="197"/>
                    <a:pt x="97" y="192"/>
                  </a:cubicBezTo>
                  <a:cubicBezTo>
                    <a:pt x="98" y="191"/>
                    <a:pt x="99" y="192"/>
                    <a:pt x="99" y="193"/>
                  </a:cubicBezTo>
                  <a:cubicBezTo>
                    <a:pt x="98" y="201"/>
                    <a:pt x="92" y="207"/>
                    <a:pt x="85" y="212"/>
                  </a:cubicBezTo>
                  <a:cubicBezTo>
                    <a:pt x="81" y="216"/>
                    <a:pt x="74" y="221"/>
                    <a:pt x="67" y="221"/>
                  </a:cubicBezTo>
                  <a:cubicBezTo>
                    <a:pt x="67" y="221"/>
                    <a:pt x="67" y="221"/>
                    <a:pt x="67" y="222"/>
                  </a:cubicBezTo>
                  <a:cubicBezTo>
                    <a:pt x="73" y="230"/>
                    <a:pt x="79" y="238"/>
                    <a:pt x="87" y="246"/>
                  </a:cubicBezTo>
                  <a:cubicBezTo>
                    <a:pt x="87" y="247"/>
                    <a:pt x="86" y="248"/>
                    <a:pt x="85" y="247"/>
                  </a:cubicBezTo>
                  <a:cubicBezTo>
                    <a:pt x="77" y="240"/>
                    <a:pt x="70" y="231"/>
                    <a:pt x="65" y="222"/>
                  </a:cubicBezTo>
                  <a:cubicBezTo>
                    <a:pt x="48" y="226"/>
                    <a:pt x="29" y="223"/>
                    <a:pt x="14" y="214"/>
                  </a:cubicBezTo>
                  <a:cubicBezTo>
                    <a:pt x="13" y="214"/>
                    <a:pt x="13" y="212"/>
                    <a:pt x="14" y="212"/>
                  </a:cubicBezTo>
                  <a:cubicBezTo>
                    <a:pt x="29" y="208"/>
                    <a:pt x="47" y="209"/>
                    <a:pt x="61" y="216"/>
                  </a:cubicBezTo>
                  <a:cubicBezTo>
                    <a:pt x="58" y="211"/>
                    <a:pt x="56" y="206"/>
                    <a:pt x="54" y="200"/>
                  </a:cubicBezTo>
                  <a:cubicBezTo>
                    <a:pt x="49" y="204"/>
                    <a:pt x="39" y="200"/>
                    <a:pt x="34" y="198"/>
                  </a:cubicBezTo>
                  <a:cubicBezTo>
                    <a:pt x="26" y="196"/>
                    <a:pt x="19" y="191"/>
                    <a:pt x="13" y="186"/>
                  </a:cubicBezTo>
                  <a:cubicBezTo>
                    <a:pt x="12" y="185"/>
                    <a:pt x="13" y="183"/>
                    <a:pt x="14" y="184"/>
                  </a:cubicBezTo>
                  <a:cubicBezTo>
                    <a:pt x="28" y="184"/>
                    <a:pt x="41" y="188"/>
                    <a:pt x="52" y="195"/>
                  </a:cubicBezTo>
                  <a:cubicBezTo>
                    <a:pt x="50" y="190"/>
                    <a:pt x="49" y="185"/>
                    <a:pt x="48" y="180"/>
                  </a:cubicBezTo>
                  <a:cubicBezTo>
                    <a:pt x="34" y="182"/>
                    <a:pt x="20" y="176"/>
                    <a:pt x="13" y="166"/>
                  </a:cubicBezTo>
                  <a:cubicBezTo>
                    <a:pt x="12" y="165"/>
                    <a:pt x="13" y="164"/>
                    <a:pt x="14" y="165"/>
                  </a:cubicBezTo>
                  <a:cubicBezTo>
                    <a:pt x="25" y="165"/>
                    <a:pt x="39" y="169"/>
                    <a:pt x="47" y="177"/>
                  </a:cubicBezTo>
                  <a:cubicBezTo>
                    <a:pt x="47" y="177"/>
                    <a:pt x="47" y="177"/>
                    <a:pt x="47" y="177"/>
                  </a:cubicBezTo>
                  <a:cubicBezTo>
                    <a:pt x="46" y="172"/>
                    <a:pt x="45" y="167"/>
                    <a:pt x="45" y="161"/>
                  </a:cubicBezTo>
                  <a:cubicBezTo>
                    <a:pt x="45" y="161"/>
                    <a:pt x="45" y="161"/>
                    <a:pt x="45" y="161"/>
                  </a:cubicBezTo>
                  <a:cubicBezTo>
                    <a:pt x="45" y="161"/>
                    <a:pt x="45" y="161"/>
                    <a:pt x="45" y="161"/>
                  </a:cubicBezTo>
                  <a:cubicBezTo>
                    <a:pt x="45" y="161"/>
                    <a:pt x="45" y="161"/>
                    <a:pt x="45" y="161"/>
                  </a:cubicBezTo>
                  <a:cubicBezTo>
                    <a:pt x="29" y="166"/>
                    <a:pt x="10" y="157"/>
                    <a:pt x="1" y="146"/>
                  </a:cubicBezTo>
                  <a:cubicBezTo>
                    <a:pt x="0" y="145"/>
                    <a:pt x="1" y="144"/>
                    <a:pt x="3" y="144"/>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8"/>
            <p:cNvSpPr/>
            <p:nvPr/>
          </p:nvSpPr>
          <p:spPr bwMode="auto">
            <a:xfrm>
              <a:off x="835" y="4042"/>
              <a:ext cx="749" cy="1078"/>
            </a:xfrm>
            <a:custGeom>
              <a:avLst/>
              <a:gdLst>
                <a:gd name="T0" fmla="*/ 23 w 148"/>
                <a:gd name="T1" fmla="*/ 135 h 213"/>
                <a:gd name="T2" fmla="*/ 37 w 148"/>
                <a:gd name="T3" fmla="*/ 143 h 213"/>
                <a:gd name="T4" fmla="*/ 49 w 148"/>
                <a:gd name="T5" fmla="*/ 125 h 213"/>
                <a:gd name="T6" fmla="*/ 59 w 148"/>
                <a:gd name="T7" fmla="*/ 136 h 213"/>
                <a:gd name="T8" fmla="*/ 77 w 148"/>
                <a:gd name="T9" fmla="*/ 123 h 213"/>
                <a:gd name="T10" fmla="*/ 86 w 148"/>
                <a:gd name="T11" fmla="*/ 123 h 213"/>
                <a:gd name="T12" fmla="*/ 72 w 148"/>
                <a:gd name="T13" fmla="*/ 147 h 213"/>
                <a:gd name="T14" fmla="*/ 62 w 148"/>
                <a:gd name="T15" fmla="*/ 161 h 213"/>
                <a:gd name="T16" fmla="*/ 47 w 148"/>
                <a:gd name="T17" fmla="*/ 168 h 213"/>
                <a:gd name="T18" fmla="*/ 62 w 148"/>
                <a:gd name="T19" fmla="*/ 165 h 213"/>
                <a:gd name="T20" fmla="*/ 70 w 148"/>
                <a:gd name="T21" fmla="*/ 158 h 213"/>
                <a:gd name="T22" fmla="*/ 77 w 148"/>
                <a:gd name="T23" fmla="*/ 145 h 213"/>
                <a:gd name="T24" fmla="*/ 86 w 148"/>
                <a:gd name="T25" fmla="*/ 139 h 213"/>
                <a:gd name="T26" fmla="*/ 100 w 148"/>
                <a:gd name="T27" fmla="*/ 98 h 213"/>
                <a:gd name="T28" fmla="*/ 95 w 148"/>
                <a:gd name="T29" fmla="*/ 158 h 213"/>
                <a:gd name="T30" fmla="*/ 86 w 148"/>
                <a:gd name="T31" fmla="*/ 171 h 213"/>
                <a:gd name="T32" fmla="*/ 97 w 148"/>
                <a:gd name="T33" fmla="*/ 177 h 213"/>
                <a:gd name="T34" fmla="*/ 91 w 148"/>
                <a:gd name="T35" fmla="*/ 192 h 213"/>
                <a:gd name="T36" fmla="*/ 90 w 148"/>
                <a:gd name="T37" fmla="*/ 208 h 213"/>
                <a:gd name="T38" fmla="*/ 99 w 148"/>
                <a:gd name="T39" fmla="*/ 179 h 213"/>
                <a:gd name="T40" fmla="*/ 109 w 148"/>
                <a:gd name="T41" fmla="*/ 183 h 213"/>
                <a:gd name="T42" fmla="*/ 101 w 148"/>
                <a:gd name="T43" fmla="*/ 173 h 213"/>
                <a:gd name="T44" fmla="*/ 117 w 148"/>
                <a:gd name="T45" fmla="*/ 167 h 213"/>
                <a:gd name="T46" fmla="*/ 105 w 148"/>
                <a:gd name="T47" fmla="*/ 143 h 213"/>
                <a:gd name="T48" fmla="*/ 119 w 148"/>
                <a:gd name="T49" fmla="*/ 135 h 213"/>
                <a:gd name="T50" fmla="*/ 101 w 148"/>
                <a:gd name="T51" fmla="*/ 96 h 213"/>
                <a:gd name="T52" fmla="*/ 110 w 148"/>
                <a:gd name="T53" fmla="*/ 96 h 213"/>
                <a:gd name="T54" fmla="*/ 110 w 148"/>
                <a:gd name="T55" fmla="*/ 82 h 213"/>
                <a:gd name="T56" fmla="*/ 127 w 148"/>
                <a:gd name="T57" fmla="*/ 70 h 213"/>
                <a:gd name="T58" fmla="*/ 119 w 148"/>
                <a:gd name="T59" fmla="*/ 85 h 213"/>
                <a:gd name="T60" fmla="*/ 133 w 148"/>
                <a:gd name="T61" fmla="*/ 81 h 213"/>
                <a:gd name="T62" fmla="*/ 145 w 148"/>
                <a:gd name="T63" fmla="*/ 85 h 213"/>
                <a:gd name="T64" fmla="*/ 135 w 148"/>
                <a:gd name="T65" fmla="*/ 80 h 213"/>
                <a:gd name="T66" fmla="*/ 127 w 148"/>
                <a:gd name="T67" fmla="*/ 65 h 213"/>
                <a:gd name="T68" fmla="*/ 137 w 148"/>
                <a:gd name="T69" fmla="*/ 59 h 213"/>
                <a:gd name="T70" fmla="*/ 123 w 148"/>
                <a:gd name="T71" fmla="*/ 34 h 213"/>
                <a:gd name="T72" fmla="*/ 137 w 148"/>
                <a:gd name="T73" fmla="*/ 46 h 213"/>
                <a:gd name="T74" fmla="*/ 124 w 148"/>
                <a:gd name="T75" fmla="*/ 29 h 213"/>
                <a:gd name="T76" fmla="*/ 121 w 148"/>
                <a:gd name="T77" fmla="*/ 29 h 213"/>
                <a:gd name="T78" fmla="*/ 120 w 148"/>
                <a:gd name="T79" fmla="*/ 32 h 213"/>
                <a:gd name="T80" fmla="*/ 105 w 148"/>
                <a:gd name="T81" fmla="*/ 48 h 213"/>
                <a:gd name="T82" fmla="*/ 98 w 148"/>
                <a:gd name="T83" fmla="*/ 52 h 213"/>
                <a:gd name="T84" fmla="*/ 74 w 148"/>
                <a:gd name="T85" fmla="*/ 63 h 213"/>
                <a:gd name="T86" fmla="*/ 52 w 148"/>
                <a:gd name="T87" fmla="*/ 59 h 213"/>
                <a:gd name="T88" fmla="*/ 72 w 148"/>
                <a:gd name="T89" fmla="*/ 81 h 213"/>
                <a:gd name="T90" fmla="*/ 98 w 148"/>
                <a:gd name="T91" fmla="*/ 55 h 213"/>
                <a:gd name="T92" fmla="*/ 108 w 148"/>
                <a:gd name="T93" fmla="*/ 56 h 213"/>
                <a:gd name="T94" fmla="*/ 119 w 148"/>
                <a:gd name="T95" fmla="*/ 39 h 213"/>
                <a:gd name="T96" fmla="*/ 95 w 148"/>
                <a:gd name="T97" fmla="*/ 76 h 213"/>
                <a:gd name="T98" fmla="*/ 104 w 148"/>
                <a:gd name="T99" fmla="*/ 84 h 213"/>
                <a:gd name="T100" fmla="*/ 85 w 148"/>
                <a:gd name="T101" fmla="*/ 93 h 213"/>
                <a:gd name="T102" fmla="*/ 97 w 148"/>
                <a:gd name="T103" fmla="*/ 101 h 213"/>
                <a:gd name="T104" fmla="*/ 78 w 148"/>
                <a:gd name="T105" fmla="*/ 121 h 213"/>
                <a:gd name="T106" fmla="*/ 57 w 148"/>
                <a:gd name="T107" fmla="*/ 108 h 213"/>
                <a:gd name="T108" fmla="*/ 49 w 148"/>
                <a:gd name="T109" fmla="*/ 123 h 213"/>
                <a:gd name="T110" fmla="*/ 24 w 148"/>
                <a:gd name="T111" fmla="*/ 116 h 213"/>
                <a:gd name="T112" fmla="*/ 21 w 148"/>
                <a:gd name="T113" fmla="*/ 134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8" h="213">
                  <a:moveTo>
                    <a:pt x="2" y="145"/>
                  </a:moveTo>
                  <a:cubicBezTo>
                    <a:pt x="7" y="155"/>
                    <a:pt x="23" y="144"/>
                    <a:pt x="23" y="136"/>
                  </a:cubicBezTo>
                  <a:cubicBezTo>
                    <a:pt x="23" y="136"/>
                    <a:pt x="23" y="136"/>
                    <a:pt x="23" y="135"/>
                  </a:cubicBezTo>
                  <a:cubicBezTo>
                    <a:pt x="28" y="133"/>
                    <a:pt x="32" y="131"/>
                    <a:pt x="38" y="129"/>
                  </a:cubicBezTo>
                  <a:cubicBezTo>
                    <a:pt x="37" y="130"/>
                    <a:pt x="36" y="131"/>
                    <a:pt x="36" y="132"/>
                  </a:cubicBezTo>
                  <a:cubicBezTo>
                    <a:pt x="34" y="135"/>
                    <a:pt x="34" y="140"/>
                    <a:pt x="37" y="143"/>
                  </a:cubicBezTo>
                  <a:cubicBezTo>
                    <a:pt x="40" y="146"/>
                    <a:pt x="44" y="143"/>
                    <a:pt x="46" y="140"/>
                  </a:cubicBezTo>
                  <a:cubicBezTo>
                    <a:pt x="48" y="136"/>
                    <a:pt x="50" y="130"/>
                    <a:pt x="49" y="126"/>
                  </a:cubicBezTo>
                  <a:cubicBezTo>
                    <a:pt x="49" y="125"/>
                    <a:pt x="49" y="125"/>
                    <a:pt x="49" y="125"/>
                  </a:cubicBezTo>
                  <a:cubicBezTo>
                    <a:pt x="55" y="124"/>
                    <a:pt x="61" y="123"/>
                    <a:pt x="68" y="123"/>
                  </a:cubicBezTo>
                  <a:cubicBezTo>
                    <a:pt x="65" y="124"/>
                    <a:pt x="62" y="125"/>
                    <a:pt x="60" y="127"/>
                  </a:cubicBezTo>
                  <a:cubicBezTo>
                    <a:pt x="58" y="129"/>
                    <a:pt x="56" y="134"/>
                    <a:pt x="59" y="136"/>
                  </a:cubicBezTo>
                  <a:cubicBezTo>
                    <a:pt x="63" y="138"/>
                    <a:pt x="67" y="135"/>
                    <a:pt x="70" y="133"/>
                  </a:cubicBezTo>
                  <a:cubicBezTo>
                    <a:pt x="73" y="130"/>
                    <a:pt x="76" y="127"/>
                    <a:pt x="77" y="123"/>
                  </a:cubicBezTo>
                  <a:cubicBezTo>
                    <a:pt x="77" y="123"/>
                    <a:pt x="77" y="123"/>
                    <a:pt x="77" y="123"/>
                  </a:cubicBezTo>
                  <a:cubicBezTo>
                    <a:pt x="80" y="123"/>
                    <a:pt x="82" y="123"/>
                    <a:pt x="85" y="123"/>
                  </a:cubicBezTo>
                  <a:cubicBezTo>
                    <a:pt x="85" y="123"/>
                    <a:pt x="85" y="123"/>
                    <a:pt x="85" y="123"/>
                  </a:cubicBezTo>
                  <a:cubicBezTo>
                    <a:pt x="85" y="123"/>
                    <a:pt x="85" y="123"/>
                    <a:pt x="86" y="123"/>
                  </a:cubicBezTo>
                  <a:cubicBezTo>
                    <a:pt x="82" y="130"/>
                    <a:pt x="78" y="136"/>
                    <a:pt x="75" y="143"/>
                  </a:cubicBezTo>
                  <a:cubicBezTo>
                    <a:pt x="69" y="140"/>
                    <a:pt x="52" y="138"/>
                    <a:pt x="54" y="148"/>
                  </a:cubicBezTo>
                  <a:cubicBezTo>
                    <a:pt x="55" y="156"/>
                    <a:pt x="66" y="150"/>
                    <a:pt x="72" y="147"/>
                  </a:cubicBezTo>
                  <a:cubicBezTo>
                    <a:pt x="69" y="152"/>
                    <a:pt x="65" y="157"/>
                    <a:pt x="62" y="162"/>
                  </a:cubicBezTo>
                  <a:cubicBezTo>
                    <a:pt x="62" y="162"/>
                    <a:pt x="62" y="162"/>
                    <a:pt x="62" y="162"/>
                  </a:cubicBezTo>
                  <a:cubicBezTo>
                    <a:pt x="62" y="162"/>
                    <a:pt x="62" y="162"/>
                    <a:pt x="62" y="161"/>
                  </a:cubicBezTo>
                  <a:cubicBezTo>
                    <a:pt x="63" y="160"/>
                    <a:pt x="61" y="160"/>
                    <a:pt x="61" y="161"/>
                  </a:cubicBezTo>
                  <a:cubicBezTo>
                    <a:pt x="60" y="161"/>
                    <a:pt x="60" y="162"/>
                    <a:pt x="60" y="162"/>
                  </a:cubicBezTo>
                  <a:cubicBezTo>
                    <a:pt x="55" y="163"/>
                    <a:pt x="50" y="164"/>
                    <a:pt x="47" y="168"/>
                  </a:cubicBezTo>
                  <a:cubicBezTo>
                    <a:pt x="45" y="172"/>
                    <a:pt x="45" y="176"/>
                    <a:pt x="48" y="179"/>
                  </a:cubicBezTo>
                  <a:cubicBezTo>
                    <a:pt x="51" y="182"/>
                    <a:pt x="55" y="181"/>
                    <a:pt x="58" y="178"/>
                  </a:cubicBezTo>
                  <a:cubicBezTo>
                    <a:pt x="61" y="174"/>
                    <a:pt x="62" y="170"/>
                    <a:pt x="62" y="165"/>
                  </a:cubicBezTo>
                  <a:cubicBezTo>
                    <a:pt x="62" y="165"/>
                    <a:pt x="62" y="165"/>
                    <a:pt x="62" y="165"/>
                  </a:cubicBezTo>
                  <a:cubicBezTo>
                    <a:pt x="65" y="161"/>
                    <a:pt x="68" y="158"/>
                    <a:pt x="70" y="154"/>
                  </a:cubicBezTo>
                  <a:cubicBezTo>
                    <a:pt x="70" y="155"/>
                    <a:pt x="70" y="157"/>
                    <a:pt x="70" y="158"/>
                  </a:cubicBezTo>
                  <a:cubicBezTo>
                    <a:pt x="70" y="161"/>
                    <a:pt x="71" y="166"/>
                    <a:pt x="75" y="166"/>
                  </a:cubicBezTo>
                  <a:cubicBezTo>
                    <a:pt x="80" y="166"/>
                    <a:pt x="82" y="160"/>
                    <a:pt x="82" y="156"/>
                  </a:cubicBezTo>
                  <a:cubicBezTo>
                    <a:pt x="82" y="152"/>
                    <a:pt x="80" y="148"/>
                    <a:pt x="77" y="145"/>
                  </a:cubicBezTo>
                  <a:cubicBezTo>
                    <a:pt x="77" y="145"/>
                    <a:pt x="77" y="144"/>
                    <a:pt x="77" y="144"/>
                  </a:cubicBezTo>
                  <a:cubicBezTo>
                    <a:pt x="80" y="139"/>
                    <a:pt x="83" y="134"/>
                    <a:pt x="85" y="129"/>
                  </a:cubicBezTo>
                  <a:cubicBezTo>
                    <a:pt x="85" y="133"/>
                    <a:pt x="85" y="136"/>
                    <a:pt x="86" y="139"/>
                  </a:cubicBezTo>
                  <a:cubicBezTo>
                    <a:pt x="87" y="142"/>
                    <a:pt x="90" y="143"/>
                    <a:pt x="93" y="141"/>
                  </a:cubicBezTo>
                  <a:cubicBezTo>
                    <a:pt x="98" y="137"/>
                    <a:pt x="94" y="122"/>
                    <a:pt x="90" y="121"/>
                  </a:cubicBezTo>
                  <a:cubicBezTo>
                    <a:pt x="94" y="114"/>
                    <a:pt x="97" y="106"/>
                    <a:pt x="100" y="98"/>
                  </a:cubicBezTo>
                  <a:cubicBezTo>
                    <a:pt x="102" y="113"/>
                    <a:pt x="103" y="128"/>
                    <a:pt x="103" y="143"/>
                  </a:cubicBezTo>
                  <a:cubicBezTo>
                    <a:pt x="97" y="139"/>
                    <a:pt x="86" y="146"/>
                    <a:pt x="87" y="154"/>
                  </a:cubicBezTo>
                  <a:cubicBezTo>
                    <a:pt x="88" y="158"/>
                    <a:pt x="92" y="159"/>
                    <a:pt x="95" y="158"/>
                  </a:cubicBezTo>
                  <a:cubicBezTo>
                    <a:pt x="98" y="157"/>
                    <a:pt x="100" y="154"/>
                    <a:pt x="102" y="151"/>
                  </a:cubicBezTo>
                  <a:cubicBezTo>
                    <a:pt x="102" y="159"/>
                    <a:pt x="100" y="166"/>
                    <a:pt x="98" y="173"/>
                  </a:cubicBezTo>
                  <a:cubicBezTo>
                    <a:pt x="95" y="170"/>
                    <a:pt x="90" y="170"/>
                    <a:pt x="86" y="171"/>
                  </a:cubicBezTo>
                  <a:cubicBezTo>
                    <a:pt x="83" y="172"/>
                    <a:pt x="78" y="175"/>
                    <a:pt x="79" y="179"/>
                  </a:cubicBezTo>
                  <a:cubicBezTo>
                    <a:pt x="80" y="183"/>
                    <a:pt x="86" y="183"/>
                    <a:pt x="89" y="181"/>
                  </a:cubicBezTo>
                  <a:cubicBezTo>
                    <a:pt x="91" y="181"/>
                    <a:pt x="94" y="179"/>
                    <a:pt x="97" y="177"/>
                  </a:cubicBezTo>
                  <a:cubicBezTo>
                    <a:pt x="96" y="182"/>
                    <a:pt x="94" y="187"/>
                    <a:pt x="92" y="191"/>
                  </a:cubicBezTo>
                  <a:cubicBezTo>
                    <a:pt x="92" y="191"/>
                    <a:pt x="91" y="191"/>
                    <a:pt x="91" y="191"/>
                  </a:cubicBezTo>
                  <a:cubicBezTo>
                    <a:pt x="91" y="192"/>
                    <a:pt x="91" y="192"/>
                    <a:pt x="91" y="192"/>
                  </a:cubicBezTo>
                  <a:cubicBezTo>
                    <a:pt x="87" y="194"/>
                    <a:pt x="82" y="197"/>
                    <a:pt x="80" y="202"/>
                  </a:cubicBezTo>
                  <a:cubicBezTo>
                    <a:pt x="78" y="204"/>
                    <a:pt x="77" y="209"/>
                    <a:pt x="81" y="211"/>
                  </a:cubicBezTo>
                  <a:cubicBezTo>
                    <a:pt x="84" y="213"/>
                    <a:pt x="88" y="211"/>
                    <a:pt x="90" y="208"/>
                  </a:cubicBezTo>
                  <a:cubicBezTo>
                    <a:pt x="93" y="204"/>
                    <a:pt x="94" y="198"/>
                    <a:pt x="93" y="193"/>
                  </a:cubicBezTo>
                  <a:cubicBezTo>
                    <a:pt x="94" y="193"/>
                    <a:pt x="94" y="192"/>
                    <a:pt x="93" y="192"/>
                  </a:cubicBezTo>
                  <a:cubicBezTo>
                    <a:pt x="95" y="188"/>
                    <a:pt x="97" y="184"/>
                    <a:pt x="99" y="179"/>
                  </a:cubicBezTo>
                  <a:cubicBezTo>
                    <a:pt x="99" y="182"/>
                    <a:pt x="99" y="185"/>
                    <a:pt x="100" y="188"/>
                  </a:cubicBezTo>
                  <a:cubicBezTo>
                    <a:pt x="101" y="191"/>
                    <a:pt x="104" y="194"/>
                    <a:pt x="108" y="193"/>
                  </a:cubicBezTo>
                  <a:cubicBezTo>
                    <a:pt x="111" y="191"/>
                    <a:pt x="110" y="186"/>
                    <a:pt x="109" y="183"/>
                  </a:cubicBezTo>
                  <a:cubicBezTo>
                    <a:pt x="108" y="179"/>
                    <a:pt x="105" y="176"/>
                    <a:pt x="101" y="174"/>
                  </a:cubicBezTo>
                  <a:cubicBezTo>
                    <a:pt x="101" y="174"/>
                    <a:pt x="101" y="174"/>
                    <a:pt x="101" y="174"/>
                  </a:cubicBezTo>
                  <a:cubicBezTo>
                    <a:pt x="101" y="173"/>
                    <a:pt x="101" y="173"/>
                    <a:pt x="101" y="173"/>
                  </a:cubicBezTo>
                  <a:cubicBezTo>
                    <a:pt x="103" y="166"/>
                    <a:pt x="104" y="159"/>
                    <a:pt x="105" y="151"/>
                  </a:cubicBezTo>
                  <a:cubicBezTo>
                    <a:pt x="105" y="156"/>
                    <a:pt x="106" y="161"/>
                    <a:pt x="109" y="164"/>
                  </a:cubicBezTo>
                  <a:cubicBezTo>
                    <a:pt x="111" y="167"/>
                    <a:pt x="114" y="170"/>
                    <a:pt x="117" y="167"/>
                  </a:cubicBezTo>
                  <a:cubicBezTo>
                    <a:pt x="121" y="165"/>
                    <a:pt x="118" y="159"/>
                    <a:pt x="117" y="156"/>
                  </a:cubicBezTo>
                  <a:cubicBezTo>
                    <a:pt x="114" y="150"/>
                    <a:pt x="110" y="146"/>
                    <a:pt x="105" y="143"/>
                  </a:cubicBezTo>
                  <a:cubicBezTo>
                    <a:pt x="105" y="143"/>
                    <a:pt x="105" y="143"/>
                    <a:pt x="105" y="143"/>
                  </a:cubicBezTo>
                  <a:cubicBezTo>
                    <a:pt x="105" y="137"/>
                    <a:pt x="105" y="131"/>
                    <a:pt x="105" y="125"/>
                  </a:cubicBezTo>
                  <a:cubicBezTo>
                    <a:pt x="106" y="128"/>
                    <a:pt x="108" y="132"/>
                    <a:pt x="110" y="134"/>
                  </a:cubicBezTo>
                  <a:cubicBezTo>
                    <a:pt x="113" y="137"/>
                    <a:pt x="117" y="137"/>
                    <a:pt x="119" y="135"/>
                  </a:cubicBezTo>
                  <a:cubicBezTo>
                    <a:pt x="122" y="131"/>
                    <a:pt x="119" y="128"/>
                    <a:pt x="116" y="126"/>
                  </a:cubicBezTo>
                  <a:cubicBezTo>
                    <a:pt x="113" y="123"/>
                    <a:pt x="109" y="121"/>
                    <a:pt x="104" y="119"/>
                  </a:cubicBezTo>
                  <a:cubicBezTo>
                    <a:pt x="104" y="112"/>
                    <a:pt x="103" y="104"/>
                    <a:pt x="101" y="96"/>
                  </a:cubicBezTo>
                  <a:cubicBezTo>
                    <a:pt x="103" y="93"/>
                    <a:pt x="104" y="90"/>
                    <a:pt x="105" y="87"/>
                  </a:cubicBezTo>
                  <a:cubicBezTo>
                    <a:pt x="106" y="86"/>
                    <a:pt x="106" y="85"/>
                    <a:pt x="106" y="85"/>
                  </a:cubicBezTo>
                  <a:cubicBezTo>
                    <a:pt x="107" y="89"/>
                    <a:pt x="108" y="93"/>
                    <a:pt x="110" y="96"/>
                  </a:cubicBezTo>
                  <a:cubicBezTo>
                    <a:pt x="112" y="98"/>
                    <a:pt x="117" y="100"/>
                    <a:pt x="119" y="97"/>
                  </a:cubicBezTo>
                  <a:cubicBezTo>
                    <a:pt x="123" y="94"/>
                    <a:pt x="119" y="89"/>
                    <a:pt x="116" y="86"/>
                  </a:cubicBezTo>
                  <a:cubicBezTo>
                    <a:pt x="115" y="85"/>
                    <a:pt x="112" y="82"/>
                    <a:pt x="110" y="82"/>
                  </a:cubicBezTo>
                  <a:cubicBezTo>
                    <a:pt x="109" y="81"/>
                    <a:pt x="109" y="80"/>
                    <a:pt x="108" y="80"/>
                  </a:cubicBezTo>
                  <a:cubicBezTo>
                    <a:pt x="112" y="69"/>
                    <a:pt x="116" y="58"/>
                    <a:pt x="119" y="47"/>
                  </a:cubicBezTo>
                  <a:cubicBezTo>
                    <a:pt x="120" y="55"/>
                    <a:pt x="123" y="63"/>
                    <a:pt x="127" y="70"/>
                  </a:cubicBezTo>
                  <a:cubicBezTo>
                    <a:pt x="127" y="70"/>
                    <a:pt x="127" y="70"/>
                    <a:pt x="127" y="70"/>
                  </a:cubicBezTo>
                  <a:cubicBezTo>
                    <a:pt x="123" y="71"/>
                    <a:pt x="119" y="73"/>
                    <a:pt x="118" y="77"/>
                  </a:cubicBezTo>
                  <a:cubicBezTo>
                    <a:pt x="116" y="80"/>
                    <a:pt x="117" y="83"/>
                    <a:pt x="119" y="85"/>
                  </a:cubicBezTo>
                  <a:cubicBezTo>
                    <a:pt x="122" y="87"/>
                    <a:pt x="126" y="86"/>
                    <a:pt x="128" y="84"/>
                  </a:cubicBezTo>
                  <a:cubicBezTo>
                    <a:pt x="130" y="81"/>
                    <a:pt x="130" y="78"/>
                    <a:pt x="129" y="75"/>
                  </a:cubicBezTo>
                  <a:cubicBezTo>
                    <a:pt x="131" y="77"/>
                    <a:pt x="132" y="79"/>
                    <a:pt x="133" y="81"/>
                  </a:cubicBezTo>
                  <a:cubicBezTo>
                    <a:pt x="134" y="85"/>
                    <a:pt x="134" y="89"/>
                    <a:pt x="137" y="92"/>
                  </a:cubicBezTo>
                  <a:cubicBezTo>
                    <a:pt x="139" y="94"/>
                    <a:pt x="143" y="95"/>
                    <a:pt x="145" y="93"/>
                  </a:cubicBezTo>
                  <a:cubicBezTo>
                    <a:pt x="148" y="91"/>
                    <a:pt x="148" y="88"/>
                    <a:pt x="145" y="85"/>
                  </a:cubicBezTo>
                  <a:cubicBezTo>
                    <a:pt x="143" y="82"/>
                    <a:pt x="140" y="81"/>
                    <a:pt x="136" y="80"/>
                  </a:cubicBezTo>
                  <a:cubicBezTo>
                    <a:pt x="136" y="80"/>
                    <a:pt x="136" y="80"/>
                    <a:pt x="136" y="80"/>
                  </a:cubicBezTo>
                  <a:cubicBezTo>
                    <a:pt x="136" y="80"/>
                    <a:pt x="135" y="80"/>
                    <a:pt x="135" y="80"/>
                  </a:cubicBezTo>
                  <a:cubicBezTo>
                    <a:pt x="135" y="80"/>
                    <a:pt x="135" y="79"/>
                    <a:pt x="135" y="79"/>
                  </a:cubicBezTo>
                  <a:cubicBezTo>
                    <a:pt x="135" y="79"/>
                    <a:pt x="135" y="79"/>
                    <a:pt x="134" y="79"/>
                  </a:cubicBezTo>
                  <a:cubicBezTo>
                    <a:pt x="131" y="74"/>
                    <a:pt x="129" y="69"/>
                    <a:pt x="127" y="65"/>
                  </a:cubicBezTo>
                  <a:cubicBezTo>
                    <a:pt x="129" y="66"/>
                    <a:pt x="131" y="67"/>
                    <a:pt x="133" y="68"/>
                  </a:cubicBezTo>
                  <a:cubicBezTo>
                    <a:pt x="136" y="70"/>
                    <a:pt x="141" y="70"/>
                    <a:pt x="142" y="66"/>
                  </a:cubicBezTo>
                  <a:cubicBezTo>
                    <a:pt x="143" y="63"/>
                    <a:pt x="139" y="60"/>
                    <a:pt x="137" y="59"/>
                  </a:cubicBezTo>
                  <a:cubicBezTo>
                    <a:pt x="133" y="57"/>
                    <a:pt x="128" y="57"/>
                    <a:pt x="124" y="59"/>
                  </a:cubicBezTo>
                  <a:cubicBezTo>
                    <a:pt x="123" y="54"/>
                    <a:pt x="121" y="50"/>
                    <a:pt x="120" y="45"/>
                  </a:cubicBezTo>
                  <a:cubicBezTo>
                    <a:pt x="121" y="41"/>
                    <a:pt x="122" y="37"/>
                    <a:pt x="123" y="34"/>
                  </a:cubicBezTo>
                  <a:cubicBezTo>
                    <a:pt x="123" y="35"/>
                    <a:pt x="123" y="36"/>
                    <a:pt x="124" y="38"/>
                  </a:cubicBezTo>
                  <a:cubicBezTo>
                    <a:pt x="124" y="40"/>
                    <a:pt x="125" y="43"/>
                    <a:pt x="127" y="45"/>
                  </a:cubicBezTo>
                  <a:cubicBezTo>
                    <a:pt x="129" y="47"/>
                    <a:pt x="134" y="49"/>
                    <a:pt x="137" y="46"/>
                  </a:cubicBezTo>
                  <a:cubicBezTo>
                    <a:pt x="140" y="43"/>
                    <a:pt x="138" y="38"/>
                    <a:pt x="136" y="35"/>
                  </a:cubicBezTo>
                  <a:cubicBezTo>
                    <a:pt x="132" y="32"/>
                    <a:pt x="128" y="30"/>
                    <a:pt x="124" y="30"/>
                  </a:cubicBezTo>
                  <a:cubicBezTo>
                    <a:pt x="124" y="30"/>
                    <a:pt x="124" y="30"/>
                    <a:pt x="124" y="29"/>
                  </a:cubicBezTo>
                  <a:cubicBezTo>
                    <a:pt x="126" y="20"/>
                    <a:pt x="127" y="11"/>
                    <a:pt x="128" y="1"/>
                  </a:cubicBezTo>
                  <a:cubicBezTo>
                    <a:pt x="128" y="0"/>
                    <a:pt x="127" y="0"/>
                    <a:pt x="127" y="1"/>
                  </a:cubicBezTo>
                  <a:cubicBezTo>
                    <a:pt x="125" y="10"/>
                    <a:pt x="123" y="20"/>
                    <a:pt x="121" y="29"/>
                  </a:cubicBezTo>
                  <a:cubicBezTo>
                    <a:pt x="117" y="26"/>
                    <a:pt x="101" y="20"/>
                    <a:pt x="101" y="29"/>
                  </a:cubicBezTo>
                  <a:cubicBezTo>
                    <a:pt x="101" y="32"/>
                    <a:pt x="105" y="35"/>
                    <a:pt x="108" y="35"/>
                  </a:cubicBezTo>
                  <a:cubicBezTo>
                    <a:pt x="112" y="36"/>
                    <a:pt x="117" y="34"/>
                    <a:pt x="120" y="32"/>
                  </a:cubicBezTo>
                  <a:cubicBezTo>
                    <a:pt x="120" y="33"/>
                    <a:pt x="120" y="34"/>
                    <a:pt x="120" y="35"/>
                  </a:cubicBezTo>
                  <a:cubicBezTo>
                    <a:pt x="119" y="35"/>
                    <a:pt x="119" y="35"/>
                    <a:pt x="119" y="36"/>
                  </a:cubicBezTo>
                  <a:cubicBezTo>
                    <a:pt x="116" y="41"/>
                    <a:pt x="111" y="45"/>
                    <a:pt x="105" y="48"/>
                  </a:cubicBezTo>
                  <a:cubicBezTo>
                    <a:pt x="105" y="48"/>
                    <a:pt x="104" y="48"/>
                    <a:pt x="104" y="48"/>
                  </a:cubicBezTo>
                  <a:cubicBezTo>
                    <a:pt x="99" y="44"/>
                    <a:pt x="85" y="37"/>
                    <a:pt x="83" y="46"/>
                  </a:cubicBezTo>
                  <a:cubicBezTo>
                    <a:pt x="81" y="54"/>
                    <a:pt x="92" y="53"/>
                    <a:pt x="98" y="52"/>
                  </a:cubicBezTo>
                  <a:cubicBezTo>
                    <a:pt x="98" y="53"/>
                    <a:pt x="97" y="53"/>
                    <a:pt x="96" y="54"/>
                  </a:cubicBezTo>
                  <a:cubicBezTo>
                    <a:pt x="89" y="57"/>
                    <a:pt x="82" y="60"/>
                    <a:pt x="75" y="63"/>
                  </a:cubicBezTo>
                  <a:cubicBezTo>
                    <a:pt x="74" y="63"/>
                    <a:pt x="74" y="63"/>
                    <a:pt x="74" y="63"/>
                  </a:cubicBezTo>
                  <a:cubicBezTo>
                    <a:pt x="74" y="63"/>
                    <a:pt x="73" y="63"/>
                    <a:pt x="73" y="63"/>
                  </a:cubicBezTo>
                  <a:cubicBezTo>
                    <a:pt x="72" y="60"/>
                    <a:pt x="68" y="57"/>
                    <a:pt x="64" y="56"/>
                  </a:cubicBezTo>
                  <a:cubicBezTo>
                    <a:pt x="60" y="56"/>
                    <a:pt x="55" y="56"/>
                    <a:pt x="52" y="59"/>
                  </a:cubicBezTo>
                  <a:cubicBezTo>
                    <a:pt x="50" y="62"/>
                    <a:pt x="53" y="66"/>
                    <a:pt x="56" y="68"/>
                  </a:cubicBezTo>
                  <a:cubicBezTo>
                    <a:pt x="59" y="69"/>
                    <a:pt x="64" y="69"/>
                    <a:pt x="68" y="67"/>
                  </a:cubicBezTo>
                  <a:cubicBezTo>
                    <a:pt x="65" y="71"/>
                    <a:pt x="67" y="79"/>
                    <a:pt x="72" y="81"/>
                  </a:cubicBezTo>
                  <a:cubicBezTo>
                    <a:pt x="76" y="83"/>
                    <a:pt x="80" y="79"/>
                    <a:pt x="82" y="76"/>
                  </a:cubicBezTo>
                  <a:cubicBezTo>
                    <a:pt x="84" y="72"/>
                    <a:pt x="84" y="67"/>
                    <a:pt x="83" y="62"/>
                  </a:cubicBezTo>
                  <a:cubicBezTo>
                    <a:pt x="88" y="60"/>
                    <a:pt x="93" y="58"/>
                    <a:pt x="98" y="55"/>
                  </a:cubicBezTo>
                  <a:cubicBezTo>
                    <a:pt x="97" y="58"/>
                    <a:pt x="96" y="60"/>
                    <a:pt x="96" y="63"/>
                  </a:cubicBezTo>
                  <a:cubicBezTo>
                    <a:pt x="96" y="67"/>
                    <a:pt x="99" y="71"/>
                    <a:pt x="103" y="69"/>
                  </a:cubicBezTo>
                  <a:cubicBezTo>
                    <a:pt x="108" y="67"/>
                    <a:pt x="108" y="61"/>
                    <a:pt x="108" y="56"/>
                  </a:cubicBezTo>
                  <a:cubicBezTo>
                    <a:pt x="108" y="55"/>
                    <a:pt x="108" y="51"/>
                    <a:pt x="107" y="50"/>
                  </a:cubicBezTo>
                  <a:cubicBezTo>
                    <a:pt x="107" y="50"/>
                    <a:pt x="107" y="50"/>
                    <a:pt x="107" y="50"/>
                  </a:cubicBezTo>
                  <a:cubicBezTo>
                    <a:pt x="111" y="47"/>
                    <a:pt x="116" y="43"/>
                    <a:pt x="119" y="39"/>
                  </a:cubicBezTo>
                  <a:cubicBezTo>
                    <a:pt x="118" y="40"/>
                    <a:pt x="118" y="42"/>
                    <a:pt x="118" y="43"/>
                  </a:cubicBezTo>
                  <a:cubicBezTo>
                    <a:pt x="114" y="55"/>
                    <a:pt x="110" y="67"/>
                    <a:pt x="106" y="79"/>
                  </a:cubicBezTo>
                  <a:cubicBezTo>
                    <a:pt x="103" y="77"/>
                    <a:pt x="99" y="76"/>
                    <a:pt x="95" y="76"/>
                  </a:cubicBezTo>
                  <a:cubicBezTo>
                    <a:pt x="92" y="76"/>
                    <a:pt x="87" y="78"/>
                    <a:pt x="86" y="82"/>
                  </a:cubicBezTo>
                  <a:cubicBezTo>
                    <a:pt x="86" y="85"/>
                    <a:pt x="89" y="88"/>
                    <a:pt x="92" y="88"/>
                  </a:cubicBezTo>
                  <a:cubicBezTo>
                    <a:pt x="96" y="88"/>
                    <a:pt x="101" y="86"/>
                    <a:pt x="104" y="84"/>
                  </a:cubicBezTo>
                  <a:cubicBezTo>
                    <a:pt x="104" y="84"/>
                    <a:pt x="104" y="85"/>
                    <a:pt x="104" y="85"/>
                  </a:cubicBezTo>
                  <a:cubicBezTo>
                    <a:pt x="102" y="89"/>
                    <a:pt x="100" y="93"/>
                    <a:pt x="99" y="97"/>
                  </a:cubicBezTo>
                  <a:cubicBezTo>
                    <a:pt x="95" y="94"/>
                    <a:pt x="90" y="92"/>
                    <a:pt x="85" y="93"/>
                  </a:cubicBezTo>
                  <a:cubicBezTo>
                    <a:pt x="82" y="94"/>
                    <a:pt x="80" y="96"/>
                    <a:pt x="81" y="100"/>
                  </a:cubicBezTo>
                  <a:cubicBezTo>
                    <a:pt x="82" y="104"/>
                    <a:pt x="86" y="105"/>
                    <a:pt x="90" y="104"/>
                  </a:cubicBezTo>
                  <a:cubicBezTo>
                    <a:pt x="92" y="104"/>
                    <a:pt x="95" y="103"/>
                    <a:pt x="97" y="101"/>
                  </a:cubicBezTo>
                  <a:cubicBezTo>
                    <a:pt x="94" y="108"/>
                    <a:pt x="90" y="115"/>
                    <a:pt x="86" y="122"/>
                  </a:cubicBezTo>
                  <a:cubicBezTo>
                    <a:pt x="85" y="121"/>
                    <a:pt x="84" y="121"/>
                    <a:pt x="83" y="121"/>
                  </a:cubicBezTo>
                  <a:cubicBezTo>
                    <a:pt x="81" y="121"/>
                    <a:pt x="79" y="121"/>
                    <a:pt x="78" y="121"/>
                  </a:cubicBezTo>
                  <a:cubicBezTo>
                    <a:pt x="78" y="121"/>
                    <a:pt x="79" y="120"/>
                    <a:pt x="78" y="120"/>
                  </a:cubicBezTo>
                  <a:cubicBezTo>
                    <a:pt x="77" y="115"/>
                    <a:pt x="73" y="111"/>
                    <a:pt x="69" y="109"/>
                  </a:cubicBezTo>
                  <a:cubicBezTo>
                    <a:pt x="66" y="107"/>
                    <a:pt x="60" y="104"/>
                    <a:pt x="57" y="108"/>
                  </a:cubicBezTo>
                  <a:cubicBezTo>
                    <a:pt x="54" y="111"/>
                    <a:pt x="58" y="115"/>
                    <a:pt x="61" y="117"/>
                  </a:cubicBezTo>
                  <a:cubicBezTo>
                    <a:pt x="62" y="118"/>
                    <a:pt x="64" y="120"/>
                    <a:pt x="67" y="121"/>
                  </a:cubicBezTo>
                  <a:cubicBezTo>
                    <a:pt x="61" y="121"/>
                    <a:pt x="55" y="122"/>
                    <a:pt x="49" y="123"/>
                  </a:cubicBezTo>
                  <a:cubicBezTo>
                    <a:pt x="49" y="123"/>
                    <a:pt x="49" y="123"/>
                    <a:pt x="49" y="123"/>
                  </a:cubicBezTo>
                  <a:cubicBezTo>
                    <a:pt x="44" y="118"/>
                    <a:pt x="40" y="114"/>
                    <a:pt x="34" y="113"/>
                  </a:cubicBezTo>
                  <a:cubicBezTo>
                    <a:pt x="30" y="112"/>
                    <a:pt x="25" y="112"/>
                    <a:pt x="24" y="116"/>
                  </a:cubicBezTo>
                  <a:cubicBezTo>
                    <a:pt x="22" y="119"/>
                    <a:pt x="26" y="123"/>
                    <a:pt x="29" y="124"/>
                  </a:cubicBezTo>
                  <a:cubicBezTo>
                    <a:pt x="32" y="126"/>
                    <a:pt x="36" y="126"/>
                    <a:pt x="40" y="125"/>
                  </a:cubicBezTo>
                  <a:cubicBezTo>
                    <a:pt x="33" y="128"/>
                    <a:pt x="27" y="131"/>
                    <a:pt x="21" y="134"/>
                  </a:cubicBezTo>
                  <a:cubicBezTo>
                    <a:pt x="16" y="132"/>
                    <a:pt x="10" y="131"/>
                    <a:pt x="5" y="134"/>
                  </a:cubicBezTo>
                  <a:cubicBezTo>
                    <a:pt x="2" y="137"/>
                    <a:pt x="0" y="141"/>
                    <a:pt x="2" y="145"/>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9"/>
            <p:cNvSpPr/>
            <p:nvPr/>
          </p:nvSpPr>
          <p:spPr bwMode="auto">
            <a:xfrm>
              <a:off x="2723" y="3759"/>
              <a:ext cx="668" cy="870"/>
            </a:xfrm>
            <a:custGeom>
              <a:avLst/>
              <a:gdLst>
                <a:gd name="T0" fmla="*/ 21 w 132"/>
                <a:gd name="T1" fmla="*/ 15 h 172"/>
                <a:gd name="T2" fmla="*/ 36 w 132"/>
                <a:gd name="T3" fmla="*/ 47 h 172"/>
                <a:gd name="T4" fmla="*/ 29 w 132"/>
                <a:gd name="T5" fmla="*/ 21 h 172"/>
                <a:gd name="T6" fmla="*/ 45 w 132"/>
                <a:gd name="T7" fmla="*/ 33 h 172"/>
                <a:gd name="T8" fmla="*/ 48 w 132"/>
                <a:gd name="T9" fmla="*/ 36 h 172"/>
                <a:gd name="T10" fmla="*/ 62 w 132"/>
                <a:gd name="T11" fmla="*/ 68 h 172"/>
                <a:gd name="T12" fmla="*/ 65 w 132"/>
                <a:gd name="T13" fmla="*/ 49 h 172"/>
                <a:gd name="T14" fmla="*/ 68 w 132"/>
                <a:gd name="T15" fmla="*/ 69 h 172"/>
                <a:gd name="T16" fmla="*/ 80 w 132"/>
                <a:gd name="T17" fmla="*/ 88 h 172"/>
                <a:gd name="T18" fmla="*/ 70 w 132"/>
                <a:gd name="T19" fmla="*/ 54 h 172"/>
                <a:gd name="T20" fmla="*/ 88 w 132"/>
                <a:gd name="T21" fmla="*/ 75 h 172"/>
                <a:gd name="T22" fmla="*/ 93 w 132"/>
                <a:gd name="T23" fmla="*/ 117 h 172"/>
                <a:gd name="T24" fmla="*/ 97 w 132"/>
                <a:gd name="T25" fmla="*/ 87 h 172"/>
                <a:gd name="T26" fmla="*/ 104 w 132"/>
                <a:gd name="T27" fmla="*/ 100 h 172"/>
                <a:gd name="T28" fmla="*/ 103 w 132"/>
                <a:gd name="T29" fmla="*/ 133 h 172"/>
                <a:gd name="T30" fmla="*/ 106 w 132"/>
                <a:gd name="T31" fmla="*/ 105 h 172"/>
                <a:gd name="T32" fmla="*/ 114 w 132"/>
                <a:gd name="T33" fmla="*/ 126 h 172"/>
                <a:gd name="T34" fmla="*/ 114 w 132"/>
                <a:gd name="T35" fmla="*/ 128 h 172"/>
                <a:gd name="T36" fmla="*/ 122 w 132"/>
                <a:gd name="T37" fmla="*/ 171 h 172"/>
                <a:gd name="T38" fmla="*/ 124 w 132"/>
                <a:gd name="T39" fmla="*/ 146 h 172"/>
                <a:gd name="T40" fmla="*/ 116 w 132"/>
                <a:gd name="T41" fmla="*/ 126 h 172"/>
                <a:gd name="T42" fmla="*/ 117 w 132"/>
                <a:gd name="T43" fmla="*/ 123 h 172"/>
                <a:gd name="T44" fmla="*/ 132 w 132"/>
                <a:gd name="T45" fmla="*/ 133 h 172"/>
                <a:gd name="T46" fmla="*/ 111 w 132"/>
                <a:gd name="T47" fmla="*/ 110 h 172"/>
                <a:gd name="T48" fmla="*/ 104 w 132"/>
                <a:gd name="T49" fmla="*/ 94 h 172"/>
                <a:gd name="T50" fmla="*/ 125 w 132"/>
                <a:gd name="T51" fmla="*/ 107 h 172"/>
                <a:gd name="T52" fmla="*/ 113 w 132"/>
                <a:gd name="T53" fmla="*/ 91 h 172"/>
                <a:gd name="T54" fmla="*/ 98 w 132"/>
                <a:gd name="T55" fmla="*/ 85 h 172"/>
                <a:gd name="T56" fmla="*/ 97 w 132"/>
                <a:gd name="T57" fmla="*/ 74 h 172"/>
                <a:gd name="T58" fmla="*/ 117 w 132"/>
                <a:gd name="T59" fmla="*/ 76 h 172"/>
                <a:gd name="T60" fmla="*/ 78 w 132"/>
                <a:gd name="T61" fmla="*/ 59 h 172"/>
                <a:gd name="T62" fmla="*/ 56 w 132"/>
                <a:gd name="T63" fmla="*/ 38 h 172"/>
                <a:gd name="T64" fmla="*/ 89 w 132"/>
                <a:gd name="T65" fmla="*/ 44 h 172"/>
                <a:gd name="T66" fmla="*/ 71 w 132"/>
                <a:gd name="T67" fmla="*/ 35 h 172"/>
                <a:gd name="T68" fmla="*/ 38 w 132"/>
                <a:gd name="T69" fmla="*/ 24 h 172"/>
                <a:gd name="T70" fmla="*/ 64 w 132"/>
                <a:gd name="T71" fmla="*/ 23 h 172"/>
                <a:gd name="T72" fmla="*/ 44 w 132"/>
                <a:gd name="T73" fmla="*/ 16 h 172"/>
                <a:gd name="T74" fmla="*/ 33 w 132"/>
                <a:gd name="T75" fmla="*/ 20 h 172"/>
                <a:gd name="T76" fmla="*/ 17 w 132"/>
                <a:gd name="T77" fmla="*/ 10 h 172"/>
                <a:gd name="T78" fmla="*/ 42 w 132"/>
                <a:gd name="T79" fmla="*/ 4 h 172"/>
                <a:gd name="T80" fmla="*/ 13 w 132"/>
                <a:gd name="T81" fmla="*/ 7 h 172"/>
                <a:gd name="T82" fmla="*/ 1 w 132"/>
                <a:gd name="T83" fmla="*/ 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2" h="172">
                  <a:moveTo>
                    <a:pt x="1" y="2"/>
                  </a:moveTo>
                  <a:cubicBezTo>
                    <a:pt x="8" y="6"/>
                    <a:pt x="15" y="11"/>
                    <a:pt x="21" y="15"/>
                  </a:cubicBezTo>
                  <a:cubicBezTo>
                    <a:pt x="21" y="16"/>
                    <a:pt x="21" y="16"/>
                    <a:pt x="21" y="16"/>
                  </a:cubicBezTo>
                  <a:cubicBezTo>
                    <a:pt x="19" y="28"/>
                    <a:pt x="29" y="39"/>
                    <a:pt x="36" y="47"/>
                  </a:cubicBezTo>
                  <a:cubicBezTo>
                    <a:pt x="36" y="47"/>
                    <a:pt x="38" y="47"/>
                    <a:pt x="38" y="46"/>
                  </a:cubicBezTo>
                  <a:cubicBezTo>
                    <a:pt x="38" y="37"/>
                    <a:pt x="35" y="28"/>
                    <a:pt x="29" y="21"/>
                  </a:cubicBezTo>
                  <a:cubicBezTo>
                    <a:pt x="35" y="24"/>
                    <a:pt x="40" y="28"/>
                    <a:pt x="45" y="32"/>
                  </a:cubicBezTo>
                  <a:cubicBezTo>
                    <a:pt x="45" y="32"/>
                    <a:pt x="45" y="33"/>
                    <a:pt x="45" y="33"/>
                  </a:cubicBezTo>
                  <a:cubicBezTo>
                    <a:pt x="46" y="34"/>
                    <a:pt x="47" y="35"/>
                    <a:pt x="48" y="35"/>
                  </a:cubicBezTo>
                  <a:cubicBezTo>
                    <a:pt x="48" y="36"/>
                    <a:pt x="48" y="36"/>
                    <a:pt x="48" y="36"/>
                  </a:cubicBezTo>
                  <a:cubicBezTo>
                    <a:pt x="48" y="48"/>
                    <a:pt x="52" y="59"/>
                    <a:pt x="60" y="68"/>
                  </a:cubicBezTo>
                  <a:cubicBezTo>
                    <a:pt x="61" y="69"/>
                    <a:pt x="62" y="69"/>
                    <a:pt x="62" y="68"/>
                  </a:cubicBezTo>
                  <a:cubicBezTo>
                    <a:pt x="62" y="56"/>
                    <a:pt x="58" y="45"/>
                    <a:pt x="51" y="37"/>
                  </a:cubicBezTo>
                  <a:cubicBezTo>
                    <a:pt x="56" y="41"/>
                    <a:pt x="61" y="45"/>
                    <a:pt x="65" y="49"/>
                  </a:cubicBezTo>
                  <a:cubicBezTo>
                    <a:pt x="65" y="49"/>
                    <a:pt x="65" y="50"/>
                    <a:pt x="65" y="50"/>
                  </a:cubicBezTo>
                  <a:cubicBezTo>
                    <a:pt x="63" y="56"/>
                    <a:pt x="66" y="64"/>
                    <a:pt x="68" y="69"/>
                  </a:cubicBezTo>
                  <a:cubicBezTo>
                    <a:pt x="71" y="76"/>
                    <a:pt x="74" y="83"/>
                    <a:pt x="79" y="88"/>
                  </a:cubicBezTo>
                  <a:cubicBezTo>
                    <a:pt x="79" y="89"/>
                    <a:pt x="80" y="89"/>
                    <a:pt x="80" y="88"/>
                  </a:cubicBezTo>
                  <a:cubicBezTo>
                    <a:pt x="81" y="76"/>
                    <a:pt x="78" y="62"/>
                    <a:pt x="69" y="53"/>
                  </a:cubicBezTo>
                  <a:cubicBezTo>
                    <a:pt x="69" y="53"/>
                    <a:pt x="70" y="53"/>
                    <a:pt x="70" y="54"/>
                  </a:cubicBezTo>
                  <a:cubicBezTo>
                    <a:pt x="77" y="60"/>
                    <a:pt x="83" y="67"/>
                    <a:pt x="88" y="74"/>
                  </a:cubicBezTo>
                  <a:cubicBezTo>
                    <a:pt x="88" y="74"/>
                    <a:pt x="88" y="74"/>
                    <a:pt x="88" y="75"/>
                  </a:cubicBezTo>
                  <a:cubicBezTo>
                    <a:pt x="81" y="88"/>
                    <a:pt x="86" y="104"/>
                    <a:pt x="91" y="117"/>
                  </a:cubicBezTo>
                  <a:cubicBezTo>
                    <a:pt x="92" y="118"/>
                    <a:pt x="93" y="118"/>
                    <a:pt x="93" y="117"/>
                  </a:cubicBezTo>
                  <a:cubicBezTo>
                    <a:pt x="95" y="105"/>
                    <a:pt x="96" y="91"/>
                    <a:pt x="92" y="79"/>
                  </a:cubicBezTo>
                  <a:cubicBezTo>
                    <a:pt x="94" y="82"/>
                    <a:pt x="95" y="84"/>
                    <a:pt x="97" y="87"/>
                  </a:cubicBezTo>
                  <a:cubicBezTo>
                    <a:pt x="100" y="91"/>
                    <a:pt x="102" y="95"/>
                    <a:pt x="104" y="100"/>
                  </a:cubicBezTo>
                  <a:cubicBezTo>
                    <a:pt x="104" y="100"/>
                    <a:pt x="104" y="100"/>
                    <a:pt x="104" y="100"/>
                  </a:cubicBezTo>
                  <a:cubicBezTo>
                    <a:pt x="101" y="105"/>
                    <a:pt x="99" y="113"/>
                    <a:pt x="99" y="119"/>
                  </a:cubicBezTo>
                  <a:cubicBezTo>
                    <a:pt x="99" y="123"/>
                    <a:pt x="99" y="132"/>
                    <a:pt x="103" y="133"/>
                  </a:cubicBezTo>
                  <a:cubicBezTo>
                    <a:pt x="104" y="134"/>
                    <a:pt x="104" y="133"/>
                    <a:pt x="105" y="133"/>
                  </a:cubicBezTo>
                  <a:cubicBezTo>
                    <a:pt x="107" y="124"/>
                    <a:pt x="108" y="114"/>
                    <a:pt x="106" y="105"/>
                  </a:cubicBezTo>
                  <a:cubicBezTo>
                    <a:pt x="109" y="112"/>
                    <a:pt x="112" y="118"/>
                    <a:pt x="114" y="125"/>
                  </a:cubicBezTo>
                  <a:cubicBezTo>
                    <a:pt x="114" y="125"/>
                    <a:pt x="113" y="126"/>
                    <a:pt x="114" y="126"/>
                  </a:cubicBezTo>
                  <a:cubicBezTo>
                    <a:pt x="114" y="126"/>
                    <a:pt x="114" y="127"/>
                    <a:pt x="114" y="127"/>
                  </a:cubicBezTo>
                  <a:cubicBezTo>
                    <a:pt x="114" y="127"/>
                    <a:pt x="113" y="127"/>
                    <a:pt x="114" y="128"/>
                  </a:cubicBezTo>
                  <a:cubicBezTo>
                    <a:pt x="114" y="136"/>
                    <a:pt x="113" y="144"/>
                    <a:pt x="115" y="151"/>
                  </a:cubicBezTo>
                  <a:cubicBezTo>
                    <a:pt x="116" y="158"/>
                    <a:pt x="117" y="166"/>
                    <a:pt x="122" y="171"/>
                  </a:cubicBezTo>
                  <a:cubicBezTo>
                    <a:pt x="122" y="172"/>
                    <a:pt x="123" y="171"/>
                    <a:pt x="123" y="170"/>
                  </a:cubicBezTo>
                  <a:cubicBezTo>
                    <a:pt x="126" y="163"/>
                    <a:pt x="125" y="154"/>
                    <a:pt x="124" y="146"/>
                  </a:cubicBezTo>
                  <a:cubicBezTo>
                    <a:pt x="123" y="139"/>
                    <a:pt x="120" y="132"/>
                    <a:pt x="116" y="127"/>
                  </a:cubicBezTo>
                  <a:cubicBezTo>
                    <a:pt x="116" y="126"/>
                    <a:pt x="116" y="126"/>
                    <a:pt x="116" y="126"/>
                  </a:cubicBezTo>
                  <a:cubicBezTo>
                    <a:pt x="115" y="124"/>
                    <a:pt x="115" y="122"/>
                    <a:pt x="115" y="120"/>
                  </a:cubicBezTo>
                  <a:cubicBezTo>
                    <a:pt x="115" y="121"/>
                    <a:pt x="116" y="122"/>
                    <a:pt x="117" y="123"/>
                  </a:cubicBezTo>
                  <a:cubicBezTo>
                    <a:pt x="121" y="127"/>
                    <a:pt x="125" y="131"/>
                    <a:pt x="130" y="134"/>
                  </a:cubicBezTo>
                  <a:cubicBezTo>
                    <a:pt x="131" y="135"/>
                    <a:pt x="132" y="134"/>
                    <a:pt x="132" y="133"/>
                  </a:cubicBezTo>
                  <a:cubicBezTo>
                    <a:pt x="130" y="127"/>
                    <a:pt x="127" y="122"/>
                    <a:pt x="123" y="118"/>
                  </a:cubicBezTo>
                  <a:cubicBezTo>
                    <a:pt x="120" y="115"/>
                    <a:pt x="115" y="109"/>
                    <a:pt x="111" y="110"/>
                  </a:cubicBezTo>
                  <a:cubicBezTo>
                    <a:pt x="109" y="104"/>
                    <a:pt x="106" y="98"/>
                    <a:pt x="102" y="92"/>
                  </a:cubicBezTo>
                  <a:cubicBezTo>
                    <a:pt x="103" y="93"/>
                    <a:pt x="103" y="93"/>
                    <a:pt x="104" y="94"/>
                  </a:cubicBezTo>
                  <a:cubicBezTo>
                    <a:pt x="106" y="96"/>
                    <a:pt x="108" y="98"/>
                    <a:pt x="110" y="100"/>
                  </a:cubicBezTo>
                  <a:cubicBezTo>
                    <a:pt x="115" y="103"/>
                    <a:pt x="119" y="105"/>
                    <a:pt x="125" y="107"/>
                  </a:cubicBezTo>
                  <a:cubicBezTo>
                    <a:pt x="125" y="107"/>
                    <a:pt x="126" y="106"/>
                    <a:pt x="126" y="105"/>
                  </a:cubicBezTo>
                  <a:cubicBezTo>
                    <a:pt x="122" y="100"/>
                    <a:pt x="118" y="95"/>
                    <a:pt x="113" y="91"/>
                  </a:cubicBezTo>
                  <a:cubicBezTo>
                    <a:pt x="109" y="89"/>
                    <a:pt x="103" y="84"/>
                    <a:pt x="98" y="85"/>
                  </a:cubicBezTo>
                  <a:cubicBezTo>
                    <a:pt x="98" y="85"/>
                    <a:pt x="98" y="85"/>
                    <a:pt x="98" y="85"/>
                  </a:cubicBezTo>
                  <a:cubicBezTo>
                    <a:pt x="93" y="77"/>
                    <a:pt x="88" y="70"/>
                    <a:pt x="82" y="64"/>
                  </a:cubicBezTo>
                  <a:cubicBezTo>
                    <a:pt x="87" y="67"/>
                    <a:pt x="91" y="71"/>
                    <a:pt x="97" y="74"/>
                  </a:cubicBezTo>
                  <a:cubicBezTo>
                    <a:pt x="103" y="76"/>
                    <a:pt x="110" y="77"/>
                    <a:pt x="116" y="78"/>
                  </a:cubicBezTo>
                  <a:cubicBezTo>
                    <a:pt x="117" y="78"/>
                    <a:pt x="118" y="77"/>
                    <a:pt x="117" y="76"/>
                  </a:cubicBezTo>
                  <a:cubicBezTo>
                    <a:pt x="113" y="69"/>
                    <a:pt x="105" y="64"/>
                    <a:pt x="97" y="61"/>
                  </a:cubicBezTo>
                  <a:cubicBezTo>
                    <a:pt x="92" y="59"/>
                    <a:pt x="83" y="56"/>
                    <a:pt x="78" y="59"/>
                  </a:cubicBezTo>
                  <a:cubicBezTo>
                    <a:pt x="77" y="58"/>
                    <a:pt x="75" y="56"/>
                    <a:pt x="73" y="54"/>
                  </a:cubicBezTo>
                  <a:cubicBezTo>
                    <a:pt x="68" y="49"/>
                    <a:pt x="62" y="43"/>
                    <a:pt x="56" y="38"/>
                  </a:cubicBezTo>
                  <a:cubicBezTo>
                    <a:pt x="56" y="38"/>
                    <a:pt x="56" y="38"/>
                    <a:pt x="56" y="38"/>
                  </a:cubicBezTo>
                  <a:cubicBezTo>
                    <a:pt x="64" y="46"/>
                    <a:pt x="78" y="47"/>
                    <a:pt x="89" y="44"/>
                  </a:cubicBezTo>
                  <a:cubicBezTo>
                    <a:pt x="90" y="44"/>
                    <a:pt x="90" y="43"/>
                    <a:pt x="89" y="43"/>
                  </a:cubicBezTo>
                  <a:cubicBezTo>
                    <a:pt x="84" y="38"/>
                    <a:pt x="78" y="36"/>
                    <a:pt x="71" y="35"/>
                  </a:cubicBezTo>
                  <a:cubicBezTo>
                    <a:pt x="66" y="34"/>
                    <a:pt x="59" y="33"/>
                    <a:pt x="55" y="37"/>
                  </a:cubicBezTo>
                  <a:cubicBezTo>
                    <a:pt x="49" y="33"/>
                    <a:pt x="44" y="28"/>
                    <a:pt x="38" y="24"/>
                  </a:cubicBezTo>
                  <a:cubicBezTo>
                    <a:pt x="41" y="25"/>
                    <a:pt x="45" y="25"/>
                    <a:pt x="49" y="25"/>
                  </a:cubicBezTo>
                  <a:cubicBezTo>
                    <a:pt x="53" y="25"/>
                    <a:pt x="60" y="26"/>
                    <a:pt x="64" y="23"/>
                  </a:cubicBezTo>
                  <a:cubicBezTo>
                    <a:pt x="64" y="23"/>
                    <a:pt x="64" y="22"/>
                    <a:pt x="64" y="22"/>
                  </a:cubicBezTo>
                  <a:cubicBezTo>
                    <a:pt x="58" y="18"/>
                    <a:pt x="51" y="16"/>
                    <a:pt x="44" y="16"/>
                  </a:cubicBezTo>
                  <a:cubicBezTo>
                    <a:pt x="43" y="17"/>
                    <a:pt x="34" y="18"/>
                    <a:pt x="33" y="20"/>
                  </a:cubicBezTo>
                  <a:cubicBezTo>
                    <a:pt x="33" y="20"/>
                    <a:pt x="33" y="20"/>
                    <a:pt x="33" y="20"/>
                  </a:cubicBezTo>
                  <a:cubicBezTo>
                    <a:pt x="33" y="20"/>
                    <a:pt x="33" y="20"/>
                    <a:pt x="33" y="20"/>
                  </a:cubicBezTo>
                  <a:cubicBezTo>
                    <a:pt x="28" y="17"/>
                    <a:pt x="22" y="13"/>
                    <a:pt x="17" y="10"/>
                  </a:cubicBezTo>
                  <a:cubicBezTo>
                    <a:pt x="25" y="11"/>
                    <a:pt x="35" y="9"/>
                    <a:pt x="42" y="6"/>
                  </a:cubicBezTo>
                  <a:cubicBezTo>
                    <a:pt x="43" y="6"/>
                    <a:pt x="43" y="5"/>
                    <a:pt x="42" y="4"/>
                  </a:cubicBezTo>
                  <a:cubicBezTo>
                    <a:pt x="36" y="1"/>
                    <a:pt x="30" y="0"/>
                    <a:pt x="23" y="2"/>
                  </a:cubicBezTo>
                  <a:cubicBezTo>
                    <a:pt x="21" y="2"/>
                    <a:pt x="14" y="4"/>
                    <a:pt x="13" y="7"/>
                  </a:cubicBezTo>
                  <a:cubicBezTo>
                    <a:pt x="9" y="5"/>
                    <a:pt x="5" y="3"/>
                    <a:pt x="2" y="0"/>
                  </a:cubicBezTo>
                  <a:cubicBezTo>
                    <a:pt x="1" y="0"/>
                    <a:pt x="0" y="1"/>
                    <a:pt x="1" y="2"/>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0"/>
            <p:cNvSpPr/>
            <p:nvPr/>
          </p:nvSpPr>
          <p:spPr bwMode="auto">
            <a:xfrm>
              <a:off x="622" y="1847"/>
              <a:ext cx="618" cy="956"/>
            </a:xfrm>
            <a:custGeom>
              <a:avLst/>
              <a:gdLst>
                <a:gd name="T0" fmla="*/ 6 w 122"/>
                <a:gd name="T1" fmla="*/ 31 h 189"/>
                <a:gd name="T2" fmla="*/ 26 w 122"/>
                <a:gd name="T3" fmla="*/ 26 h 189"/>
                <a:gd name="T4" fmla="*/ 40 w 122"/>
                <a:gd name="T5" fmla="*/ 26 h 189"/>
                <a:gd name="T6" fmla="*/ 41 w 122"/>
                <a:gd name="T7" fmla="*/ 1 h 189"/>
                <a:gd name="T8" fmla="*/ 42 w 122"/>
                <a:gd name="T9" fmla="*/ 25 h 189"/>
                <a:gd name="T10" fmla="*/ 64 w 122"/>
                <a:gd name="T11" fmla="*/ 56 h 189"/>
                <a:gd name="T12" fmla="*/ 57 w 122"/>
                <a:gd name="T13" fmla="*/ 15 h 189"/>
                <a:gd name="T14" fmla="*/ 68 w 122"/>
                <a:gd name="T15" fmla="*/ 40 h 189"/>
                <a:gd name="T16" fmla="*/ 79 w 122"/>
                <a:gd name="T17" fmla="*/ 99 h 189"/>
                <a:gd name="T18" fmla="*/ 81 w 122"/>
                <a:gd name="T19" fmla="*/ 93 h 189"/>
                <a:gd name="T20" fmla="*/ 84 w 122"/>
                <a:gd name="T21" fmla="*/ 93 h 189"/>
                <a:gd name="T22" fmla="*/ 81 w 122"/>
                <a:gd name="T23" fmla="*/ 109 h 189"/>
                <a:gd name="T24" fmla="*/ 97 w 122"/>
                <a:gd name="T25" fmla="*/ 153 h 189"/>
                <a:gd name="T26" fmla="*/ 98 w 122"/>
                <a:gd name="T27" fmla="*/ 133 h 189"/>
                <a:gd name="T28" fmla="*/ 92 w 122"/>
                <a:gd name="T29" fmla="*/ 115 h 189"/>
                <a:gd name="T30" fmla="*/ 100 w 122"/>
                <a:gd name="T31" fmla="*/ 132 h 189"/>
                <a:gd name="T32" fmla="*/ 104 w 122"/>
                <a:gd name="T33" fmla="*/ 135 h 189"/>
                <a:gd name="T34" fmla="*/ 103 w 122"/>
                <a:gd name="T35" fmla="*/ 116 h 189"/>
                <a:gd name="T36" fmla="*/ 107 w 122"/>
                <a:gd name="T37" fmla="*/ 116 h 189"/>
                <a:gd name="T38" fmla="*/ 102 w 122"/>
                <a:gd name="T39" fmla="*/ 149 h 189"/>
                <a:gd name="T40" fmla="*/ 121 w 122"/>
                <a:gd name="T41" fmla="*/ 133 h 189"/>
                <a:gd name="T42" fmla="*/ 101 w 122"/>
                <a:gd name="T43" fmla="*/ 150 h 189"/>
                <a:gd name="T44" fmla="*/ 117 w 122"/>
                <a:gd name="T45" fmla="*/ 187 h 189"/>
                <a:gd name="T46" fmla="*/ 98 w 122"/>
                <a:gd name="T47" fmla="*/ 174 h 189"/>
                <a:gd name="T48" fmla="*/ 93 w 122"/>
                <a:gd name="T49" fmla="*/ 173 h 189"/>
                <a:gd name="T50" fmla="*/ 73 w 122"/>
                <a:gd name="T51" fmla="*/ 155 h 189"/>
                <a:gd name="T52" fmla="*/ 90 w 122"/>
                <a:gd name="T53" fmla="*/ 170 h 189"/>
                <a:gd name="T54" fmla="*/ 95 w 122"/>
                <a:gd name="T55" fmla="*/ 172 h 189"/>
                <a:gd name="T56" fmla="*/ 87 w 122"/>
                <a:gd name="T57" fmla="*/ 149 h 189"/>
                <a:gd name="T58" fmla="*/ 77 w 122"/>
                <a:gd name="T59" fmla="*/ 143 h 189"/>
                <a:gd name="T60" fmla="*/ 67 w 122"/>
                <a:gd name="T61" fmla="*/ 126 h 189"/>
                <a:gd name="T62" fmla="*/ 87 w 122"/>
                <a:gd name="T63" fmla="*/ 147 h 189"/>
                <a:gd name="T64" fmla="*/ 53 w 122"/>
                <a:gd name="T65" fmla="*/ 116 h 189"/>
                <a:gd name="T66" fmla="*/ 26 w 122"/>
                <a:gd name="T67" fmla="*/ 114 h 189"/>
                <a:gd name="T68" fmla="*/ 45 w 122"/>
                <a:gd name="T69" fmla="*/ 117 h 189"/>
                <a:gd name="T70" fmla="*/ 41 w 122"/>
                <a:gd name="T71" fmla="*/ 109 h 189"/>
                <a:gd name="T72" fmla="*/ 18 w 122"/>
                <a:gd name="T73" fmla="*/ 100 h 189"/>
                <a:gd name="T74" fmla="*/ 3 w 122"/>
                <a:gd name="T75" fmla="*/ 86 h 189"/>
                <a:gd name="T76" fmla="*/ 19 w 122"/>
                <a:gd name="T77" fmla="*/ 97 h 189"/>
                <a:gd name="T78" fmla="*/ 25 w 122"/>
                <a:gd name="T79" fmla="*/ 95 h 189"/>
                <a:gd name="T80" fmla="*/ 17 w 122"/>
                <a:gd name="T81" fmla="*/ 84 h 189"/>
                <a:gd name="T82" fmla="*/ 18 w 122"/>
                <a:gd name="T83" fmla="*/ 72 h 189"/>
                <a:gd name="T84" fmla="*/ 20 w 122"/>
                <a:gd name="T85" fmla="*/ 85 h 189"/>
                <a:gd name="T86" fmla="*/ 34 w 122"/>
                <a:gd name="T87" fmla="*/ 95 h 189"/>
                <a:gd name="T88" fmla="*/ 26 w 122"/>
                <a:gd name="T89" fmla="*/ 77 h 189"/>
                <a:gd name="T90" fmla="*/ 36 w 122"/>
                <a:gd name="T91" fmla="*/ 94 h 189"/>
                <a:gd name="T92" fmla="*/ 61 w 122"/>
                <a:gd name="T93" fmla="*/ 117 h 189"/>
                <a:gd name="T94" fmla="*/ 60 w 122"/>
                <a:gd name="T95" fmla="*/ 112 h 189"/>
                <a:gd name="T96" fmla="*/ 47 w 122"/>
                <a:gd name="T97" fmla="*/ 101 h 189"/>
                <a:gd name="T98" fmla="*/ 62 w 122"/>
                <a:gd name="T99" fmla="*/ 111 h 189"/>
                <a:gd name="T100" fmla="*/ 81 w 122"/>
                <a:gd name="T101" fmla="*/ 120 h 189"/>
                <a:gd name="T102" fmla="*/ 71 w 122"/>
                <a:gd name="T103" fmla="*/ 103 h 189"/>
                <a:gd name="T104" fmla="*/ 61 w 122"/>
                <a:gd name="T105" fmla="*/ 93 h 189"/>
                <a:gd name="T106" fmla="*/ 72 w 122"/>
                <a:gd name="T107" fmla="*/ 101 h 189"/>
                <a:gd name="T108" fmla="*/ 78 w 122"/>
                <a:gd name="T109" fmla="*/ 108 h 189"/>
                <a:gd name="T110" fmla="*/ 70 w 122"/>
                <a:gd name="T111" fmla="*/ 78 h 189"/>
                <a:gd name="T112" fmla="*/ 52 w 122"/>
                <a:gd name="T113" fmla="*/ 73 h 189"/>
                <a:gd name="T114" fmla="*/ 65 w 122"/>
                <a:gd name="T115" fmla="*/ 73 h 189"/>
                <a:gd name="T116" fmla="*/ 70 w 122"/>
                <a:gd name="T117" fmla="*/ 76 h 189"/>
                <a:gd name="T118" fmla="*/ 47 w 122"/>
                <a:gd name="T119" fmla="*/ 47 h 189"/>
                <a:gd name="T120" fmla="*/ 24 w 122"/>
                <a:gd name="T121" fmla="*/ 47 h 189"/>
                <a:gd name="T122" fmla="*/ 46 w 122"/>
                <a:gd name="T123" fmla="*/ 45 h 189"/>
                <a:gd name="T124" fmla="*/ 54 w 122"/>
                <a:gd name="T125" fmla="*/ 46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189">
                  <a:moveTo>
                    <a:pt x="26" y="29"/>
                  </a:moveTo>
                  <a:cubicBezTo>
                    <a:pt x="22" y="32"/>
                    <a:pt x="18" y="33"/>
                    <a:pt x="13" y="33"/>
                  </a:cubicBezTo>
                  <a:cubicBezTo>
                    <a:pt x="11" y="33"/>
                    <a:pt x="8" y="32"/>
                    <a:pt x="6" y="31"/>
                  </a:cubicBezTo>
                  <a:cubicBezTo>
                    <a:pt x="4" y="31"/>
                    <a:pt x="1" y="29"/>
                    <a:pt x="1" y="27"/>
                  </a:cubicBezTo>
                  <a:cubicBezTo>
                    <a:pt x="0" y="22"/>
                    <a:pt x="10" y="22"/>
                    <a:pt x="13" y="22"/>
                  </a:cubicBezTo>
                  <a:cubicBezTo>
                    <a:pt x="17" y="21"/>
                    <a:pt x="24" y="21"/>
                    <a:pt x="26" y="26"/>
                  </a:cubicBezTo>
                  <a:cubicBezTo>
                    <a:pt x="26" y="26"/>
                    <a:pt x="26" y="26"/>
                    <a:pt x="26" y="26"/>
                  </a:cubicBezTo>
                  <a:cubicBezTo>
                    <a:pt x="32" y="27"/>
                    <a:pt x="38" y="30"/>
                    <a:pt x="43" y="33"/>
                  </a:cubicBezTo>
                  <a:cubicBezTo>
                    <a:pt x="42" y="31"/>
                    <a:pt x="41" y="28"/>
                    <a:pt x="40" y="26"/>
                  </a:cubicBezTo>
                  <a:cubicBezTo>
                    <a:pt x="40" y="25"/>
                    <a:pt x="40" y="25"/>
                    <a:pt x="40" y="24"/>
                  </a:cubicBezTo>
                  <a:cubicBezTo>
                    <a:pt x="40" y="25"/>
                    <a:pt x="39" y="25"/>
                    <a:pt x="39" y="24"/>
                  </a:cubicBezTo>
                  <a:cubicBezTo>
                    <a:pt x="35" y="16"/>
                    <a:pt x="36" y="7"/>
                    <a:pt x="41" y="1"/>
                  </a:cubicBezTo>
                  <a:cubicBezTo>
                    <a:pt x="42" y="0"/>
                    <a:pt x="42" y="1"/>
                    <a:pt x="43" y="1"/>
                  </a:cubicBezTo>
                  <a:cubicBezTo>
                    <a:pt x="45" y="5"/>
                    <a:pt x="47" y="11"/>
                    <a:pt x="46" y="16"/>
                  </a:cubicBezTo>
                  <a:cubicBezTo>
                    <a:pt x="46" y="18"/>
                    <a:pt x="45" y="25"/>
                    <a:pt x="42" y="25"/>
                  </a:cubicBezTo>
                  <a:cubicBezTo>
                    <a:pt x="42" y="25"/>
                    <a:pt x="42" y="25"/>
                    <a:pt x="42" y="25"/>
                  </a:cubicBezTo>
                  <a:cubicBezTo>
                    <a:pt x="43" y="28"/>
                    <a:pt x="44" y="32"/>
                    <a:pt x="45" y="35"/>
                  </a:cubicBezTo>
                  <a:cubicBezTo>
                    <a:pt x="53" y="40"/>
                    <a:pt x="59" y="48"/>
                    <a:pt x="64" y="56"/>
                  </a:cubicBezTo>
                  <a:cubicBezTo>
                    <a:pt x="66" y="51"/>
                    <a:pt x="66" y="47"/>
                    <a:pt x="66" y="42"/>
                  </a:cubicBezTo>
                  <a:cubicBezTo>
                    <a:pt x="65" y="42"/>
                    <a:pt x="65" y="42"/>
                    <a:pt x="65" y="42"/>
                  </a:cubicBezTo>
                  <a:cubicBezTo>
                    <a:pt x="55" y="37"/>
                    <a:pt x="54" y="25"/>
                    <a:pt x="57" y="15"/>
                  </a:cubicBezTo>
                  <a:cubicBezTo>
                    <a:pt x="58" y="14"/>
                    <a:pt x="58" y="14"/>
                    <a:pt x="59" y="15"/>
                  </a:cubicBezTo>
                  <a:cubicBezTo>
                    <a:pt x="63" y="19"/>
                    <a:pt x="67" y="23"/>
                    <a:pt x="69" y="28"/>
                  </a:cubicBezTo>
                  <a:cubicBezTo>
                    <a:pt x="70" y="32"/>
                    <a:pt x="71" y="38"/>
                    <a:pt x="68" y="40"/>
                  </a:cubicBezTo>
                  <a:cubicBezTo>
                    <a:pt x="69" y="46"/>
                    <a:pt x="68" y="53"/>
                    <a:pt x="65" y="58"/>
                  </a:cubicBezTo>
                  <a:cubicBezTo>
                    <a:pt x="67" y="61"/>
                    <a:pt x="69" y="65"/>
                    <a:pt x="70" y="69"/>
                  </a:cubicBezTo>
                  <a:cubicBezTo>
                    <a:pt x="74" y="78"/>
                    <a:pt x="77" y="89"/>
                    <a:pt x="79" y="99"/>
                  </a:cubicBezTo>
                  <a:cubicBezTo>
                    <a:pt x="79" y="99"/>
                    <a:pt x="79" y="99"/>
                    <a:pt x="79" y="99"/>
                  </a:cubicBezTo>
                  <a:cubicBezTo>
                    <a:pt x="80" y="97"/>
                    <a:pt x="81" y="95"/>
                    <a:pt x="82" y="93"/>
                  </a:cubicBezTo>
                  <a:cubicBezTo>
                    <a:pt x="82" y="93"/>
                    <a:pt x="82" y="93"/>
                    <a:pt x="81" y="93"/>
                  </a:cubicBezTo>
                  <a:cubicBezTo>
                    <a:pt x="78" y="85"/>
                    <a:pt x="79" y="76"/>
                    <a:pt x="85" y="71"/>
                  </a:cubicBezTo>
                  <a:cubicBezTo>
                    <a:pt x="86" y="70"/>
                    <a:pt x="87" y="70"/>
                    <a:pt x="87" y="71"/>
                  </a:cubicBezTo>
                  <a:cubicBezTo>
                    <a:pt x="91" y="77"/>
                    <a:pt x="93" y="90"/>
                    <a:pt x="84" y="93"/>
                  </a:cubicBezTo>
                  <a:cubicBezTo>
                    <a:pt x="83" y="95"/>
                    <a:pt x="82" y="98"/>
                    <a:pt x="80" y="100"/>
                  </a:cubicBezTo>
                  <a:cubicBezTo>
                    <a:pt x="80" y="100"/>
                    <a:pt x="79" y="100"/>
                    <a:pt x="79" y="100"/>
                  </a:cubicBezTo>
                  <a:cubicBezTo>
                    <a:pt x="80" y="103"/>
                    <a:pt x="80" y="106"/>
                    <a:pt x="81" y="109"/>
                  </a:cubicBezTo>
                  <a:cubicBezTo>
                    <a:pt x="84" y="124"/>
                    <a:pt x="87" y="139"/>
                    <a:pt x="91" y="154"/>
                  </a:cubicBezTo>
                  <a:cubicBezTo>
                    <a:pt x="92" y="155"/>
                    <a:pt x="92" y="157"/>
                    <a:pt x="93" y="159"/>
                  </a:cubicBezTo>
                  <a:cubicBezTo>
                    <a:pt x="95" y="158"/>
                    <a:pt x="96" y="154"/>
                    <a:pt x="97" y="153"/>
                  </a:cubicBezTo>
                  <a:cubicBezTo>
                    <a:pt x="98" y="152"/>
                    <a:pt x="99" y="150"/>
                    <a:pt x="100" y="148"/>
                  </a:cubicBezTo>
                  <a:cubicBezTo>
                    <a:pt x="102" y="145"/>
                    <a:pt x="103" y="142"/>
                    <a:pt x="104" y="138"/>
                  </a:cubicBezTo>
                  <a:cubicBezTo>
                    <a:pt x="102" y="137"/>
                    <a:pt x="99" y="135"/>
                    <a:pt x="98" y="133"/>
                  </a:cubicBezTo>
                  <a:cubicBezTo>
                    <a:pt x="98" y="133"/>
                    <a:pt x="97" y="133"/>
                    <a:pt x="97" y="133"/>
                  </a:cubicBezTo>
                  <a:cubicBezTo>
                    <a:pt x="92" y="129"/>
                    <a:pt x="89" y="122"/>
                    <a:pt x="91" y="115"/>
                  </a:cubicBezTo>
                  <a:cubicBezTo>
                    <a:pt x="91" y="115"/>
                    <a:pt x="91" y="115"/>
                    <a:pt x="92" y="115"/>
                  </a:cubicBezTo>
                  <a:cubicBezTo>
                    <a:pt x="95" y="117"/>
                    <a:pt x="98" y="120"/>
                    <a:pt x="99" y="123"/>
                  </a:cubicBezTo>
                  <a:cubicBezTo>
                    <a:pt x="100" y="126"/>
                    <a:pt x="102" y="130"/>
                    <a:pt x="100" y="132"/>
                  </a:cubicBezTo>
                  <a:cubicBezTo>
                    <a:pt x="100" y="132"/>
                    <a:pt x="100" y="132"/>
                    <a:pt x="100" y="132"/>
                  </a:cubicBezTo>
                  <a:cubicBezTo>
                    <a:pt x="100" y="132"/>
                    <a:pt x="100" y="132"/>
                    <a:pt x="100" y="133"/>
                  </a:cubicBezTo>
                  <a:cubicBezTo>
                    <a:pt x="101" y="134"/>
                    <a:pt x="102" y="136"/>
                    <a:pt x="104" y="137"/>
                  </a:cubicBezTo>
                  <a:cubicBezTo>
                    <a:pt x="104" y="136"/>
                    <a:pt x="104" y="136"/>
                    <a:pt x="104" y="135"/>
                  </a:cubicBezTo>
                  <a:cubicBezTo>
                    <a:pt x="105" y="131"/>
                    <a:pt x="105" y="126"/>
                    <a:pt x="105" y="122"/>
                  </a:cubicBezTo>
                  <a:cubicBezTo>
                    <a:pt x="105" y="120"/>
                    <a:pt x="105" y="118"/>
                    <a:pt x="104" y="116"/>
                  </a:cubicBezTo>
                  <a:cubicBezTo>
                    <a:pt x="104" y="116"/>
                    <a:pt x="104" y="116"/>
                    <a:pt x="103" y="116"/>
                  </a:cubicBezTo>
                  <a:cubicBezTo>
                    <a:pt x="99" y="111"/>
                    <a:pt x="94" y="104"/>
                    <a:pt x="96" y="96"/>
                  </a:cubicBezTo>
                  <a:cubicBezTo>
                    <a:pt x="96" y="96"/>
                    <a:pt x="97" y="96"/>
                    <a:pt x="98" y="96"/>
                  </a:cubicBezTo>
                  <a:cubicBezTo>
                    <a:pt x="105" y="99"/>
                    <a:pt x="109" y="108"/>
                    <a:pt x="107" y="116"/>
                  </a:cubicBezTo>
                  <a:cubicBezTo>
                    <a:pt x="107" y="116"/>
                    <a:pt x="107" y="116"/>
                    <a:pt x="107" y="116"/>
                  </a:cubicBezTo>
                  <a:cubicBezTo>
                    <a:pt x="108" y="123"/>
                    <a:pt x="107" y="132"/>
                    <a:pt x="106" y="138"/>
                  </a:cubicBezTo>
                  <a:cubicBezTo>
                    <a:pt x="105" y="142"/>
                    <a:pt x="103" y="146"/>
                    <a:pt x="102" y="149"/>
                  </a:cubicBezTo>
                  <a:cubicBezTo>
                    <a:pt x="104" y="149"/>
                    <a:pt x="106" y="148"/>
                    <a:pt x="108" y="147"/>
                  </a:cubicBezTo>
                  <a:cubicBezTo>
                    <a:pt x="107" y="143"/>
                    <a:pt x="109" y="138"/>
                    <a:pt x="112" y="135"/>
                  </a:cubicBezTo>
                  <a:cubicBezTo>
                    <a:pt x="113" y="134"/>
                    <a:pt x="119" y="130"/>
                    <a:pt x="121" y="133"/>
                  </a:cubicBezTo>
                  <a:cubicBezTo>
                    <a:pt x="122" y="135"/>
                    <a:pt x="120" y="140"/>
                    <a:pt x="119" y="142"/>
                  </a:cubicBezTo>
                  <a:cubicBezTo>
                    <a:pt x="117" y="145"/>
                    <a:pt x="114" y="147"/>
                    <a:pt x="110" y="147"/>
                  </a:cubicBezTo>
                  <a:cubicBezTo>
                    <a:pt x="108" y="149"/>
                    <a:pt x="104" y="150"/>
                    <a:pt x="101" y="150"/>
                  </a:cubicBezTo>
                  <a:cubicBezTo>
                    <a:pt x="101" y="151"/>
                    <a:pt x="100" y="152"/>
                    <a:pt x="100" y="153"/>
                  </a:cubicBezTo>
                  <a:cubicBezTo>
                    <a:pt x="99" y="154"/>
                    <a:pt x="96" y="159"/>
                    <a:pt x="93" y="160"/>
                  </a:cubicBezTo>
                  <a:cubicBezTo>
                    <a:pt x="98" y="172"/>
                    <a:pt x="105" y="182"/>
                    <a:pt x="117" y="187"/>
                  </a:cubicBezTo>
                  <a:cubicBezTo>
                    <a:pt x="118" y="188"/>
                    <a:pt x="118" y="189"/>
                    <a:pt x="117" y="189"/>
                  </a:cubicBezTo>
                  <a:cubicBezTo>
                    <a:pt x="109" y="186"/>
                    <a:pt x="103" y="181"/>
                    <a:pt x="98" y="174"/>
                  </a:cubicBezTo>
                  <a:cubicBezTo>
                    <a:pt x="98" y="174"/>
                    <a:pt x="98" y="174"/>
                    <a:pt x="98" y="174"/>
                  </a:cubicBezTo>
                  <a:cubicBezTo>
                    <a:pt x="97" y="174"/>
                    <a:pt x="97" y="174"/>
                    <a:pt x="96" y="174"/>
                  </a:cubicBezTo>
                  <a:cubicBezTo>
                    <a:pt x="96" y="174"/>
                    <a:pt x="96" y="174"/>
                    <a:pt x="96" y="174"/>
                  </a:cubicBezTo>
                  <a:cubicBezTo>
                    <a:pt x="95" y="174"/>
                    <a:pt x="93" y="173"/>
                    <a:pt x="93" y="173"/>
                  </a:cubicBezTo>
                  <a:cubicBezTo>
                    <a:pt x="92" y="173"/>
                    <a:pt x="90" y="172"/>
                    <a:pt x="89" y="172"/>
                  </a:cubicBezTo>
                  <a:cubicBezTo>
                    <a:pt x="86" y="174"/>
                    <a:pt x="82" y="171"/>
                    <a:pt x="79" y="169"/>
                  </a:cubicBezTo>
                  <a:cubicBezTo>
                    <a:pt x="75" y="165"/>
                    <a:pt x="72" y="161"/>
                    <a:pt x="73" y="155"/>
                  </a:cubicBezTo>
                  <a:cubicBezTo>
                    <a:pt x="73" y="155"/>
                    <a:pt x="74" y="154"/>
                    <a:pt x="74" y="155"/>
                  </a:cubicBezTo>
                  <a:cubicBezTo>
                    <a:pt x="82" y="157"/>
                    <a:pt x="88" y="162"/>
                    <a:pt x="91" y="170"/>
                  </a:cubicBezTo>
                  <a:cubicBezTo>
                    <a:pt x="91" y="170"/>
                    <a:pt x="91" y="170"/>
                    <a:pt x="90" y="170"/>
                  </a:cubicBezTo>
                  <a:cubicBezTo>
                    <a:pt x="90" y="170"/>
                    <a:pt x="90" y="170"/>
                    <a:pt x="90" y="170"/>
                  </a:cubicBezTo>
                  <a:cubicBezTo>
                    <a:pt x="91" y="170"/>
                    <a:pt x="91" y="171"/>
                    <a:pt x="91" y="171"/>
                  </a:cubicBezTo>
                  <a:cubicBezTo>
                    <a:pt x="92" y="171"/>
                    <a:pt x="94" y="172"/>
                    <a:pt x="95" y="172"/>
                  </a:cubicBezTo>
                  <a:cubicBezTo>
                    <a:pt x="96" y="172"/>
                    <a:pt x="96" y="172"/>
                    <a:pt x="97" y="172"/>
                  </a:cubicBezTo>
                  <a:cubicBezTo>
                    <a:pt x="95" y="170"/>
                    <a:pt x="94" y="167"/>
                    <a:pt x="93" y="165"/>
                  </a:cubicBezTo>
                  <a:cubicBezTo>
                    <a:pt x="90" y="160"/>
                    <a:pt x="89" y="154"/>
                    <a:pt x="87" y="149"/>
                  </a:cubicBezTo>
                  <a:cubicBezTo>
                    <a:pt x="87" y="149"/>
                    <a:pt x="87" y="149"/>
                    <a:pt x="87" y="149"/>
                  </a:cubicBezTo>
                  <a:cubicBezTo>
                    <a:pt x="84" y="148"/>
                    <a:pt x="81" y="146"/>
                    <a:pt x="78" y="144"/>
                  </a:cubicBezTo>
                  <a:cubicBezTo>
                    <a:pt x="78" y="144"/>
                    <a:pt x="78" y="144"/>
                    <a:pt x="77" y="143"/>
                  </a:cubicBezTo>
                  <a:cubicBezTo>
                    <a:pt x="77" y="144"/>
                    <a:pt x="77" y="144"/>
                    <a:pt x="76" y="144"/>
                  </a:cubicBezTo>
                  <a:cubicBezTo>
                    <a:pt x="68" y="143"/>
                    <a:pt x="64" y="134"/>
                    <a:pt x="65" y="126"/>
                  </a:cubicBezTo>
                  <a:cubicBezTo>
                    <a:pt x="66" y="126"/>
                    <a:pt x="66" y="125"/>
                    <a:pt x="67" y="126"/>
                  </a:cubicBezTo>
                  <a:cubicBezTo>
                    <a:pt x="73" y="129"/>
                    <a:pt x="79" y="134"/>
                    <a:pt x="79" y="142"/>
                  </a:cubicBezTo>
                  <a:cubicBezTo>
                    <a:pt x="79" y="142"/>
                    <a:pt x="79" y="142"/>
                    <a:pt x="79" y="143"/>
                  </a:cubicBezTo>
                  <a:cubicBezTo>
                    <a:pt x="81" y="145"/>
                    <a:pt x="84" y="146"/>
                    <a:pt x="87" y="147"/>
                  </a:cubicBezTo>
                  <a:cubicBezTo>
                    <a:pt x="85" y="140"/>
                    <a:pt x="84" y="132"/>
                    <a:pt x="82" y="124"/>
                  </a:cubicBezTo>
                  <a:cubicBezTo>
                    <a:pt x="82" y="123"/>
                    <a:pt x="81" y="122"/>
                    <a:pt x="81" y="121"/>
                  </a:cubicBezTo>
                  <a:cubicBezTo>
                    <a:pt x="72" y="122"/>
                    <a:pt x="62" y="120"/>
                    <a:pt x="53" y="116"/>
                  </a:cubicBezTo>
                  <a:cubicBezTo>
                    <a:pt x="51" y="117"/>
                    <a:pt x="47" y="118"/>
                    <a:pt x="44" y="119"/>
                  </a:cubicBezTo>
                  <a:cubicBezTo>
                    <a:pt x="42" y="121"/>
                    <a:pt x="38" y="122"/>
                    <a:pt x="35" y="121"/>
                  </a:cubicBezTo>
                  <a:cubicBezTo>
                    <a:pt x="31" y="120"/>
                    <a:pt x="27" y="118"/>
                    <a:pt x="26" y="114"/>
                  </a:cubicBezTo>
                  <a:cubicBezTo>
                    <a:pt x="26" y="110"/>
                    <a:pt x="31" y="111"/>
                    <a:pt x="33" y="111"/>
                  </a:cubicBezTo>
                  <a:cubicBezTo>
                    <a:pt x="37" y="111"/>
                    <a:pt x="41" y="113"/>
                    <a:pt x="44" y="116"/>
                  </a:cubicBezTo>
                  <a:cubicBezTo>
                    <a:pt x="44" y="116"/>
                    <a:pt x="45" y="116"/>
                    <a:pt x="45" y="117"/>
                  </a:cubicBezTo>
                  <a:cubicBezTo>
                    <a:pt x="45" y="117"/>
                    <a:pt x="45" y="117"/>
                    <a:pt x="45" y="117"/>
                  </a:cubicBezTo>
                  <a:cubicBezTo>
                    <a:pt x="48" y="117"/>
                    <a:pt x="49" y="116"/>
                    <a:pt x="51" y="115"/>
                  </a:cubicBezTo>
                  <a:cubicBezTo>
                    <a:pt x="48" y="113"/>
                    <a:pt x="44" y="111"/>
                    <a:pt x="41" y="109"/>
                  </a:cubicBezTo>
                  <a:cubicBezTo>
                    <a:pt x="36" y="106"/>
                    <a:pt x="31" y="102"/>
                    <a:pt x="27" y="98"/>
                  </a:cubicBezTo>
                  <a:cubicBezTo>
                    <a:pt x="27" y="98"/>
                    <a:pt x="27" y="98"/>
                    <a:pt x="27" y="98"/>
                  </a:cubicBezTo>
                  <a:cubicBezTo>
                    <a:pt x="25" y="100"/>
                    <a:pt x="21" y="100"/>
                    <a:pt x="18" y="100"/>
                  </a:cubicBezTo>
                  <a:cubicBezTo>
                    <a:pt x="16" y="102"/>
                    <a:pt x="10" y="101"/>
                    <a:pt x="7" y="99"/>
                  </a:cubicBezTo>
                  <a:cubicBezTo>
                    <a:pt x="3" y="97"/>
                    <a:pt x="1" y="92"/>
                    <a:pt x="2" y="87"/>
                  </a:cubicBezTo>
                  <a:cubicBezTo>
                    <a:pt x="2" y="87"/>
                    <a:pt x="2" y="86"/>
                    <a:pt x="3" y="86"/>
                  </a:cubicBezTo>
                  <a:cubicBezTo>
                    <a:pt x="6" y="87"/>
                    <a:pt x="10" y="88"/>
                    <a:pt x="13" y="90"/>
                  </a:cubicBezTo>
                  <a:cubicBezTo>
                    <a:pt x="15" y="92"/>
                    <a:pt x="18" y="94"/>
                    <a:pt x="19" y="97"/>
                  </a:cubicBezTo>
                  <a:cubicBezTo>
                    <a:pt x="19" y="97"/>
                    <a:pt x="19" y="97"/>
                    <a:pt x="19" y="97"/>
                  </a:cubicBezTo>
                  <a:cubicBezTo>
                    <a:pt x="19" y="98"/>
                    <a:pt x="19" y="98"/>
                    <a:pt x="19" y="98"/>
                  </a:cubicBezTo>
                  <a:cubicBezTo>
                    <a:pt x="22" y="98"/>
                    <a:pt x="24" y="98"/>
                    <a:pt x="27" y="97"/>
                  </a:cubicBezTo>
                  <a:cubicBezTo>
                    <a:pt x="26" y="96"/>
                    <a:pt x="25" y="96"/>
                    <a:pt x="25" y="95"/>
                  </a:cubicBezTo>
                  <a:cubicBezTo>
                    <a:pt x="22" y="92"/>
                    <a:pt x="20" y="89"/>
                    <a:pt x="18" y="86"/>
                  </a:cubicBezTo>
                  <a:cubicBezTo>
                    <a:pt x="18" y="86"/>
                    <a:pt x="18" y="85"/>
                    <a:pt x="17" y="84"/>
                  </a:cubicBezTo>
                  <a:cubicBezTo>
                    <a:pt x="17" y="84"/>
                    <a:pt x="17" y="84"/>
                    <a:pt x="17" y="84"/>
                  </a:cubicBezTo>
                  <a:cubicBezTo>
                    <a:pt x="8" y="83"/>
                    <a:pt x="6" y="74"/>
                    <a:pt x="8" y="66"/>
                  </a:cubicBezTo>
                  <a:cubicBezTo>
                    <a:pt x="8" y="66"/>
                    <a:pt x="8" y="65"/>
                    <a:pt x="9" y="65"/>
                  </a:cubicBezTo>
                  <a:cubicBezTo>
                    <a:pt x="13" y="65"/>
                    <a:pt x="16" y="68"/>
                    <a:pt x="18" y="72"/>
                  </a:cubicBezTo>
                  <a:cubicBezTo>
                    <a:pt x="20" y="75"/>
                    <a:pt x="22" y="80"/>
                    <a:pt x="20" y="84"/>
                  </a:cubicBezTo>
                  <a:cubicBezTo>
                    <a:pt x="20" y="84"/>
                    <a:pt x="20" y="84"/>
                    <a:pt x="19" y="84"/>
                  </a:cubicBezTo>
                  <a:cubicBezTo>
                    <a:pt x="20" y="84"/>
                    <a:pt x="20" y="85"/>
                    <a:pt x="20" y="85"/>
                  </a:cubicBezTo>
                  <a:cubicBezTo>
                    <a:pt x="22" y="88"/>
                    <a:pt x="24" y="91"/>
                    <a:pt x="26" y="94"/>
                  </a:cubicBezTo>
                  <a:cubicBezTo>
                    <a:pt x="29" y="96"/>
                    <a:pt x="32" y="99"/>
                    <a:pt x="35" y="102"/>
                  </a:cubicBezTo>
                  <a:cubicBezTo>
                    <a:pt x="35" y="100"/>
                    <a:pt x="35" y="97"/>
                    <a:pt x="34" y="95"/>
                  </a:cubicBezTo>
                  <a:cubicBezTo>
                    <a:pt x="34" y="95"/>
                    <a:pt x="34" y="94"/>
                    <a:pt x="34" y="93"/>
                  </a:cubicBezTo>
                  <a:cubicBezTo>
                    <a:pt x="30" y="93"/>
                    <a:pt x="27" y="90"/>
                    <a:pt x="25" y="87"/>
                  </a:cubicBezTo>
                  <a:cubicBezTo>
                    <a:pt x="24" y="84"/>
                    <a:pt x="23" y="79"/>
                    <a:pt x="26" y="77"/>
                  </a:cubicBezTo>
                  <a:cubicBezTo>
                    <a:pt x="26" y="76"/>
                    <a:pt x="28" y="76"/>
                    <a:pt x="29" y="77"/>
                  </a:cubicBezTo>
                  <a:cubicBezTo>
                    <a:pt x="31" y="78"/>
                    <a:pt x="32" y="81"/>
                    <a:pt x="34" y="83"/>
                  </a:cubicBezTo>
                  <a:cubicBezTo>
                    <a:pt x="36" y="86"/>
                    <a:pt x="38" y="90"/>
                    <a:pt x="36" y="94"/>
                  </a:cubicBezTo>
                  <a:cubicBezTo>
                    <a:pt x="36" y="97"/>
                    <a:pt x="36" y="100"/>
                    <a:pt x="36" y="103"/>
                  </a:cubicBezTo>
                  <a:cubicBezTo>
                    <a:pt x="38" y="104"/>
                    <a:pt x="40" y="106"/>
                    <a:pt x="42" y="108"/>
                  </a:cubicBezTo>
                  <a:cubicBezTo>
                    <a:pt x="48" y="111"/>
                    <a:pt x="55" y="114"/>
                    <a:pt x="61" y="117"/>
                  </a:cubicBezTo>
                  <a:cubicBezTo>
                    <a:pt x="63" y="117"/>
                    <a:pt x="65" y="117"/>
                    <a:pt x="66" y="118"/>
                  </a:cubicBezTo>
                  <a:cubicBezTo>
                    <a:pt x="65" y="116"/>
                    <a:pt x="63" y="114"/>
                    <a:pt x="61" y="113"/>
                  </a:cubicBezTo>
                  <a:cubicBezTo>
                    <a:pt x="61" y="112"/>
                    <a:pt x="60" y="112"/>
                    <a:pt x="60" y="112"/>
                  </a:cubicBezTo>
                  <a:cubicBezTo>
                    <a:pt x="60" y="112"/>
                    <a:pt x="60" y="112"/>
                    <a:pt x="59" y="112"/>
                  </a:cubicBezTo>
                  <a:cubicBezTo>
                    <a:pt x="56" y="113"/>
                    <a:pt x="51" y="112"/>
                    <a:pt x="48" y="110"/>
                  </a:cubicBezTo>
                  <a:cubicBezTo>
                    <a:pt x="46" y="108"/>
                    <a:pt x="43" y="103"/>
                    <a:pt x="47" y="101"/>
                  </a:cubicBezTo>
                  <a:cubicBezTo>
                    <a:pt x="50" y="99"/>
                    <a:pt x="56" y="103"/>
                    <a:pt x="58" y="105"/>
                  </a:cubicBezTo>
                  <a:cubicBezTo>
                    <a:pt x="59" y="106"/>
                    <a:pt x="62" y="108"/>
                    <a:pt x="62" y="110"/>
                  </a:cubicBezTo>
                  <a:cubicBezTo>
                    <a:pt x="62" y="110"/>
                    <a:pt x="62" y="110"/>
                    <a:pt x="62" y="111"/>
                  </a:cubicBezTo>
                  <a:cubicBezTo>
                    <a:pt x="64" y="113"/>
                    <a:pt x="67" y="115"/>
                    <a:pt x="68" y="118"/>
                  </a:cubicBezTo>
                  <a:cubicBezTo>
                    <a:pt x="68" y="118"/>
                    <a:pt x="68" y="118"/>
                    <a:pt x="68" y="118"/>
                  </a:cubicBezTo>
                  <a:cubicBezTo>
                    <a:pt x="72" y="119"/>
                    <a:pt x="77" y="120"/>
                    <a:pt x="81" y="120"/>
                  </a:cubicBezTo>
                  <a:cubicBezTo>
                    <a:pt x="80" y="117"/>
                    <a:pt x="80" y="113"/>
                    <a:pt x="79" y="110"/>
                  </a:cubicBezTo>
                  <a:cubicBezTo>
                    <a:pt x="79" y="110"/>
                    <a:pt x="79" y="110"/>
                    <a:pt x="79" y="110"/>
                  </a:cubicBezTo>
                  <a:cubicBezTo>
                    <a:pt x="76" y="108"/>
                    <a:pt x="73" y="106"/>
                    <a:pt x="71" y="103"/>
                  </a:cubicBezTo>
                  <a:cubicBezTo>
                    <a:pt x="70" y="102"/>
                    <a:pt x="70" y="102"/>
                    <a:pt x="69" y="101"/>
                  </a:cubicBezTo>
                  <a:cubicBezTo>
                    <a:pt x="69" y="101"/>
                    <a:pt x="69" y="101"/>
                    <a:pt x="69" y="101"/>
                  </a:cubicBezTo>
                  <a:cubicBezTo>
                    <a:pt x="65" y="99"/>
                    <a:pt x="62" y="96"/>
                    <a:pt x="61" y="93"/>
                  </a:cubicBezTo>
                  <a:cubicBezTo>
                    <a:pt x="60" y="90"/>
                    <a:pt x="58" y="85"/>
                    <a:pt x="61" y="83"/>
                  </a:cubicBezTo>
                  <a:cubicBezTo>
                    <a:pt x="64" y="81"/>
                    <a:pt x="67" y="86"/>
                    <a:pt x="69" y="88"/>
                  </a:cubicBezTo>
                  <a:cubicBezTo>
                    <a:pt x="71" y="92"/>
                    <a:pt x="73" y="96"/>
                    <a:pt x="72" y="101"/>
                  </a:cubicBezTo>
                  <a:cubicBezTo>
                    <a:pt x="71" y="101"/>
                    <a:pt x="71" y="101"/>
                    <a:pt x="71" y="101"/>
                  </a:cubicBezTo>
                  <a:cubicBezTo>
                    <a:pt x="72" y="101"/>
                    <a:pt x="72" y="102"/>
                    <a:pt x="72" y="102"/>
                  </a:cubicBezTo>
                  <a:cubicBezTo>
                    <a:pt x="74" y="104"/>
                    <a:pt x="76" y="106"/>
                    <a:pt x="78" y="108"/>
                  </a:cubicBezTo>
                  <a:cubicBezTo>
                    <a:pt x="77" y="99"/>
                    <a:pt x="75" y="91"/>
                    <a:pt x="72" y="82"/>
                  </a:cubicBezTo>
                  <a:cubicBezTo>
                    <a:pt x="72" y="81"/>
                    <a:pt x="71" y="79"/>
                    <a:pt x="71" y="78"/>
                  </a:cubicBezTo>
                  <a:cubicBezTo>
                    <a:pt x="71" y="78"/>
                    <a:pt x="71" y="78"/>
                    <a:pt x="70" y="78"/>
                  </a:cubicBezTo>
                  <a:cubicBezTo>
                    <a:pt x="68" y="78"/>
                    <a:pt x="66" y="77"/>
                    <a:pt x="64" y="76"/>
                  </a:cubicBezTo>
                  <a:cubicBezTo>
                    <a:pt x="64" y="76"/>
                    <a:pt x="64" y="76"/>
                    <a:pt x="64" y="76"/>
                  </a:cubicBezTo>
                  <a:cubicBezTo>
                    <a:pt x="60" y="78"/>
                    <a:pt x="55" y="76"/>
                    <a:pt x="52" y="73"/>
                  </a:cubicBezTo>
                  <a:cubicBezTo>
                    <a:pt x="49" y="71"/>
                    <a:pt x="47" y="66"/>
                    <a:pt x="48" y="62"/>
                  </a:cubicBezTo>
                  <a:cubicBezTo>
                    <a:pt x="50" y="58"/>
                    <a:pt x="55" y="61"/>
                    <a:pt x="57" y="62"/>
                  </a:cubicBezTo>
                  <a:cubicBezTo>
                    <a:pt x="61" y="65"/>
                    <a:pt x="64" y="69"/>
                    <a:pt x="65" y="73"/>
                  </a:cubicBezTo>
                  <a:cubicBezTo>
                    <a:pt x="65" y="74"/>
                    <a:pt x="65" y="74"/>
                    <a:pt x="65" y="74"/>
                  </a:cubicBezTo>
                  <a:cubicBezTo>
                    <a:pt x="65" y="74"/>
                    <a:pt x="64" y="74"/>
                    <a:pt x="64" y="74"/>
                  </a:cubicBezTo>
                  <a:cubicBezTo>
                    <a:pt x="66" y="75"/>
                    <a:pt x="68" y="76"/>
                    <a:pt x="70" y="76"/>
                  </a:cubicBezTo>
                  <a:cubicBezTo>
                    <a:pt x="67" y="67"/>
                    <a:pt x="63" y="58"/>
                    <a:pt x="57" y="50"/>
                  </a:cubicBezTo>
                  <a:cubicBezTo>
                    <a:pt x="54" y="48"/>
                    <a:pt x="52" y="47"/>
                    <a:pt x="49" y="47"/>
                  </a:cubicBezTo>
                  <a:cubicBezTo>
                    <a:pt x="48" y="47"/>
                    <a:pt x="47" y="47"/>
                    <a:pt x="47" y="47"/>
                  </a:cubicBezTo>
                  <a:cubicBezTo>
                    <a:pt x="47" y="47"/>
                    <a:pt x="46" y="47"/>
                    <a:pt x="46" y="48"/>
                  </a:cubicBezTo>
                  <a:cubicBezTo>
                    <a:pt x="45" y="50"/>
                    <a:pt x="42" y="50"/>
                    <a:pt x="40" y="50"/>
                  </a:cubicBezTo>
                  <a:cubicBezTo>
                    <a:pt x="35" y="51"/>
                    <a:pt x="29" y="50"/>
                    <a:pt x="24" y="47"/>
                  </a:cubicBezTo>
                  <a:cubicBezTo>
                    <a:pt x="24" y="47"/>
                    <a:pt x="24" y="46"/>
                    <a:pt x="24" y="46"/>
                  </a:cubicBezTo>
                  <a:cubicBezTo>
                    <a:pt x="30" y="41"/>
                    <a:pt x="39" y="40"/>
                    <a:pt x="45" y="44"/>
                  </a:cubicBezTo>
                  <a:cubicBezTo>
                    <a:pt x="46" y="44"/>
                    <a:pt x="46" y="44"/>
                    <a:pt x="46" y="45"/>
                  </a:cubicBezTo>
                  <a:cubicBezTo>
                    <a:pt x="47" y="45"/>
                    <a:pt x="48" y="45"/>
                    <a:pt x="49" y="45"/>
                  </a:cubicBezTo>
                  <a:cubicBezTo>
                    <a:pt x="51" y="46"/>
                    <a:pt x="53" y="46"/>
                    <a:pt x="55" y="47"/>
                  </a:cubicBezTo>
                  <a:cubicBezTo>
                    <a:pt x="55" y="47"/>
                    <a:pt x="55" y="46"/>
                    <a:pt x="54" y="46"/>
                  </a:cubicBezTo>
                  <a:cubicBezTo>
                    <a:pt x="47" y="37"/>
                    <a:pt x="37" y="31"/>
                    <a:pt x="26" y="29"/>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1"/>
            <p:cNvSpPr>
              <a:spLocks noEditPoints="1"/>
            </p:cNvSpPr>
            <p:nvPr/>
          </p:nvSpPr>
          <p:spPr bwMode="auto">
            <a:xfrm>
              <a:off x="-330" y="2535"/>
              <a:ext cx="1018" cy="1118"/>
            </a:xfrm>
            <a:custGeom>
              <a:avLst/>
              <a:gdLst>
                <a:gd name="T0" fmla="*/ 35 w 201"/>
                <a:gd name="T1" fmla="*/ 53 h 221"/>
                <a:gd name="T2" fmla="*/ 13 w 201"/>
                <a:gd name="T3" fmla="*/ 86 h 221"/>
                <a:gd name="T4" fmla="*/ 114 w 201"/>
                <a:gd name="T5" fmla="*/ 116 h 221"/>
                <a:gd name="T6" fmla="*/ 65 w 201"/>
                <a:gd name="T7" fmla="*/ 127 h 221"/>
                <a:gd name="T8" fmla="*/ 122 w 201"/>
                <a:gd name="T9" fmla="*/ 120 h 221"/>
                <a:gd name="T10" fmla="*/ 126 w 201"/>
                <a:gd name="T11" fmla="*/ 143 h 221"/>
                <a:gd name="T12" fmla="*/ 141 w 201"/>
                <a:gd name="T13" fmla="*/ 173 h 221"/>
                <a:gd name="T14" fmla="*/ 137 w 201"/>
                <a:gd name="T15" fmla="*/ 176 h 221"/>
                <a:gd name="T16" fmla="*/ 133 w 201"/>
                <a:gd name="T17" fmla="*/ 147 h 221"/>
                <a:gd name="T18" fmla="*/ 199 w 201"/>
                <a:gd name="T19" fmla="*/ 219 h 221"/>
                <a:gd name="T20" fmla="*/ 168 w 201"/>
                <a:gd name="T21" fmla="*/ 159 h 221"/>
                <a:gd name="T22" fmla="*/ 145 w 201"/>
                <a:gd name="T23" fmla="*/ 134 h 221"/>
                <a:gd name="T24" fmla="*/ 159 w 201"/>
                <a:gd name="T25" fmla="*/ 110 h 221"/>
                <a:gd name="T26" fmla="*/ 144 w 201"/>
                <a:gd name="T27" fmla="*/ 106 h 221"/>
                <a:gd name="T28" fmla="*/ 135 w 201"/>
                <a:gd name="T29" fmla="*/ 108 h 221"/>
                <a:gd name="T30" fmla="*/ 106 w 201"/>
                <a:gd name="T31" fmla="*/ 106 h 221"/>
                <a:gd name="T32" fmla="*/ 94 w 201"/>
                <a:gd name="T33" fmla="*/ 76 h 221"/>
                <a:gd name="T34" fmla="*/ 77 w 201"/>
                <a:gd name="T35" fmla="*/ 87 h 221"/>
                <a:gd name="T36" fmla="*/ 73 w 201"/>
                <a:gd name="T37" fmla="*/ 31 h 221"/>
                <a:gd name="T38" fmla="*/ 68 w 201"/>
                <a:gd name="T39" fmla="*/ 36 h 221"/>
                <a:gd name="T40" fmla="*/ 65 w 201"/>
                <a:gd name="T41" fmla="*/ 78 h 221"/>
                <a:gd name="T42" fmla="*/ 33 w 201"/>
                <a:gd name="T43" fmla="*/ 12 h 221"/>
                <a:gd name="T44" fmla="*/ 22 w 201"/>
                <a:gd name="T45" fmla="*/ 2 h 221"/>
                <a:gd name="T46" fmla="*/ 117 w 201"/>
                <a:gd name="T47" fmla="*/ 122 h 221"/>
                <a:gd name="T48" fmla="*/ 71 w 201"/>
                <a:gd name="T49" fmla="*/ 127 h 221"/>
                <a:gd name="T50" fmla="*/ 117 w 201"/>
                <a:gd name="T51" fmla="*/ 122 h 221"/>
                <a:gd name="T52" fmla="*/ 119 w 201"/>
                <a:gd name="T53" fmla="*/ 120 h 221"/>
                <a:gd name="T54" fmla="*/ 119 w 201"/>
                <a:gd name="T55" fmla="*/ 119 h 221"/>
                <a:gd name="T56" fmla="*/ 101 w 201"/>
                <a:gd name="T57" fmla="*/ 69 h 221"/>
                <a:gd name="T58" fmla="*/ 107 w 201"/>
                <a:gd name="T59" fmla="*/ 87 h 221"/>
                <a:gd name="T60" fmla="*/ 99 w 201"/>
                <a:gd name="T61" fmla="*/ 89 h 221"/>
                <a:gd name="T62" fmla="*/ 102 w 201"/>
                <a:gd name="T63" fmla="*/ 86 h 221"/>
                <a:gd name="T64" fmla="*/ 74 w 201"/>
                <a:gd name="T65" fmla="*/ 60 h 221"/>
                <a:gd name="T66" fmla="*/ 79 w 201"/>
                <a:gd name="T67" fmla="*/ 57 h 221"/>
                <a:gd name="T68" fmla="*/ 68 w 201"/>
                <a:gd name="T69" fmla="*/ 42 h 221"/>
                <a:gd name="T70" fmla="*/ 73 w 201"/>
                <a:gd name="T71" fmla="*/ 84 h 221"/>
                <a:gd name="T72" fmla="*/ 65 w 201"/>
                <a:gd name="T73" fmla="*/ 85 h 221"/>
                <a:gd name="T74" fmla="*/ 15 w 201"/>
                <a:gd name="T75" fmla="*/ 83 h 221"/>
                <a:gd name="T76" fmla="*/ 14 w 201"/>
                <a:gd name="T77" fmla="*/ 82 h 221"/>
                <a:gd name="T78" fmla="*/ 64 w 201"/>
                <a:gd name="T79" fmla="*/ 84 h 221"/>
                <a:gd name="T80" fmla="*/ 16 w 201"/>
                <a:gd name="T81" fmla="*/ 78 h 221"/>
                <a:gd name="T82" fmla="*/ 65 w 201"/>
                <a:gd name="T83" fmla="*/ 85 h 221"/>
                <a:gd name="T84" fmla="*/ 25 w 201"/>
                <a:gd name="T85" fmla="*/ 5 h 221"/>
                <a:gd name="T86" fmla="*/ 35 w 201"/>
                <a:gd name="T87" fmla="*/ 45 h 221"/>
                <a:gd name="T88" fmla="*/ 31 w 201"/>
                <a:gd name="T89" fmla="*/ 4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1" h="221">
                  <a:moveTo>
                    <a:pt x="10" y="30"/>
                  </a:moveTo>
                  <a:cubicBezTo>
                    <a:pt x="12" y="42"/>
                    <a:pt x="24" y="47"/>
                    <a:pt x="34" y="51"/>
                  </a:cubicBezTo>
                  <a:cubicBezTo>
                    <a:pt x="34" y="52"/>
                    <a:pt x="35" y="52"/>
                    <a:pt x="35" y="53"/>
                  </a:cubicBezTo>
                  <a:cubicBezTo>
                    <a:pt x="42" y="63"/>
                    <a:pt x="51" y="72"/>
                    <a:pt x="60" y="79"/>
                  </a:cubicBezTo>
                  <a:cubicBezTo>
                    <a:pt x="49" y="75"/>
                    <a:pt x="38" y="69"/>
                    <a:pt x="26" y="71"/>
                  </a:cubicBezTo>
                  <a:cubicBezTo>
                    <a:pt x="20" y="72"/>
                    <a:pt x="0" y="79"/>
                    <a:pt x="13" y="86"/>
                  </a:cubicBezTo>
                  <a:cubicBezTo>
                    <a:pt x="23" y="91"/>
                    <a:pt x="35" y="94"/>
                    <a:pt x="47" y="93"/>
                  </a:cubicBezTo>
                  <a:cubicBezTo>
                    <a:pt x="50" y="93"/>
                    <a:pt x="64" y="90"/>
                    <a:pt x="68" y="86"/>
                  </a:cubicBezTo>
                  <a:cubicBezTo>
                    <a:pt x="83" y="96"/>
                    <a:pt x="99" y="106"/>
                    <a:pt x="114" y="116"/>
                  </a:cubicBezTo>
                  <a:cubicBezTo>
                    <a:pt x="105" y="115"/>
                    <a:pt x="97" y="113"/>
                    <a:pt x="87" y="114"/>
                  </a:cubicBezTo>
                  <a:cubicBezTo>
                    <a:pt x="82" y="115"/>
                    <a:pt x="78" y="117"/>
                    <a:pt x="73" y="119"/>
                  </a:cubicBezTo>
                  <a:cubicBezTo>
                    <a:pt x="71" y="121"/>
                    <a:pt x="65" y="124"/>
                    <a:pt x="65" y="127"/>
                  </a:cubicBezTo>
                  <a:cubicBezTo>
                    <a:pt x="66" y="131"/>
                    <a:pt x="73" y="131"/>
                    <a:pt x="75" y="132"/>
                  </a:cubicBezTo>
                  <a:cubicBezTo>
                    <a:pt x="81" y="133"/>
                    <a:pt x="88" y="133"/>
                    <a:pt x="94" y="133"/>
                  </a:cubicBezTo>
                  <a:cubicBezTo>
                    <a:pt x="105" y="132"/>
                    <a:pt x="115" y="128"/>
                    <a:pt x="122" y="120"/>
                  </a:cubicBezTo>
                  <a:cubicBezTo>
                    <a:pt x="123" y="121"/>
                    <a:pt x="124" y="122"/>
                    <a:pt x="125" y="123"/>
                  </a:cubicBezTo>
                  <a:cubicBezTo>
                    <a:pt x="136" y="131"/>
                    <a:pt x="146" y="140"/>
                    <a:pt x="155" y="150"/>
                  </a:cubicBezTo>
                  <a:cubicBezTo>
                    <a:pt x="146" y="145"/>
                    <a:pt x="136" y="141"/>
                    <a:pt x="126" y="143"/>
                  </a:cubicBezTo>
                  <a:cubicBezTo>
                    <a:pt x="115" y="145"/>
                    <a:pt x="106" y="154"/>
                    <a:pt x="105" y="165"/>
                  </a:cubicBezTo>
                  <a:cubicBezTo>
                    <a:pt x="104" y="176"/>
                    <a:pt x="111" y="187"/>
                    <a:pt x="122" y="190"/>
                  </a:cubicBezTo>
                  <a:cubicBezTo>
                    <a:pt x="132" y="193"/>
                    <a:pt x="145" y="185"/>
                    <a:pt x="141" y="173"/>
                  </a:cubicBezTo>
                  <a:cubicBezTo>
                    <a:pt x="139" y="164"/>
                    <a:pt x="125" y="162"/>
                    <a:pt x="121" y="171"/>
                  </a:cubicBezTo>
                  <a:cubicBezTo>
                    <a:pt x="120" y="173"/>
                    <a:pt x="123" y="174"/>
                    <a:pt x="124" y="173"/>
                  </a:cubicBezTo>
                  <a:cubicBezTo>
                    <a:pt x="128" y="167"/>
                    <a:pt x="137" y="169"/>
                    <a:pt x="137" y="176"/>
                  </a:cubicBezTo>
                  <a:cubicBezTo>
                    <a:pt x="138" y="183"/>
                    <a:pt x="130" y="187"/>
                    <a:pt x="124" y="186"/>
                  </a:cubicBezTo>
                  <a:cubicBezTo>
                    <a:pt x="114" y="184"/>
                    <a:pt x="108" y="173"/>
                    <a:pt x="110" y="163"/>
                  </a:cubicBezTo>
                  <a:cubicBezTo>
                    <a:pt x="113" y="152"/>
                    <a:pt x="123" y="147"/>
                    <a:pt x="133" y="147"/>
                  </a:cubicBezTo>
                  <a:cubicBezTo>
                    <a:pt x="144" y="147"/>
                    <a:pt x="153" y="153"/>
                    <a:pt x="162" y="158"/>
                  </a:cubicBezTo>
                  <a:cubicBezTo>
                    <a:pt x="164" y="161"/>
                    <a:pt x="166" y="164"/>
                    <a:pt x="168" y="167"/>
                  </a:cubicBezTo>
                  <a:cubicBezTo>
                    <a:pt x="180" y="184"/>
                    <a:pt x="189" y="202"/>
                    <a:pt x="199" y="219"/>
                  </a:cubicBezTo>
                  <a:cubicBezTo>
                    <a:pt x="199" y="221"/>
                    <a:pt x="201" y="219"/>
                    <a:pt x="201" y="218"/>
                  </a:cubicBezTo>
                  <a:cubicBezTo>
                    <a:pt x="192" y="198"/>
                    <a:pt x="182" y="178"/>
                    <a:pt x="169" y="161"/>
                  </a:cubicBezTo>
                  <a:cubicBezTo>
                    <a:pt x="168" y="160"/>
                    <a:pt x="168" y="160"/>
                    <a:pt x="168" y="159"/>
                  </a:cubicBezTo>
                  <a:cubicBezTo>
                    <a:pt x="168" y="159"/>
                    <a:pt x="168" y="159"/>
                    <a:pt x="167" y="159"/>
                  </a:cubicBezTo>
                  <a:cubicBezTo>
                    <a:pt x="167" y="159"/>
                    <a:pt x="167" y="159"/>
                    <a:pt x="167" y="158"/>
                  </a:cubicBezTo>
                  <a:cubicBezTo>
                    <a:pt x="161" y="150"/>
                    <a:pt x="153" y="141"/>
                    <a:pt x="145" y="134"/>
                  </a:cubicBezTo>
                  <a:cubicBezTo>
                    <a:pt x="143" y="130"/>
                    <a:pt x="141" y="125"/>
                    <a:pt x="140" y="120"/>
                  </a:cubicBezTo>
                  <a:cubicBezTo>
                    <a:pt x="138" y="114"/>
                    <a:pt x="137" y="105"/>
                    <a:pt x="142" y="100"/>
                  </a:cubicBezTo>
                  <a:cubicBezTo>
                    <a:pt x="149" y="94"/>
                    <a:pt x="159" y="103"/>
                    <a:pt x="159" y="110"/>
                  </a:cubicBezTo>
                  <a:cubicBezTo>
                    <a:pt x="160" y="115"/>
                    <a:pt x="154" y="118"/>
                    <a:pt x="150" y="115"/>
                  </a:cubicBezTo>
                  <a:cubicBezTo>
                    <a:pt x="147" y="113"/>
                    <a:pt x="147" y="110"/>
                    <a:pt x="146" y="106"/>
                  </a:cubicBezTo>
                  <a:cubicBezTo>
                    <a:pt x="146" y="105"/>
                    <a:pt x="144" y="105"/>
                    <a:pt x="144" y="106"/>
                  </a:cubicBezTo>
                  <a:cubicBezTo>
                    <a:pt x="139" y="114"/>
                    <a:pt x="150" y="123"/>
                    <a:pt x="158" y="120"/>
                  </a:cubicBezTo>
                  <a:cubicBezTo>
                    <a:pt x="169" y="114"/>
                    <a:pt x="162" y="101"/>
                    <a:pt x="155" y="96"/>
                  </a:cubicBezTo>
                  <a:cubicBezTo>
                    <a:pt x="146" y="89"/>
                    <a:pt x="136" y="98"/>
                    <a:pt x="135" y="108"/>
                  </a:cubicBezTo>
                  <a:cubicBezTo>
                    <a:pt x="134" y="114"/>
                    <a:pt x="136" y="122"/>
                    <a:pt x="139" y="128"/>
                  </a:cubicBezTo>
                  <a:cubicBezTo>
                    <a:pt x="136" y="126"/>
                    <a:pt x="133" y="123"/>
                    <a:pt x="129" y="121"/>
                  </a:cubicBezTo>
                  <a:cubicBezTo>
                    <a:pt x="122" y="115"/>
                    <a:pt x="114" y="110"/>
                    <a:pt x="106" y="106"/>
                  </a:cubicBezTo>
                  <a:cubicBezTo>
                    <a:pt x="110" y="98"/>
                    <a:pt x="111" y="90"/>
                    <a:pt x="110" y="81"/>
                  </a:cubicBezTo>
                  <a:cubicBezTo>
                    <a:pt x="109" y="77"/>
                    <a:pt x="106" y="63"/>
                    <a:pt x="99" y="65"/>
                  </a:cubicBezTo>
                  <a:cubicBezTo>
                    <a:pt x="96" y="66"/>
                    <a:pt x="95" y="73"/>
                    <a:pt x="94" y="76"/>
                  </a:cubicBezTo>
                  <a:cubicBezTo>
                    <a:pt x="94" y="80"/>
                    <a:pt x="95" y="85"/>
                    <a:pt x="96" y="90"/>
                  </a:cubicBezTo>
                  <a:cubicBezTo>
                    <a:pt x="97" y="93"/>
                    <a:pt x="98" y="97"/>
                    <a:pt x="100" y="101"/>
                  </a:cubicBezTo>
                  <a:cubicBezTo>
                    <a:pt x="92" y="97"/>
                    <a:pt x="85" y="92"/>
                    <a:pt x="77" y="87"/>
                  </a:cubicBezTo>
                  <a:cubicBezTo>
                    <a:pt x="77" y="87"/>
                    <a:pt x="76" y="86"/>
                    <a:pt x="76" y="86"/>
                  </a:cubicBezTo>
                  <a:cubicBezTo>
                    <a:pt x="82" y="80"/>
                    <a:pt x="84" y="70"/>
                    <a:pt x="83" y="61"/>
                  </a:cubicBezTo>
                  <a:cubicBezTo>
                    <a:pt x="81" y="51"/>
                    <a:pt x="76" y="41"/>
                    <a:pt x="73" y="31"/>
                  </a:cubicBezTo>
                  <a:cubicBezTo>
                    <a:pt x="73" y="30"/>
                    <a:pt x="71" y="30"/>
                    <a:pt x="70" y="31"/>
                  </a:cubicBezTo>
                  <a:cubicBezTo>
                    <a:pt x="70" y="33"/>
                    <a:pt x="69" y="34"/>
                    <a:pt x="68" y="35"/>
                  </a:cubicBezTo>
                  <a:cubicBezTo>
                    <a:pt x="68" y="36"/>
                    <a:pt x="68" y="36"/>
                    <a:pt x="68" y="36"/>
                  </a:cubicBezTo>
                  <a:cubicBezTo>
                    <a:pt x="66" y="40"/>
                    <a:pt x="63" y="42"/>
                    <a:pt x="62" y="46"/>
                  </a:cubicBezTo>
                  <a:cubicBezTo>
                    <a:pt x="60" y="50"/>
                    <a:pt x="59" y="54"/>
                    <a:pt x="59" y="59"/>
                  </a:cubicBezTo>
                  <a:cubicBezTo>
                    <a:pt x="59" y="66"/>
                    <a:pt x="62" y="72"/>
                    <a:pt x="65" y="78"/>
                  </a:cubicBezTo>
                  <a:cubicBezTo>
                    <a:pt x="55" y="70"/>
                    <a:pt x="45" y="60"/>
                    <a:pt x="38" y="49"/>
                  </a:cubicBezTo>
                  <a:cubicBezTo>
                    <a:pt x="40" y="41"/>
                    <a:pt x="41" y="32"/>
                    <a:pt x="39" y="24"/>
                  </a:cubicBezTo>
                  <a:cubicBezTo>
                    <a:pt x="38" y="19"/>
                    <a:pt x="35" y="15"/>
                    <a:pt x="33" y="12"/>
                  </a:cubicBezTo>
                  <a:cubicBezTo>
                    <a:pt x="30" y="8"/>
                    <a:pt x="28" y="4"/>
                    <a:pt x="25" y="1"/>
                  </a:cubicBezTo>
                  <a:cubicBezTo>
                    <a:pt x="24" y="0"/>
                    <a:pt x="24" y="0"/>
                    <a:pt x="24" y="0"/>
                  </a:cubicBezTo>
                  <a:cubicBezTo>
                    <a:pt x="23" y="0"/>
                    <a:pt x="22" y="0"/>
                    <a:pt x="22" y="2"/>
                  </a:cubicBezTo>
                  <a:cubicBezTo>
                    <a:pt x="22" y="2"/>
                    <a:pt x="22" y="2"/>
                    <a:pt x="22" y="3"/>
                  </a:cubicBezTo>
                  <a:cubicBezTo>
                    <a:pt x="13" y="6"/>
                    <a:pt x="9" y="22"/>
                    <a:pt x="10" y="30"/>
                  </a:cubicBezTo>
                  <a:close/>
                  <a:moveTo>
                    <a:pt x="117" y="122"/>
                  </a:moveTo>
                  <a:cubicBezTo>
                    <a:pt x="110" y="127"/>
                    <a:pt x="102" y="129"/>
                    <a:pt x="94" y="130"/>
                  </a:cubicBezTo>
                  <a:cubicBezTo>
                    <a:pt x="89" y="130"/>
                    <a:pt x="84" y="129"/>
                    <a:pt x="78" y="129"/>
                  </a:cubicBezTo>
                  <a:cubicBezTo>
                    <a:pt x="76" y="128"/>
                    <a:pt x="74" y="128"/>
                    <a:pt x="71" y="127"/>
                  </a:cubicBezTo>
                  <a:cubicBezTo>
                    <a:pt x="69" y="127"/>
                    <a:pt x="69" y="127"/>
                    <a:pt x="70" y="126"/>
                  </a:cubicBezTo>
                  <a:cubicBezTo>
                    <a:pt x="70" y="126"/>
                    <a:pt x="70" y="126"/>
                    <a:pt x="70" y="126"/>
                  </a:cubicBezTo>
                  <a:cubicBezTo>
                    <a:pt x="85" y="128"/>
                    <a:pt x="102" y="127"/>
                    <a:pt x="117" y="122"/>
                  </a:cubicBezTo>
                  <a:close/>
                  <a:moveTo>
                    <a:pt x="119" y="119"/>
                  </a:moveTo>
                  <a:cubicBezTo>
                    <a:pt x="119" y="119"/>
                    <a:pt x="119" y="120"/>
                    <a:pt x="119" y="120"/>
                  </a:cubicBezTo>
                  <a:cubicBezTo>
                    <a:pt x="119" y="119"/>
                    <a:pt x="119" y="119"/>
                    <a:pt x="119" y="120"/>
                  </a:cubicBezTo>
                  <a:cubicBezTo>
                    <a:pt x="104" y="125"/>
                    <a:pt x="89" y="123"/>
                    <a:pt x="74" y="123"/>
                  </a:cubicBezTo>
                  <a:cubicBezTo>
                    <a:pt x="81" y="119"/>
                    <a:pt x="89" y="117"/>
                    <a:pt x="97" y="117"/>
                  </a:cubicBezTo>
                  <a:cubicBezTo>
                    <a:pt x="104" y="117"/>
                    <a:pt x="112" y="120"/>
                    <a:pt x="119" y="119"/>
                  </a:cubicBezTo>
                  <a:close/>
                  <a:moveTo>
                    <a:pt x="104" y="103"/>
                  </a:moveTo>
                  <a:cubicBezTo>
                    <a:pt x="105" y="98"/>
                    <a:pt x="105" y="92"/>
                    <a:pt x="105" y="86"/>
                  </a:cubicBezTo>
                  <a:cubicBezTo>
                    <a:pt x="104" y="80"/>
                    <a:pt x="104" y="74"/>
                    <a:pt x="101" y="69"/>
                  </a:cubicBezTo>
                  <a:cubicBezTo>
                    <a:pt x="101" y="69"/>
                    <a:pt x="102" y="69"/>
                    <a:pt x="102" y="69"/>
                  </a:cubicBezTo>
                  <a:cubicBezTo>
                    <a:pt x="104" y="71"/>
                    <a:pt x="105" y="76"/>
                    <a:pt x="106" y="78"/>
                  </a:cubicBezTo>
                  <a:cubicBezTo>
                    <a:pt x="107" y="81"/>
                    <a:pt x="107" y="84"/>
                    <a:pt x="107" y="87"/>
                  </a:cubicBezTo>
                  <a:cubicBezTo>
                    <a:pt x="107" y="93"/>
                    <a:pt x="106" y="98"/>
                    <a:pt x="104" y="103"/>
                  </a:cubicBezTo>
                  <a:close/>
                  <a:moveTo>
                    <a:pt x="103" y="102"/>
                  </a:moveTo>
                  <a:cubicBezTo>
                    <a:pt x="101" y="98"/>
                    <a:pt x="100" y="93"/>
                    <a:pt x="99" y="89"/>
                  </a:cubicBezTo>
                  <a:cubicBezTo>
                    <a:pt x="98" y="86"/>
                    <a:pt x="97" y="83"/>
                    <a:pt x="97" y="79"/>
                  </a:cubicBezTo>
                  <a:cubicBezTo>
                    <a:pt x="97" y="78"/>
                    <a:pt x="98" y="73"/>
                    <a:pt x="99" y="70"/>
                  </a:cubicBezTo>
                  <a:cubicBezTo>
                    <a:pt x="100" y="76"/>
                    <a:pt x="102" y="81"/>
                    <a:pt x="102" y="86"/>
                  </a:cubicBezTo>
                  <a:cubicBezTo>
                    <a:pt x="103" y="92"/>
                    <a:pt x="103" y="97"/>
                    <a:pt x="103" y="102"/>
                  </a:cubicBezTo>
                  <a:close/>
                  <a:moveTo>
                    <a:pt x="74" y="84"/>
                  </a:moveTo>
                  <a:cubicBezTo>
                    <a:pt x="75" y="76"/>
                    <a:pt x="75" y="68"/>
                    <a:pt x="74" y="60"/>
                  </a:cubicBezTo>
                  <a:cubicBezTo>
                    <a:pt x="74" y="53"/>
                    <a:pt x="73" y="45"/>
                    <a:pt x="71" y="38"/>
                  </a:cubicBezTo>
                  <a:cubicBezTo>
                    <a:pt x="71" y="37"/>
                    <a:pt x="71" y="37"/>
                    <a:pt x="72" y="37"/>
                  </a:cubicBezTo>
                  <a:cubicBezTo>
                    <a:pt x="74" y="44"/>
                    <a:pt x="77" y="50"/>
                    <a:pt x="79" y="57"/>
                  </a:cubicBezTo>
                  <a:cubicBezTo>
                    <a:pt x="81" y="67"/>
                    <a:pt x="79" y="75"/>
                    <a:pt x="74" y="84"/>
                  </a:cubicBezTo>
                  <a:close/>
                  <a:moveTo>
                    <a:pt x="63" y="57"/>
                  </a:moveTo>
                  <a:cubicBezTo>
                    <a:pt x="63" y="52"/>
                    <a:pt x="65" y="47"/>
                    <a:pt x="68" y="42"/>
                  </a:cubicBezTo>
                  <a:cubicBezTo>
                    <a:pt x="68" y="42"/>
                    <a:pt x="68" y="42"/>
                    <a:pt x="68" y="42"/>
                  </a:cubicBezTo>
                  <a:cubicBezTo>
                    <a:pt x="69" y="48"/>
                    <a:pt x="71" y="54"/>
                    <a:pt x="72" y="61"/>
                  </a:cubicBezTo>
                  <a:cubicBezTo>
                    <a:pt x="72" y="69"/>
                    <a:pt x="73" y="76"/>
                    <a:pt x="73" y="84"/>
                  </a:cubicBezTo>
                  <a:cubicBezTo>
                    <a:pt x="72" y="84"/>
                    <a:pt x="72" y="83"/>
                    <a:pt x="71" y="83"/>
                  </a:cubicBezTo>
                  <a:cubicBezTo>
                    <a:pt x="67" y="75"/>
                    <a:pt x="62" y="67"/>
                    <a:pt x="63" y="57"/>
                  </a:cubicBezTo>
                  <a:close/>
                  <a:moveTo>
                    <a:pt x="65" y="85"/>
                  </a:moveTo>
                  <a:cubicBezTo>
                    <a:pt x="63" y="87"/>
                    <a:pt x="55" y="89"/>
                    <a:pt x="53" y="89"/>
                  </a:cubicBezTo>
                  <a:cubicBezTo>
                    <a:pt x="49" y="90"/>
                    <a:pt x="44" y="90"/>
                    <a:pt x="40" y="90"/>
                  </a:cubicBezTo>
                  <a:cubicBezTo>
                    <a:pt x="31" y="89"/>
                    <a:pt x="23" y="87"/>
                    <a:pt x="15" y="83"/>
                  </a:cubicBezTo>
                  <a:cubicBezTo>
                    <a:pt x="14" y="82"/>
                    <a:pt x="13" y="82"/>
                    <a:pt x="13" y="81"/>
                  </a:cubicBezTo>
                  <a:cubicBezTo>
                    <a:pt x="13" y="80"/>
                    <a:pt x="13" y="80"/>
                    <a:pt x="13" y="80"/>
                  </a:cubicBezTo>
                  <a:cubicBezTo>
                    <a:pt x="13" y="81"/>
                    <a:pt x="14" y="81"/>
                    <a:pt x="14" y="82"/>
                  </a:cubicBezTo>
                  <a:cubicBezTo>
                    <a:pt x="22" y="84"/>
                    <a:pt x="30" y="84"/>
                    <a:pt x="38" y="85"/>
                  </a:cubicBezTo>
                  <a:cubicBezTo>
                    <a:pt x="47" y="86"/>
                    <a:pt x="55" y="86"/>
                    <a:pt x="64" y="86"/>
                  </a:cubicBezTo>
                  <a:cubicBezTo>
                    <a:pt x="64" y="86"/>
                    <a:pt x="64" y="85"/>
                    <a:pt x="64" y="84"/>
                  </a:cubicBezTo>
                  <a:cubicBezTo>
                    <a:pt x="55" y="84"/>
                    <a:pt x="46" y="83"/>
                    <a:pt x="38" y="82"/>
                  </a:cubicBezTo>
                  <a:cubicBezTo>
                    <a:pt x="30" y="81"/>
                    <a:pt x="22" y="79"/>
                    <a:pt x="15" y="79"/>
                  </a:cubicBezTo>
                  <a:cubicBezTo>
                    <a:pt x="15" y="79"/>
                    <a:pt x="15" y="79"/>
                    <a:pt x="16" y="78"/>
                  </a:cubicBezTo>
                  <a:cubicBezTo>
                    <a:pt x="18" y="77"/>
                    <a:pt x="20" y="76"/>
                    <a:pt x="22" y="76"/>
                  </a:cubicBezTo>
                  <a:cubicBezTo>
                    <a:pt x="27" y="74"/>
                    <a:pt x="32" y="74"/>
                    <a:pt x="36" y="75"/>
                  </a:cubicBezTo>
                  <a:cubicBezTo>
                    <a:pt x="47" y="76"/>
                    <a:pt x="55" y="83"/>
                    <a:pt x="65" y="85"/>
                  </a:cubicBezTo>
                  <a:close/>
                  <a:moveTo>
                    <a:pt x="35" y="45"/>
                  </a:moveTo>
                  <a:cubicBezTo>
                    <a:pt x="28" y="33"/>
                    <a:pt x="24" y="20"/>
                    <a:pt x="25" y="5"/>
                  </a:cubicBezTo>
                  <a:cubicBezTo>
                    <a:pt x="25" y="5"/>
                    <a:pt x="25" y="5"/>
                    <a:pt x="25" y="5"/>
                  </a:cubicBezTo>
                  <a:cubicBezTo>
                    <a:pt x="25" y="5"/>
                    <a:pt x="25" y="5"/>
                    <a:pt x="25" y="5"/>
                  </a:cubicBezTo>
                  <a:cubicBezTo>
                    <a:pt x="28" y="11"/>
                    <a:pt x="33" y="16"/>
                    <a:pt x="35" y="23"/>
                  </a:cubicBezTo>
                  <a:cubicBezTo>
                    <a:pt x="37" y="30"/>
                    <a:pt x="37" y="38"/>
                    <a:pt x="35" y="45"/>
                  </a:cubicBezTo>
                  <a:close/>
                  <a:moveTo>
                    <a:pt x="16" y="15"/>
                  </a:moveTo>
                  <a:cubicBezTo>
                    <a:pt x="17" y="12"/>
                    <a:pt x="19" y="9"/>
                    <a:pt x="21" y="7"/>
                  </a:cubicBezTo>
                  <a:cubicBezTo>
                    <a:pt x="21" y="21"/>
                    <a:pt x="25" y="34"/>
                    <a:pt x="31" y="46"/>
                  </a:cubicBezTo>
                  <a:cubicBezTo>
                    <a:pt x="24" y="43"/>
                    <a:pt x="16" y="39"/>
                    <a:pt x="14" y="31"/>
                  </a:cubicBezTo>
                  <a:cubicBezTo>
                    <a:pt x="13" y="26"/>
                    <a:pt x="15" y="20"/>
                    <a:pt x="16" y="15"/>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2"/>
            <p:cNvSpPr/>
            <p:nvPr/>
          </p:nvSpPr>
          <p:spPr bwMode="auto">
            <a:xfrm>
              <a:off x="182" y="1625"/>
              <a:ext cx="384" cy="758"/>
            </a:xfrm>
            <a:custGeom>
              <a:avLst/>
              <a:gdLst>
                <a:gd name="T0" fmla="*/ 37 w 76"/>
                <a:gd name="T1" fmla="*/ 1 h 150"/>
                <a:gd name="T2" fmla="*/ 33 w 76"/>
                <a:gd name="T3" fmla="*/ 5 h 150"/>
                <a:gd name="T4" fmla="*/ 38 w 76"/>
                <a:gd name="T5" fmla="*/ 7 h 150"/>
                <a:gd name="T6" fmla="*/ 32 w 76"/>
                <a:gd name="T7" fmla="*/ 5 h 150"/>
                <a:gd name="T8" fmla="*/ 35 w 76"/>
                <a:gd name="T9" fmla="*/ 18 h 150"/>
                <a:gd name="T10" fmla="*/ 35 w 76"/>
                <a:gd name="T11" fmla="*/ 18 h 150"/>
                <a:gd name="T12" fmla="*/ 40 w 76"/>
                <a:gd name="T13" fmla="*/ 51 h 150"/>
                <a:gd name="T14" fmla="*/ 59 w 76"/>
                <a:gd name="T15" fmla="*/ 44 h 150"/>
                <a:gd name="T16" fmla="*/ 70 w 76"/>
                <a:gd name="T17" fmla="*/ 60 h 150"/>
                <a:gd name="T18" fmla="*/ 64 w 76"/>
                <a:gd name="T19" fmla="*/ 53 h 150"/>
                <a:gd name="T20" fmla="*/ 61 w 76"/>
                <a:gd name="T21" fmla="*/ 59 h 150"/>
                <a:gd name="T22" fmla="*/ 68 w 76"/>
                <a:gd name="T23" fmla="*/ 50 h 150"/>
                <a:gd name="T24" fmla="*/ 45 w 76"/>
                <a:gd name="T25" fmla="*/ 52 h 150"/>
                <a:gd name="T26" fmla="*/ 34 w 76"/>
                <a:gd name="T27" fmla="*/ 65 h 150"/>
                <a:gd name="T28" fmla="*/ 25 w 76"/>
                <a:gd name="T29" fmla="*/ 110 h 150"/>
                <a:gd name="T30" fmla="*/ 74 w 76"/>
                <a:gd name="T31" fmla="*/ 86 h 150"/>
                <a:gd name="T32" fmla="*/ 48 w 76"/>
                <a:gd name="T33" fmla="*/ 100 h 150"/>
                <a:gd name="T34" fmla="*/ 61 w 76"/>
                <a:gd name="T35" fmla="*/ 92 h 150"/>
                <a:gd name="T36" fmla="*/ 56 w 76"/>
                <a:gd name="T37" fmla="*/ 85 h 150"/>
                <a:gd name="T38" fmla="*/ 55 w 76"/>
                <a:gd name="T39" fmla="*/ 101 h 150"/>
                <a:gd name="T40" fmla="*/ 56 w 76"/>
                <a:gd name="T41" fmla="*/ 73 h 150"/>
                <a:gd name="T42" fmla="*/ 27 w 76"/>
                <a:gd name="T43" fmla="*/ 112 h 150"/>
                <a:gd name="T44" fmla="*/ 46 w 76"/>
                <a:gd name="T45" fmla="*/ 150 h 150"/>
                <a:gd name="T46" fmla="*/ 26 w 76"/>
                <a:gd name="T47" fmla="*/ 117 h 150"/>
                <a:gd name="T48" fmla="*/ 36 w 76"/>
                <a:gd name="T49" fmla="*/ 59 h 150"/>
                <a:gd name="T50" fmla="*/ 40 w 76"/>
                <a:gd name="T51" fmla="*/ 40 h 150"/>
                <a:gd name="T52" fmla="*/ 8 w 76"/>
                <a:gd name="T53" fmla="*/ 19 h 150"/>
                <a:gd name="T54" fmla="*/ 6 w 76"/>
                <a:gd name="T55" fmla="*/ 44 h 150"/>
                <a:gd name="T56" fmla="*/ 11 w 76"/>
                <a:gd name="T57" fmla="*/ 33 h 150"/>
                <a:gd name="T58" fmla="*/ 21 w 76"/>
                <a:gd name="T59" fmla="*/ 34 h 150"/>
                <a:gd name="T60" fmla="*/ 4 w 76"/>
                <a:gd name="T61" fmla="*/ 45 h 150"/>
                <a:gd name="T62" fmla="*/ 22 w 76"/>
                <a:gd name="T63" fmla="*/ 11 h 150"/>
                <a:gd name="T64" fmla="*/ 29 w 76"/>
                <a:gd name="T65" fmla="*/ 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150">
                  <a:moveTo>
                    <a:pt x="29" y="8"/>
                  </a:moveTo>
                  <a:cubicBezTo>
                    <a:pt x="29" y="4"/>
                    <a:pt x="32" y="0"/>
                    <a:pt x="37" y="1"/>
                  </a:cubicBezTo>
                  <a:cubicBezTo>
                    <a:pt x="40" y="2"/>
                    <a:pt x="42" y="6"/>
                    <a:pt x="40" y="8"/>
                  </a:cubicBezTo>
                  <a:cubicBezTo>
                    <a:pt x="38" y="11"/>
                    <a:pt x="32" y="9"/>
                    <a:pt x="33" y="5"/>
                  </a:cubicBezTo>
                  <a:cubicBezTo>
                    <a:pt x="34" y="5"/>
                    <a:pt x="35" y="5"/>
                    <a:pt x="35" y="6"/>
                  </a:cubicBezTo>
                  <a:cubicBezTo>
                    <a:pt x="35" y="7"/>
                    <a:pt x="37" y="8"/>
                    <a:pt x="38" y="7"/>
                  </a:cubicBezTo>
                  <a:cubicBezTo>
                    <a:pt x="39" y="7"/>
                    <a:pt x="39" y="5"/>
                    <a:pt x="39" y="4"/>
                  </a:cubicBezTo>
                  <a:cubicBezTo>
                    <a:pt x="37" y="1"/>
                    <a:pt x="33" y="3"/>
                    <a:pt x="32" y="5"/>
                  </a:cubicBezTo>
                  <a:cubicBezTo>
                    <a:pt x="29" y="8"/>
                    <a:pt x="30" y="12"/>
                    <a:pt x="33" y="15"/>
                  </a:cubicBezTo>
                  <a:cubicBezTo>
                    <a:pt x="33" y="16"/>
                    <a:pt x="34" y="17"/>
                    <a:pt x="35" y="18"/>
                  </a:cubicBezTo>
                  <a:cubicBezTo>
                    <a:pt x="35" y="18"/>
                    <a:pt x="35" y="18"/>
                    <a:pt x="35" y="18"/>
                  </a:cubicBezTo>
                  <a:cubicBezTo>
                    <a:pt x="35" y="18"/>
                    <a:pt x="35" y="18"/>
                    <a:pt x="35" y="18"/>
                  </a:cubicBezTo>
                  <a:cubicBezTo>
                    <a:pt x="38" y="22"/>
                    <a:pt x="40" y="26"/>
                    <a:pt x="41" y="30"/>
                  </a:cubicBezTo>
                  <a:cubicBezTo>
                    <a:pt x="43" y="37"/>
                    <a:pt x="42" y="44"/>
                    <a:pt x="40" y="51"/>
                  </a:cubicBezTo>
                  <a:cubicBezTo>
                    <a:pt x="40" y="52"/>
                    <a:pt x="39" y="54"/>
                    <a:pt x="39" y="56"/>
                  </a:cubicBezTo>
                  <a:cubicBezTo>
                    <a:pt x="44" y="50"/>
                    <a:pt x="51" y="44"/>
                    <a:pt x="59" y="44"/>
                  </a:cubicBezTo>
                  <a:cubicBezTo>
                    <a:pt x="63" y="44"/>
                    <a:pt x="67" y="45"/>
                    <a:pt x="70" y="49"/>
                  </a:cubicBezTo>
                  <a:cubicBezTo>
                    <a:pt x="72" y="52"/>
                    <a:pt x="72" y="57"/>
                    <a:pt x="70" y="60"/>
                  </a:cubicBezTo>
                  <a:cubicBezTo>
                    <a:pt x="67" y="63"/>
                    <a:pt x="62" y="64"/>
                    <a:pt x="60" y="61"/>
                  </a:cubicBezTo>
                  <a:cubicBezTo>
                    <a:pt x="57" y="58"/>
                    <a:pt x="60" y="52"/>
                    <a:pt x="64" y="53"/>
                  </a:cubicBezTo>
                  <a:cubicBezTo>
                    <a:pt x="64" y="53"/>
                    <a:pt x="64" y="54"/>
                    <a:pt x="63" y="55"/>
                  </a:cubicBezTo>
                  <a:cubicBezTo>
                    <a:pt x="61" y="55"/>
                    <a:pt x="60" y="57"/>
                    <a:pt x="61" y="59"/>
                  </a:cubicBezTo>
                  <a:cubicBezTo>
                    <a:pt x="61" y="61"/>
                    <a:pt x="64" y="61"/>
                    <a:pt x="66" y="60"/>
                  </a:cubicBezTo>
                  <a:cubicBezTo>
                    <a:pt x="70" y="59"/>
                    <a:pt x="70" y="54"/>
                    <a:pt x="68" y="50"/>
                  </a:cubicBezTo>
                  <a:cubicBezTo>
                    <a:pt x="66" y="47"/>
                    <a:pt x="62" y="45"/>
                    <a:pt x="58" y="46"/>
                  </a:cubicBezTo>
                  <a:cubicBezTo>
                    <a:pt x="53" y="46"/>
                    <a:pt x="49" y="49"/>
                    <a:pt x="45" y="52"/>
                  </a:cubicBezTo>
                  <a:cubicBezTo>
                    <a:pt x="42" y="55"/>
                    <a:pt x="39" y="58"/>
                    <a:pt x="36" y="62"/>
                  </a:cubicBezTo>
                  <a:cubicBezTo>
                    <a:pt x="36" y="63"/>
                    <a:pt x="35" y="64"/>
                    <a:pt x="34" y="65"/>
                  </a:cubicBezTo>
                  <a:cubicBezTo>
                    <a:pt x="29" y="73"/>
                    <a:pt x="26" y="82"/>
                    <a:pt x="25" y="91"/>
                  </a:cubicBezTo>
                  <a:cubicBezTo>
                    <a:pt x="24" y="98"/>
                    <a:pt x="24" y="104"/>
                    <a:pt x="25" y="110"/>
                  </a:cubicBezTo>
                  <a:cubicBezTo>
                    <a:pt x="25" y="96"/>
                    <a:pt x="32" y="79"/>
                    <a:pt x="45" y="73"/>
                  </a:cubicBezTo>
                  <a:cubicBezTo>
                    <a:pt x="56" y="67"/>
                    <a:pt x="73" y="72"/>
                    <a:pt x="74" y="86"/>
                  </a:cubicBezTo>
                  <a:cubicBezTo>
                    <a:pt x="74" y="92"/>
                    <a:pt x="71" y="98"/>
                    <a:pt x="66" y="102"/>
                  </a:cubicBezTo>
                  <a:cubicBezTo>
                    <a:pt x="61" y="105"/>
                    <a:pt x="53" y="105"/>
                    <a:pt x="48" y="100"/>
                  </a:cubicBezTo>
                  <a:cubicBezTo>
                    <a:pt x="43" y="95"/>
                    <a:pt x="43" y="86"/>
                    <a:pt x="50" y="83"/>
                  </a:cubicBezTo>
                  <a:cubicBezTo>
                    <a:pt x="56" y="80"/>
                    <a:pt x="64" y="85"/>
                    <a:pt x="61" y="92"/>
                  </a:cubicBezTo>
                  <a:cubicBezTo>
                    <a:pt x="61" y="93"/>
                    <a:pt x="59" y="92"/>
                    <a:pt x="60" y="91"/>
                  </a:cubicBezTo>
                  <a:cubicBezTo>
                    <a:pt x="60" y="89"/>
                    <a:pt x="59" y="86"/>
                    <a:pt x="56" y="85"/>
                  </a:cubicBezTo>
                  <a:cubicBezTo>
                    <a:pt x="53" y="83"/>
                    <a:pt x="50" y="85"/>
                    <a:pt x="48" y="87"/>
                  </a:cubicBezTo>
                  <a:cubicBezTo>
                    <a:pt x="45" y="93"/>
                    <a:pt x="49" y="100"/>
                    <a:pt x="55" y="101"/>
                  </a:cubicBezTo>
                  <a:cubicBezTo>
                    <a:pt x="67" y="104"/>
                    <a:pt x="76" y="90"/>
                    <a:pt x="70" y="80"/>
                  </a:cubicBezTo>
                  <a:cubicBezTo>
                    <a:pt x="67" y="75"/>
                    <a:pt x="61" y="73"/>
                    <a:pt x="56" y="73"/>
                  </a:cubicBezTo>
                  <a:cubicBezTo>
                    <a:pt x="50" y="72"/>
                    <a:pt x="44" y="75"/>
                    <a:pt x="40" y="79"/>
                  </a:cubicBezTo>
                  <a:cubicBezTo>
                    <a:pt x="31" y="87"/>
                    <a:pt x="27" y="100"/>
                    <a:pt x="27" y="112"/>
                  </a:cubicBezTo>
                  <a:cubicBezTo>
                    <a:pt x="28" y="127"/>
                    <a:pt x="35" y="140"/>
                    <a:pt x="47" y="149"/>
                  </a:cubicBezTo>
                  <a:cubicBezTo>
                    <a:pt x="47" y="149"/>
                    <a:pt x="47" y="150"/>
                    <a:pt x="46" y="150"/>
                  </a:cubicBezTo>
                  <a:cubicBezTo>
                    <a:pt x="35" y="143"/>
                    <a:pt x="28" y="130"/>
                    <a:pt x="26" y="117"/>
                  </a:cubicBezTo>
                  <a:cubicBezTo>
                    <a:pt x="26" y="117"/>
                    <a:pt x="26" y="117"/>
                    <a:pt x="26" y="117"/>
                  </a:cubicBezTo>
                  <a:cubicBezTo>
                    <a:pt x="19" y="99"/>
                    <a:pt x="23" y="78"/>
                    <a:pt x="34" y="61"/>
                  </a:cubicBezTo>
                  <a:cubicBezTo>
                    <a:pt x="35" y="61"/>
                    <a:pt x="35" y="60"/>
                    <a:pt x="36" y="59"/>
                  </a:cubicBezTo>
                  <a:cubicBezTo>
                    <a:pt x="36" y="58"/>
                    <a:pt x="37" y="56"/>
                    <a:pt x="37" y="54"/>
                  </a:cubicBezTo>
                  <a:cubicBezTo>
                    <a:pt x="39" y="49"/>
                    <a:pt x="40" y="45"/>
                    <a:pt x="40" y="40"/>
                  </a:cubicBezTo>
                  <a:cubicBezTo>
                    <a:pt x="40" y="32"/>
                    <a:pt x="38" y="23"/>
                    <a:pt x="32" y="17"/>
                  </a:cubicBezTo>
                  <a:cubicBezTo>
                    <a:pt x="25" y="11"/>
                    <a:pt x="14" y="12"/>
                    <a:pt x="8" y="19"/>
                  </a:cubicBezTo>
                  <a:cubicBezTo>
                    <a:pt x="5" y="22"/>
                    <a:pt x="4" y="26"/>
                    <a:pt x="3" y="30"/>
                  </a:cubicBezTo>
                  <a:cubicBezTo>
                    <a:pt x="2" y="35"/>
                    <a:pt x="2" y="40"/>
                    <a:pt x="6" y="44"/>
                  </a:cubicBezTo>
                  <a:cubicBezTo>
                    <a:pt x="10" y="47"/>
                    <a:pt x="17" y="46"/>
                    <a:pt x="19" y="41"/>
                  </a:cubicBezTo>
                  <a:cubicBezTo>
                    <a:pt x="21" y="36"/>
                    <a:pt x="16" y="30"/>
                    <a:pt x="11" y="33"/>
                  </a:cubicBezTo>
                  <a:cubicBezTo>
                    <a:pt x="10" y="33"/>
                    <a:pt x="9" y="32"/>
                    <a:pt x="10" y="31"/>
                  </a:cubicBezTo>
                  <a:cubicBezTo>
                    <a:pt x="13" y="29"/>
                    <a:pt x="19" y="31"/>
                    <a:pt x="21" y="34"/>
                  </a:cubicBezTo>
                  <a:cubicBezTo>
                    <a:pt x="23" y="38"/>
                    <a:pt x="21" y="43"/>
                    <a:pt x="18" y="46"/>
                  </a:cubicBezTo>
                  <a:cubicBezTo>
                    <a:pt x="14" y="49"/>
                    <a:pt x="8" y="48"/>
                    <a:pt x="4" y="45"/>
                  </a:cubicBezTo>
                  <a:cubicBezTo>
                    <a:pt x="0" y="41"/>
                    <a:pt x="0" y="35"/>
                    <a:pt x="1" y="30"/>
                  </a:cubicBezTo>
                  <a:cubicBezTo>
                    <a:pt x="2" y="20"/>
                    <a:pt x="11" y="10"/>
                    <a:pt x="22" y="11"/>
                  </a:cubicBezTo>
                  <a:cubicBezTo>
                    <a:pt x="25" y="11"/>
                    <a:pt x="27" y="12"/>
                    <a:pt x="30" y="13"/>
                  </a:cubicBezTo>
                  <a:cubicBezTo>
                    <a:pt x="29" y="12"/>
                    <a:pt x="29" y="10"/>
                    <a:pt x="29" y="8"/>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3"/>
            <p:cNvSpPr/>
            <p:nvPr/>
          </p:nvSpPr>
          <p:spPr bwMode="auto">
            <a:xfrm>
              <a:off x="1240" y="1205"/>
              <a:ext cx="501" cy="819"/>
            </a:xfrm>
            <a:custGeom>
              <a:avLst/>
              <a:gdLst>
                <a:gd name="T0" fmla="*/ 38 w 99"/>
                <a:gd name="T1" fmla="*/ 129 h 162"/>
                <a:gd name="T2" fmla="*/ 60 w 99"/>
                <a:gd name="T3" fmla="*/ 77 h 162"/>
                <a:gd name="T4" fmla="*/ 70 w 99"/>
                <a:gd name="T5" fmla="*/ 96 h 162"/>
                <a:gd name="T6" fmla="*/ 56 w 99"/>
                <a:gd name="T7" fmla="*/ 92 h 162"/>
                <a:gd name="T8" fmla="*/ 62 w 99"/>
                <a:gd name="T9" fmla="*/ 88 h 162"/>
                <a:gd name="T10" fmla="*/ 58 w 99"/>
                <a:gd name="T11" fmla="*/ 102 h 162"/>
                <a:gd name="T12" fmla="*/ 64 w 99"/>
                <a:gd name="T13" fmla="*/ 74 h 162"/>
                <a:gd name="T14" fmla="*/ 69 w 99"/>
                <a:gd name="T15" fmla="*/ 60 h 162"/>
                <a:gd name="T16" fmla="*/ 94 w 99"/>
                <a:gd name="T17" fmla="*/ 45 h 162"/>
                <a:gd name="T18" fmla="*/ 85 w 99"/>
                <a:gd name="T19" fmla="*/ 55 h 162"/>
                <a:gd name="T20" fmla="*/ 89 w 99"/>
                <a:gd name="T21" fmla="*/ 49 h 162"/>
                <a:gd name="T22" fmla="*/ 94 w 99"/>
                <a:gd name="T23" fmla="*/ 57 h 162"/>
                <a:gd name="T24" fmla="*/ 84 w 99"/>
                <a:gd name="T25" fmla="*/ 40 h 162"/>
                <a:gd name="T26" fmla="*/ 84 w 99"/>
                <a:gd name="T27" fmla="*/ 33 h 162"/>
                <a:gd name="T28" fmla="*/ 73 w 99"/>
                <a:gd name="T29" fmla="*/ 5 h 162"/>
                <a:gd name="T30" fmla="*/ 75 w 99"/>
                <a:gd name="T31" fmla="*/ 20 h 162"/>
                <a:gd name="T32" fmla="*/ 75 w 99"/>
                <a:gd name="T33" fmla="*/ 12 h 162"/>
                <a:gd name="T34" fmla="*/ 78 w 99"/>
                <a:gd name="T35" fmla="*/ 14 h 162"/>
                <a:gd name="T36" fmla="*/ 72 w 99"/>
                <a:gd name="T37" fmla="*/ 16 h 162"/>
                <a:gd name="T38" fmla="*/ 82 w 99"/>
                <a:gd name="T39" fmla="*/ 5 h 162"/>
                <a:gd name="T40" fmla="*/ 83 w 99"/>
                <a:gd name="T41" fmla="*/ 31 h 162"/>
                <a:gd name="T42" fmla="*/ 75 w 99"/>
                <a:gd name="T43" fmla="*/ 43 h 162"/>
                <a:gd name="T44" fmla="*/ 74 w 99"/>
                <a:gd name="T45" fmla="*/ 34 h 162"/>
                <a:gd name="T46" fmla="*/ 54 w 99"/>
                <a:gd name="T47" fmla="*/ 46 h 162"/>
                <a:gd name="T48" fmla="*/ 59 w 99"/>
                <a:gd name="T49" fmla="*/ 35 h 162"/>
                <a:gd name="T50" fmla="*/ 59 w 99"/>
                <a:gd name="T51" fmla="*/ 44 h 162"/>
                <a:gd name="T52" fmla="*/ 65 w 99"/>
                <a:gd name="T53" fmla="*/ 28 h 162"/>
                <a:gd name="T54" fmla="*/ 72 w 99"/>
                <a:gd name="T55" fmla="*/ 47 h 162"/>
                <a:gd name="T56" fmla="*/ 71 w 99"/>
                <a:gd name="T57" fmla="*/ 50 h 162"/>
                <a:gd name="T58" fmla="*/ 70 w 99"/>
                <a:gd name="T59" fmla="*/ 53 h 162"/>
                <a:gd name="T60" fmla="*/ 48 w 99"/>
                <a:gd name="T61" fmla="*/ 82 h 162"/>
                <a:gd name="T62" fmla="*/ 41 w 99"/>
                <a:gd name="T63" fmla="*/ 96 h 162"/>
                <a:gd name="T64" fmla="*/ 27 w 99"/>
                <a:gd name="T65" fmla="*/ 92 h 162"/>
                <a:gd name="T66" fmla="*/ 14 w 99"/>
                <a:gd name="T67" fmla="*/ 86 h 162"/>
                <a:gd name="T68" fmla="*/ 25 w 99"/>
                <a:gd name="T69" fmla="*/ 81 h 162"/>
                <a:gd name="T70" fmla="*/ 18 w 99"/>
                <a:gd name="T71" fmla="*/ 85 h 162"/>
                <a:gd name="T72" fmla="*/ 20 w 99"/>
                <a:gd name="T73" fmla="*/ 75 h 162"/>
                <a:gd name="T74" fmla="*/ 17 w 99"/>
                <a:gd name="T75" fmla="*/ 92 h 162"/>
                <a:gd name="T76" fmla="*/ 7 w 99"/>
                <a:gd name="T77" fmla="*/ 121 h 162"/>
                <a:gd name="T78" fmla="*/ 25 w 99"/>
                <a:gd name="T79" fmla="*/ 117 h 162"/>
                <a:gd name="T80" fmla="*/ 14 w 99"/>
                <a:gd name="T81" fmla="*/ 109 h 162"/>
                <a:gd name="T82" fmla="*/ 22 w 99"/>
                <a:gd name="T83" fmla="*/ 110 h 162"/>
                <a:gd name="T84" fmla="*/ 14 w 99"/>
                <a:gd name="T85" fmla="*/ 123 h 162"/>
                <a:gd name="T86" fmla="*/ 5 w 99"/>
                <a:gd name="T87" fmla="*/ 105 h 162"/>
                <a:gd name="T88" fmla="*/ 38 w 99"/>
                <a:gd name="T89" fmla="*/ 109 h 162"/>
                <a:gd name="T90" fmla="*/ 37 w 99"/>
                <a:gd name="T91" fmla="*/ 116 h 162"/>
                <a:gd name="T92" fmla="*/ 41 w 99"/>
                <a:gd name="T93" fmla="*/ 16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9" h="162">
                  <a:moveTo>
                    <a:pt x="41" y="161"/>
                  </a:moveTo>
                  <a:cubicBezTo>
                    <a:pt x="39" y="150"/>
                    <a:pt x="38" y="140"/>
                    <a:pt x="38" y="129"/>
                  </a:cubicBezTo>
                  <a:cubicBezTo>
                    <a:pt x="39" y="119"/>
                    <a:pt x="40" y="109"/>
                    <a:pt x="43" y="99"/>
                  </a:cubicBezTo>
                  <a:cubicBezTo>
                    <a:pt x="45" y="90"/>
                    <a:pt x="50" y="80"/>
                    <a:pt x="60" y="77"/>
                  </a:cubicBezTo>
                  <a:cubicBezTo>
                    <a:pt x="65" y="76"/>
                    <a:pt x="71" y="77"/>
                    <a:pt x="73" y="82"/>
                  </a:cubicBezTo>
                  <a:cubicBezTo>
                    <a:pt x="75" y="87"/>
                    <a:pt x="74" y="93"/>
                    <a:pt x="70" y="96"/>
                  </a:cubicBezTo>
                  <a:cubicBezTo>
                    <a:pt x="67" y="100"/>
                    <a:pt x="61" y="103"/>
                    <a:pt x="57" y="98"/>
                  </a:cubicBezTo>
                  <a:cubicBezTo>
                    <a:pt x="55" y="97"/>
                    <a:pt x="54" y="94"/>
                    <a:pt x="56" y="92"/>
                  </a:cubicBezTo>
                  <a:cubicBezTo>
                    <a:pt x="57" y="90"/>
                    <a:pt x="59" y="89"/>
                    <a:pt x="62" y="90"/>
                  </a:cubicBezTo>
                  <a:cubicBezTo>
                    <a:pt x="63" y="90"/>
                    <a:pt x="64" y="88"/>
                    <a:pt x="62" y="88"/>
                  </a:cubicBezTo>
                  <a:cubicBezTo>
                    <a:pt x="59" y="86"/>
                    <a:pt x="54" y="88"/>
                    <a:pt x="53" y="92"/>
                  </a:cubicBezTo>
                  <a:cubicBezTo>
                    <a:pt x="51" y="96"/>
                    <a:pt x="54" y="101"/>
                    <a:pt x="58" y="102"/>
                  </a:cubicBezTo>
                  <a:cubicBezTo>
                    <a:pt x="69" y="107"/>
                    <a:pt x="79" y="93"/>
                    <a:pt x="76" y="83"/>
                  </a:cubicBezTo>
                  <a:cubicBezTo>
                    <a:pt x="74" y="78"/>
                    <a:pt x="70" y="74"/>
                    <a:pt x="64" y="74"/>
                  </a:cubicBezTo>
                  <a:cubicBezTo>
                    <a:pt x="62" y="74"/>
                    <a:pt x="59" y="75"/>
                    <a:pt x="57" y="76"/>
                  </a:cubicBezTo>
                  <a:cubicBezTo>
                    <a:pt x="62" y="71"/>
                    <a:pt x="66" y="65"/>
                    <a:pt x="69" y="60"/>
                  </a:cubicBezTo>
                  <a:cubicBezTo>
                    <a:pt x="70" y="57"/>
                    <a:pt x="72" y="53"/>
                    <a:pt x="73" y="50"/>
                  </a:cubicBezTo>
                  <a:cubicBezTo>
                    <a:pt x="78" y="44"/>
                    <a:pt x="87" y="38"/>
                    <a:pt x="94" y="45"/>
                  </a:cubicBezTo>
                  <a:cubicBezTo>
                    <a:pt x="97" y="48"/>
                    <a:pt x="96" y="53"/>
                    <a:pt x="92" y="56"/>
                  </a:cubicBezTo>
                  <a:cubicBezTo>
                    <a:pt x="90" y="57"/>
                    <a:pt x="87" y="57"/>
                    <a:pt x="85" y="55"/>
                  </a:cubicBezTo>
                  <a:cubicBezTo>
                    <a:pt x="84" y="53"/>
                    <a:pt x="85" y="49"/>
                    <a:pt x="88" y="50"/>
                  </a:cubicBezTo>
                  <a:cubicBezTo>
                    <a:pt x="89" y="51"/>
                    <a:pt x="90" y="49"/>
                    <a:pt x="89" y="49"/>
                  </a:cubicBezTo>
                  <a:cubicBezTo>
                    <a:pt x="86" y="46"/>
                    <a:pt x="81" y="50"/>
                    <a:pt x="82" y="54"/>
                  </a:cubicBezTo>
                  <a:cubicBezTo>
                    <a:pt x="84" y="59"/>
                    <a:pt x="90" y="60"/>
                    <a:pt x="94" y="57"/>
                  </a:cubicBezTo>
                  <a:cubicBezTo>
                    <a:pt x="98" y="55"/>
                    <a:pt x="99" y="50"/>
                    <a:pt x="97" y="45"/>
                  </a:cubicBezTo>
                  <a:cubicBezTo>
                    <a:pt x="94" y="41"/>
                    <a:pt x="89" y="39"/>
                    <a:pt x="84" y="40"/>
                  </a:cubicBezTo>
                  <a:cubicBezTo>
                    <a:pt x="82" y="41"/>
                    <a:pt x="80" y="42"/>
                    <a:pt x="78" y="43"/>
                  </a:cubicBezTo>
                  <a:cubicBezTo>
                    <a:pt x="80" y="39"/>
                    <a:pt x="82" y="36"/>
                    <a:pt x="84" y="33"/>
                  </a:cubicBezTo>
                  <a:cubicBezTo>
                    <a:pt x="88" y="26"/>
                    <a:pt x="90" y="17"/>
                    <a:pt x="88" y="9"/>
                  </a:cubicBezTo>
                  <a:cubicBezTo>
                    <a:pt x="86" y="2"/>
                    <a:pt x="78" y="0"/>
                    <a:pt x="73" y="5"/>
                  </a:cubicBezTo>
                  <a:cubicBezTo>
                    <a:pt x="71" y="7"/>
                    <a:pt x="69" y="11"/>
                    <a:pt x="69" y="14"/>
                  </a:cubicBezTo>
                  <a:cubicBezTo>
                    <a:pt x="69" y="17"/>
                    <a:pt x="72" y="20"/>
                    <a:pt x="75" y="20"/>
                  </a:cubicBezTo>
                  <a:cubicBezTo>
                    <a:pt x="78" y="20"/>
                    <a:pt x="82" y="16"/>
                    <a:pt x="81" y="13"/>
                  </a:cubicBezTo>
                  <a:cubicBezTo>
                    <a:pt x="80" y="10"/>
                    <a:pt x="76" y="9"/>
                    <a:pt x="75" y="12"/>
                  </a:cubicBezTo>
                  <a:cubicBezTo>
                    <a:pt x="74" y="12"/>
                    <a:pt x="75" y="14"/>
                    <a:pt x="76" y="13"/>
                  </a:cubicBezTo>
                  <a:cubicBezTo>
                    <a:pt x="77" y="12"/>
                    <a:pt x="78" y="13"/>
                    <a:pt x="78" y="14"/>
                  </a:cubicBezTo>
                  <a:cubicBezTo>
                    <a:pt x="79" y="15"/>
                    <a:pt x="78" y="16"/>
                    <a:pt x="77" y="17"/>
                  </a:cubicBezTo>
                  <a:cubicBezTo>
                    <a:pt x="75" y="18"/>
                    <a:pt x="73" y="17"/>
                    <a:pt x="72" y="16"/>
                  </a:cubicBezTo>
                  <a:cubicBezTo>
                    <a:pt x="71" y="13"/>
                    <a:pt x="72" y="9"/>
                    <a:pt x="74" y="7"/>
                  </a:cubicBezTo>
                  <a:cubicBezTo>
                    <a:pt x="76" y="5"/>
                    <a:pt x="79" y="4"/>
                    <a:pt x="82" y="5"/>
                  </a:cubicBezTo>
                  <a:cubicBezTo>
                    <a:pt x="85" y="6"/>
                    <a:pt x="86" y="10"/>
                    <a:pt x="86" y="13"/>
                  </a:cubicBezTo>
                  <a:cubicBezTo>
                    <a:pt x="87" y="19"/>
                    <a:pt x="85" y="25"/>
                    <a:pt x="83" y="31"/>
                  </a:cubicBezTo>
                  <a:cubicBezTo>
                    <a:pt x="81" y="34"/>
                    <a:pt x="80" y="36"/>
                    <a:pt x="78" y="39"/>
                  </a:cubicBezTo>
                  <a:cubicBezTo>
                    <a:pt x="77" y="40"/>
                    <a:pt x="76" y="42"/>
                    <a:pt x="75" y="43"/>
                  </a:cubicBezTo>
                  <a:cubicBezTo>
                    <a:pt x="75" y="43"/>
                    <a:pt x="75" y="44"/>
                    <a:pt x="74" y="45"/>
                  </a:cubicBezTo>
                  <a:cubicBezTo>
                    <a:pt x="75" y="41"/>
                    <a:pt x="75" y="37"/>
                    <a:pt x="74" y="34"/>
                  </a:cubicBezTo>
                  <a:cubicBezTo>
                    <a:pt x="72" y="26"/>
                    <a:pt x="64" y="23"/>
                    <a:pt x="57" y="27"/>
                  </a:cubicBezTo>
                  <a:cubicBezTo>
                    <a:pt x="50" y="30"/>
                    <a:pt x="46" y="41"/>
                    <a:pt x="54" y="46"/>
                  </a:cubicBezTo>
                  <a:cubicBezTo>
                    <a:pt x="57" y="48"/>
                    <a:pt x="62" y="47"/>
                    <a:pt x="64" y="43"/>
                  </a:cubicBezTo>
                  <a:cubicBezTo>
                    <a:pt x="65" y="40"/>
                    <a:pt x="63" y="36"/>
                    <a:pt x="59" y="35"/>
                  </a:cubicBezTo>
                  <a:cubicBezTo>
                    <a:pt x="58" y="35"/>
                    <a:pt x="58" y="37"/>
                    <a:pt x="59" y="37"/>
                  </a:cubicBezTo>
                  <a:cubicBezTo>
                    <a:pt x="63" y="38"/>
                    <a:pt x="62" y="44"/>
                    <a:pt x="59" y="44"/>
                  </a:cubicBezTo>
                  <a:cubicBezTo>
                    <a:pt x="55" y="45"/>
                    <a:pt x="52" y="41"/>
                    <a:pt x="52" y="37"/>
                  </a:cubicBezTo>
                  <a:cubicBezTo>
                    <a:pt x="53" y="31"/>
                    <a:pt x="59" y="26"/>
                    <a:pt x="65" y="28"/>
                  </a:cubicBezTo>
                  <a:cubicBezTo>
                    <a:pt x="72" y="29"/>
                    <a:pt x="73" y="38"/>
                    <a:pt x="72" y="44"/>
                  </a:cubicBezTo>
                  <a:cubicBezTo>
                    <a:pt x="72" y="45"/>
                    <a:pt x="72" y="46"/>
                    <a:pt x="72" y="47"/>
                  </a:cubicBezTo>
                  <a:cubicBezTo>
                    <a:pt x="71" y="47"/>
                    <a:pt x="71" y="47"/>
                    <a:pt x="71" y="47"/>
                  </a:cubicBezTo>
                  <a:cubicBezTo>
                    <a:pt x="71" y="48"/>
                    <a:pt x="71" y="49"/>
                    <a:pt x="71" y="50"/>
                  </a:cubicBezTo>
                  <a:cubicBezTo>
                    <a:pt x="70" y="51"/>
                    <a:pt x="70" y="52"/>
                    <a:pt x="70" y="52"/>
                  </a:cubicBezTo>
                  <a:cubicBezTo>
                    <a:pt x="70" y="53"/>
                    <a:pt x="70" y="53"/>
                    <a:pt x="70" y="53"/>
                  </a:cubicBezTo>
                  <a:cubicBezTo>
                    <a:pt x="68" y="57"/>
                    <a:pt x="66" y="60"/>
                    <a:pt x="64" y="64"/>
                  </a:cubicBezTo>
                  <a:cubicBezTo>
                    <a:pt x="59" y="70"/>
                    <a:pt x="53" y="76"/>
                    <a:pt x="48" y="82"/>
                  </a:cubicBezTo>
                  <a:cubicBezTo>
                    <a:pt x="48" y="82"/>
                    <a:pt x="48" y="82"/>
                    <a:pt x="48" y="83"/>
                  </a:cubicBezTo>
                  <a:cubicBezTo>
                    <a:pt x="45" y="87"/>
                    <a:pt x="43" y="91"/>
                    <a:pt x="41" y="96"/>
                  </a:cubicBezTo>
                  <a:cubicBezTo>
                    <a:pt x="40" y="99"/>
                    <a:pt x="40" y="101"/>
                    <a:pt x="39" y="104"/>
                  </a:cubicBezTo>
                  <a:cubicBezTo>
                    <a:pt x="38" y="98"/>
                    <a:pt x="33" y="93"/>
                    <a:pt x="27" y="92"/>
                  </a:cubicBezTo>
                  <a:cubicBezTo>
                    <a:pt x="25" y="91"/>
                    <a:pt x="23" y="91"/>
                    <a:pt x="21" y="91"/>
                  </a:cubicBezTo>
                  <a:cubicBezTo>
                    <a:pt x="18" y="90"/>
                    <a:pt x="15" y="89"/>
                    <a:pt x="14" y="86"/>
                  </a:cubicBezTo>
                  <a:cubicBezTo>
                    <a:pt x="12" y="83"/>
                    <a:pt x="13" y="79"/>
                    <a:pt x="17" y="78"/>
                  </a:cubicBezTo>
                  <a:cubicBezTo>
                    <a:pt x="20" y="77"/>
                    <a:pt x="24" y="77"/>
                    <a:pt x="25" y="81"/>
                  </a:cubicBezTo>
                  <a:cubicBezTo>
                    <a:pt x="27" y="84"/>
                    <a:pt x="23" y="87"/>
                    <a:pt x="20" y="84"/>
                  </a:cubicBezTo>
                  <a:cubicBezTo>
                    <a:pt x="20" y="83"/>
                    <a:pt x="18" y="84"/>
                    <a:pt x="18" y="85"/>
                  </a:cubicBezTo>
                  <a:cubicBezTo>
                    <a:pt x="20" y="89"/>
                    <a:pt x="26" y="88"/>
                    <a:pt x="27" y="85"/>
                  </a:cubicBezTo>
                  <a:cubicBezTo>
                    <a:pt x="30" y="80"/>
                    <a:pt x="25" y="75"/>
                    <a:pt x="20" y="75"/>
                  </a:cubicBezTo>
                  <a:cubicBezTo>
                    <a:pt x="15" y="75"/>
                    <a:pt x="10" y="78"/>
                    <a:pt x="11" y="83"/>
                  </a:cubicBezTo>
                  <a:cubicBezTo>
                    <a:pt x="11" y="87"/>
                    <a:pt x="14" y="90"/>
                    <a:pt x="17" y="92"/>
                  </a:cubicBezTo>
                  <a:cubicBezTo>
                    <a:pt x="12" y="93"/>
                    <a:pt x="7" y="95"/>
                    <a:pt x="5" y="99"/>
                  </a:cubicBezTo>
                  <a:cubicBezTo>
                    <a:pt x="0" y="106"/>
                    <a:pt x="2" y="115"/>
                    <a:pt x="7" y="121"/>
                  </a:cubicBezTo>
                  <a:cubicBezTo>
                    <a:pt x="10" y="124"/>
                    <a:pt x="14" y="126"/>
                    <a:pt x="18" y="125"/>
                  </a:cubicBezTo>
                  <a:cubicBezTo>
                    <a:pt x="21" y="123"/>
                    <a:pt x="24" y="120"/>
                    <a:pt x="25" y="117"/>
                  </a:cubicBezTo>
                  <a:cubicBezTo>
                    <a:pt x="26" y="113"/>
                    <a:pt x="25" y="108"/>
                    <a:pt x="21" y="106"/>
                  </a:cubicBezTo>
                  <a:cubicBezTo>
                    <a:pt x="18" y="104"/>
                    <a:pt x="14" y="105"/>
                    <a:pt x="14" y="109"/>
                  </a:cubicBezTo>
                  <a:cubicBezTo>
                    <a:pt x="14" y="111"/>
                    <a:pt x="15" y="111"/>
                    <a:pt x="16" y="109"/>
                  </a:cubicBezTo>
                  <a:cubicBezTo>
                    <a:pt x="16" y="106"/>
                    <a:pt x="20" y="108"/>
                    <a:pt x="22" y="110"/>
                  </a:cubicBezTo>
                  <a:cubicBezTo>
                    <a:pt x="23" y="111"/>
                    <a:pt x="23" y="113"/>
                    <a:pt x="23" y="115"/>
                  </a:cubicBezTo>
                  <a:cubicBezTo>
                    <a:pt x="22" y="119"/>
                    <a:pt x="18" y="123"/>
                    <a:pt x="14" y="123"/>
                  </a:cubicBezTo>
                  <a:cubicBezTo>
                    <a:pt x="11" y="122"/>
                    <a:pt x="7" y="118"/>
                    <a:pt x="6" y="115"/>
                  </a:cubicBezTo>
                  <a:cubicBezTo>
                    <a:pt x="5" y="112"/>
                    <a:pt x="4" y="108"/>
                    <a:pt x="5" y="105"/>
                  </a:cubicBezTo>
                  <a:cubicBezTo>
                    <a:pt x="7" y="97"/>
                    <a:pt x="16" y="93"/>
                    <a:pt x="24" y="94"/>
                  </a:cubicBezTo>
                  <a:cubicBezTo>
                    <a:pt x="31" y="95"/>
                    <a:pt x="39" y="101"/>
                    <a:pt x="38" y="109"/>
                  </a:cubicBezTo>
                  <a:cubicBezTo>
                    <a:pt x="38" y="109"/>
                    <a:pt x="38" y="109"/>
                    <a:pt x="38" y="109"/>
                  </a:cubicBezTo>
                  <a:cubicBezTo>
                    <a:pt x="38" y="111"/>
                    <a:pt x="37" y="113"/>
                    <a:pt x="37" y="116"/>
                  </a:cubicBezTo>
                  <a:cubicBezTo>
                    <a:pt x="35" y="131"/>
                    <a:pt x="35" y="147"/>
                    <a:pt x="39" y="161"/>
                  </a:cubicBezTo>
                  <a:cubicBezTo>
                    <a:pt x="40" y="162"/>
                    <a:pt x="41" y="162"/>
                    <a:pt x="41" y="161"/>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4"/>
            <p:cNvSpPr/>
            <p:nvPr/>
          </p:nvSpPr>
          <p:spPr bwMode="auto">
            <a:xfrm>
              <a:off x="2743" y="4558"/>
              <a:ext cx="354" cy="835"/>
            </a:xfrm>
            <a:custGeom>
              <a:avLst/>
              <a:gdLst>
                <a:gd name="T0" fmla="*/ 22 w 70"/>
                <a:gd name="T1" fmla="*/ 29 h 165"/>
                <a:gd name="T2" fmla="*/ 25 w 70"/>
                <a:gd name="T3" fmla="*/ 85 h 165"/>
                <a:gd name="T4" fmla="*/ 7 w 70"/>
                <a:gd name="T5" fmla="*/ 72 h 165"/>
                <a:gd name="T6" fmla="*/ 23 w 70"/>
                <a:gd name="T7" fmla="*/ 70 h 165"/>
                <a:gd name="T8" fmla="*/ 18 w 70"/>
                <a:gd name="T9" fmla="*/ 77 h 165"/>
                <a:gd name="T10" fmla="*/ 16 w 70"/>
                <a:gd name="T11" fmla="*/ 62 h 165"/>
                <a:gd name="T12" fmla="*/ 22 w 70"/>
                <a:gd name="T13" fmla="*/ 90 h 165"/>
                <a:gd name="T14" fmla="*/ 25 w 70"/>
                <a:gd name="T15" fmla="*/ 105 h 165"/>
                <a:gd name="T16" fmla="*/ 8 w 70"/>
                <a:gd name="T17" fmla="*/ 129 h 165"/>
                <a:gd name="T18" fmla="*/ 12 w 70"/>
                <a:gd name="T19" fmla="*/ 116 h 165"/>
                <a:gd name="T20" fmla="*/ 11 w 70"/>
                <a:gd name="T21" fmla="*/ 124 h 165"/>
                <a:gd name="T22" fmla="*/ 3 w 70"/>
                <a:gd name="T23" fmla="*/ 118 h 165"/>
                <a:gd name="T24" fmla="*/ 20 w 70"/>
                <a:gd name="T25" fmla="*/ 129 h 165"/>
                <a:gd name="T26" fmla="*/ 22 w 70"/>
                <a:gd name="T27" fmla="*/ 136 h 165"/>
                <a:gd name="T28" fmla="*/ 44 w 70"/>
                <a:gd name="T29" fmla="*/ 156 h 165"/>
                <a:gd name="T30" fmla="*/ 37 w 70"/>
                <a:gd name="T31" fmla="*/ 143 h 165"/>
                <a:gd name="T32" fmla="*/ 40 w 70"/>
                <a:gd name="T33" fmla="*/ 151 h 165"/>
                <a:gd name="T34" fmla="*/ 36 w 70"/>
                <a:gd name="T35" fmla="*/ 150 h 165"/>
                <a:gd name="T36" fmla="*/ 41 w 70"/>
                <a:gd name="T37" fmla="*/ 146 h 165"/>
                <a:gd name="T38" fmla="*/ 36 w 70"/>
                <a:gd name="T39" fmla="*/ 160 h 165"/>
                <a:gd name="T40" fmla="*/ 25 w 70"/>
                <a:gd name="T41" fmla="*/ 137 h 165"/>
                <a:gd name="T42" fmla="*/ 26 w 70"/>
                <a:gd name="T43" fmla="*/ 123 h 165"/>
                <a:gd name="T44" fmla="*/ 31 w 70"/>
                <a:gd name="T45" fmla="*/ 130 h 165"/>
                <a:gd name="T46" fmla="*/ 44 w 70"/>
                <a:gd name="T47" fmla="*/ 111 h 165"/>
                <a:gd name="T48" fmla="*/ 44 w 70"/>
                <a:gd name="T49" fmla="*/ 123 h 165"/>
                <a:gd name="T50" fmla="*/ 40 w 70"/>
                <a:gd name="T51" fmla="*/ 114 h 165"/>
                <a:gd name="T52" fmla="*/ 42 w 70"/>
                <a:gd name="T53" fmla="*/ 132 h 165"/>
                <a:gd name="T54" fmla="*/ 28 w 70"/>
                <a:gd name="T55" fmla="*/ 118 h 165"/>
                <a:gd name="T56" fmla="*/ 27 w 70"/>
                <a:gd name="T57" fmla="*/ 114 h 165"/>
                <a:gd name="T58" fmla="*/ 27 w 70"/>
                <a:gd name="T59" fmla="*/ 111 h 165"/>
                <a:gd name="T60" fmla="*/ 34 w 70"/>
                <a:gd name="T61" fmla="*/ 76 h 165"/>
                <a:gd name="T62" fmla="*/ 34 w 70"/>
                <a:gd name="T63" fmla="*/ 60 h 165"/>
                <a:gd name="T64" fmla="*/ 48 w 70"/>
                <a:gd name="T65" fmla="*/ 58 h 165"/>
                <a:gd name="T66" fmla="*/ 63 w 70"/>
                <a:gd name="T67" fmla="*/ 57 h 165"/>
                <a:gd name="T68" fmla="*/ 55 w 70"/>
                <a:gd name="T69" fmla="*/ 67 h 165"/>
                <a:gd name="T70" fmla="*/ 59 w 70"/>
                <a:gd name="T71" fmla="*/ 60 h 165"/>
                <a:gd name="T72" fmla="*/ 62 w 70"/>
                <a:gd name="T73" fmla="*/ 70 h 165"/>
                <a:gd name="T74" fmla="*/ 57 w 70"/>
                <a:gd name="T75" fmla="*/ 54 h 165"/>
                <a:gd name="T76" fmla="*/ 54 w 70"/>
                <a:gd name="T77" fmla="*/ 23 h 165"/>
                <a:gd name="T78" fmla="*/ 39 w 70"/>
                <a:gd name="T79" fmla="*/ 35 h 165"/>
                <a:gd name="T80" fmla="*/ 53 w 70"/>
                <a:gd name="T81" fmla="*/ 36 h 165"/>
                <a:gd name="T82" fmla="*/ 45 w 70"/>
                <a:gd name="T83" fmla="*/ 39 h 165"/>
                <a:gd name="T84" fmla="*/ 46 w 70"/>
                <a:gd name="T85" fmla="*/ 25 h 165"/>
                <a:gd name="T86" fmla="*/ 63 w 70"/>
                <a:gd name="T87" fmla="*/ 37 h 165"/>
                <a:gd name="T88" fmla="*/ 31 w 70"/>
                <a:gd name="T89" fmla="*/ 47 h 165"/>
                <a:gd name="T90" fmla="*/ 29 w 70"/>
                <a:gd name="T91" fmla="*/ 41 h 165"/>
                <a:gd name="T92" fmla="*/ 6 w 70"/>
                <a:gd name="T93" fmla="*/ 1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0" h="165">
                  <a:moveTo>
                    <a:pt x="6" y="1"/>
                  </a:moveTo>
                  <a:cubicBezTo>
                    <a:pt x="12" y="10"/>
                    <a:pt x="18" y="19"/>
                    <a:pt x="22" y="29"/>
                  </a:cubicBezTo>
                  <a:cubicBezTo>
                    <a:pt x="26" y="38"/>
                    <a:pt x="29" y="48"/>
                    <a:pt x="31" y="59"/>
                  </a:cubicBezTo>
                  <a:cubicBezTo>
                    <a:pt x="33" y="68"/>
                    <a:pt x="33" y="79"/>
                    <a:pt x="25" y="85"/>
                  </a:cubicBezTo>
                  <a:cubicBezTo>
                    <a:pt x="21" y="89"/>
                    <a:pt x="15" y="90"/>
                    <a:pt x="11" y="86"/>
                  </a:cubicBezTo>
                  <a:cubicBezTo>
                    <a:pt x="7" y="83"/>
                    <a:pt x="6" y="77"/>
                    <a:pt x="7" y="72"/>
                  </a:cubicBezTo>
                  <a:cubicBezTo>
                    <a:pt x="9" y="67"/>
                    <a:pt x="13" y="63"/>
                    <a:pt x="19" y="65"/>
                  </a:cubicBezTo>
                  <a:cubicBezTo>
                    <a:pt x="21" y="66"/>
                    <a:pt x="23" y="68"/>
                    <a:pt x="23" y="70"/>
                  </a:cubicBezTo>
                  <a:cubicBezTo>
                    <a:pt x="22" y="73"/>
                    <a:pt x="20" y="75"/>
                    <a:pt x="18" y="75"/>
                  </a:cubicBezTo>
                  <a:cubicBezTo>
                    <a:pt x="17" y="75"/>
                    <a:pt x="17" y="77"/>
                    <a:pt x="18" y="77"/>
                  </a:cubicBezTo>
                  <a:cubicBezTo>
                    <a:pt x="22" y="77"/>
                    <a:pt x="25" y="73"/>
                    <a:pt x="25" y="69"/>
                  </a:cubicBezTo>
                  <a:cubicBezTo>
                    <a:pt x="25" y="64"/>
                    <a:pt x="20" y="62"/>
                    <a:pt x="16" y="62"/>
                  </a:cubicBezTo>
                  <a:cubicBezTo>
                    <a:pt x="4" y="63"/>
                    <a:pt x="1" y="79"/>
                    <a:pt x="8" y="87"/>
                  </a:cubicBezTo>
                  <a:cubicBezTo>
                    <a:pt x="12" y="91"/>
                    <a:pt x="17" y="92"/>
                    <a:pt x="22" y="90"/>
                  </a:cubicBezTo>
                  <a:cubicBezTo>
                    <a:pt x="25" y="89"/>
                    <a:pt x="27" y="87"/>
                    <a:pt x="28" y="86"/>
                  </a:cubicBezTo>
                  <a:cubicBezTo>
                    <a:pt x="26" y="92"/>
                    <a:pt x="25" y="98"/>
                    <a:pt x="25" y="105"/>
                  </a:cubicBezTo>
                  <a:cubicBezTo>
                    <a:pt x="24" y="108"/>
                    <a:pt x="24" y="112"/>
                    <a:pt x="25" y="115"/>
                  </a:cubicBezTo>
                  <a:cubicBezTo>
                    <a:pt x="23" y="123"/>
                    <a:pt x="17" y="132"/>
                    <a:pt x="8" y="129"/>
                  </a:cubicBezTo>
                  <a:cubicBezTo>
                    <a:pt x="4" y="127"/>
                    <a:pt x="3" y="122"/>
                    <a:pt x="5" y="119"/>
                  </a:cubicBezTo>
                  <a:cubicBezTo>
                    <a:pt x="7" y="117"/>
                    <a:pt x="9" y="115"/>
                    <a:pt x="12" y="116"/>
                  </a:cubicBezTo>
                  <a:cubicBezTo>
                    <a:pt x="14" y="118"/>
                    <a:pt x="14" y="121"/>
                    <a:pt x="11" y="122"/>
                  </a:cubicBezTo>
                  <a:cubicBezTo>
                    <a:pt x="10" y="122"/>
                    <a:pt x="10" y="124"/>
                    <a:pt x="11" y="124"/>
                  </a:cubicBezTo>
                  <a:cubicBezTo>
                    <a:pt x="15" y="124"/>
                    <a:pt x="18" y="119"/>
                    <a:pt x="15" y="116"/>
                  </a:cubicBezTo>
                  <a:cubicBezTo>
                    <a:pt x="11" y="112"/>
                    <a:pt x="6" y="114"/>
                    <a:pt x="3" y="118"/>
                  </a:cubicBezTo>
                  <a:cubicBezTo>
                    <a:pt x="0" y="122"/>
                    <a:pt x="1" y="127"/>
                    <a:pt x="5" y="130"/>
                  </a:cubicBezTo>
                  <a:cubicBezTo>
                    <a:pt x="10" y="133"/>
                    <a:pt x="15" y="132"/>
                    <a:pt x="20" y="129"/>
                  </a:cubicBezTo>
                  <a:cubicBezTo>
                    <a:pt x="21" y="128"/>
                    <a:pt x="23" y="126"/>
                    <a:pt x="24" y="124"/>
                  </a:cubicBezTo>
                  <a:cubicBezTo>
                    <a:pt x="23" y="128"/>
                    <a:pt x="23" y="132"/>
                    <a:pt x="22" y="136"/>
                  </a:cubicBezTo>
                  <a:cubicBezTo>
                    <a:pt x="22" y="144"/>
                    <a:pt x="24" y="153"/>
                    <a:pt x="29" y="159"/>
                  </a:cubicBezTo>
                  <a:cubicBezTo>
                    <a:pt x="34" y="165"/>
                    <a:pt x="42" y="162"/>
                    <a:pt x="44" y="156"/>
                  </a:cubicBezTo>
                  <a:cubicBezTo>
                    <a:pt x="46" y="153"/>
                    <a:pt x="46" y="149"/>
                    <a:pt x="44" y="146"/>
                  </a:cubicBezTo>
                  <a:cubicBezTo>
                    <a:pt x="42" y="144"/>
                    <a:pt x="39" y="142"/>
                    <a:pt x="37" y="143"/>
                  </a:cubicBezTo>
                  <a:cubicBezTo>
                    <a:pt x="33" y="145"/>
                    <a:pt x="32" y="149"/>
                    <a:pt x="34" y="152"/>
                  </a:cubicBezTo>
                  <a:cubicBezTo>
                    <a:pt x="36" y="154"/>
                    <a:pt x="40" y="154"/>
                    <a:pt x="40" y="151"/>
                  </a:cubicBezTo>
                  <a:cubicBezTo>
                    <a:pt x="40" y="150"/>
                    <a:pt x="39" y="149"/>
                    <a:pt x="38" y="150"/>
                  </a:cubicBezTo>
                  <a:cubicBezTo>
                    <a:pt x="38" y="151"/>
                    <a:pt x="37" y="151"/>
                    <a:pt x="36" y="150"/>
                  </a:cubicBezTo>
                  <a:cubicBezTo>
                    <a:pt x="35" y="150"/>
                    <a:pt x="35" y="148"/>
                    <a:pt x="36" y="147"/>
                  </a:cubicBezTo>
                  <a:cubicBezTo>
                    <a:pt x="37" y="145"/>
                    <a:pt x="39" y="145"/>
                    <a:pt x="41" y="146"/>
                  </a:cubicBezTo>
                  <a:cubicBezTo>
                    <a:pt x="43" y="148"/>
                    <a:pt x="43" y="152"/>
                    <a:pt x="42" y="155"/>
                  </a:cubicBezTo>
                  <a:cubicBezTo>
                    <a:pt x="41" y="157"/>
                    <a:pt x="39" y="160"/>
                    <a:pt x="36" y="160"/>
                  </a:cubicBezTo>
                  <a:cubicBezTo>
                    <a:pt x="33" y="160"/>
                    <a:pt x="31" y="157"/>
                    <a:pt x="29" y="155"/>
                  </a:cubicBezTo>
                  <a:cubicBezTo>
                    <a:pt x="26" y="149"/>
                    <a:pt x="25" y="143"/>
                    <a:pt x="25" y="137"/>
                  </a:cubicBezTo>
                  <a:cubicBezTo>
                    <a:pt x="25" y="134"/>
                    <a:pt x="25" y="131"/>
                    <a:pt x="25" y="128"/>
                  </a:cubicBezTo>
                  <a:cubicBezTo>
                    <a:pt x="25" y="126"/>
                    <a:pt x="26" y="125"/>
                    <a:pt x="26" y="123"/>
                  </a:cubicBezTo>
                  <a:cubicBezTo>
                    <a:pt x="26" y="122"/>
                    <a:pt x="26" y="121"/>
                    <a:pt x="26" y="120"/>
                  </a:cubicBezTo>
                  <a:cubicBezTo>
                    <a:pt x="27" y="124"/>
                    <a:pt x="29" y="128"/>
                    <a:pt x="31" y="130"/>
                  </a:cubicBezTo>
                  <a:cubicBezTo>
                    <a:pt x="37" y="137"/>
                    <a:pt x="45" y="136"/>
                    <a:pt x="50" y="129"/>
                  </a:cubicBezTo>
                  <a:cubicBezTo>
                    <a:pt x="54" y="123"/>
                    <a:pt x="53" y="112"/>
                    <a:pt x="44" y="111"/>
                  </a:cubicBezTo>
                  <a:cubicBezTo>
                    <a:pt x="40" y="111"/>
                    <a:pt x="36" y="113"/>
                    <a:pt x="36" y="117"/>
                  </a:cubicBezTo>
                  <a:cubicBezTo>
                    <a:pt x="36" y="121"/>
                    <a:pt x="40" y="124"/>
                    <a:pt x="44" y="123"/>
                  </a:cubicBezTo>
                  <a:cubicBezTo>
                    <a:pt x="45" y="122"/>
                    <a:pt x="44" y="121"/>
                    <a:pt x="43" y="121"/>
                  </a:cubicBezTo>
                  <a:cubicBezTo>
                    <a:pt x="39" y="122"/>
                    <a:pt x="37" y="117"/>
                    <a:pt x="40" y="114"/>
                  </a:cubicBezTo>
                  <a:cubicBezTo>
                    <a:pt x="44" y="112"/>
                    <a:pt x="48" y="114"/>
                    <a:pt x="49" y="118"/>
                  </a:cubicBezTo>
                  <a:cubicBezTo>
                    <a:pt x="51" y="124"/>
                    <a:pt x="48" y="131"/>
                    <a:pt x="42" y="132"/>
                  </a:cubicBezTo>
                  <a:cubicBezTo>
                    <a:pt x="34" y="134"/>
                    <a:pt x="30" y="126"/>
                    <a:pt x="28" y="120"/>
                  </a:cubicBezTo>
                  <a:cubicBezTo>
                    <a:pt x="28" y="119"/>
                    <a:pt x="28" y="119"/>
                    <a:pt x="28" y="118"/>
                  </a:cubicBezTo>
                  <a:cubicBezTo>
                    <a:pt x="28" y="118"/>
                    <a:pt x="28" y="117"/>
                    <a:pt x="27" y="117"/>
                  </a:cubicBezTo>
                  <a:cubicBezTo>
                    <a:pt x="27" y="116"/>
                    <a:pt x="27" y="115"/>
                    <a:pt x="27" y="114"/>
                  </a:cubicBezTo>
                  <a:cubicBezTo>
                    <a:pt x="27" y="113"/>
                    <a:pt x="27" y="113"/>
                    <a:pt x="27" y="112"/>
                  </a:cubicBezTo>
                  <a:cubicBezTo>
                    <a:pt x="27" y="112"/>
                    <a:pt x="27" y="112"/>
                    <a:pt x="27" y="111"/>
                  </a:cubicBezTo>
                  <a:cubicBezTo>
                    <a:pt x="26" y="107"/>
                    <a:pt x="27" y="103"/>
                    <a:pt x="27" y="99"/>
                  </a:cubicBezTo>
                  <a:cubicBezTo>
                    <a:pt x="28" y="91"/>
                    <a:pt x="32" y="84"/>
                    <a:pt x="34" y="76"/>
                  </a:cubicBezTo>
                  <a:cubicBezTo>
                    <a:pt x="34" y="75"/>
                    <a:pt x="34" y="75"/>
                    <a:pt x="34" y="75"/>
                  </a:cubicBezTo>
                  <a:cubicBezTo>
                    <a:pt x="35" y="70"/>
                    <a:pt x="35" y="65"/>
                    <a:pt x="34" y="60"/>
                  </a:cubicBezTo>
                  <a:cubicBezTo>
                    <a:pt x="33" y="57"/>
                    <a:pt x="33" y="55"/>
                    <a:pt x="32" y="52"/>
                  </a:cubicBezTo>
                  <a:cubicBezTo>
                    <a:pt x="35" y="57"/>
                    <a:pt x="42" y="59"/>
                    <a:pt x="48" y="58"/>
                  </a:cubicBezTo>
                  <a:cubicBezTo>
                    <a:pt x="50" y="57"/>
                    <a:pt x="52" y="57"/>
                    <a:pt x="54" y="56"/>
                  </a:cubicBezTo>
                  <a:cubicBezTo>
                    <a:pt x="57" y="55"/>
                    <a:pt x="60" y="56"/>
                    <a:pt x="63" y="57"/>
                  </a:cubicBezTo>
                  <a:cubicBezTo>
                    <a:pt x="66" y="60"/>
                    <a:pt x="67" y="63"/>
                    <a:pt x="64" y="66"/>
                  </a:cubicBezTo>
                  <a:cubicBezTo>
                    <a:pt x="61" y="68"/>
                    <a:pt x="57" y="70"/>
                    <a:pt x="55" y="67"/>
                  </a:cubicBezTo>
                  <a:cubicBezTo>
                    <a:pt x="52" y="65"/>
                    <a:pt x="54" y="60"/>
                    <a:pt x="58" y="62"/>
                  </a:cubicBezTo>
                  <a:cubicBezTo>
                    <a:pt x="59" y="63"/>
                    <a:pt x="60" y="61"/>
                    <a:pt x="59" y="60"/>
                  </a:cubicBezTo>
                  <a:cubicBezTo>
                    <a:pt x="56" y="58"/>
                    <a:pt x="51" y="61"/>
                    <a:pt x="51" y="64"/>
                  </a:cubicBezTo>
                  <a:cubicBezTo>
                    <a:pt x="51" y="70"/>
                    <a:pt x="57" y="72"/>
                    <a:pt x="62" y="70"/>
                  </a:cubicBezTo>
                  <a:cubicBezTo>
                    <a:pt x="66" y="68"/>
                    <a:pt x="70" y="63"/>
                    <a:pt x="67" y="58"/>
                  </a:cubicBezTo>
                  <a:cubicBezTo>
                    <a:pt x="65" y="55"/>
                    <a:pt x="61" y="54"/>
                    <a:pt x="57" y="54"/>
                  </a:cubicBezTo>
                  <a:cubicBezTo>
                    <a:pt x="61" y="51"/>
                    <a:pt x="65" y="46"/>
                    <a:pt x="65" y="41"/>
                  </a:cubicBezTo>
                  <a:cubicBezTo>
                    <a:pt x="66" y="33"/>
                    <a:pt x="61" y="26"/>
                    <a:pt x="54" y="23"/>
                  </a:cubicBezTo>
                  <a:cubicBezTo>
                    <a:pt x="50" y="22"/>
                    <a:pt x="46" y="21"/>
                    <a:pt x="43" y="24"/>
                  </a:cubicBezTo>
                  <a:cubicBezTo>
                    <a:pt x="40" y="27"/>
                    <a:pt x="39" y="31"/>
                    <a:pt x="39" y="35"/>
                  </a:cubicBezTo>
                  <a:cubicBezTo>
                    <a:pt x="40" y="38"/>
                    <a:pt x="43" y="42"/>
                    <a:pt x="47" y="42"/>
                  </a:cubicBezTo>
                  <a:cubicBezTo>
                    <a:pt x="51" y="43"/>
                    <a:pt x="55" y="40"/>
                    <a:pt x="53" y="36"/>
                  </a:cubicBezTo>
                  <a:cubicBezTo>
                    <a:pt x="52" y="35"/>
                    <a:pt x="51" y="36"/>
                    <a:pt x="51" y="37"/>
                  </a:cubicBezTo>
                  <a:cubicBezTo>
                    <a:pt x="52" y="41"/>
                    <a:pt x="47" y="40"/>
                    <a:pt x="45" y="39"/>
                  </a:cubicBezTo>
                  <a:cubicBezTo>
                    <a:pt x="44" y="39"/>
                    <a:pt x="43" y="37"/>
                    <a:pt x="42" y="35"/>
                  </a:cubicBezTo>
                  <a:cubicBezTo>
                    <a:pt x="41" y="32"/>
                    <a:pt x="43" y="26"/>
                    <a:pt x="46" y="25"/>
                  </a:cubicBezTo>
                  <a:cubicBezTo>
                    <a:pt x="50" y="23"/>
                    <a:pt x="55" y="26"/>
                    <a:pt x="57" y="28"/>
                  </a:cubicBezTo>
                  <a:cubicBezTo>
                    <a:pt x="60" y="30"/>
                    <a:pt x="62" y="33"/>
                    <a:pt x="63" y="37"/>
                  </a:cubicBezTo>
                  <a:cubicBezTo>
                    <a:pt x="64" y="45"/>
                    <a:pt x="58" y="52"/>
                    <a:pt x="50" y="55"/>
                  </a:cubicBezTo>
                  <a:cubicBezTo>
                    <a:pt x="43" y="57"/>
                    <a:pt x="34" y="55"/>
                    <a:pt x="31" y="47"/>
                  </a:cubicBezTo>
                  <a:cubicBezTo>
                    <a:pt x="31" y="47"/>
                    <a:pt x="31" y="47"/>
                    <a:pt x="31" y="47"/>
                  </a:cubicBezTo>
                  <a:cubicBezTo>
                    <a:pt x="30" y="45"/>
                    <a:pt x="30" y="43"/>
                    <a:pt x="29" y="41"/>
                  </a:cubicBezTo>
                  <a:cubicBezTo>
                    <a:pt x="24" y="26"/>
                    <a:pt x="17" y="12"/>
                    <a:pt x="7" y="1"/>
                  </a:cubicBezTo>
                  <a:cubicBezTo>
                    <a:pt x="7" y="0"/>
                    <a:pt x="6" y="1"/>
                    <a:pt x="6" y="1"/>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5"/>
            <p:cNvSpPr/>
            <p:nvPr/>
          </p:nvSpPr>
          <p:spPr bwMode="auto">
            <a:xfrm>
              <a:off x="1791" y="5079"/>
              <a:ext cx="431" cy="739"/>
            </a:xfrm>
            <a:custGeom>
              <a:avLst/>
              <a:gdLst>
                <a:gd name="T0" fmla="*/ 54 w 85"/>
                <a:gd name="T1" fmla="*/ 145 h 146"/>
                <a:gd name="T2" fmla="*/ 56 w 85"/>
                <a:gd name="T3" fmla="*/ 140 h 146"/>
                <a:gd name="T4" fmla="*/ 51 w 85"/>
                <a:gd name="T5" fmla="*/ 139 h 146"/>
                <a:gd name="T6" fmla="*/ 58 w 85"/>
                <a:gd name="T7" fmla="*/ 141 h 146"/>
                <a:gd name="T8" fmla="*/ 53 w 85"/>
                <a:gd name="T9" fmla="*/ 128 h 146"/>
                <a:gd name="T10" fmla="*/ 52 w 85"/>
                <a:gd name="T11" fmla="*/ 128 h 146"/>
                <a:gd name="T12" fmla="*/ 42 w 85"/>
                <a:gd name="T13" fmla="*/ 97 h 146"/>
                <a:gd name="T14" fmla="*/ 25 w 85"/>
                <a:gd name="T15" fmla="*/ 107 h 146"/>
                <a:gd name="T16" fmla="*/ 11 w 85"/>
                <a:gd name="T17" fmla="*/ 92 h 146"/>
                <a:gd name="T18" fmla="*/ 19 w 85"/>
                <a:gd name="T19" fmla="*/ 98 h 146"/>
                <a:gd name="T20" fmla="*/ 21 w 85"/>
                <a:gd name="T21" fmla="*/ 92 h 146"/>
                <a:gd name="T22" fmla="*/ 14 w 85"/>
                <a:gd name="T23" fmla="*/ 102 h 146"/>
                <a:gd name="T24" fmla="*/ 37 w 85"/>
                <a:gd name="T25" fmla="*/ 96 h 146"/>
                <a:gd name="T26" fmla="*/ 46 w 85"/>
                <a:gd name="T27" fmla="*/ 81 h 146"/>
                <a:gd name="T28" fmla="*/ 47 w 85"/>
                <a:gd name="T29" fmla="*/ 35 h 146"/>
                <a:gd name="T30" fmla="*/ 3 w 85"/>
                <a:gd name="T31" fmla="*/ 67 h 146"/>
                <a:gd name="T32" fmla="*/ 26 w 85"/>
                <a:gd name="T33" fmla="*/ 49 h 146"/>
                <a:gd name="T34" fmla="*/ 15 w 85"/>
                <a:gd name="T35" fmla="*/ 60 h 146"/>
                <a:gd name="T36" fmla="*/ 21 w 85"/>
                <a:gd name="T37" fmla="*/ 66 h 146"/>
                <a:gd name="T38" fmla="*/ 19 w 85"/>
                <a:gd name="T39" fmla="*/ 49 h 146"/>
                <a:gd name="T40" fmla="*/ 23 w 85"/>
                <a:gd name="T41" fmla="*/ 78 h 146"/>
                <a:gd name="T42" fmla="*/ 45 w 85"/>
                <a:gd name="T43" fmla="*/ 34 h 146"/>
                <a:gd name="T44" fmla="*/ 20 w 85"/>
                <a:gd name="T45" fmla="*/ 0 h 146"/>
                <a:gd name="T46" fmla="*/ 45 w 85"/>
                <a:gd name="T47" fmla="*/ 29 h 146"/>
                <a:gd name="T48" fmla="*/ 45 w 85"/>
                <a:gd name="T49" fmla="*/ 87 h 146"/>
                <a:gd name="T50" fmla="*/ 44 w 85"/>
                <a:gd name="T51" fmla="*/ 107 h 146"/>
                <a:gd name="T52" fmla="*/ 79 w 85"/>
                <a:gd name="T53" fmla="*/ 123 h 146"/>
                <a:gd name="T54" fmla="*/ 77 w 85"/>
                <a:gd name="T55" fmla="*/ 98 h 146"/>
                <a:gd name="T56" fmla="*/ 74 w 85"/>
                <a:gd name="T57" fmla="*/ 110 h 146"/>
                <a:gd name="T58" fmla="*/ 64 w 85"/>
                <a:gd name="T59" fmla="*/ 110 h 146"/>
                <a:gd name="T60" fmla="*/ 78 w 85"/>
                <a:gd name="T61" fmla="*/ 96 h 146"/>
                <a:gd name="T62" fmla="*/ 66 w 85"/>
                <a:gd name="T63" fmla="*/ 133 h 146"/>
                <a:gd name="T64" fmla="*/ 60 w 85"/>
                <a:gd name="T65" fmla="*/ 13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46">
                  <a:moveTo>
                    <a:pt x="60" y="137"/>
                  </a:moveTo>
                  <a:cubicBezTo>
                    <a:pt x="61" y="141"/>
                    <a:pt x="58" y="146"/>
                    <a:pt x="54" y="145"/>
                  </a:cubicBezTo>
                  <a:cubicBezTo>
                    <a:pt x="50" y="145"/>
                    <a:pt x="48" y="141"/>
                    <a:pt x="50" y="138"/>
                  </a:cubicBezTo>
                  <a:cubicBezTo>
                    <a:pt x="51" y="136"/>
                    <a:pt x="57" y="137"/>
                    <a:pt x="56" y="140"/>
                  </a:cubicBezTo>
                  <a:cubicBezTo>
                    <a:pt x="56" y="141"/>
                    <a:pt x="55" y="141"/>
                    <a:pt x="55" y="140"/>
                  </a:cubicBezTo>
                  <a:cubicBezTo>
                    <a:pt x="54" y="139"/>
                    <a:pt x="53" y="138"/>
                    <a:pt x="51" y="139"/>
                  </a:cubicBezTo>
                  <a:cubicBezTo>
                    <a:pt x="51" y="140"/>
                    <a:pt x="51" y="141"/>
                    <a:pt x="51" y="142"/>
                  </a:cubicBezTo>
                  <a:cubicBezTo>
                    <a:pt x="53" y="145"/>
                    <a:pt x="57" y="143"/>
                    <a:pt x="58" y="141"/>
                  </a:cubicBezTo>
                  <a:cubicBezTo>
                    <a:pt x="60" y="137"/>
                    <a:pt x="58" y="133"/>
                    <a:pt x="55" y="130"/>
                  </a:cubicBezTo>
                  <a:cubicBezTo>
                    <a:pt x="54" y="130"/>
                    <a:pt x="54" y="129"/>
                    <a:pt x="53" y="128"/>
                  </a:cubicBezTo>
                  <a:cubicBezTo>
                    <a:pt x="53" y="128"/>
                    <a:pt x="53" y="128"/>
                    <a:pt x="53" y="128"/>
                  </a:cubicBezTo>
                  <a:cubicBezTo>
                    <a:pt x="52" y="128"/>
                    <a:pt x="52" y="128"/>
                    <a:pt x="52" y="128"/>
                  </a:cubicBezTo>
                  <a:cubicBezTo>
                    <a:pt x="49" y="125"/>
                    <a:pt x="46" y="121"/>
                    <a:pt x="44" y="117"/>
                  </a:cubicBezTo>
                  <a:cubicBezTo>
                    <a:pt x="42" y="111"/>
                    <a:pt x="42" y="103"/>
                    <a:pt x="42" y="97"/>
                  </a:cubicBezTo>
                  <a:cubicBezTo>
                    <a:pt x="43" y="95"/>
                    <a:pt x="43" y="93"/>
                    <a:pt x="43" y="91"/>
                  </a:cubicBezTo>
                  <a:cubicBezTo>
                    <a:pt x="39" y="98"/>
                    <a:pt x="33" y="105"/>
                    <a:pt x="25" y="107"/>
                  </a:cubicBezTo>
                  <a:cubicBezTo>
                    <a:pt x="21" y="107"/>
                    <a:pt x="16" y="107"/>
                    <a:pt x="13" y="104"/>
                  </a:cubicBezTo>
                  <a:cubicBezTo>
                    <a:pt x="11" y="101"/>
                    <a:pt x="9" y="96"/>
                    <a:pt x="11" y="92"/>
                  </a:cubicBezTo>
                  <a:cubicBezTo>
                    <a:pt x="13" y="89"/>
                    <a:pt x="18" y="87"/>
                    <a:pt x="21" y="90"/>
                  </a:cubicBezTo>
                  <a:cubicBezTo>
                    <a:pt x="24" y="93"/>
                    <a:pt x="23" y="98"/>
                    <a:pt x="19" y="98"/>
                  </a:cubicBezTo>
                  <a:cubicBezTo>
                    <a:pt x="18" y="98"/>
                    <a:pt x="18" y="97"/>
                    <a:pt x="19" y="97"/>
                  </a:cubicBezTo>
                  <a:cubicBezTo>
                    <a:pt x="21" y="96"/>
                    <a:pt x="21" y="94"/>
                    <a:pt x="21" y="92"/>
                  </a:cubicBezTo>
                  <a:cubicBezTo>
                    <a:pt x="20" y="90"/>
                    <a:pt x="17" y="90"/>
                    <a:pt x="15" y="91"/>
                  </a:cubicBezTo>
                  <a:cubicBezTo>
                    <a:pt x="11" y="94"/>
                    <a:pt x="12" y="99"/>
                    <a:pt x="14" y="102"/>
                  </a:cubicBezTo>
                  <a:cubicBezTo>
                    <a:pt x="17" y="105"/>
                    <a:pt x="22" y="105"/>
                    <a:pt x="26" y="104"/>
                  </a:cubicBezTo>
                  <a:cubicBezTo>
                    <a:pt x="30" y="103"/>
                    <a:pt x="34" y="100"/>
                    <a:pt x="37" y="96"/>
                  </a:cubicBezTo>
                  <a:cubicBezTo>
                    <a:pt x="40" y="93"/>
                    <a:pt x="42" y="89"/>
                    <a:pt x="44" y="85"/>
                  </a:cubicBezTo>
                  <a:cubicBezTo>
                    <a:pt x="44" y="84"/>
                    <a:pt x="45" y="82"/>
                    <a:pt x="46" y="81"/>
                  </a:cubicBezTo>
                  <a:cubicBezTo>
                    <a:pt x="49" y="73"/>
                    <a:pt x="51" y="63"/>
                    <a:pt x="51" y="54"/>
                  </a:cubicBezTo>
                  <a:cubicBezTo>
                    <a:pt x="50" y="48"/>
                    <a:pt x="49" y="41"/>
                    <a:pt x="47" y="35"/>
                  </a:cubicBezTo>
                  <a:cubicBezTo>
                    <a:pt x="50" y="49"/>
                    <a:pt x="46" y="67"/>
                    <a:pt x="34" y="76"/>
                  </a:cubicBezTo>
                  <a:cubicBezTo>
                    <a:pt x="24" y="83"/>
                    <a:pt x="6" y="81"/>
                    <a:pt x="3" y="67"/>
                  </a:cubicBezTo>
                  <a:cubicBezTo>
                    <a:pt x="2" y="61"/>
                    <a:pt x="4" y="55"/>
                    <a:pt x="8" y="51"/>
                  </a:cubicBezTo>
                  <a:cubicBezTo>
                    <a:pt x="13" y="46"/>
                    <a:pt x="21" y="45"/>
                    <a:pt x="26" y="49"/>
                  </a:cubicBezTo>
                  <a:cubicBezTo>
                    <a:pt x="32" y="53"/>
                    <a:pt x="33" y="62"/>
                    <a:pt x="27" y="67"/>
                  </a:cubicBezTo>
                  <a:cubicBezTo>
                    <a:pt x="22" y="71"/>
                    <a:pt x="13" y="67"/>
                    <a:pt x="15" y="60"/>
                  </a:cubicBezTo>
                  <a:cubicBezTo>
                    <a:pt x="15" y="59"/>
                    <a:pt x="16" y="59"/>
                    <a:pt x="16" y="60"/>
                  </a:cubicBezTo>
                  <a:cubicBezTo>
                    <a:pt x="16" y="63"/>
                    <a:pt x="18" y="65"/>
                    <a:pt x="21" y="66"/>
                  </a:cubicBezTo>
                  <a:cubicBezTo>
                    <a:pt x="24" y="67"/>
                    <a:pt x="27" y="65"/>
                    <a:pt x="28" y="62"/>
                  </a:cubicBezTo>
                  <a:cubicBezTo>
                    <a:pt x="31" y="56"/>
                    <a:pt x="25" y="50"/>
                    <a:pt x="19" y="49"/>
                  </a:cubicBezTo>
                  <a:cubicBezTo>
                    <a:pt x="7" y="48"/>
                    <a:pt x="0" y="64"/>
                    <a:pt x="8" y="73"/>
                  </a:cubicBezTo>
                  <a:cubicBezTo>
                    <a:pt x="12" y="77"/>
                    <a:pt x="18" y="78"/>
                    <a:pt x="23" y="78"/>
                  </a:cubicBezTo>
                  <a:cubicBezTo>
                    <a:pt x="29" y="77"/>
                    <a:pt x="34" y="74"/>
                    <a:pt x="38" y="69"/>
                  </a:cubicBezTo>
                  <a:cubicBezTo>
                    <a:pt x="45" y="59"/>
                    <a:pt x="47" y="46"/>
                    <a:pt x="45" y="34"/>
                  </a:cubicBezTo>
                  <a:cubicBezTo>
                    <a:pt x="42" y="19"/>
                    <a:pt x="32" y="8"/>
                    <a:pt x="20" y="1"/>
                  </a:cubicBezTo>
                  <a:cubicBezTo>
                    <a:pt x="19" y="1"/>
                    <a:pt x="19" y="0"/>
                    <a:pt x="20" y="0"/>
                  </a:cubicBezTo>
                  <a:cubicBezTo>
                    <a:pt x="32" y="5"/>
                    <a:pt x="41" y="16"/>
                    <a:pt x="45" y="29"/>
                  </a:cubicBezTo>
                  <a:cubicBezTo>
                    <a:pt x="45" y="29"/>
                    <a:pt x="45" y="29"/>
                    <a:pt x="45" y="29"/>
                  </a:cubicBezTo>
                  <a:cubicBezTo>
                    <a:pt x="55" y="46"/>
                    <a:pt x="55" y="67"/>
                    <a:pt x="46" y="85"/>
                  </a:cubicBezTo>
                  <a:cubicBezTo>
                    <a:pt x="46" y="86"/>
                    <a:pt x="45" y="87"/>
                    <a:pt x="45" y="87"/>
                  </a:cubicBezTo>
                  <a:cubicBezTo>
                    <a:pt x="45" y="89"/>
                    <a:pt x="45" y="91"/>
                    <a:pt x="44" y="93"/>
                  </a:cubicBezTo>
                  <a:cubicBezTo>
                    <a:pt x="44" y="98"/>
                    <a:pt x="44" y="103"/>
                    <a:pt x="44" y="107"/>
                  </a:cubicBezTo>
                  <a:cubicBezTo>
                    <a:pt x="45" y="116"/>
                    <a:pt x="49" y="124"/>
                    <a:pt x="56" y="128"/>
                  </a:cubicBezTo>
                  <a:cubicBezTo>
                    <a:pt x="64" y="133"/>
                    <a:pt x="74" y="131"/>
                    <a:pt x="79" y="123"/>
                  </a:cubicBezTo>
                  <a:cubicBezTo>
                    <a:pt x="81" y="119"/>
                    <a:pt x="82" y="115"/>
                    <a:pt x="82" y="111"/>
                  </a:cubicBezTo>
                  <a:cubicBezTo>
                    <a:pt x="82" y="106"/>
                    <a:pt x="81" y="101"/>
                    <a:pt x="77" y="98"/>
                  </a:cubicBezTo>
                  <a:cubicBezTo>
                    <a:pt x="72" y="95"/>
                    <a:pt x="66" y="98"/>
                    <a:pt x="65" y="103"/>
                  </a:cubicBezTo>
                  <a:cubicBezTo>
                    <a:pt x="63" y="108"/>
                    <a:pt x="69" y="113"/>
                    <a:pt x="74" y="110"/>
                  </a:cubicBezTo>
                  <a:cubicBezTo>
                    <a:pt x="75" y="109"/>
                    <a:pt x="76" y="110"/>
                    <a:pt x="75" y="111"/>
                  </a:cubicBezTo>
                  <a:cubicBezTo>
                    <a:pt x="72" y="114"/>
                    <a:pt x="67" y="113"/>
                    <a:pt x="64" y="110"/>
                  </a:cubicBezTo>
                  <a:cubicBezTo>
                    <a:pt x="61" y="106"/>
                    <a:pt x="62" y="101"/>
                    <a:pt x="65" y="98"/>
                  </a:cubicBezTo>
                  <a:cubicBezTo>
                    <a:pt x="69" y="94"/>
                    <a:pt x="74" y="94"/>
                    <a:pt x="78" y="96"/>
                  </a:cubicBezTo>
                  <a:cubicBezTo>
                    <a:pt x="83" y="99"/>
                    <a:pt x="84" y="105"/>
                    <a:pt x="85" y="110"/>
                  </a:cubicBezTo>
                  <a:cubicBezTo>
                    <a:pt x="85" y="121"/>
                    <a:pt x="78" y="132"/>
                    <a:pt x="66" y="133"/>
                  </a:cubicBezTo>
                  <a:cubicBezTo>
                    <a:pt x="64" y="133"/>
                    <a:pt x="61" y="133"/>
                    <a:pt x="59" y="132"/>
                  </a:cubicBezTo>
                  <a:cubicBezTo>
                    <a:pt x="60" y="133"/>
                    <a:pt x="60" y="135"/>
                    <a:pt x="60" y="137"/>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6"/>
            <p:cNvSpPr/>
            <p:nvPr/>
          </p:nvSpPr>
          <p:spPr bwMode="auto">
            <a:xfrm>
              <a:off x="2794" y="3516"/>
              <a:ext cx="526" cy="375"/>
            </a:xfrm>
            <a:custGeom>
              <a:avLst/>
              <a:gdLst>
                <a:gd name="T0" fmla="*/ 56 w 104"/>
                <a:gd name="T1" fmla="*/ 37 h 74"/>
                <a:gd name="T2" fmla="*/ 69 w 104"/>
                <a:gd name="T3" fmla="*/ 19 h 74"/>
                <a:gd name="T4" fmla="*/ 92 w 104"/>
                <a:gd name="T5" fmla="*/ 23 h 74"/>
                <a:gd name="T6" fmla="*/ 91 w 104"/>
                <a:gd name="T7" fmla="*/ 24 h 74"/>
                <a:gd name="T8" fmla="*/ 72 w 104"/>
                <a:gd name="T9" fmla="*/ 35 h 74"/>
                <a:gd name="T10" fmla="*/ 61 w 104"/>
                <a:gd name="T11" fmla="*/ 39 h 74"/>
                <a:gd name="T12" fmla="*/ 72 w 104"/>
                <a:gd name="T13" fmla="*/ 43 h 74"/>
                <a:gd name="T14" fmla="*/ 91 w 104"/>
                <a:gd name="T15" fmla="*/ 43 h 74"/>
                <a:gd name="T16" fmla="*/ 104 w 104"/>
                <a:gd name="T17" fmla="*/ 66 h 74"/>
                <a:gd name="T18" fmla="*/ 102 w 104"/>
                <a:gd name="T19" fmla="*/ 67 h 74"/>
                <a:gd name="T20" fmla="*/ 83 w 104"/>
                <a:gd name="T21" fmla="*/ 59 h 74"/>
                <a:gd name="T22" fmla="*/ 74 w 104"/>
                <a:gd name="T23" fmla="*/ 45 h 74"/>
                <a:gd name="T24" fmla="*/ 61 w 104"/>
                <a:gd name="T25" fmla="*/ 41 h 74"/>
                <a:gd name="T26" fmla="*/ 71 w 104"/>
                <a:gd name="T27" fmla="*/ 52 h 74"/>
                <a:gd name="T28" fmla="*/ 77 w 104"/>
                <a:gd name="T29" fmla="*/ 72 h 74"/>
                <a:gd name="T30" fmla="*/ 75 w 104"/>
                <a:gd name="T31" fmla="*/ 73 h 74"/>
                <a:gd name="T32" fmla="*/ 64 w 104"/>
                <a:gd name="T33" fmla="*/ 68 h 74"/>
                <a:gd name="T34" fmla="*/ 57 w 104"/>
                <a:gd name="T35" fmla="*/ 60 h 74"/>
                <a:gd name="T36" fmla="*/ 55 w 104"/>
                <a:gd name="T37" fmla="*/ 40 h 74"/>
                <a:gd name="T38" fmla="*/ 55 w 104"/>
                <a:gd name="T39" fmla="*/ 39 h 74"/>
                <a:gd name="T40" fmla="*/ 38 w 104"/>
                <a:gd name="T41" fmla="*/ 33 h 74"/>
                <a:gd name="T42" fmla="*/ 45 w 104"/>
                <a:gd name="T43" fmla="*/ 65 h 74"/>
                <a:gd name="T44" fmla="*/ 43 w 104"/>
                <a:gd name="T45" fmla="*/ 64 h 74"/>
                <a:gd name="T46" fmla="*/ 37 w 104"/>
                <a:gd name="T47" fmla="*/ 54 h 74"/>
                <a:gd name="T48" fmla="*/ 31 w 104"/>
                <a:gd name="T49" fmla="*/ 45 h 74"/>
                <a:gd name="T50" fmla="*/ 32 w 104"/>
                <a:gd name="T51" fmla="*/ 30 h 74"/>
                <a:gd name="T52" fmla="*/ 31 w 104"/>
                <a:gd name="T53" fmla="*/ 30 h 74"/>
                <a:gd name="T54" fmla="*/ 1 w 104"/>
                <a:gd name="T55" fmla="*/ 14 h 74"/>
                <a:gd name="T56" fmla="*/ 1 w 104"/>
                <a:gd name="T57" fmla="*/ 13 h 74"/>
                <a:gd name="T58" fmla="*/ 31 w 104"/>
                <a:gd name="T59" fmla="*/ 28 h 74"/>
                <a:gd name="T60" fmla="*/ 40 w 104"/>
                <a:gd name="T61" fmla="*/ 10 h 74"/>
                <a:gd name="T62" fmla="*/ 65 w 104"/>
                <a:gd name="T63" fmla="*/ 4 h 74"/>
                <a:gd name="T64" fmla="*/ 65 w 104"/>
                <a:gd name="T65" fmla="*/ 6 h 74"/>
                <a:gd name="T66" fmla="*/ 51 w 104"/>
                <a:gd name="T67" fmla="*/ 23 h 74"/>
                <a:gd name="T68" fmla="*/ 36 w 104"/>
                <a:gd name="T69" fmla="*/ 30 h 74"/>
                <a:gd name="T70" fmla="*/ 38 w 104"/>
                <a:gd name="T71" fmla="*/ 31 h 74"/>
                <a:gd name="T72" fmla="*/ 56 w 104"/>
                <a:gd name="T73"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4" h="74">
                  <a:moveTo>
                    <a:pt x="56" y="37"/>
                  </a:moveTo>
                  <a:cubicBezTo>
                    <a:pt x="57" y="29"/>
                    <a:pt x="62" y="22"/>
                    <a:pt x="69" y="19"/>
                  </a:cubicBezTo>
                  <a:cubicBezTo>
                    <a:pt x="77" y="15"/>
                    <a:pt x="87" y="15"/>
                    <a:pt x="92" y="23"/>
                  </a:cubicBezTo>
                  <a:cubicBezTo>
                    <a:pt x="92" y="23"/>
                    <a:pt x="91" y="24"/>
                    <a:pt x="91" y="24"/>
                  </a:cubicBezTo>
                  <a:cubicBezTo>
                    <a:pt x="82" y="23"/>
                    <a:pt x="78" y="31"/>
                    <a:pt x="72" y="35"/>
                  </a:cubicBezTo>
                  <a:cubicBezTo>
                    <a:pt x="69" y="38"/>
                    <a:pt x="65" y="39"/>
                    <a:pt x="61" y="39"/>
                  </a:cubicBezTo>
                  <a:cubicBezTo>
                    <a:pt x="65" y="40"/>
                    <a:pt x="69" y="41"/>
                    <a:pt x="72" y="43"/>
                  </a:cubicBezTo>
                  <a:cubicBezTo>
                    <a:pt x="78" y="37"/>
                    <a:pt x="85" y="39"/>
                    <a:pt x="91" y="43"/>
                  </a:cubicBezTo>
                  <a:cubicBezTo>
                    <a:pt x="97" y="49"/>
                    <a:pt x="101" y="57"/>
                    <a:pt x="104" y="66"/>
                  </a:cubicBezTo>
                  <a:cubicBezTo>
                    <a:pt x="104" y="67"/>
                    <a:pt x="102" y="67"/>
                    <a:pt x="102" y="67"/>
                  </a:cubicBezTo>
                  <a:cubicBezTo>
                    <a:pt x="97" y="61"/>
                    <a:pt x="89" y="62"/>
                    <a:pt x="83" y="59"/>
                  </a:cubicBezTo>
                  <a:cubicBezTo>
                    <a:pt x="78" y="56"/>
                    <a:pt x="75" y="51"/>
                    <a:pt x="74" y="45"/>
                  </a:cubicBezTo>
                  <a:cubicBezTo>
                    <a:pt x="70" y="44"/>
                    <a:pt x="65" y="43"/>
                    <a:pt x="61" y="41"/>
                  </a:cubicBezTo>
                  <a:cubicBezTo>
                    <a:pt x="65" y="44"/>
                    <a:pt x="69" y="48"/>
                    <a:pt x="71" y="52"/>
                  </a:cubicBezTo>
                  <a:cubicBezTo>
                    <a:pt x="74" y="58"/>
                    <a:pt x="74" y="65"/>
                    <a:pt x="77" y="72"/>
                  </a:cubicBezTo>
                  <a:cubicBezTo>
                    <a:pt x="77" y="73"/>
                    <a:pt x="76" y="74"/>
                    <a:pt x="75" y="73"/>
                  </a:cubicBezTo>
                  <a:cubicBezTo>
                    <a:pt x="72" y="70"/>
                    <a:pt x="68" y="70"/>
                    <a:pt x="64" y="68"/>
                  </a:cubicBezTo>
                  <a:cubicBezTo>
                    <a:pt x="61" y="66"/>
                    <a:pt x="59" y="63"/>
                    <a:pt x="57" y="60"/>
                  </a:cubicBezTo>
                  <a:cubicBezTo>
                    <a:pt x="54" y="54"/>
                    <a:pt x="54" y="47"/>
                    <a:pt x="55" y="40"/>
                  </a:cubicBezTo>
                  <a:cubicBezTo>
                    <a:pt x="55" y="40"/>
                    <a:pt x="55" y="40"/>
                    <a:pt x="55" y="39"/>
                  </a:cubicBezTo>
                  <a:cubicBezTo>
                    <a:pt x="49" y="37"/>
                    <a:pt x="44" y="35"/>
                    <a:pt x="38" y="33"/>
                  </a:cubicBezTo>
                  <a:cubicBezTo>
                    <a:pt x="47" y="41"/>
                    <a:pt x="52" y="54"/>
                    <a:pt x="45" y="65"/>
                  </a:cubicBezTo>
                  <a:cubicBezTo>
                    <a:pt x="45" y="66"/>
                    <a:pt x="43" y="65"/>
                    <a:pt x="43" y="64"/>
                  </a:cubicBezTo>
                  <a:cubicBezTo>
                    <a:pt x="43" y="61"/>
                    <a:pt x="39" y="57"/>
                    <a:pt x="37" y="54"/>
                  </a:cubicBezTo>
                  <a:cubicBezTo>
                    <a:pt x="35" y="52"/>
                    <a:pt x="33" y="49"/>
                    <a:pt x="31" y="45"/>
                  </a:cubicBezTo>
                  <a:cubicBezTo>
                    <a:pt x="29" y="41"/>
                    <a:pt x="29" y="35"/>
                    <a:pt x="32" y="30"/>
                  </a:cubicBezTo>
                  <a:cubicBezTo>
                    <a:pt x="32" y="30"/>
                    <a:pt x="31" y="30"/>
                    <a:pt x="31" y="30"/>
                  </a:cubicBezTo>
                  <a:cubicBezTo>
                    <a:pt x="21" y="26"/>
                    <a:pt x="11" y="20"/>
                    <a:pt x="1" y="14"/>
                  </a:cubicBezTo>
                  <a:cubicBezTo>
                    <a:pt x="0" y="14"/>
                    <a:pt x="1" y="13"/>
                    <a:pt x="1" y="13"/>
                  </a:cubicBezTo>
                  <a:cubicBezTo>
                    <a:pt x="11" y="18"/>
                    <a:pt x="21" y="23"/>
                    <a:pt x="31" y="28"/>
                  </a:cubicBezTo>
                  <a:cubicBezTo>
                    <a:pt x="29" y="21"/>
                    <a:pt x="35" y="13"/>
                    <a:pt x="40" y="10"/>
                  </a:cubicBezTo>
                  <a:cubicBezTo>
                    <a:pt x="46" y="5"/>
                    <a:pt x="57" y="0"/>
                    <a:pt x="65" y="4"/>
                  </a:cubicBezTo>
                  <a:cubicBezTo>
                    <a:pt x="66" y="4"/>
                    <a:pt x="66" y="5"/>
                    <a:pt x="65" y="6"/>
                  </a:cubicBezTo>
                  <a:cubicBezTo>
                    <a:pt x="59" y="11"/>
                    <a:pt x="57" y="18"/>
                    <a:pt x="51" y="23"/>
                  </a:cubicBezTo>
                  <a:cubicBezTo>
                    <a:pt x="47" y="27"/>
                    <a:pt x="41" y="30"/>
                    <a:pt x="36" y="30"/>
                  </a:cubicBezTo>
                  <a:cubicBezTo>
                    <a:pt x="36" y="30"/>
                    <a:pt x="37" y="31"/>
                    <a:pt x="38" y="31"/>
                  </a:cubicBezTo>
                  <a:cubicBezTo>
                    <a:pt x="44" y="33"/>
                    <a:pt x="50" y="35"/>
                    <a:pt x="56" y="37"/>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7"/>
            <p:cNvSpPr/>
            <p:nvPr/>
          </p:nvSpPr>
          <p:spPr bwMode="auto">
            <a:xfrm>
              <a:off x="1467" y="3966"/>
              <a:ext cx="562" cy="1493"/>
            </a:xfrm>
            <a:custGeom>
              <a:avLst/>
              <a:gdLst>
                <a:gd name="T0" fmla="*/ 82 w 111"/>
                <a:gd name="T1" fmla="*/ 264 h 295"/>
                <a:gd name="T2" fmla="*/ 77 w 111"/>
                <a:gd name="T3" fmla="*/ 239 h 295"/>
                <a:gd name="T4" fmla="*/ 84 w 111"/>
                <a:gd name="T5" fmla="*/ 242 h 295"/>
                <a:gd name="T6" fmla="*/ 90 w 111"/>
                <a:gd name="T7" fmla="*/ 247 h 295"/>
                <a:gd name="T8" fmla="*/ 83 w 111"/>
                <a:gd name="T9" fmla="*/ 212 h 295"/>
                <a:gd name="T10" fmla="*/ 85 w 111"/>
                <a:gd name="T11" fmla="*/ 205 h 295"/>
                <a:gd name="T12" fmla="*/ 86 w 111"/>
                <a:gd name="T13" fmla="*/ 185 h 295"/>
                <a:gd name="T14" fmla="*/ 104 w 111"/>
                <a:gd name="T15" fmla="*/ 205 h 295"/>
                <a:gd name="T16" fmla="*/ 96 w 111"/>
                <a:gd name="T17" fmla="*/ 194 h 295"/>
                <a:gd name="T18" fmla="*/ 88 w 111"/>
                <a:gd name="T19" fmla="*/ 159 h 295"/>
                <a:gd name="T20" fmla="*/ 88 w 111"/>
                <a:gd name="T21" fmla="*/ 154 h 295"/>
                <a:gd name="T22" fmla="*/ 107 w 111"/>
                <a:gd name="T23" fmla="*/ 136 h 295"/>
                <a:gd name="T24" fmla="*/ 104 w 111"/>
                <a:gd name="T25" fmla="*/ 131 h 295"/>
                <a:gd name="T26" fmla="*/ 80 w 111"/>
                <a:gd name="T27" fmla="*/ 105 h 295"/>
                <a:gd name="T28" fmla="*/ 79 w 111"/>
                <a:gd name="T29" fmla="*/ 97 h 295"/>
                <a:gd name="T30" fmla="*/ 82 w 111"/>
                <a:gd name="T31" fmla="*/ 86 h 295"/>
                <a:gd name="T32" fmla="*/ 89 w 111"/>
                <a:gd name="T33" fmla="*/ 81 h 295"/>
                <a:gd name="T34" fmla="*/ 67 w 111"/>
                <a:gd name="T35" fmla="*/ 70 h 295"/>
                <a:gd name="T36" fmla="*/ 82 w 111"/>
                <a:gd name="T37" fmla="*/ 63 h 295"/>
                <a:gd name="T38" fmla="*/ 80 w 111"/>
                <a:gd name="T39" fmla="*/ 56 h 295"/>
                <a:gd name="T40" fmla="*/ 56 w 111"/>
                <a:gd name="T41" fmla="*/ 51 h 295"/>
                <a:gd name="T42" fmla="*/ 70 w 111"/>
                <a:gd name="T43" fmla="*/ 41 h 295"/>
                <a:gd name="T44" fmla="*/ 31 w 111"/>
                <a:gd name="T45" fmla="*/ 22 h 295"/>
                <a:gd name="T46" fmla="*/ 53 w 111"/>
                <a:gd name="T47" fmla="*/ 20 h 295"/>
                <a:gd name="T48" fmla="*/ 42 w 111"/>
                <a:gd name="T49" fmla="*/ 18 h 295"/>
                <a:gd name="T50" fmla="*/ 32 w 111"/>
                <a:gd name="T51" fmla="*/ 19 h 295"/>
                <a:gd name="T52" fmla="*/ 0 w 111"/>
                <a:gd name="T53" fmla="*/ 1 h 295"/>
                <a:gd name="T54" fmla="*/ 19 w 111"/>
                <a:gd name="T55" fmla="*/ 42 h 295"/>
                <a:gd name="T56" fmla="*/ 23 w 111"/>
                <a:gd name="T57" fmla="*/ 46 h 295"/>
                <a:gd name="T58" fmla="*/ 45 w 111"/>
                <a:gd name="T59" fmla="*/ 43 h 295"/>
                <a:gd name="T60" fmla="*/ 41 w 111"/>
                <a:gd name="T61" fmla="*/ 68 h 295"/>
                <a:gd name="T62" fmla="*/ 59 w 111"/>
                <a:gd name="T63" fmla="*/ 61 h 295"/>
                <a:gd name="T64" fmla="*/ 49 w 111"/>
                <a:gd name="T65" fmla="*/ 80 h 295"/>
                <a:gd name="T66" fmla="*/ 63 w 111"/>
                <a:gd name="T67" fmla="*/ 77 h 295"/>
                <a:gd name="T68" fmla="*/ 68 w 111"/>
                <a:gd name="T69" fmla="*/ 83 h 295"/>
                <a:gd name="T70" fmla="*/ 60 w 111"/>
                <a:gd name="T71" fmla="*/ 113 h 295"/>
                <a:gd name="T72" fmla="*/ 70 w 111"/>
                <a:gd name="T73" fmla="*/ 92 h 295"/>
                <a:gd name="T74" fmla="*/ 80 w 111"/>
                <a:gd name="T75" fmla="*/ 113 h 295"/>
                <a:gd name="T76" fmla="*/ 84 w 111"/>
                <a:gd name="T77" fmla="*/ 139 h 295"/>
                <a:gd name="T78" fmla="*/ 65 w 111"/>
                <a:gd name="T79" fmla="*/ 152 h 295"/>
                <a:gd name="T80" fmla="*/ 72 w 111"/>
                <a:gd name="T81" fmla="*/ 142 h 295"/>
                <a:gd name="T82" fmla="*/ 85 w 111"/>
                <a:gd name="T83" fmla="*/ 155 h 295"/>
                <a:gd name="T84" fmla="*/ 79 w 111"/>
                <a:gd name="T85" fmla="*/ 172 h 295"/>
                <a:gd name="T86" fmla="*/ 71 w 111"/>
                <a:gd name="T87" fmla="*/ 189 h 295"/>
                <a:gd name="T88" fmla="*/ 82 w 111"/>
                <a:gd name="T89" fmla="*/ 196 h 295"/>
                <a:gd name="T90" fmla="*/ 64 w 111"/>
                <a:gd name="T91" fmla="*/ 214 h 295"/>
                <a:gd name="T92" fmla="*/ 61 w 111"/>
                <a:gd name="T93" fmla="*/ 214 h 295"/>
                <a:gd name="T94" fmla="*/ 76 w 111"/>
                <a:gd name="T95" fmla="*/ 227 h 295"/>
                <a:gd name="T96" fmla="*/ 73 w 111"/>
                <a:gd name="T97" fmla="*/ 240 h 295"/>
                <a:gd name="T98" fmla="*/ 56 w 111"/>
                <a:gd name="T99" fmla="*/ 262 h 295"/>
                <a:gd name="T100" fmla="*/ 57 w 111"/>
                <a:gd name="T101" fmla="*/ 272 h 295"/>
                <a:gd name="T102" fmla="*/ 63 w 111"/>
                <a:gd name="T103" fmla="*/ 272 h 295"/>
                <a:gd name="T104" fmla="*/ 67 w 111"/>
                <a:gd name="T105" fmla="*/ 273 h 295"/>
                <a:gd name="T106" fmla="*/ 80 w 111"/>
                <a:gd name="T107" fmla="*/ 265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1" h="295">
                  <a:moveTo>
                    <a:pt x="89" y="268"/>
                  </a:moveTo>
                  <a:cubicBezTo>
                    <a:pt x="88" y="267"/>
                    <a:pt x="86" y="265"/>
                    <a:pt x="84" y="265"/>
                  </a:cubicBezTo>
                  <a:cubicBezTo>
                    <a:pt x="84" y="265"/>
                    <a:pt x="83" y="265"/>
                    <a:pt x="83" y="265"/>
                  </a:cubicBezTo>
                  <a:cubicBezTo>
                    <a:pt x="83" y="265"/>
                    <a:pt x="83" y="264"/>
                    <a:pt x="82" y="264"/>
                  </a:cubicBezTo>
                  <a:cubicBezTo>
                    <a:pt x="80" y="261"/>
                    <a:pt x="78" y="259"/>
                    <a:pt x="77" y="256"/>
                  </a:cubicBezTo>
                  <a:cubicBezTo>
                    <a:pt x="76" y="253"/>
                    <a:pt x="75" y="249"/>
                    <a:pt x="75" y="246"/>
                  </a:cubicBezTo>
                  <a:cubicBezTo>
                    <a:pt x="75" y="246"/>
                    <a:pt x="75" y="246"/>
                    <a:pt x="75" y="245"/>
                  </a:cubicBezTo>
                  <a:cubicBezTo>
                    <a:pt x="75" y="243"/>
                    <a:pt x="76" y="241"/>
                    <a:pt x="77" y="239"/>
                  </a:cubicBezTo>
                  <a:cubicBezTo>
                    <a:pt x="77" y="242"/>
                    <a:pt x="78" y="244"/>
                    <a:pt x="80" y="246"/>
                  </a:cubicBezTo>
                  <a:cubicBezTo>
                    <a:pt x="83" y="251"/>
                    <a:pt x="90" y="252"/>
                    <a:pt x="94" y="248"/>
                  </a:cubicBezTo>
                  <a:cubicBezTo>
                    <a:pt x="97" y="245"/>
                    <a:pt x="97" y="239"/>
                    <a:pt x="93" y="237"/>
                  </a:cubicBezTo>
                  <a:cubicBezTo>
                    <a:pt x="89" y="235"/>
                    <a:pt x="84" y="237"/>
                    <a:pt x="84" y="242"/>
                  </a:cubicBezTo>
                  <a:cubicBezTo>
                    <a:pt x="84" y="243"/>
                    <a:pt x="86" y="243"/>
                    <a:pt x="86" y="242"/>
                  </a:cubicBezTo>
                  <a:cubicBezTo>
                    <a:pt x="87" y="241"/>
                    <a:pt x="91" y="239"/>
                    <a:pt x="92" y="239"/>
                  </a:cubicBezTo>
                  <a:cubicBezTo>
                    <a:pt x="92" y="241"/>
                    <a:pt x="93" y="243"/>
                    <a:pt x="93" y="244"/>
                  </a:cubicBezTo>
                  <a:cubicBezTo>
                    <a:pt x="92" y="245"/>
                    <a:pt x="91" y="246"/>
                    <a:pt x="90" y="247"/>
                  </a:cubicBezTo>
                  <a:cubicBezTo>
                    <a:pt x="87" y="249"/>
                    <a:pt x="82" y="246"/>
                    <a:pt x="81" y="243"/>
                  </a:cubicBezTo>
                  <a:cubicBezTo>
                    <a:pt x="78" y="238"/>
                    <a:pt x="79" y="233"/>
                    <a:pt x="80" y="228"/>
                  </a:cubicBezTo>
                  <a:cubicBezTo>
                    <a:pt x="80" y="228"/>
                    <a:pt x="80" y="228"/>
                    <a:pt x="79" y="228"/>
                  </a:cubicBezTo>
                  <a:cubicBezTo>
                    <a:pt x="81" y="223"/>
                    <a:pt x="82" y="217"/>
                    <a:pt x="83" y="212"/>
                  </a:cubicBezTo>
                  <a:cubicBezTo>
                    <a:pt x="83" y="215"/>
                    <a:pt x="84" y="217"/>
                    <a:pt x="86" y="219"/>
                  </a:cubicBezTo>
                  <a:cubicBezTo>
                    <a:pt x="89" y="223"/>
                    <a:pt x="94" y="228"/>
                    <a:pt x="99" y="225"/>
                  </a:cubicBezTo>
                  <a:cubicBezTo>
                    <a:pt x="102" y="223"/>
                    <a:pt x="104" y="218"/>
                    <a:pt x="102" y="215"/>
                  </a:cubicBezTo>
                  <a:cubicBezTo>
                    <a:pt x="98" y="208"/>
                    <a:pt x="88" y="213"/>
                    <a:pt x="85" y="205"/>
                  </a:cubicBezTo>
                  <a:cubicBezTo>
                    <a:pt x="85" y="205"/>
                    <a:pt x="84" y="205"/>
                    <a:pt x="84" y="205"/>
                  </a:cubicBezTo>
                  <a:cubicBezTo>
                    <a:pt x="84" y="204"/>
                    <a:pt x="84" y="204"/>
                    <a:pt x="84" y="204"/>
                  </a:cubicBezTo>
                  <a:cubicBezTo>
                    <a:pt x="84" y="203"/>
                    <a:pt x="84" y="203"/>
                    <a:pt x="84" y="203"/>
                  </a:cubicBezTo>
                  <a:cubicBezTo>
                    <a:pt x="85" y="197"/>
                    <a:pt x="86" y="191"/>
                    <a:pt x="86" y="185"/>
                  </a:cubicBezTo>
                  <a:cubicBezTo>
                    <a:pt x="88" y="189"/>
                    <a:pt x="91" y="194"/>
                    <a:pt x="95" y="196"/>
                  </a:cubicBezTo>
                  <a:cubicBezTo>
                    <a:pt x="95" y="196"/>
                    <a:pt x="95" y="196"/>
                    <a:pt x="95" y="196"/>
                  </a:cubicBezTo>
                  <a:cubicBezTo>
                    <a:pt x="94" y="197"/>
                    <a:pt x="94" y="200"/>
                    <a:pt x="95" y="201"/>
                  </a:cubicBezTo>
                  <a:cubicBezTo>
                    <a:pt x="96" y="205"/>
                    <a:pt x="101" y="206"/>
                    <a:pt x="104" y="205"/>
                  </a:cubicBezTo>
                  <a:cubicBezTo>
                    <a:pt x="107" y="203"/>
                    <a:pt x="109" y="198"/>
                    <a:pt x="106" y="195"/>
                  </a:cubicBezTo>
                  <a:cubicBezTo>
                    <a:pt x="105" y="193"/>
                    <a:pt x="102" y="192"/>
                    <a:pt x="100" y="192"/>
                  </a:cubicBezTo>
                  <a:cubicBezTo>
                    <a:pt x="99" y="192"/>
                    <a:pt x="99" y="192"/>
                    <a:pt x="99" y="192"/>
                  </a:cubicBezTo>
                  <a:cubicBezTo>
                    <a:pt x="98" y="193"/>
                    <a:pt x="97" y="193"/>
                    <a:pt x="96" y="194"/>
                  </a:cubicBezTo>
                  <a:cubicBezTo>
                    <a:pt x="96" y="194"/>
                    <a:pt x="96" y="194"/>
                    <a:pt x="96" y="194"/>
                  </a:cubicBezTo>
                  <a:cubicBezTo>
                    <a:pt x="94" y="192"/>
                    <a:pt x="92" y="190"/>
                    <a:pt x="91" y="188"/>
                  </a:cubicBezTo>
                  <a:cubicBezTo>
                    <a:pt x="89" y="185"/>
                    <a:pt x="88" y="182"/>
                    <a:pt x="87" y="179"/>
                  </a:cubicBezTo>
                  <a:cubicBezTo>
                    <a:pt x="87" y="172"/>
                    <a:pt x="88" y="166"/>
                    <a:pt x="88" y="159"/>
                  </a:cubicBezTo>
                  <a:cubicBezTo>
                    <a:pt x="89" y="162"/>
                    <a:pt x="91" y="166"/>
                    <a:pt x="94" y="168"/>
                  </a:cubicBezTo>
                  <a:cubicBezTo>
                    <a:pt x="98" y="172"/>
                    <a:pt x="104" y="176"/>
                    <a:pt x="108" y="171"/>
                  </a:cubicBezTo>
                  <a:cubicBezTo>
                    <a:pt x="111" y="167"/>
                    <a:pt x="109" y="162"/>
                    <a:pt x="106" y="160"/>
                  </a:cubicBezTo>
                  <a:cubicBezTo>
                    <a:pt x="101" y="156"/>
                    <a:pt x="94" y="154"/>
                    <a:pt x="88" y="154"/>
                  </a:cubicBezTo>
                  <a:cubicBezTo>
                    <a:pt x="88" y="153"/>
                    <a:pt x="88" y="152"/>
                    <a:pt x="87" y="151"/>
                  </a:cubicBezTo>
                  <a:cubicBezTo>
                    <a:pt x="87" y="146"/>
                    <a:pt x="87" y="141"/>
                    <a:pt x="86" y="135"/>
                  </a:cubicBezTo>
                  <a:cubicBezTo>
                    <a:pt x="88" y="138"/>
                    <a:pt x="90" y="140"/>
                    <a:pt x="92" y="141"/>
                  </a:cubicBezTo>
                  <a:cubicBezTo>
                    <a:pt x="97" y="144"/>
                    <a:pt x="105" y="143"/>
                    <a:pt x="107" y="136"/>
                  </a:cubicBezTo>
                  <a:cubicBezTo>
                    <a:pt x="109" y="131"/>
                    <a:pt x="105" y="124"/>
                    <a:pt x="99" y="125"/>
                  </a:cubicBezTo>
                  <a:cubicBezTo>
                    <a:pt x="95" y="125"/>
                    <a:pt x="92" y="131"/>
                    <a:pt x="97" y="133"/>
                  </a:cubicBezTo>
                  <a:cubicBezTo>
                    <a:pt x="98" y="134"/>
                    <a:pt x="99" y="132"/>
                    <a:pt x="98" y="131"/>
                  </a:cubicBezTo>
                  <a:cubicBezTo>
                    <a:pt x="100" y="127"/>
                    <a:pt x="102" y="127"/>
                    <a:pt x="104" y="131"/>
                  </a:cubicBezTo>
                  <a:cubicBezTo>
                    <a:pt x="105" y="132"/>
                    <a:pt x="105" y="134"/>
                    <a:pt x="104" y="136"/>
                  </a:cubicBezTo>
                  <a:cubicBezTo>
                    <a:pt x="102" y="140"/>
                    <a:pt x="98" y="140"/>
                    <a:pt x="95" y="139"/>
                  </a:cubicBezTo>
                  <a:cubicBezTo>
                    <a:pt x="91" y="138"/>
                    <a:pt x="87" y="134"/>
                    <a:pt x="86" y="129"/>
                  </a:cubicBezTo>
                  <a:cubicBezTo>
                    <a:pt x="84" y="121"/>
                    <a:pt x="83" y="113"/>
                    <a:pt x="80" y="105"/>
                  </a:cubicBezTo>
                  <a:cubicBezTo>
                    <a:pt x="82" y="107"/>
                    <a:pt x="85" y="110"/>
                    <a:pt x="88" y="111"/>
                  </a:cubicBezTo>
                  <a:cubicBezTo>
                    <a:pt x="92" y="113"/>
                    <a:pt x="97" y="114"/>
                    <a:pt x="100" y="110"/>
                  </a:cubicBezTo>
                  <a:cubicBezTo>
                    <a:pt x="103" y="107"/>
                    <a:pt x="101" y="103"/>
                    <a:pt x="98" y="101"/>
                  </a:cubicBezTo>
                  <a:cubicBezTo>
                    <a:pt x="93" y="97"/>
                    <a:pt x="85" y="96"/>
                    <a:pt x="79" y="97"/>
                  </a:cubicBezTo>
                  <a:cubicBezTo>
                    <a:pt x="79" y="97"/>
                    <a:pt x="79" y="97"/>
                    <a:pt x="79" y="97"/>
                  </a:cubicBezTo>
                  <a:cubicBezTo>
                    <a:pt x="78" y="97"/>
                    <a:pt x="78" y="96"/>
                    <a:pt x="78" y="96"/>
                  </a:cubicBezTo>
                  <a:cubicBezTo>
                    <a:pt x="76" y="90"/>
                    <a:pt x="74" y="85"/>
                    <a:pt x="72" y="79"/>
                  </a:cubicBezTo>
                  <a:cubicBezTo>
                    <a:pt x="75" y="83"/>
                    <a:pt x="78" y="85"/>
                    <a:pt x="82" y="86"/>
                  </a:cubicBezTo>
                  <a:cubicBezTo>
                    <a:pt x="82" y="86"/>
                    <a:pt x="82" y="86"/>
                    <a:pt x="82" y="87"/>
                  </a:cubicBezTo>
                  <a:cubicBezTo>
                    <a:pt x="83" y="90"/>
                    <a:pt x="87" y="94"/>
                    <a:pt x="91" y="92"/>
                  </a:cubicBezTo>
                  <a:cubicBezTo>
                    <a:pt x="94" y="91"/>
                    <a:pt x="96" y="87"/>
                    <a:pt x="94" y="84"/>
                  </a:cubicBezTo>
                  <a:cubicBezTo>
                    <a:pt x="93" y="82"/>
                    <a:pt x="91" y="81"/>
                    <a:pt x="89" y="81"/>
                  </a:cubicBezTo>
                  <a:cubicBezTo>
                    <a:pt x="88" y="81"/>
                    <a:pt x="87" y="81"/>
                    <a:pt x="86" y="81"/>
                  </a:cubicBezTo>
                  <a:cubicBezTo>
                    <a:pt x="84" y="81"/>
                    <a:pt x="83" y="82"/>
                    <a:pt x="83" y="83"/>
                  </a:cubicBezTo>
                  <a:cubicBezTo>
                    <a:pt x="80" y="82"/>
                    <a:pt x="77" y="81"/>
                    <a:pt x="75" y="79"/>
                  </a:cubicBezTo>
                  <a:cubicBezTo>
                    <a:pt x="72" y="76"/>
                    <a:pt x="69" y="73"/>
                    <a:pt x="67" y="70"/>
                  </a:cubicBezTo>
                  <a:cubicBezTo>
                    <a:pt x="67" y="69"/>
                    <a:pt x="67" y="69"/>
                    <a:pt x="67" y="69"/>
                  </a:cubicBezTo>
                  <a:cubicBezTo>
                    <a:pt x="65" y="67"/>
                    <a:pt x="64" y="64"/>
                    <a:pt x="63" y="62"/>
                  </a:cubicBezTo>
                  <a:cubicBezTo>
                    <a:pt x="65" y="63"/>
                    <a:pt x="67" y="64"/>
                    <a:pt x="69" y="65"/>
                  </a:cubicBezTo>
                  <a:cubicBezTo>
                    <a:pt x="73" y="67"/>
                    <a:pt x="79" y="67"/>
                    <a:pt x="82" y="63"/>
                  </a:cubicBezTo>
                  <a:cubicBezTo>
                    <a:pt x="88" y="53"/>
                    <a:pt x="72" y="46"/>
                    <a:pt x="69" y="56"/>
                  </a:cubicBezTo>
                  <a:cubicBezTo>
                    <a:pt x="68" y="57"/>
                    <a:pt x="70" y="58"/>
                    <a:pt x="71" y="57"/>
                  </a:cubicBezTo>
                  <a:cubicBezTo>
                    <a:pt x="71" y="56"/>
                    <a:pt x="74" y="54"/>
                    <a:pt x="75" y="54"/>
                  </a:cubicBezTo>
                  <a:cubicBezTo>
                    <a:pt x="77" y="55"/>
                    <a:pt x="78" y="56"/>
                    <a:pt x="80" y="56"/>
                  </a:cubicBezTo>
                  <a:cubicBezTo>
                    <a:pt x="80" y="58"/>
                    <a:pt x="80" y="59"/>
                    <a:pt x="80" y="60"/>
                  </a:cubicBezTo>
                  <a:cubicBezTo>
                    <a:pt x="78" y="64"/>
                    <a:pt x="72" y="63"/>
                    <a:pt x="69" y="62"/>
                  </a:cubicBezTo>
                  <a:cubicBezTo>
                    <a:pt x="63" y="60"/>
                    <a:pt x="59" y="56"/>
                    <a:pt x="56" y="51"/>
                  </a:cubicBezTo>
                  <a:cubicBezTo>
                    <a:pt x="56" y="51"/>
                    <a:pt x="56" y="51"/>
                    <a:pt x="56" y="51"/>
                  </a:cubicBezTo>
                  <a:cubicBezTo>
                    <a:pt x="54" y="49"/>
                    <a:pt x="53" y="47"/>
                    <a:pt x="52" y="45"/>
                  </a:cubicBezTo>
                  <a:cubicBezTo>
                    <a:pt x="52" y="45"/>
                    <a:pt x="51" y="45"/>
                    <a:pt x="51" y="45"/>
                  </a:cubicBezTo>
                  <a:cubicBezTo>
                    <a:pt x="53" y="46"/>
                    <a:pt x="56" y="46"/>
                    <a:pt x="58" y="47"/>
                  </a:cubicBezTo>
                  <a:cubicBezTo>
                    <a:pt x="63" y="47"/>
                    <a:pt x="69" y="46"/>
                    <a:pt x="70" y="41"/>
                  </a:cubicBezTo>
                  <a:cubicBezTo>
                    <a:pt x="71" y="36"/>
                    <a:pt x="67" y="32"/>
                    <a:pt x="62" y="31"/>
                  </a:cubicBezTo>
                  <a:cubicBezTo>
                    <a:pt x="56" y="30"/>
                    <a:pt x="49" y="33"/>
                    <a:pt x="46" y="37"/>
                  </a:cubicBezTo>
                  <a:cubicBezTo>
                    <a:pt x="46" y="37"/>
                    <a:pt x="46" y="37"/>
                    <a:pt x="46" y="37"/>
                  </a:cubicBezTo>
                  <a:cubicBezTo>
                    <a:pt x="41" y="32"/>
                    <a:pt x="36" y="27"/>
                    <a:pt x="31" y="22"/>
                  </a:cubicBezTo>
                  <a:cubicBezTo>
                    <a:pt x="34" y="23"/>
                    <a:pt x="38" y="24"/>
                    <a:pt x="41" y="23"/>
                  </a:cubicBezTo>
                  <a:cubicBezTo>
                    <a:pt x="41" y="23"/>
                    <a:pt x="41" y="23"/>
                    <a:pt x="41" y="23"/>
                  </a:cubicBezTo>
                  <a:cubicBezTo>
                    <a:pt x="42" y="25"/>
                    <a:pt x="45" y="27"/>
                    <a:pt x="48" y="27"/>
                  </a:cubicBezTo>
                  <a:cubicBezTo>
                    <a:pt x="51" y="27"/>
                    <a:pt x="55" y="24"/>
                    <a:pt x="53" y="20"/>
                  </a:cubicBezTo>
                  <a:cubicBezTo>
                    <a:pt x="52" y="19"/>
                    <a:pt x="50" y="18"/>
                    <a:pt x="48" y="17"/>
                  </a:cubicBezTo>
                  <a:cubicBezTo>
                    <a:pt x="48" y="17"/>
                    <a:pt x="48" y="17"/>
                    <a:pt x="47" y="17"/>
                  </a:cubicBezTo>
                  <a:cubicBezTo>
                    <a:pt x="46" y="16"/>
                    <a:pt x="44" y="16"/>
                    <a:pt x="42" y="18"/>
                  </a:cubicBezTo>
                  <a:cubicBezTo>
                    <a:pt x="42" y="18"/>
                    <a:pt x="42" y="18"/>
                    <a:pt x="42" y="18"/>
                  </a:cubicBezTo>
                  <a:cubicBezTo>
                    <a:pt x="42" y="18"/>
                    <a:pt x="42" y="18"/>
                    <a:pt x="42" y="19"/>
                  </a:cubicBezTo>
                  <a:cubicBezTo>
                    <a:pt x="41" y="19"/>
                    <a:pt x="41" y="20"/>
                    <a:pt x="41" y="21"/>
                  </a:cubicBezTo>
                  <a:cubicBezTo>
                    <a:pt x="41" y="21"/>
                    <a:pt x="41" y="21"/>
                    <a:pt x="41" y="21"/>
                  </a:cubicBezTo>
                  <a:cubicBezTo>
                    <a:pt x="38" y="20"/>
                    <a:pt x="35" y="20"/>
                    <a:pt x="32" y="19"/>
                  </a:cubicBezTo>
                  <a:cubicBezTo>
                    <a:pt x="30" y="18"/>
                    <a:pt x="27" y="17"/>
                    <a:pt x="25" y="16"/>
                  </a:cubicBezTo>
                  <a:cubicBezTo>
                    <a:pt x="25" y="16"/>
                    <a:pt x="24" y="16"/>
                    <a:pt x="24" y="16"/>
                  </a:cubicBezTo>
                  <a:cubicBezTo>
                    <a:pt x="17" y="10"/>
                    <a:pt x="9" y="5"/>
                    <a:pt x="1" y="0"/>
                  </a:cubicBezTo>
                  <a:cubicBezTo>
                    <a:pt x="0" y="0"/>
                    <a:pt x="0" y="1"/>
                    <a:pt x="0" y="1"/>
                  </a:cubicBezTo>
                  <a:cubicBezTo>
                    <a:pt x="9" y="7"/>
                    <a:pt x="17" y="13"/>
                    <a:pt x="24" y="20"/>
                  </a:cubicBezTo>
                  <a:cubicBezTo>
                    <a:pt x="24" y="20"/>
                    <a:pt x="24" y="20"/>
                    <a:pt x="24" y="20"/>
                  </a:cubicBezTo>
                  <a:cubicBezTo>
                    <a:pt x="27" y="26"/>
                    <a:pt x="33" y="32"/>
                    <a:pt x="29" y="39"/>
                  </a:cubicBezTo>
                  <a:cubicBezTo>
                    <a:pt x="27" y="42"/>
                    <a:pt x="23" y="44"/>
                    <a:pt x="19" y="42"/>
                  </a:cubicBezTo>
                  <a:cubicBezTo>
                    <a:pt x="16" y="39"/>
                    <a:pt x="18" y="34"/>
                    <a:pt x="23" y="34"/>
                  </a:cubicBezTo>
                  <a:cubicBezTo>
                    <a:pt x="24" y="35"/>
                    <a:pt x="24" y="33"/>
                    <a:pt x="23" y="32"/>
                  </a:cubicBezTo>
                  <a:cubicBezTo>
                    <a:pt x="19" y="30"/>
                    <a:pt x="15" y="33"/>
                    <a:pt x="14" y="37"/>
                  </a:cubicBezTo>
                  <a:cubicBezTo>
                    <a:pt x="14" y="42"/>
                    <a:pt x="18" y="46"/>
                    <a:pt x="23" y="46"/>
                  </a:cubicBezTo>
                  <a:cubicBezTo>
                    <a:pt x="28" y="46"/>
                    <a:pt x="32" y="42"/>
                    <a:pt x="33" y="37"/>
                  </a:cubicBezTo>
                  <a:cubicBezTo>
                    <a:pt x="33" y="34"/>
                    <a:pt x="32" y="29"/>
                    <a:pt x="31" y="26"/>
                  </a:cubicBezTo>
                  <a:cubicBezTo>
                    <a:pt x="36" y="31"/>
                    <a:pt x="41" y="37"/>
                    <a:pt x="45" y="42"/>
                  </a:cubicBezTo>
                  <a:cubicBezTo>
                    <a:pt x="45" y="42"/>
                    <a:pt x="45" y="43"/>
                    <a:pt x="45" y="43"/>
                  </a:cubicBezTo>
                  <a:cubicBezTo>
                    <a:pt x="45" y="43"/>
                    <a:pt x="45" y="44"/>
                    <a:pt x="45" y="44"/>
                  </a:cubicBezTo>
                  <a:cubicBezTo>
                    <a:pt x="45" y="44"/>
                    <a:pt x="45" y="44"/>
                    <a:pt x="45" y="44"/>
                  </a:cubicBezTo>
                  <a:cubicBezTo>
                    <a:pt x="41" y="49"/>
                    <a:pt x="35" y="55"/>
                    <a:pt x="35" y="61"/>
                  </a:cubicBezTo>
                  <a:cubicBezTo>
                    <a:pt x="35" y="65"/>
                    <a:pt x="37" y="68"/>
                    <a:pt x="41" y="68"/>
                  </a:cubicBezTo>
                  <a:cubicBezTo>
                    <a:pt x="46" y="68"/>
                    <a:pt x="48" y="63"/>
                    <a:pt x="49" y="58"/>
                  </a:cubicBezTo>
                  <a:cubicBezTo>
                    <a:pt x="50" y="55"/>
                    <a:pt x="50" y="53"/>
                    <a:pt x="50" y="50"/>
                  </a:cubicBezTo>
                  <a:cubicBezTo>
                    <a:pt x="50" y="49"/>
                    <a:pt x="50" y="48"/>
                    <a:pt x="49" y="47"/>
                  </a:cubicBezTo>
                  <a:cubicBezTo>
                    <a:pt x="53" y="52"/>
                    <a:pt x="56" y="56"/>
                    <a:pt x="59" y="61"/>
                  </a:cubicBezTo>
                  <a:cubicBezTo>
                    <a:pt x="58" y="62"/>
                    <a:pt x="59" y="62"/>
                    <a:pt x="59" y="63"/>
                  </a:cubicBezTo>
                  <a:cubicBezTo>
                    <a:pt x="60" y="66"/>
                    <a:pt x="61" y="68"/>
                    <a:pt x="61" y="71"/>
                  </a:cubicBezTo>
                  <a:cubicBezTo>
                    <a:pt x="61" y="75"/>
                    <a:pt x="61" y="80"/>
                    <a:pt x="57" y="82"/>
                  </a:cubicBezTo>
                  <a:cubicBezTo>
                    <a:pt x="55" y="84"/>
                    <a:pt x="50" y="84"/>
                    <a:pt x="49" y="80"/>
                  </a:cubicBezTo>
                  <a:cubicBezTo>
                    <a:pt x="48" y="77"/>
                    <a:pt x="51" y="74"/>
                    <a:pt x="54" y="74"/>
                  </a:cubicBezTo>
                  <a:cubicBezTo>
                    <a:pt x="56" y="74"/>
                    <a:pt x="56" y="72"/>
                    <a:pt x="55" y="72"/>
                  </a:cubicBezTo>
                  <a:cubicBezTo>
                    <a:pt x="46" y="68"/>
                    <a:pt x="42" y="85"/>
                    <a:pt x="53" y="86"/>
                  </a:cubicBezTo>
                  <a:cubicBezTo>
                    <a:pt x="58" y="87"/>
                    <a:pt x="62" y="82"/>
                    <a:pt x="63" y="77"/>
                  </a:cubicBezTo>
                  <a:cubicBezTo>
                    <a:pt x="64" y="75"/>
                    <a:pt x="64" y="72"/>
                    <a:pt x="64" y="70"/>
                  </a:cubicBezTo>
                  <a:cubicBezTo>
                    <a:pt x="65" y="73"/>
                    <a:pt x="67" y="76"/>
                    <a:pt x="69" y="80"/>
                  </a:cubicBezTo>
                  <a:cubicBezTo>
                    <a:pt x="68" y="80"/>
                    <a:pt x="68" y="80"/>
                    <a:pt x="68" y="80"/>
                  </a:cubicBezTo>
                  <a:cubicBezTo>
                    <a:pt x="68" y="81"/>
                    <a:pt x="68" y="82"/>
                    <a:pt x="68" y="83"/>
                  </a:cubicBezTo>
                  <a:cubicBezTo>
                    <a:pt x="68" y="86"/>
                    <a:pt x="68" y="89"/>
                    <a:pt x="68" y="92"/>
                  </a:cubicBezTo>
                  <a:cubicBezTo>
                    <a:pt x="67" y="95"/>
                    <a:pt x="66" y="98"/>
                    <a:pt x="65" y="100"/>
                  </a:cubicBezTo>
                  <a:cubicBezTo>
                    <a:pt x="62" y="99"/>
                    <a:pt x="59" y="100"/>
                    <a:pt x="57" y="103"/>
                  </a:cubicBezTo>
                  <a:cubicBezTo>
                    <a:pt x="55" y="106"/>
                    <a:pt x="57" y="111"/>
                    <a:pt x="60" y="113"/>
                  </a:cubicBezTo>
                  <a:cubicBezTo>
                    <a:pt x="64" y="114"/>
                    <a:pt x="68" y="112"/>
                    <a:pt x="69" y="109"/>
                  </a:cubicBezTo>
                  <a:cubicBezTo>
                    <a:pt x="70" y="106"/>
                    <a:pt x="69" y="104"/>
                    <a:pt x="67" y="102"/>
                  </a:cubicBezTo>
                  <a:cubicBezTo>
                    <a:pt x="67" y="102"/>
                    <a:pt x="67" y="102"/>
                    <a:pt x="67" y="102"/>
                  </a:cubicBezTo>
                  <a:cubicBezTo>
                    <a:pt x="69" y="99"/>
                    <a:pt x="70" y="95"/>
                    <a:pt x="70" y="92"/>
                  </a:cubicBezTo>
                  <a:cubicBezTo>
                    <a:pt x="70" y="89"/>
                    <a:pt x="70" y="86"/>
                    <a:pt x="70" y="84"/>
                  </a:cubicBezTo>
                  <a:cubicBezTo>
                    <a:pt x="70" y="83"/>
                    <a:pt x="70" y="83"/>
                    <a:pt x="70" y="83"/>
                  </a:cubicBezTo>
                  <a:cubicBezTo>
                    <a:pt x="71" y="86"/>
                    <a:pt x="73" y="89"/>
                    <a:pt x="74" y="93"/>
                  </a:cubicBezTo>
                  <a:cubicBezTo>
                    <a:pt x="76" y="99"/>
                    <a:pt x="78" y="106"/>
                    <a:pt x="80" y="113"/>
                  </a:cubicBezTo>
                  <a:cubicBezTo>
                    <a:pt x="79" y="113"/>
                    <a:pt x="79" y="112"/>
                    <a:pt x="78" y="113"/>
                  </a:cubicBezTo>
                  <a:cubicBezTo>
                    <a:pt x="71" y="114"/>
                    <a:pt x="52" y="121"/>
                    <a:pt x="60" y="132"/>
                  </a:cubicBezTo>
                  <a:cubicBezTo>
                    <a:pt x="67" y="140"/>
                    <a:pt x="77" y="126"/>
                    <a:pt x="81" y="119"/>
                  </a:cubicBezTo>
                  <a:cubicBezTo>
                    <a:pt x="82" y="126"/>
                    <a:pt x="83" y="132"/>
                    <a:pt x="84" y="139"/>
                  </a:cubicBezTo>
                  <a:cubicBezTo>
                    <a:pt x="83" y="142"/>
                    <a:pt x="83" y="144"/>
                    <a:pt x="82" y="146"/>
                  </a:cubicBezTo>
                  <a:cubicBezTo>
                    <a:pt x="81" y="149"/>
                    <a:pt x="80" y="152"/>
                    <a:pt x="78" y="154"/>
                  </a:cubicBezTo>
                  <a:cubicBezTo>
                    <a:pt x="75" y="157"/>
                    <a:pt x="71" y="158"/>
                    <a:pt x="68" y="156"/>
                  </a:cubicBezTo>
                  <a:cubicBezTo>
                    <a:pt x="67" y="155"/>
                    <a:pt x="65" y="153"/>
                    <a:pt x="65" y="152"/>
                  </a:cubicBezTo>
                  <a:cubicBezTo>
                    <a:pt x="65" y="150"/>
                    <a:pt x="65" y="149"/>
                    <a:pt x="67" y="147"/>
                  </a:cubicBezTo>
                  <a:cubicBezTo>
                    <a:pt x="68" y="145"/>
                    <a:pt x="70" y="145"/>
                    <a:pt x="72" y="149"/>
                  </a:cubicBezTo>
                  <a:cubicBezTo>
                    <a:pt x="72" y="150"/>
                    <a:pt x="72" y="151"/>
                    <a:pt x="73" y="151"/>
                  </a:cubicBezTo>
                  <a:cubicBezTo>
                    <a:pt x="78" y="150"/>
                    <a:pt x="77" y="143"/>
                    <a:pt x="72" y="142"/>
                  </a:cubicBezTo>
                  <a:cubicBezTo>
                    <a:pt x="66" y="141"/>
                    <a:pt x="61" y="148"/>
                    <a:pt x="62" y="153"/>
                  </a:cubicBezTo>
                  <a:cubicBezTo>
                    <a:pt x="64" y="159"/>
                    <a:pt x="71" y="162"/>
                    <a:pt x="76" y="159"/>
                  </a:cubicBezTo>
                  <a:cubicBezTo>
                    <a:pt x="81" y="157"/>
                    <a:pt x="83" y="152"/>
                    <a:pt x="84" y="147"/>
                  </a:cubicBezTo>
                  <a:cubicBezTo>
                    <a:pt x="85" y="150"/>
                    <a:pt x="85" y="153"/>
                    <a:pt x="85" y="155"/>
                  </a:cubicBezTo>
                  <a:cubicBezTo>
                    <a:pt x="85" y="156"/>
                    <a:pt x="85" y="156"/>
                    <a:pt x="85" y="156"/>
                  </a:cubicBezTo>
                  <a:cubicBezTo>
                    <a:pt x="85" y="158"/>
                    <a:pt x="85" y="160"/>
                    <a:pt x="85" y="161"/>
                  </a:cubicBezTo>
                  <a:cubicBezTo>
                    <a:pt x="84" y="162"/>
                    <a:pt x="84" y="162"/>
                    <a:pt x="84" y="162"/>
                  </a:cubicBezTo>
                  <a:cubicBezTo>
                    <a:pt x="83" y="166"/>
                    <a:pt x="82" y="169"/>
                    <a:pt x="79" y="172"/>
                  </a:cubicBezTo>
                  <a:cubicBezTo>
                    <a:pt x="77" y="175"/>
                    <a:pt x="74" y="177"/>
                    <a:pt x="71" y="179"/>
                  </a:cubicBezTo>
                  <a:cubicBezTo>
                    <a:pt x="69" y="177"/>
                    <a:pt x="67" y="177"/>
                    <a:pt x="64" y="178"/>
                  </a:cubicBezTo>
                  <a:cubicBezTo>
                    <a:pt x="61" y="179"/>
                    <a:pt x="58" y="183"/>
                    <a:pt x="60" y="187"/>
                  </a:cubicBezTo>
                  <a:cubicBezTo>
                    <a:pt x="62" y="192"/>
                    <a:pt x="67" y="191"/>
                    <a:pt x="71" y="189"/>
                  </a:cubicBezTo>
                  <a:cubicBezTo>
                    <a:pt x="72" y="187"/>
                    <a:pt x="74" y="186"/>
                    <a:pt x="74" y="183"/>
                  </a:cubicBezTo>
                  <a:cubicBezTo>
                    <a:pt x="74" y="183"/>
                    <a:pt x="73" y="182"/>
                    <a:pt x="73" y="181"/>
                  </a:cubicBezTo>
                  <a:cubicBezTo>
                    <a:pt x="78" y="179"/>
                    <a:pt x="82" y="173"/>
                    <a:pt x="85" y="167"/>
                  </a:cubicBezTo>
                  <a:cubicBezTo>
                    <a:pt x="84" y="177"/>
                    <a:pt x="84" y="186"/>
                    <a:pt x="82" y="196"/>
                  </a:cubicBezTo>
                  <a:cubicBezTo>
                    <a:pt x="82" y="195"/>
                    <a:pt x="81" y="196"/>
                    <a:pt x="81" y="196"/>
                  </a:cubicBezTo>
                  <a:cubicBezTo>
                    <a:pt x="80" y="201"/>
                    <a:pt x="78" y="205"/>
                    <a:pt x="76" y="209"/>
                  </a:cubicBezTo>
                  <a:cubicBezTo>
                    <a:pt x="75" y="211"/>
                    <a:pt x="73" y="215"/>
                    <a:pt x="70" y="216"/>
                  </a:cubicBezTo>
                  <a:cubicBezTo>
                    <a:pt x="68" y="216"/>
                    <a:pt x="66" y="216"/>
                    <a:pt x="64" y="214"/>
                  </a:cubicBezTo>
                  <a:cubicBezTo>
                    <a:pt x="62" y="209"/>
                    <a:pt x="63" y="207"/>
                    <a:pt x="68" y="209"/>
                  </a:cubicBezTo>
                  <a:cubicBezTo>
                    <a:pt x="68" y="210"/>
                    <a:pt x="69" y="211"/>
                    <a:pt x="70" y="210"/>
                  </a:cubicBezTo>
                  <a:cubicBezTo>
                    <a:pt x="73" y="208"/>
                    <a:pt x="71" y="203"/>
                    <a:pt x="67" y="203"/>
                  </a:cubicBezTo>
                  <a:cubicBezTo>
                    <a:pt x="62" y="203"/>
                    <a:pt x="59" y="210"/>
                    <a:pt x="61" y="214"/>
                  </a:cubicBezTo>
                  <a:cubicBezTo>
                    <a:pt x="63" y="219"/>
                    <a:pt x="69" y="220"/>
                    <a:pt x="73" y="218"/>
                  </a:cubicBezTo>
                  <a:cubicBezTo>
                    <a:pt x="77" y="215"/>
                    <a:pt x="79" y="211"/>
                    <a:pt x="81" y="206"/>
                  </a:cubicBezTo>
                  <a:cubicBezTo>
                    <a:pt x="80" y="213"/>
                    <a:pt x="78" y="220"/>
                    <a:pt x="77" y="227"/>
                  </a:cubicBezTo>
                  <a:cubicBezTo>
                    <a:pt x="76" y="227"/>
                    <a:pt x="76" y="227"/>
                    <a:pt x="76" y="227"/>
                  </a:cubicBezTo>
                  <a:cubicBezTo>
                    <a:pt x="70" y="232"/>
                    <a:pt x="61" y="229"/>
                    <a:pt x="55" y="235"/>
                  </a:cubicBezTo>
                  <a:cubicBezTo>
                    <a:pt x="52" y="238"/>
                    <a:pt x="52" y="243"/>
                    <a:pt x="55" y="246"/>
                  </a:cubicBezTo>
                  <a:cubicBezTo>
                    <a:pt x="58" y="249"/>
                    <a:pt x="63" y="249"/>
                    <a:pt x="67" y="246"/>
                  </a:cubicBezTo>
                  <a:cubicBezTo>
                    <a:pt x="69" y="245"/>
                    <a:pt x="71" y="243"/>
                    <a:pt x="73" y="240"/>
                  </a:cubicBezTo>
                  <a:cubicBezTo>
                    <a:pt x="72" y="244"/>
                    <a:pt x="71" y="248"/>
                    <a:pt x="70" y="251"/>
                  </a:cubicBezTo>
                  <a:cubicBezTo>
                    <a:pt x="70" y="251"/>
                    <a:pt x="70" y="251"/>
                    <a:pt x="70" y="252"/>
                  </a:cubicBezTo>
                  <a:cubicBezTo>
                    <a:pt x="67" y="257"/>
                    <a:pt x="61" y="259"/>
                    <a:pt x="57" y="263"/>
                  </a:cubicBezTo>
                  <a:cubicBezTo>
                    <a:pt x="57" y="262"/>
                    <a:pt x="56" y="262"/>
                    <a:pt x="56" y="262"/>
                  </a:cubicBezTo>
                  <a:cubicBezTo>
                    <a:pt x="56" y="262"/>
                    <a:pt x="55" y="262"/>
                    <a:pt x="55" y="262"/>
                  </a:cubicBezTo>
                  <a:cubicBezTo>
                    <a:pt x="53" y="260"/>
                    <a:pt x="50" y="260"/>
                    <a:pt x="47" y="261"/>
                  </a:cubicBezTo>
                  <a:cubicBezTo>
                    <a:pt x="44" y="263"/>
                    <a:pt x="44" y="268"/>
                    <a:pt x="47" y="271"/>
                  </a:cubicBezTo>
                  <a:cubicBezTo>
                    <a:pt x="49" y="274"/>
                    <a:pt x="54" y="274"/>
                    <a:pt x="57" y="272"/>
                  </a:cubicBezTo>
                  <a:cubicBezTo>
                    <a:pt x="59" y="270"/>
                    <a:pt x="59" y="267"/>
                    <a:pt x="58" y="265"/>
                  </a:cubicBezTo>
                  <a:cubicBezTo>
                    <a:pt x="62" y="263"/>
                    <a:pt x="65" y="261"/>
                    <a:pt x="68" y="258"/>
                  </a:cubicBezTo>
                  <a:cubicBezTo>
                    <a:pt x="66" y="263"/>
                    <a:pt x="65" y="267"/>
                    <a:pt x="63" y="272"/>
                  </a:cubicBezTo>
                  <a:cubicBezTo>
                    <a:pt x="63" y="272"/>
                    <a:pt x="63" y="272"/>
                    <a:pt x="63" y="272"/>
                  </a:cubicBezTo>
                  <a:cubicBezTo>
                    <a:pt x="59" y="274"/>
                    <a:pt x="54" y="278"/>
                    <a:pt x="53" y="284"/>
                  </a:cubicBezTo>
                  <a:cubicBezTo>
                    <a:pt x="53" y="288"/>
                    <a:pt x="56" y="293"/>
                    <a:pt x="60" y="294"/>
                  </a:cubicBezTo>
                  <a:cubicBezTo>
                    <a:pt x="64" y="295"/>
                    <a:pt x="68" y="292"/>
                    <a:pt x="69" y="288"/>
                  </a:cubicBezTo>
                  <a:cubicBezTo>
                    <a:pt x="71" y="283"/>
                    <a:pt x="69" y="278"/>
                    <a:pt x="67" y="273"/>
                  </a:cubicBezTo>
                  <a:cubicBezTo>
                    <a:pt x="67" y="273"/>
                    <a:pt x="67" y="272"/>
                    <a:pt x="68" y="271"/>
                  </a:cubicBezTo>
                  <a:cubicBezTo>
                    <a:pt x="68" y="271"/>
                    <a:pt x="67" y="270"/>
                    <a:pt x="67" y="270"/>
                  </a:cubicBezTo>
                  <a:cubicBezTo>
                    <a:pt x="69" y="264"/>
                    <a:pt x="71" y="257"/>
                    <a:pt x="73" y="251"/>
                  </a:cubicBezTo>
                  <a:cubicBezTo>
                    <a:pt x="74" y="256"/>
                    <a:pt x="76" y="262"/>
                    <a:pt x="80" y="265"/>
                  </a:cubicBezTo>
                  <a:cubicBezTo>
                    <a:pt x="78" y="268"/>
                    <a:pt x="76" y="271"/>
                    <a:pt x="78" y="275"/>
                  </a:cubicBezTo>
                  <a:cubicBezTo>
                    <a:pt x="79" y="278"/>
                    <a:pt x="84" y="280"/>
                    <a:pt x="87" y="278"/>
                  </a:cubicBezTo>
                  <a:cubicBezTo>
                    <a:pt x="91" y="276"/>
                    <a:pt x="91" y="271"/>
                    <a:pt x="89" y="268"/>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8"/>
            <p:cNvSpPr/>
            <p:nvPr/>
          </p:nvSpPr>
          <p:spPr bwMode="auto">
            <a:xfrm>
              <a:off x="1108" y="1630"/>
              <a:ext cx="552" cy="1133"/>
            </a:xfrm>
            <a:custGeom>
              <a:avLst/>
              <a:gdLst>
                <a:gd name="T0" fmla="*/ 13 w 109"/>
                <a:gd name="T1" fmla="*/ 27 h 224"/>
                <a:gd name="T2" fmla="*/ 20 w 109"/>
                <a:gd name="T3" fmla="*/ 46 h 224"/>
                <a:gd name="T4" fmla="*/ 14 w 109"/>
                <a:gd name="T5" fmla="*/ 45 h 224"/>
                <a:gd name="T6" fmla="*/ 9 w 109"/>
                <a:gd name="T7" fmla="*/ 41 h 224"/>
                <a:gd name="T8" fmla="*/ 19 w 109"/>
                <a:gd name="T9" fmla="*/ 67 h 224"/>
                <a:gd name="T10" fmla="*/ 18 w 109"/>
                <a:gd name="T11" fmla="*/ 73 h 224"/>
                <a:gd name="T12" fmla="*/ 19 w 109"/>
                <a:gd name="T13" fmla="*/ 89 h 224"/>
                <a:gd name="T14" fmla="*/ 3 w 109"/>
                <a:gd name="T15" fmla="*/ 76 h 224"/>
                <a:gd name="T16" fmla="*/ 10 w 109"/>
                <a:gd name="T17" fmla="*/ 83 h 224"/>
                <a:gd name="T18" fmla="*/ 21 w 109"/>
                <a:gd name="T19" fmla="*/ 110 h 224"/>
                <a:gd name="T20" fmla="*/ 21 w 109"/>
                <a:gd name="T21" fmla="*/ 113 h 224"/>
                <a:gd name="T22" fmla="*/ 9 w 109"/>
                <a:gd name="T23" fmla="*/ 130 h 224"/>
                <a:gd name="T24" fmla="*/ 12 w 109"/>
                <a:gd name="T25" fmla="*/ 134 h 224"/>
                <a:gd name="T26" fmla="*/ 34 w 109"/>
                <a:gd name="T27" fmla="*/ 152 h 224"/>
                <a:gd name="T28" fmla="*/ 36 w 109"/>
                <a:gd name="T29" fmla="*/ 157 h 224"/>
                <a:gd name="T30" fmla="*/ 35 w 109"/>
                <a:gd name="T31" fmla="*/ 167 h 224"/>
                <a:gd name="T32" fmla="*/ 29 w 109"/>
                <a:gd name="T33" fmla="*/ 171 h 224"/>
                <a:gd name="T34" fmla="*/ 48 w 109"/>
                <a:gd name="T35" fmla="*/ 178 h 224"/>
                <a:gd name="T36" fmla="*/ 38 w 109"/>
                <a:gd name="T37" fmla="*/ 185 h 224"/>
                <a:gd name="T38" fmla="*/ 40 w 109"/>
                <a:gd name="T39" fmla="*/ 189 h 224"/>
                <a:gd name="T40" fmla="*/ 60 w 109"/>
                <a:gd name="T41" fmla="*/ 191 h 224"/>
                <a:gd name="T42" fmla="*/ 50 w 109"/>
                <a:gd name="T43" fmla="*/ 200 h 224"/>
                <a:gd name="T44" fmla="*/ 82 w 109"/>
                <a:gd name="T45" fmla="*/ 210 h 224"/>
                <a:gd name="T46" fmla="*/ 66 w 109"/>
                <a:gd name="T47" fmla="*/ 214 h 224"/>
                <a:gd name="T48" fmla="*/ 74 w 109"/>
                <a:gd name="T49" fmla="*/ 215 h 224"/>
                <a:gd name="T50" fmla="*/ 82 w 109"/>
                <a:gd name="T51" fmla="*/ 213 h 224"/>
                <a:gd name="T52" fmla="*/ 109 w 109"/>
                <a:gd name="T53" fmla="*/ 223 h 224"/>
                <a:gd name="T54" fmla="*/ 89 w 109"/>
                <a:gd name="T55" fmla="*/ 193 h 224"/>
                <a:gd name="T56" fmla="*/ 86 w 109"/>
                <a:gd name="T57" fmla="*/ 190 h 224"/>
                <a:gd name="T58" fmla="*/ 69 w 109"/>
                <a:gd name="T59" fmla="*/ 196 h 224"/>
                <a:gd name="T60" fmla="*/ 69 w 109"/>
                <a:gd name="T61" fmla="*/ 176 h 224"/>
                <a:gd name="T62" fmla="*/ 56 w 109"/>
                <a:gd name="T63" fmla="*/ 183 h 224"/>
                <a:gd name="T64" fmla="*/ 61 w 109"/>
                <a:gd name="T65" fmla="*/ 167 h 224"/>
                <a:gd name="T66" fmla="*/ 50 w 109"/>
                <a:gd name="T67" fmla="*/ 171 h 224"/>
                <a:gd name="T68" fmla="*/ 46 w 109"/>
                <a:gd name="T69" fmla="*/ 167 h 224"/>
                <a:gd name="T70" fmla="*/ 48 w 109"/>
                <a:gd name="T71" fmla="*/ 143 h 224"/>
                <a:gd name="T72" fmla="*/ 43 w 109"/>
                <a:gd name="T73" fmla="*/ 160 h 224"/>
                <a:gd name="T74" fmla="*/ 33 w 109"/>
                <a:gd name="T75" fmla="*/ 145 h 224"/>
                <a:gd name="T76" fmla="*/ 27 w 109"/>
                <a:gd name="T77" fmla="*/ 125 h 224"/>
                <a:gd name="T78" fmla="*/ 40 w 109"/>
                <a:gd name="T79" fmla="*/ 113 h 224"/>
                <a:gd name="T80" fmla="*/ 36 w 109"/>
                <a:gd name="T81" fmla="*/ 121 h 224"/>
                <a:gd name="T82" fmla="*/ 24 w 109"/>
                <a:gd name="T83" fmla="*/ 112 h 224"/>
                <a:gd name="T84" fmla="*/ 26 w 109"/>
                <a:gd name="T85" fmla="*/ 98 h 224"/>
                <a:gd name="T86" fmla="*/ 31 w 109"/>
                <a:gd name="T87" fmla="*/ 85 h 224"/>
                <a:gd name="T88" fmla="*/ 21 w 109"/>
                <a:gd name="T89" fmla="*/ 80 h 224"/>
                <a:gd name="T90" fmla="*/ 33 w 109"/>
                <a:gd name="T91" fmla="*/ 64 h 224"/>
                <a:gd name="T92" fmla="*/ 36 w 109"/>
                <a:gd name="T93" fmla="*/ 63 h 224"/>
                <a:gd name="T94" fmla="*/ 22 w 109"/>
                <a:gd name="T95" fmla="*/ 55 h 224"/>
                <a:gd name="T96" fmla="*/ 23 w 109"/>
                <a:gd name="T97" fmla="*/ 44 h 224"/>
                <a:gd name="T98" fmla="*/ 34 w 109"/>
                <a:gd name="T99" fmla="*/ 25 h 224"/>
                <a:gd name="T100" fmla="*/ 32 w 109"/>
                <a:gd name="T101" fmla="*/ 18 h 224"/>
                <a:gd name="T102" fmla="*/ 27 w 109"/>
                <a:gd name="T103" fmla="*/ 19 h 224"/>
                <a:gd name="T104" fmla="*/ 24 w 109"/>
                <a:gd name="T105" fmla="*/ 17 h 224"/>
                <a:gd name="T106" fmla="*/ 14 w 109"/>
                <a:gd name="T107" fmla="*/ 25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24">
                  <a:moveTo>
                    <a:pt x="7" y="24"/>
                  </a:moveTo>
                  <a:cubicBezTo>
                    <a:pt x="8" y="25"/>
                    <a:pt x="10" y="26"/>
                    <a:pt x="11" y="26"/>
                  </a:cubicBezTo>
                  <a:cubicBezTo>
                    <a:pt x="12" y="26"/>
                    <a:pt x="12" y="26"/>
                    <a:pt x="12" y="26"/>
                  </a:cubicBezTo>
                  <a:cubicBezTo>
                    <a:pt x="12" y="26"/>
                    <a:pt x="12" y="27"/>
                    <a:pt x="13" y="27"/>
                  </a:cubicBezTo>
                  <a:cubicBezTo>
                    <a:pt x="15" y="29"/>
                    <a:pt x="17" y="30"/>
                    <a:pt x="18" y="32"/>
                  </a:cubicBezTo>
                  <a:cubicBezTo>
                    <a:pt x="19" y="35"/>
                    <a:pt x="20" y="38"/>
                    <a:pt x="21" y="40"/>
                  </a:cubicBezTo>
                  <a:cubicBezTo>
                    <a:pt x="21" y="40"/>
                    <a:pt x="21" y="40"/>
                    <a:pt x="21" y="40"/>
                  </a:cubicBezTo>
                  <a:cubicBezTo>
                    <a:pt x="21" y="42"/>
                    <a:pt x="21" y="44"/>
                    <a:pt x="20" y="46"/>
                  </a:cubicBezTo>
                  <a:cubicBezTo>
                    <a:pt x="20" y="44"/>
                    <a:pt x="19" y="42"/>
                    <a:pt x="17" y="40"/>
                  </a:cubicBezTo>
                  <a:cubicBezTo>
                    <a:pt x="14" y="37"/>
                    <a:pt x="9" y="37"/>
                    <a:pt x="6" y="41"/>
                  </a:cubicBezTo>
                  <a:cubicBezTo>
                    <a:pt x="4" y="44"/>
                    <a:pt x="4" y="48"/>
                    <a:pt x="8" y="49"/>
                  </a:cubicBezTo>
                  <a:cubicBezTo>
                    <a:pt x="11" y="51"/>
                    <a:pt x="15" y="48"/>
                    <a:pt x="14" y="45"/>
                  </a:cubicBezTo>
                  <a:cubicBezTo>
                    <a:pt x="14" y="44"/>
                    <a:pt x="13" y="44"/>
                    <a:pt x="12" y="45"/>
                  </a:cubicBezTo>
                  <a:cubicBezTo>
                    <a:pt x="12" y="46"/>
                    <a:pt x="9" y="48"/>
                    <a:pt x="8" y="47"/>
                  </a:cubicBezTo>
                  <a:cubicBezTo>
                    <a:pt x="8" y="46"/>
                    <a:pt x="7" y="45"/>
                    <a:pt x="7" y="44"/>
                  </a:cubicBezTo>
                  <a:cubicBezTo>
                    <a:pt x="7" y="43"/>
                    <a:pt x="8" y="42"/>
                    <a:pt x="9" y="41"/>
                  </a:cubicBezTo>
                  <a:cubicBezTo>
                    <a:pt x="11" y="39"/>
                    <a:pt x="15" y="41"/>
                    <a:pt x="17" y="43"/>
                  </a:cubicBezTo>
                  <a:cubicBezTo>
                    <a:pt x="19" y="46"/>
                    <a:pt x="19" y="50"/>
                    <a:pt x="19" y="54"/>
                  </a:cubicBezTo>
                  <a:cubicBezTo>
                    <a:pt x="19" y="54"/>
                    <a:pt x="19" y="55"/>
                    <a:pt x="19" y="55"/>
                  </a:cubicBezTo>
                  <a:cubicBezTo>
                    <a:pt x="19" y="59"/>
                    <a:pt x="19" y="63"/>
                    <a:pt x="19" y="67"/>
                  </a:cubicBezTo>
                  <a:cubicBezTo>
                    <a:pt x="18" y="66"/>
                    <a:pt x="17" y="64"/>
                    <a:pt x="15" y="63"/>
                  </a:cubicBezTo>
                  <a:cubicBezTo>
                    <a:pt x="13" y="60"/>
                    <a:pt x="8" y="57"/>
                    <a:pt x="5" y="59"/>
                  </a:cubicBezTo>
                  <a:cubicBezTo>
                    <a:pt x="2" y="61"/>
                    <a:pt x="1" y="65"/>
                    <a:pt x="3" y="68"/>
                  </a:cubicBezTo>
                  <a:cubicBezTo>
                    <a:pt x="7" y="72"/>
                    <a:pt x="15" y="68"/>
                    <a:pt x="18" y="73"/>
                  </a:cubicBezTo>
                  <a:cubicBezTo>
                    <a:pt x="18" y="73"/>
                    <a:pt x="18" y="73"/>
                    <a:pt x="19" y="74"/>
                  </a:cubicBezTo>
                  <a:cubicBezTo>
                    <a:pt x="19" y="74"/>
                    <a:pt x="19" y="74"/>
                    <a:pt x="19" y="74"/>
                  </a:cubicBezTo>
                  <a:cubicBezTo>
                    <a:pt x="19" y="75"/>
                    <a:pt x="19" y="75"/>
                    <a:pt x="19" y="75"/>
                  </a:cubicBezTo>
                  <a:cubicBezTo>
                    <a:pt x="19" y="80"/>
                    <a:pt x="19" y="84"/>
                    <a:pt x="19" y="89"/>
                  </a:cubicBezTo>
                  <a:cubicBezTo>
                    <a:pt x="17" y="86"/>
                    <a:pt x="15" y="83"/>
                    <a:pt x="11" y="82"/>
                  </a:cubicBezTo>
                  <a:cubicBezTo>
                    <a:pt x="11" y="82"/>
                    <a:pt x="11" y="82"/>
                    <a:pt x="11" y="82"/>
                  </a:cubicBezTo>
                  <a:cubicBezTo>
                    <a:pt x="12" y="80"/>
                    <a:pt x="12" y="79"/>
                    <a:pt x="11" y="77"/>
                  </a:cubicBezTo>
                  <a:cubicBezTo>
                    <a:pt x="9" y="75"/>
                    <a:pt x="5" y="74"/>
                    <a:pt x="3" y="76"/>
                  </a:cubicBezTo>
                  <a:cubicBezTo>
                    <a:pt x="1" y="78"/>
                    <a:pt x="0" y="82"/>
                    <a:pt x="2" y="84"/>
                  </a:cubicBezTo>
                  <a:cubicBezTo>
                    <a:pt x="4" y="85"/>
                    <a:pt x="6" y="86"/>
                    <a:pt x="8" y="85"/>
                  </a:cubicBezTo>
                  <a:cubicBezTo>
                    <a:pt x="8" y="85"/>
                    <a:pt x="8" y="85"/>
                    <a:pt x="9" y="85"/>
                  </a:cubicBezTo>
                  <a:cubicBezTo>
                    <a:pt x="9" y="85"/>
                    <a:pt x="10" y="84"/>
                    <a:pt x="10" y="83"/>
                  </a:cubicBezTo>
                  <a:cubicBezTo>
                    <a:pt x="10" y="83"/>
                    <a:pt x="10" y="83"/>
                    <a:pt x="10" y="83"/>
                  </a:cubicBezTo>
                  <a:cubicBezTo>
                    <a:pt x="12" y="85"/>
                    <a:pt x="14" y="86"/>
                    <a:pt x="16" y="88"/>
                  </a:cubicBezTo>
                  <a:cubicBezTo>
                    <a:pt x="17" y="90"/>
                    <a:pt x="19" y="92"/>
                    <a:pt x="19" y="94"/>
                  </a:cubicBezTo>
                  <a:cubicBezTo>
                    <a:pt x="20" y="99"/>
                    <a:pt x="21" y="105"/>
                    <a:pt x="21" y="110"/>
                  </a:cubicBezTo>
                  <a:cubicBezTo>
                    <a:pt x="20" y="107"/>
                    <a:pt x="18" y="105"/>
                    <a:pt x="15" y="103"/>
                  </a:cubicBezTo>
                  <a:cubicBezTo>
                    <a:pt x="12" y="101"/>
                    <a:pt x="7" y="99"/>
                    <a:pt x="4" y="103"/>
                  </a:cubicBezTo>
                  <a:cubicBezTo>
                    <a:pt x="2" y="106"/>
                    <a:pt x="4" y="110"/>
                    <a:pt x="7" y="112"/>
                  </a:cubicBezTo>
                  <a:cubicBezTo>
                    <a:pt x="11" y="114"/>
                    <a:pt x="17" y="114"/>
                    <a:pt x="21" y="113"/>
                  </a:cubicBezTo>
                  <a:cubicBezTo>
                    <a:pt x="22" y="114"/>
                    <a:pt x="22" y="115"/>
                    <a:pt x="22" y="116"/>
                  </a:cubicBezTo>
                  <a:cubicBezTo>
                    <a:pt x="23" y="120"/>
                    <a:pt x="24" y="124"/>
                    <a:pt x="25" y="128"/>
                  </a:cubicBezTo>
                  <a:cubicBezTo>
                    <a:pt x="24" y="127"/>
                    <a:pt x="22" y="125"/>
                    <a:pt x="20" y="125"/>
                  </a:cubicBezTo>
                  <a:cubicBezTo>
                    <a:pt x="16" y="123"/>
                    <a:pt x="10" y="125"/>
                    <a:pt x="9" y="130"/>
                  </a:cubicBezTo>
                  <a:cubicBezTo>
                    <a:pt x="8" y="134"/>
                    <a:pt x="12" y="139"/>
                    <a:pt x="16" y="138"/>
                  </a:cubicBezTo>
                  <a:cubicBezTo>
                    <a:pt x="20" y="137"/>
                    <a:pt x="21" y="132"/>
                    <a:pt x="17" y="131"/>
                  </a:cubicBezTo>
                  <a:cubicBezTo>
                    <a:pt x="16" y="131"/>
                    <a:pt x="15" y="132"/>
                    <a:pt x="16" y="133"/>
                  </a:cubicBezTo>
                  <a:cubicBezTo>
                    <a:pt x="16" y="136"/>
                    <a:pt x="14" y="137"/>
                    <a:pt x="12" y="134"/>
                  </a:cubicBezTo>
                  <a:cubicBezTo>
                    <a:pt x="11" y="133"/>
                    <a:pt x="11" y="131"/>
                    <a:pt x="11" y="130"/>
                  </a:cubicBezTo>
                  <a:cubicBezTo>
                    <a:pt x="12" y="127"/>
                    <a:pt x="16" y="126"/>
                    <a:pt x="18" y="126"/>
                  </a:cubicBezTo>
                  <a:cubicBezTo>
                    <a:pt x="21" y="127"/>
                    <a:pt x="25" y="130"/>
                    <a:pt x="27" y="133"/>
                  </a:cubicBezTo>
                  <a:cubicBezTo>
                    <a:pt x="29" y="139"/>
                    <a:pt x="31" y="145"/>
                    <a:pt x="34" y="152"/>
                  </a:cubicBezTo>
                  <a:cubicBezTo>
                    <a:pt x="32" y="150"/>
                    <a:pt x="29" y="148"/>
                    <a:pt x="27" y="147"/>
                  </a:cubicBezTo>
                  <a:cubicBezTo>
                    <a:pt x="24" y="146"/>
                    <a:pt x="19" y="146"/>
                    <a:pt x="17" y="150"/>
                  </a:cubicBezTo>
                  <a:cubicBezTo>
                    <a:pt x="16" y="152"/>
                    <a:pt x="18" y="155"/>
                    <a:pt x="20" y="157"/>
                  </a:cubicBezTo>
                  <a:cubicBezTo>
                    <a:pt x="24" y="159"/>
                    <a:pt x="31" y="159"/>
                    <a:pt x="36" y="157"/>
                  </a:cubicBezTo>
                  <a:cubicBezTo>
                    <a:pt x="36" y="157"/>
                    <a:pt x="36" y="157"/>
                    <a:pt x="36" y="157"/>
                  </a:cubicBezTo>
                  <a:cubicBezTo>
                    <a:pt x="36" y="157"/>
                    <a:pt x="36" y="158"/>
                    <a:pt x="37" y="158"/>
                  </a:cubicBezTo>
                  <a:cubicBezTo>
                    <a:pt x="39" y="162"/>
                    <a:pt x="41" y="166"/>
                    <a:pt x="44" y="170"/>
                  </a:cubicBezTo>
                  <a:cubicBezTo>
                    <a:pt x="41" y="168"/>
                    <a:pt x="38" y="167"/>
                    <a:pt x="35" y="167"/>
                  </a:cubicBezTo>
                  <a:cubicBezTo>
                    <a:pt x="35" y="166"/>
                    <a:pt x="35" y="166"/>
                    <a:pt x="34" y="166"/>
                  </a:cubicBezTo>
                  <a:cubicBezTo>
                    <a:pt x="33" y="163"/>
                    <a:pt x="29" y="161"/>
                    <a:pt x="27" y="162"/>
                  </a:cubicBezTo>
                  <a:cubicBezTo>
                    <a:pt x="24" y="164"/>
                    <a:pt x="24" y="167"/>
                    <a:pt x="25" y="169"/>
                  </a:cubicBezTo>
                  <a:cubicBezTo>
                    <a:pt x="26" y="171"/>
                    <a:pt x="28" y="171"/>
                    <a:pt x="29" y="171"/>
                  </a:cubicBezTo>
                  <a:cubicBezTo>
                    <a:pt x="30" y="171"/>
                    <a:pt x="31" y="171"/>
                    <a:pt x="32" y="171"/>
                  </a:cubicBezTo>
                  <a:cubicBezTo>
                    <a:pt x="33" y="170"/>
                    <a:pt x="34" y="169"/>
                    <a:pt x="34" y="168"/>
                  </a:cubicBezTo>
                  <a:cubicBezTo>
                    <a:pt x="37" y="169"/>
                    <a:pt x="39" y="170"/>
                    <a:pt x="41" y="171"/>
                  </a:cubicBezTo>
                  <a:cubicBezTo>
                    <a:pt x="44" y="173"/>
                    <a:pt x="46" y="175"/>
                    <a:pt x="48" y="178"/>
                  </a:cubicBezTo>
                  <a:cubicBezTo>
                    <a:pt x="48" y="178"/>
                    <a:pt x="48" y="178"/>
                    <a:pt x="49" y="178"/>
                  </a:cubicBezTo>
                  <a:cubicBezTo>
                    <a:pt x="50" y="180"/>
                    <a:pt x="51" y="181"/>
                    <a:pt x="53" y="183"/>
                  </a:cubicBezTo>
                  <a:cubicBezTo>
                    <a:pt x="51" y="182"/>
                    <a:pt x="49" y="182"/>
                    <a:pt x="48" y="181"/>
                  </a:cubicBezTo>
                  <a:cubicBezTo>
                    <a:pt x="44" y="181"/>
                    <a:pt x="39" y="181"/>
                    <a:pt x="38" y="185"/>
                  </a:cubicBezTo>
                  <a:cubicBezTo>
                    <a:pt x="34" y="193"/>
                    <a:pt x="47" y="197"/>
                    <a:pt x="49" y="188"/>
                  </a:cubicBezTo>
                  <a:cubicBezTo>
                    <a:pt x="49" y="187"/>
                    <a:pt x="48" y="187"/>
                    <a:pt x="47" y="188"/>
                  </a:cubicBezTo>
                  <a:cubicBezTo>
                    <a:pt x="46" y="189"/>
                    <a:pt x="45" y="190"/>
                    <a:pt x="44" y="191"/>
                  </a:cubicBezTo>
                  <a:cubicBezTo>
                    <a:pt x="43" y="190"/>
                    <a:pt x="41" y="190"/>
                    <a:pt x="40" y="189"/>
                  </a:cubicBezTo>
                  <a:cubicBezTo>
                    <a:pt x="40" y="188"/>
                    <a:pt x="40" y="187"/>
                    <a:pt x="39" y="186"/>
                  </a:cubicBezTo>
                  <a:cubicBezTo>
                    <a:pt x="40" y="183"/>
                    <a:pt x="45" y="183"/>
                    <a:pt x="48" y="183"/>
                  </a:cubicBezTo>
                  <a:cubicBezTo>
                    <a:pt x="52" y="184"/>
                    <a:pt x="56" y="187"/>
                    <a:pt x="59" y="191"/>
                  </a:cubicBezTo>
                  <a:cubicBezTo>
                    <a:pt x="59" y="191"/>
                    <a:pt x="59" y="191"/>
                    <a:pt x="60" y="191"/>
                  </a:cubicBezTo>
                  <a:cubicBezTo>
                    <a:pt x="61" y="192"/>
                    <a:pt x="62" y="194"/>
                    <a:pt x="63" y="195"/>
                  </a:cubicBezTo>
                  <a:cubicBezTo>
                    <a:pt x="63" y="195"/>
                    <a:pt x="64" y="195"/>
                    <a:pt x="64" y="195"/>
                  </a:cubicBezTo>
                  <a:cubicBezTo>
                    <a:pt x="62" y="195"/>
                    <a:pt x="60" y="194"/>
                    <a:pt x="58" y="194"/>
                  </a:cubicBezTo>
                  <a:cubicBezTo>
                    <a:pt x="54" y="194"/>
                    <a:pt x="50" y="196"/>
                    <a:pt x="50" y="200"/>
                  </a:cubicBezTo>
                  <a:cubicBezTo>
                    <a:pt x="49" y="204"/>
                    <a:pt x="53" y="207"/>
                    <a:pt x="57" y="207"/>
                  </a:cubicBezTo>
                  <a:cubicBezTo>
                    <a:pt x="62" y="207"/>
                    <a:pt x="67" y="204"/>
                    <a:pt x="69" y="200"/>
                  </a:cubicBezTo>
                  <a:cubicBezTo>
                    <a:pt x="69" y="200"/>
                    <a:pt x="69" y="200"/>
                    <a:pt x="69" y="200"/>
                  </a:cubicBezTo>
                  <a:cubicBezTo>
                    <a:pt x="73" y="204"/>
                    <a:pt x="78" y="207"/>
                    <a:pt x="82" y="210"/>
                  </a:cubicBezTo>
                  <a:cubicBezTo>
                    <a:pt x="80" y="210"/>
                    <a:pt x="76" y="210"/>
                    <a:pt x="74" y="211"/>
                  </a:cubicBezTo>
                  <a:cubicBezTo>
                    <a:pt x="74" y="211"/>
                    <a:pt x="74" y="211"/>
                    <a:pt x="74" y="211"/>
                  </a:cubicBezTo>
                  <a:cubicBezTo>
                    <a:pt x="73" y="209"/>
                    <a:pt x="71" y="208"/>
                    <a:pt x="69" y="208"/>
                  </a:cubicBezTo>
                  <a:cubicBezTo>
                    <a:pt x="66" y="209"/>
                    <a:pt x="63" y="212"/>
                    <a:pt x="66" y="214"/>
                  </a:cubicBezTo>
                  <a:cubicBezTo>
                    <a:pt x="67" y="215"/>
                    <a:pt x="68" y="216"/>
                    <a:pt x="70" y="216"/>
                  </a:cubicBezTo>
                  <a:cubicBezTo>
                    <a:pt x="70" y="216"/>
                    <a:pt x="70" y="217"/>
                    <a:pt x="70" y="217"/>
                  </a:cubicBezTo>
                  <a:cubicBezTo>
                    <a:pt x="72" y="217"/>
                    <a:pt x="73" y="216"/>
                    <a:pt x="74" y="215"/>
                  </a:cubicBezTo>
                  <a:cubicBezTo>
                    <a:pt x="74" y="215"/>
                    <a:pt x="74" y="215"/>
                    <a:pt x="74" y="215"/>
                  </a:cubicBezTo>
                  <a:cubicBezTo>
                    <a:pt x="74" y="215"/>
                    <a:pt x="74" y="214"/>
                    <a:pt x="74" y="214"/>
                  </a:cubicBezTo>
                  <a:cubicBezTo>
                    <a:pt x="74" y="214"/>
                    <a:pt x="75" y="213"/>
                    <a:pt x="75" y="213"/>
                  </a:cubicBezTo>
                  <a:cubicBezTo>
                    <a:pt x="75" y="212"/>
                    <a:pt x="75" y="212"/>
                    <a:pt x="75" y="212"/>
                  </a:cubicBezTo>
                  <a:cubicBezTo>
                    <a:pt x="77" y="213"/>
                    <a:pt x="79" y="212"/>
                    <a:pt x="82" y="213"/>
                  </a:cubicBezTo>
                  <a:cubicBezTo>
                    <a:pt x="84" y="213"/>
                    <a:pt x="86" y="214"/>
                    <a:pt x="88" y="214"/>
                  </a:cubicBezTo>
                  <a:cubicBezTo>
                    <a:pt x="88" y="214"/>
                    <a:pt x="88" y="214"/>
                    <a:pt x="88" y="214"/>
                  </a:cubicBezTo>
                  <a:cubicBezTo>
                    <a:pt x="95" y="218"/>
                    <a:pt x="101" y="221"/>
                    <a:pt x="108" y="224"/>
                  </a:cubicBezTo>
                  <a:cubicBezTo>
                    <a:pt x="109" y="224"/>
                    <a:pt x="109" y="223"/>
                    <a:pt x="109" y="223"/>
                  </a:cubicBezTo>
                  <a:cubicBezTo>
                    <a:pt x="101" y="219"/>
                    <a:pt x="94" y="215"/>
                    <a:pt x="88" y="211"/>
                  </a:cubicBezTo>
                  <a:cubicBezTo>
                    <a:pt x="88" y="211"/>
                    <a:pt x="88" y="211"/>
                    <a:pt x="88" y="211"/>
                  </a:cubicBezTo>
                  <a:cubicBezTo>
                    <a:pt x="85" y="207"/>
                    <a:pt x="80" y="203"/>
                    <a:pt x="82" y="197"/>
                  </a:cubicBezTo>
                  <a:cubicBezTo>
                    <a:pt x="83" y="194"/>
                    <a:pt x="86" y="192"/>
                    <a:pt x="89" y="193"/>
                  </a:cubicBezTo>
                  <a:cubicBezTo>
                    <a:pt x="92" y="195"/>
                    <a:pt x="91" y="199"/>
                    <a:pt x="87" y="200"/>
                  </a:cubicBezTo>
                  <a:cubicBezTo>
                    <a:pt x="86" y="200"/>
                    <a:pt x="86" y="201"/>
                    <a:pt x="87" y="201"/>
                  </a:cubicBezTo>
                  <a:cubicBezTo>
                    <a:pt x="90" y="202"/>
                    <a:pt x="94" y="199"/>
                    <a:pt x="94" y="196"/>
                  </a:cubicBezTo>
                  <a:cubicBezTo>
                    <a:pt x="94" y="192"/>
                    <a:pt x="90" y="190"/>
                    <a:pt x="86" y="190"/>
                  </a:cubicBezTo>
                  <a:cubicBezTo>
                    <a:pt x="82" y="191"/>
                    <a:pt x="79" y="195"/>
                    <a:pt x="79" y="199"/>
                  </a:cubicBezTo>
                  <a:cubicBezTo>
                    <a:pt x="79" y="202"/>
                    <a:pt x="80" y="205"/>
                    <a:pt x="82" y="207"/>
                  </a:cubicBezTo>
                  <a:cubicBezTo>
                    <a:pt x="77" y="204"/>
                    <a:pt x="73" y="200"/>
                    <a:pt x="69" y="196"/>
                  </a:cubicBezTo>
                  <a:cubicBezTo>
                    <a:pt x="69" y="196"/>
                    <a:pt x="69" y="196"/>
                    <a:pt x="69" y="196"/>
                  </a:cubicBezTo>
                  <a:cubicBezTo>
                    <a:pt x="69" y="195"/>
                    <a:pt x="69" y="195"/>
                    <a:pt x="69" y="195"/>
                  </a:cubicBezTo>
                  <a:cubicBezTo>
                    <a:pt x="69" y="195"/>
                    <a:pt x="69" y="195"/>
                    <a:pt x="69" y="194"/>
                  </a:cubicBezTo>
                  <a:cubicBezTo>
                    <a:pt x="71" y="191"/>
                    <a:pt x="75" y="185"/>
                    <a:pt x="75" y="180"/>
                  </a:cubicBezTo>
                  <a:cubicBezTo>
                    <a:pt x="74" y="177"/>
                    <a:pt x="72" y="175"/>
                    <a:pt x="69" y="176"/>
                  </a:cubicBezTo>
                  <a:cubicBezTo>
                    <a:pt x="65" y="176"/>
                    <a:pt x="64" y="181"/>
                    <a:pt x="63" y="184"/>
                  </a:cubicBezTo>
                  <a:cubicBezTo>
                    <a:pt x="63" y="186"/>
                    <a:pt x="63" y="189"/>
                    <a:pt x="64" y="191"/>
                  </a:cubicBezTo>
                  <a:cubicBezTo>
                    <a:pt x="64" y="192"/>
                    <a:pt x="65" y="192"/>
                    <a:pt x="65" y="193"/>
                  </a:cubicBezTo>
                  <a:cubicBezTo>
                    <a:pt x="62" y="190"/>
                    <a:pt x="59" y="187"/>
                    <a:pt x="56" y="183"/>
                  </a:cubicBezTo>
                  <a:cubicBezTo>
                    <a:pt x="56" y="183"/>
                    <a:pt x="56" y="182"/>
                    <a:pt x="55" y="182"/>
                  </a:cubicBezTo>
                  <a:cubicBezTo>
                    <a:pt x="54" y="180"/>
                    <a:pt x="53" y="178"/>
                    <a:pt x="53" y="175"/>
                  </a:cubicBezTo>
                  <a:cubicBezTo>
                    <a:pt x="52" y="173"/>
                    <a:pt x="52" y="169"/>
                    <a:pt x="54" y="166"/>
                  </a:cubicBezTo>
                  <a:cubicBezTo>
                    <a:pt x="56" y="165"/>
                    <a:pt x="60" y="164"/>
                    <a:pt x="61" y="167"/>
                  </a:cubicBezTo>
                  <a:cubicBezTo>
                    <a:pt x="63" y="169"/>
                    <a:pt x="60" y="172"/>
                    <a:pt x="58" y="172"/>
                  </a:cubicBezTo>
                  <a:cubicBezTo>
                    <a:pt x="57" y="172"/>
                    <a:pt x="57" y="174"/>
                    <a:pt x="58" y="174"/>
                  </a:cubicBezTo>
                  <a:cubicBezTo>
                    <a:pt x="65" y="176"/>
                    <a:pt x="66" y="162"/>
                    <a:pt x="58" y="162"/>
                  </a:cubicBezTo>
                  <a:cubicBezTo>
                    <a:pt x="53" y="163"/>
                    <a:pt x="51" y="167"/>
                    <a:pt x="50" y="171"/>
                  </a:cubicBezTo>
                  <a:cubicBezTo>
                    <a:pt x="50" y="173"/>
                    <a:pt x="50" y="175"/>
                    <a:pt x="51" y="177"/>
                  </a:cubicBezTo>
                  <a:cubicBezTo>
                    <a:pt x="49" y="175"/>
                    <a:pt x="47" y="172"/>
                    <a:pt x="46" y="170"/>
                  </a:cubicBezTo>
                  <a:cubicBezTo>
                    <a:pt x="46" y="170"/>
                    <a:pt x="46" y="169"/>
                    <a:pt x="46" y="169"/>
                  </a:cubicBezTo>
                  <a:cubicBezTo>
                    <a:pt x="46" y="168"/>
                    <a:pt x="46" y="168"/>
                    <a:pt x="46" y="167"/>
                  </a:cubicBezTo>
                  <a:cubicBezTo>
                    <a:pt x="45" y="165"/>
                    <a:pt x="45" y="162"/>
                    <a:pt x="45" y="160"/>
                  </a:cubicBezTo>
                  <a:cubicBezTo>
                    <a:pt x="45" y="158"/>
                    <a:pt x="46" y="155"/>
                    <a:pt x="46" y="153"/>
                  </a:cubicBezTo>
                  <a:cubicBezTo>
                    <a:pt x="48" y="153"/>
                    <a:pt x="51" y="152"/>
                    <a:pt x="52" y="150"/>
                  </a:cubicBezTo>
                  <a:cubicBezTo>
                    <a:pt x="53" y="147"/>
                    <a:pt x="51" y="144"/>
                    <a:pt x="48" y="143"/>
                  </a:cubicBezTo>
                  <a:cubicBezTo>
                    <a:pt x="46" y="142"/>
                    <a:pt x="42" y="144"/>
                    <a:pt x="42" y="147"/>
                  </a:cubicBezTo>
                  <a:cubicBezTo>
                    <a:pt x="41" y="149"/>
                    <a:pt x="43" y="151"/>
                    <a:pt x="44" y="152"/>
                  </a:cubicBezTo>
                  <a:cubicBezTo>
                    <a:pt x="44" y="152"/>
                    <a:pt x="44" y="152"/>
                    <a:pt x="44" y="152"/>
                  </a:cubicBezTo>
                  <a:cubicBezTo>
                    <a:pt x="43" y="155"/>
                    <a:pt x="43" y="158"/>
                    <a:pt x="43" y="160"/>
                  </a:cubicBezTo>
                  <a:cubicBezTo>
                    <a:pt x="43" y="162"/>
                    <a:pt x="44" y="165"/>
                    <a:pt x="44" y="167"/>
                  </a:cubicBezTo>
                  <a:cubicBezTo>
                    <a:pt x="44" y="167"/>
                    <a:pt x="44" y="167"/>
                    <a:pt x="44" y="168"/>
                  </a:cubicBezTo>
                  <a:cubicBezTo>
                    <a:pt x="43" y="165"/>
                    <a:pt x="42" y="163"/>
                    <a:pt x="40" y="160"/>
                  </a:cubicBezTo>
                  <a:cubicBezTo>
                    <a:pt x="38" y="155"/>
                    <a:pt x="35" y="150"/>
                    <a:pt x="33" y="145"/>
                  </a:cubicBezTo>
                  <a:cubicBezTo>
                    <a:pt x="33" y="145"/>
                    <a:pt x="34" y="145"/>
                    <a:pt x="34" y="145"/>
                  </a:cubicBezTo>
                  <a:cubicBezTo>
                    <a:pt x="40" y="143"/>
                    <a:pt x="54" y="135"/>
                    <a:pt x="46" y="128"/>
                  </a:cubicBezTo>
                  <a:cubicBezTo>
                    <a:pt x="40" y="122"/>
                    <a:pt x="34" y="134"/>
                    <a:pt x="32" y="140"/>
                  </a:cubicBezTo>
                  <a:cubicBezTo>
                    <a:pt x="30" y="135"/>
                    <a:pt x="28" y="130"/>
                    <a:pt x="27" y="125"/>
                  </a:cubicBezTo>
                  <a:cubicBezTo>
                    <a:pt x="27" y="123"/>
                    <a:pt x="27" y="121"/>
                    <a:pt x="27" y="119"/>
                  </a:cubicBezTo>
                  <a:cubicBezTo>
                    <a:pt x="27" y="117"/>
                    <a:pt x="28" y="114"/>
                    <a:pt x="30" y="112"/>
                  </a:cubicBezTo>
                  <a:cubicBezTo>
                    <a:pt x="31" y="110"/>
                    <a:pt x="34" y="108"/>
                    <a:pt x="37" y="110"/>
                  </a:cubicBezTo>
                  <a:cubicBezTo>
                    <a:pt x="38" y="110"/>
                    <a:pt x="39" y="112"/>
                    <a:pt x="40" y="113"/>
                  </a:cubicBezTo>
                  <a:cubicBezTo>
                    <a:pt x="40" y="114"/>
                    <a:pt x="40" y="115"/>
                    <a:pt x="39" y="116"/>
                  </a:cubicBezTo>
                  <a:cubicBezTo>
                    <a:pt x="39" y="119"/>
                    <a:pt x="37" y="118"/>
                    <a:pt x="34" y="115"/>
                  </a:cubicBezTo>
                  <a:cubicBezTo>
                    <a:pt x="35" y="115"/>
                    <a:pt x="34" y="114"/>
                    <a:pt x="34" y="114"/>
                  </a:cubicBezTo>
                  <a:cubicBezTo>
                    <a:pt x="30" y="116"/>
                    <a:pt x="32" y="121"/>
                    <a:pt x="36" y="121"/>
                  </a:cubicBezTo>
                  <a:cubicBezTo>
                    <a:pt x="41" y="121"/>
                    <a:pt x="44" y="115"/>
                    <a:pt x="42" y="111"/>
                  </a:cubicBezTo>
                  <a:cubicBezTo>
                    <a:pt x="40" y="107"/>
                    <a:pt x="34" y="106"/>
                    <a:pt x="30" y="108"/>
                  </a:cubicBezTo>
                  <a:cubicBezTo>
                    <a:pt x="27" y="111"/>
                    <a:pt x="26" y="114"/>
                    <a:pt x="25" y="118"/>
                  </a:cubicBezTo>
                  <a:cubicBezTo>
                    <a:pt x="25" y="116"/>
                    <a:pt x="24" y="114"/>
                    <a:pt x="24" y="112"/>
                  </a:cubicBezTo>
                  <a:cubicBezTo>
                    <a:pt x="24" y="112"/>
                    <a:pt x="24" y="112"/>
                    <a:pt x="24" y="111"/>
                  </a:cubicBezTo>
                  <a:cubicBezTo>
                    <a:pt x="24" y="110"/>
                    <a:pt x="24" y="109"/>
                    <a:pt x="23" y="107"/>
                  </a:cubicBezTo>
                  <a:cubicBezTo>
                    <a:pt x="24" y="107"/>
                    <a:pt x="24" y="107"/>
                    <a:pt x="24" y="107"/>
                  </a:cubicBezTo>
                  <a:cubicBezTo>
                    <a:pt x="24" y="104"/>
                    <a:pt x="25" y="101"/>
                    <a:pt x="26" y="98"/>
                  </a:cubicBezTo>
                  <a:cubicBezTo>
                    <a:pt x="28" y="96"/>
                    <a:pt x="30" y="94"/>
                    <a:pt x="32" y="92"/>
                  </a:cubicBezTo>
                  <a:cubicBezTo>
                    <a:pt x="33" y="93"/>
                    <a:pt x="36" y="93"/>
                    <a:pt x="37" y="92"/>
                  </a:cubicBezTo>
                  <a:cubicBezTo>
                    <a:pt x="40" y="91"/>
                    <a:pt x="41" y="87"/>
                    <a:pt x="40" y="84"/>
                  </a:cubicBezTo>
                  <a:cubicBezTo>
                    <a:pt x="38" y="81"/>
                    <a:pt x="34" y="82"/>
                    <a:pt x="31" y="85"/>
                  </a:cubicBezTo>
                  <a:cubicBezTo>
                    <a:pt x="30" y="86"/>
                    <a:pt x="29" y="87"/>
                    <a:pt x="29" y="89"/>
                  </a:cubicBezTo>
                  <a:cubicBezTo>
                    <a:pt x="30" y="90"/>
                    <a:pt x="30" y="90"/>
                    <a:pt x="30" y="91"/>
                  </a:cubicBezTo>
                  <a:cubicBezTo>
                    <a:pt x="26" y="93"/>
                    <a:pt x="24" y="98"/>
                    <a:pt x="23" y="103"/>
                  </a:cubicBezTo>
                  <a:cubicBezTo>
                    <a:pt x="22" y="95"/>
                    <a:pt x="21" y="88"/>
                    <a:pt x="21" y="80"/>
                  </a:cubicBezTo>
                  <a:cubicBezTo>
                    <a:pt x="21" y="80"/>
                    <a:pt x="22" y="80"/>
                    <a:pt x="22" y="80"/>
                  </a:cubicBezTo>
                  <a:cubicBezTo>
                    <a:pt x="23" y="76"/>
                    <a:pt x="23" y="73"/>
                    <a:pt x="24" y="69"/>
                  </a:cubicBezTo>
                  <a:cubicBezTo>
                    <a:pt x="25" y="67"/>
                    <a:pt x="26" y="64"/>
                    <a:pt x="28" y="63"/>
                  </a:cubicBezTo>
                  <a:cubicBezTo>
                    <a:pt x="30" y="62"/>
                    <a:pt x="31" y="62"/>
                    <a:pt x="33" y="64"/>
                  </a:cubicBezTo>
                  <a:cubicBezTo>
                    <a:pt x="36" y="67"/>
                    <a:pt x="35" y="69"/>
                    <a:pt x="30" y="68"/>
                  </a:cubicBezTo>
                  <a:cubicBezTo>
                    <a:pt x="31" y="68"/>
                    <a:pt x="30" y="67"/>
                    <a:pt x="29" y="67"/>
                  </a:cubicBezTo>
                  <a:cubicBezTo>
                    <a:pt x="27" y="70"/>
                    <a:pt x="29" y="73"/>
                    <a:pt x="32" y="73"/>
                  </a:cubicBezTo>
                  <a:cubicBezTo>
                    <a:pt x="37" y="72"/>
                    <a:pt x="38" y="66"/>
                    <a:pt x="36" y="63"/>
                  </a:cubicBezTo>
                  <a:cubicBezTo>
                    <a:pt x="33" y="60"/>
                    <a:pt x="29" y="59"/>
                    <a:pt x="26" y="62"/>
                  </a:cubicBezTo>
                  <a:cubicBezTo>
                    <a:pt x="23" y="64"/>
                    <a:pt x="22" y="68"/>
                    <a:pt x="21" y="72"/>
                  </a:cubicBezTo>
                  <a:cubicBezTo>
                    <a:pt x="21" y="67"/>
                    <a:pt x="21" y="61"/>
                    <a:pt x="22" y="55"/>
                  </a:cubicBezTo>
                  <a:cubicBezTo>
                    <a:pt x="22" y="55"/>
                    <a:pt x="22" y="55"/>
                    <a:pt x="22" y="55"/>
                  </a:cubicBezTo>
                  <a:cubicBezTo>
                    <a:pt x="26" y="50"/>
                    <a:pt x="34" y="51"/>
                    <a:pt x="38" y="46"/>
                  </a:cubicBezTo>
                  <a:cubicBezTo>
                    <a:pt x="39" y="44"/>
                    <a:pt x="39" y="40"/>
                    <a:pt x="37" y="38"/>
                  </a:cubicBezTo>
                  <a:cubicBezTo>
                    <a:pt x="34" y="35"/>
                    <a:pt x="30" y="37"/>
                    <a:pt x="27" y="39"/>
                  </a:cubicBezTo>
                  <a:cubicBezTo>
                    <a:pt x="25" y="40"/>
                    <a:pt x="24" y="42"/>
                    <a:pt x="23" y="44"/>
                  </a:cubicBezTo>
                  <a:cubicBezTo>
                    <a:pt x="23" y="41"/>
                    <a:pt x="24" y="38"/>
                    <a:pt x="24" y="35"/>
                  </a:cubicBezTo>
                  <a:cubicBezTo>
                    <a:pt x="24" y="35"/>
                    <a:pt x="24" y="35"/>
                    <a:pt x="24" y="35"/>
                  </a:cubicBezTo>
                  <a:cubicBezTo>
                    <a:pt x="25" y="30"/>
                    <a:pt x="30" y="28"/>
                    <a:pt x="33" y="25"/>
                  </a:cubicBezTo>
                  <a:cubicBezTo>
                    <a:pt x="33" y="25"/>
                    <a:pt x="34" y="25"/>
                    <a:pt x="34" y="25"/>
                  </a:cubicBezTo>
                  <a:cubicBezTo>
                    <a:pt x="34" y="25"/>
                    <a:pt x="34" y="25"/>
                    <a:pt x="35" y="25"/>
                  </a:cubicBezTo>
                  <a:cubicBezTo>
                    <a:pt x="36" y="26"/>
                    <a:pt x="39" y="26"/>
                    <a:pt x="40" y="25"/>
                  </a:cubicBezTo>
                  <a:cubicBezTo>
                    <a:pt x="43" y="23"/>
                    <a:pt x="42" y="19"/>
                    <a:pt x="40" y="17"/>
                  </a:cubicBezTo>
                  <a:cubicBezTo>
                    <a:pt x="38" y="15"/>
                    <a:pt x="34" y="15"/>
                    <a:pt x="32" y="18"/>
                  </a:cubicBezTo>
                  <a:cubicBezTo>
                    <a:pt x="30" y="19"/>
                    <a:pt x="30" y="22"/>
                    <a:pt x="31" y="23"/>
                  </a:cubicBezTo>
                  <a:cubicBezTo>
                    <a:pt x="29" y="25"/>
                    <a:pt x="27" y="27"/>
                    <a:pt x="25" y="29"/>
                  </a:cubicBezTo>
                  <a:cubicBezTo>
                    <a:pt x="26" y="26"/>
                    <a:pt x="26" y="22"/>
                    <a:pt x="27" y="19"/>
                  </a:cubicBezTo>
                  <a:cubicBezTo>
                    <a:pt x="27" y="19"/>
                    <a:pt x="27" y="19"/>
                    <a:pt x="27" y="19"/>
                  </a:cubicBezTo>
                  <a:cubicBezTo>
                    <a:pt x="30" y="16"/>
                    <a:pt x="34" y="12"/>
                    <a:pt x="33" y="7"/>
                  </a:cubicBezTo>
                  <a:cubicBezTo>
                    <a:pt x="33" y="4"/>
                    <a:pt x="30" y="1"/>
                    <a:pt x="27" y="1"/>
                  </a:cubicBezTo>
                  <a:cubicBezTo>
                    <a:pt x="24" y="0"/>
                    <a:pt x="21" y="3"/>
                    <a:pt x="20" y="6"/>
                  </a:cubicBezTo>
                  <a:cubicBezTo>
                    <a:pt x="19" y="10"/>
                    <a:pt x="22" y="14"/>
                    <a:pt x="24" y="17"/>
                  </a:cubicBezTo>
                  <a:cubicBezTo>
                    <a:pt x="24" y="18"/>
                    <a:pt x="24" y="19"/>
                    <a:pt x="24" y="19"/>
                  </a:cubicBezTo>
                  <a:cubicBezTo>
                    <a:pt x="23" y="20"/>
                    <a:pt x="24" y="20"/>
                    <a:pt x="24" y="20"/>
                  </a:cubicBezTo>
                  <a:cubicBezTo>
                    <a:pt x="23" y="25"/>
                    <a:pt x="22" y="31"/>
                    <a:pt x="22" y="36"/>
                  </a:cubicBezTo>
                  <a:cubicBezTo>
                    <a:pt x="20" y="32"/>
                    <a:pt x="18" y="28"/>
                    <a:pt x="14" y="25"/>
                  </a:cubicBezTo>
                  <a:cubicBezTo>
                    <a:pt x="16" y="23"/>
                    <a:pt x="17" y="20"/>
                    <a:pt x="15" y="18"/>
                  </a:cubicBezTo>
                  <a:cubicBezTo>
                    <a:pt x="14" y="15"/>
                    <a:pt x="10" y="14"/>
                    <a:pt x="7" y="16"/>
                  </a:cubicBezTo>
                  <a:cubicBezTo>
                    <a:pt x="5" y="18"/>
                    <a:pt x="5" y="22"/>
                    <a:pt x="7" y="24"/>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9"/>
            <p:cNvSpPr/>
            <p:nvPr/>
          </p:nvSpPr>
          <p:spPr bwMode="auto">
            <a:xfrm>
              <a:off x="283" y="2318"/>
              <a:ext cx="142" cy="60"/>
            </a:xfrm>
            <a:custGeom>
              <a:avLst/>
              <a:gdLst>
                <a:gd name="T0" fmla="*/ 28 w 28"/>
                <a:gd name="T1" fmla="*/ 1 h 12"/>
                <a:gd name="T2" fmla="*/ 26 w 28"/>
                <a:gd name="T3" fmla="*/ 0 h 12"/>
                <a:gd name="T4" fmla="*/ 9 w 28"/>
                <a:gd name="T5" fmla="*/ 5 h 12"/>
                <a:gd name="T6" fmla="*/ 0 w 28"/>
                <a:gd name="T7" fmla="*/ 11 h 12"/>
                <a:gd name="T8" fmla="*/ 2 w 28"/>
                <a:gd name="T9" fmla="*/ 12 h 12"/>
                <a:gd name="T10" fmla="*/ 28 w 28"/>
                <a:gd name="T11" fmla="*/ 1 h 12"/>
              </a:gdLst>
              <a:ahLst/>
              <a:cxnLst>
                <a:cxn ang="0">
                  <a:pos x="T0" y="T1"/>
                </a:cxn>
                <a:cxn ang="0">
                  <a:pos x="T2" y="T3"/>
                </a:cxn>
                <a:cxn ang="0">
                  <a:pos x="T4" y="T5"/>
                </a:cxn>
                <a:cxn ang="0">
                  <a:pos x="T6" y="T7"/>
                </a:cxn>
                <a:cxn ang="0">
                  <a:pos x="T8" y="T9"/>
                </a:cxn>
                <a:cxn ang="0">
                  <a:pos x="T10" y="T11"/>
                </a:cxn>
              </a:cxnLst>
              <a:rect l="0" t="0" r="r" b="b"/>
              <a:pathLst>
                <a:path w="28" h="12">
                  <a:moveTo>
                    <a:pt x="28" y="1"/>
                  </a:moveTo>
                  <a:cubicBezTo>
                    <a:pt x="27" y="0"/>
                    <a:pt x="27" y="0"/>
                    <a:pt x="26" y="0"/>
                  </a:cubicBezTo>
                  <a:cubicBezTo>
                    <a:pt x="20" y="0"/>
                    <a:pt x="14" y="2"/>
                    <a:pt x="9" y="5"/>
                  </a:cubicBezTo>
                  <a:cubicBezTo>
                    <a:pt x="6" y="7"/>
                    <a:pt x="3" y="9"/>
                    <a:pt x="0" y="11"/>
                  </a:cubicBezTo>
                  <a:cubicBezTo>
                    <a:pt x="1" y="11"/>
                    <a:pt x="1" y="11"/>
                    <a:pt x="2" y="12"/>
                  </a:cubicBezTo>
                  <a:cubicBezTo>
                    <a:pt x="9" y="6"/>
                    <a:pt x="19" y="3"/>
                    <a:pt x="28" y="1"/>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0"/>
            <p:cNvSpPr/>
            <p:nvPr/>
          </p:nvSpPr>
          <p:spPr bwMode="auto">
            <a:xfrm>
              <a:off x="531" y="2601"/>
              <a:ext cx="192" cy="126"/>
            </a:xfrm>
            <a:custGeom>
              <a:avLst/>
              <a:gdLst>
                <a:gd name="T0" fmla="*/ 1 w 38"/>
                <a:gd name="T1" fmla="*/ 8 h 25"/>
                <a:gd name="T2" fmla="*/ 0 w 38"/>
                <a:gd name="T3" fmla="*/ 9 h 25"/>
                <a:gd name="T4" fmla="*/ 18 w 38"/>
                <a:gd name="T5" fmla="*/ 17 h 25"/>
                <a:gd name="T6" fmla="*/ 9 w 38"/>
                <a:gd name="T7" fmla="*/ 20 h 25"/>
                <a:gd name="T8" fmla="*/ 32 w 38"/>
                <a:gd name="T9" fmla="*/ 23 h 25"/>
                <a:gd name="T10" fmla="*/ 37 w 38"/>
                <a:gd name="T11" fmla="*/ 21 h 25"/>
                <a:gd name="T12" fmla="*/ 26 w 38"/>
                <a:gd name="T13" fmla="*/ 0 h 25"/>
                <a:gd name="T14" fmla="*/ 1 w 38"/>
                <a:gd name="T15" fmla="*/ 8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25">
                  <a:moveTo>
                    <a:pt x="1" y="8"/>
                  </a:moveTo>
                  <a:cubicBezTo>
                    <a:pt x="0" y="9"/>
                    <a:pt x="0" y="9"/>
                    <a:pt x="0" y="9"/>
                  </a:cubicBezTo>
                  <a:cubicBezTo>
                    <a:pt x="7" y="21"/>
                    <a:pt x="18" y="17"/>
                    <a:pt x="18" y="17"/>
                  </a:cubicBezTo>
                  <a:cubicBezTo>
                    <a:pt x="14" y="18"/>
                    <a:pt x="10" y="19"/>
                    <a:pt x="9" y="20"/>
                  </a:cubicBezTo>
                  <a:cubicBezTo>
                    <a:pt x="15" y="24"/>
                    <a:pt x="29" y="25"/>
                    <a:pt x="32" y="23"/>
                  </a:cubicBezTo>
                  <a:cubicBezTo>
                    <a:pt x="37" y="21"/>
                    <a:pt x="37" y="21"/>
                    <a:pt x="37" y="21"/>
                  </a:cubicBezTo>
                  <a:cubicBezTo>
                    <a:pt x="38" y="22"/>
                    <a:pt x="33" y="11"/>
                    <a:pt x="26" y="0"/>
                  </a:cubicBezTo>
                  <a:cubicBezTo>
                    <a:pt x="20" y="7"/>
                    <a:pt x="10" y="9"/>
                    <a:pt x="1" y="8"/>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1"/>
            <p:cNvSpPr/>
            <p:nvPr/>
          </p:nvSpPr>
          <p:spPr bwMode="auto">
            <a:xfrm>
              <a:off x="379" y="2479"/>
              <a:ext cx="172" cy="41"/>
            </a:xfrm>
            <a:custGeom>
              <a:avLst/>
              <a:gdLst>
                <a:gd name="T0" fmla="*/ 6 w 34"/>
                <a:gd name="T1" fmla="*/ 7 h 8"/>
                <a:gd name="T2" fmla="*/ 34 w 34"/>
                <a:gd name="T3" fmla="*/ 4 h 8"/>
                <a:gd name="T4" fmla="*/ 0 w 34"/>
                <a:gd name="T5" fmla="*/ 0 h 8"/>
                <a:gd name="T6" fmla="*/ 6 w 34"/>
                <a:gd name="T7" fmla="*/ 7 h 8"/>
              </a:gdLst>
              <a:ahLst/>
              <a:cxnLst>
                <a:cxn ang="0">
                  <a:pos x="T0" y="T1"/>
                </a:cxn>
                <a:cxn ang="0">
                  <a:pos x="T2" y="T3"/>
                </a:cxn>
                <a:cxn ang="0">
                  <a:pos x="T4" y="T5"/>
                </a:cxn>
                <a:cxn ang="0">
                  <a:pos x="T6" y="T7"/>
                </a:cxn>
              </a:cxnLst>
              <a:rect l="0" t="0" r="r" b="b"/>
              <a:pathLst>
                <a:path w="34" h="8">
                  <a:moveTo>
                    <a:pt x="6" y="7"/>
                  </a:moveTo>
                  <a:cubicBezTo>
                    <a:pt x="15" y="8"/>
                    <a:pt x="25" y="7"/>
                    <a:pt x="34" y="4"/>
                  </a:cubicBezTo>
                  <a:cubicBezTo>
                    <a:pt x="23" y="6"/>
                    <a:pt x="10" y="4"/>
                    <a:pt x="0" y="0"/>
                  </a:cubicBezTo>
                  <a:cubicBezTo>
                    <a:pt x="2" y="2"/>
                    <a:pt x="4" y="4"/>
                    <a:pt x="6" y="7"/>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2"/>
            <p:cNvSpPr/>
            <p:nvPr/>
          </p:nvSpPr>
          <p:spPr bwMode="auto">
            <a:xfrm>
              <a:off x="293" y="2328"/>
              <a:ext cx="278" cy="161"/>
            </a:xfrm>
            <a:custGeom>
              <a:avLst/>
              <a:gdLst>
                <a:gd name="T0" fmla="*/ 30 w 55"/>
                <a:gd name="T1" fmla="*/ 31 h 32"/>
                <a:gd name="T2" fmla="*/ 43 w 55"/>
                <a:gd name="T3" fmla="*/ 32 h 32"/>
                <a:gd name="T4" fmla="*/ 48 w 55"/>
                <a:gd name="T5" fmla="*/ 32 h 32"/>
                <a:gd name="T6" fmla="*/ 52 w 55"/>
                <a:gd name="T7" fmla="*/ 31 h 32"/>
                <a:gd name="T8" fmla="*/ 54 w 55"/>
                <a:gd name="T9" fmla="*/ 31 h 32"/>
                <a:gd name="T10" fmla="*/ 55 w 55"/>
                <a:gd name="T11" fmla="*/ 30 h 32"/>
                <a:gd name="T12" fmla="*/ 27 w 55"/>
                <a:gd name="T13" fmla="*/ 0 h 32"/>
                <a:gd name="T14" fmla="*/ 0 w 55"/>
                <a:gd name="T15" fmla="*/ 11 h 32"/>
                <a:gd name="T16" fmla="*/ 9 w 55"/>
                <a:gd name="T17" fmla="*/ 21 h 32"/>
                <a:gd name="T18" fmla="*/ 30 w 55"/>
                <a:gd name="T19"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32">
                  <a:moveTo>
                    <a:pt x="30" y="31"/>
                  </a:moveTo>
                  <a:cubicBezTo>
                    <a:pt x="34" y="32"/>
                    <a:pt x="39" y="32"/>
                    <a:pt x="43" y="32"/>
                  </a:cubicBezTo>
                  <a:cubicBezTo>
                    <a:pt x="45" y="32"/>
                    <a:pt x="47" y="32"/>
                    <a:pt x="48" y="32"/>
                  </a:cubicBezTo>
                  <a:cubicBezTo>
                    <a:pt x="50" y="31"/>
                    <a:pt x="51" y="31"/>
                    <a:pt x="52" y="31"/>
                  </a:cubicBezTo>
                  <a:cubicBezTo>
                    <a:pt x="52" y="31"/>
                    <a:pt x="53" y="31"/>
                    <a:pt x="54" y="31"/>
                  </a:cubicBezTo>
                  <a:cubicBezTo>
                    <a:pt x="54" y="31"/>
                    <a:pt x="55" y="30"/>
                    <a:pt x="55" y="30"/>
                  </a:cubicBezTo>
                  <a:cubicBezTo>
                    <a:pt x="44" y="16"/>
                    <a:pt x="34" y="7"/>
                    <a:pt x="27" y="0"/>
                  </a:cubicBezTo>
                  <a:cubicBezTo>
                    <a:pt x="17" y="2"/>
                    <a:pt x="8" y="5"/>
                    <a:pt x="0" y="11"/>
                  </a:cubicBezTo>
                  <a:cubicBezTo>
                    <a:pt x="3" y="14"/>
                    <a:pt x="6" y="18"/>
                    <a:pt x="9" y="21"/>
                  </a:cubicBezTo>
                  <a:cubicBezTo>
                    <a:pt x="15" y="25"/>
                    <a:pt x="22" y="29"/>
                    <a:pt x="30" y="31"/>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3"/>
            <p:cNvSpPr/>
            <p:nvPr/>
          </p:nvSpPr>
          <p:spPr bwMode="auto">
            <a:xfrm>
              <a:off x="415" y="2489"/>
              <a:ext cx="242" cy="152"/>
            </a:xfrm>
            <a:custGeom>
              <a:avLst/>
              <a:gdLst>
                <a:gd name="T0" fmla="*/ 33 w 48"/>
                <a:gd name="T1" fmla="*/ 0 h 30"/>
                <a:gd name="T2" fmla="*/ 0 w 48"/>
                <a:gd name="T3" fmla="*/ 6 h 30"/>
                <a:gd name="T4" fmla="*/ 13 w 48"/>
                <a:gd name="T5" fmla="*/ 20 h 30"/>
                <a:gd name="T6" fmla="*/ 32 w 48"/>
                <a:gd name="T7" fmla="*/ 22 h 30"/>
                <a:gd name="T8" fmla="*/ 32 w 48"/>
                <a:gd name="T9" fmla="*/ 24 h 30"/>
                <a:gd name="T10" fmla="*/ 16 w 48"/>
                <a:gd name="T11" fmla="*/ 23 h 30"/>
                <a:gd name="T12" fmla="*/ 19 w 48"/>
                <a:gd name="T13" fmla="*/ 26 h 30"/>
                <a:gd name="T14" fmla="*/ 48 w 48"/>
                <a:gd name="T15" fmla="*/ 21 h 30"/>
                <a:gd name="T16" fmla="*/ 36 w 48"/>
                <a:gd name="T17" fmla="*/ 4 h 30"/>
                <a:gd name="T18" fmla="*/ 33 w 48"/>
                <a:gd name="T19" fmla="*/ 0 h 30"/>
                <a:gd name="T20" fmla="*/ 33 w 48"/>
                <a:gd name="T2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30">
                  <a:moveTo>
                    <a:pt x="33" y="0"/>
                  </a:moveTo>
                  <a:cubicBezTo>
                    <a:pt x="23" y="6"/>
                    <a:pt x="11" y="8"/>
                    <a:pt x="0" y="6"/>
                  </a:cubicBezTo>
                  <a:cubicBezTo>
                    <a:pt x="5" y="11"/>
                    <a:pt x="9" y="16"/>
                    <a:pt x="13" y="20"/>
                  </a:cubicBezTo>
                  <a:cubicBezTo>
                    <a:pt x="19" y="22"/>
                    <a:pt x="25" y="22"/>
                    <a:pt x="32" y="22"/>
                  </a:cubicBezTo>
                  <a:cubicBezTo>
                    <a:pt x="33" y="22"/>
                    <a:pt x="33" y="23"/>
                    <a:pt x="32" y="24"/>
                  </a:cubicBezTo>
                  <a:cubicBezTo>
                    <a:pt x="27" y="24"/>
                    <a:pt x="21" y="25"/>
                    <a:pt x="16" y="23"/>
                  </a:cubicBezTo>
                  <a:cubicBezTo>
                    <a:pt x="17" y="25"/>
                    <a:pt x="18" y="25"/>
                    <a:pt x="19" y="26"/>
                  </a:cubicBezTo>
                  <a:cubicBezTo>
                    <a:pt x="28" y="30"/>
                    <a:pt x="40" y="27"/>
                    <a:pt x="48" y="21"/>
                  </a:cubicBezTo>
                  <a:cubicBezTo>
                    <a:pt x="44" y="15"/>
                    <a:pt x="40" y="9"/>
                    <a:pt x="36" y="4"/>
                  </a:cubicBezTo>
                  <a:cubicBezTo>
                    <a:pt x="35" y="3"/>
                    <a:pt x="34" y="1"/>
                    <a:pt x="33" y="0"/>
                  </a:cubicBezTo>
                  <a:cubicBezTo>
                    <a:pt x="33" y="0"/>
                    <a:pt x="33" y="0"/>
                    <a:pt x="33" y="0"/>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4"/>
            <p:cNvSpPr/>
            <p:nvPr/>
          </p:nvSpPr>
          <p:spPr bwMode="auto">
            <a:xfrm>
              <a:off x="182" y="2221"/>
              <a:ext cx="227" cy="122"/>
            </a:xfrm>
            <a:custGeom>
              <a:avLst/>
              <a:gdLst>
                <a:gd name="T0" fmla="*/ 45 w 45"/>
                <a:gd name="T1" fmla="*/ 17 h 24"/>
                <a:gd name="T2" fmla="*/ 28 w 45"/>
                <a:gd name="T3" fmla="*/ 20 h 24"/>
                <a:gd name="T4" fmla="*/ 16 w 45"/>
                <a:gd name="T5" fmla="*/ 24 h 24"/>
                <a:gd name="T6" fmla="*/ 0 w 45"/>
                <a:gd name="T7" fmla="*/ 2 h 24"/>
                <a:gd name="T8" fmla="*/ 8 w 45"/>
                <a:gd name="T9" fmla="*/ 1 h 24"/>
                <a:gd name="T10" fmla="*/ 12 w 45"/>
                <a:gd name="T11" fmla="*/ 0 h 24"/>
                <a:gd name="T12" fmla="*/ 12 w 45"/>
                <a:gd name="T13" fmla="*/ 1 h 24"/>
                <a:gd name="T14" fmla="*/ 25 w 45"/>
                <a:gd name="T15" fmla="*/ 2 h 24"/>
                <a:gd name="T16" fmla="*/ 45 w 45"/>
                <a:gd name="T17"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24">
                  <a:moveTo>
                    <a:pt x="45" y="17"/>
                  </a:moveTo>
                  <a:cubicBezTo>
                    <a:pt x="39" y="17"/>
                    <a:pt x="34" y="18"/>
                    <a:pt x="28" y="20"/>
                  </a:cubicBezTo>
                  <a:cubicBezTo>
                    <a:pt x="24" y="21"/>
                    <a:pt x="19" y="21"/>
                    <a:pt x="16" y="24"/>
                  </a:cubicBezTo>
                  <a:cubicBezTo>
                    <a:pt x="10" y="16"/>
                    <a:pt x="4" y="9"/>
                    <a:pt x="0" y="2"/>
                  </a:cubicBezTo>
                  <a:cubicBezTo>
                    <a:pt x="3" y="1"/>
                    <a:pt x="6" y="1"/>
                    <a:pt x="8" y="1"/>
                  </a:cubicBezTo>
                  <a:cubicBezTo>
                    <a:pt x="9" y="1"/>
                    <a:pt x="10" y="1"/>
                    <a:pt x="12" y="0"/>
                  </a:cubicBezTo>
                  <a:cubicBezTo>
                    <a:pt x="12" y="1"/>
                    <a:pt x="12" y="1"/>
                    <a:pt x="12" y="1"/>
                  </a:cubicBezTo>
                  <a:cubicBezTo>
                    <a:pt x="25" y="2"/>
                    <a:pt x="25" y="2"/>
                    <a:pt x="25" y="2"/>
                  </a:cubicBezTo>
                  <a:cubicBezTo>
                    <a:pt x="26" y="4"/>
                    <a:pt x="33" y="7"/>
                    <a:pt x="45" y="17"/>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5"/>
            <p:cNvSpPr/>
            <p:nvPr/>
          </p:nvSpPr>
          <p:spPr bwMode="auto">
            <a:xfrm>
              <a:off x="136" y="2070"/>
              <a:ext cx="192" cy="172"/>
            </a:xfrm>
            <a:custGeom>
              <a:avLst/>
              <a:gdLst>
                <a:gd name="T0" fmla="*/ 33 w 38"/>
                <a:gd name="T1" fmla="*/ 9 h 34"/>
                <a:gd name="T2" fmla="*/ 34 w 38"/>
                <a:gd name="T3" fmla="*/ 21 h 34"/>
                <a:gd name="T4" fmla="*/ 38 w 38"/>
                <a:gd name="T5" fmla="*/ 34 h 34"/>
                <a:gd name="T6" fmla="*/ 34 w 38"/>
                <a:gd name="T7" fmla="*/ 32 h 34"/>
                <a:gd name="T8" fmla="*/ 21 w 38"/>
                <a:gd name="T9" fmla="*/ 31 h 34"/>
                <a:gd name="T10" fmla="*/ 30 w 38"/>
                <a:gd name="T11" fmla="*/ 31 h 34"/>
                <a:gd name="T12" fmla="*/ 30 w 38"/>
                <a:gd name="T13" fmla="*/ 29 h 34"/>
                <a:gd name="T14" fmla="*/ 6 w 38"/>
                <a:gd name="T15" fmla="*/ 27 h 34"/>
                <a:gd name="T16" fmla="*/ 5 w 38"/>
                <a:gd name="T17" fmla="*/ 24 h 34"/>
                <a:gd name="T18" fmla="*/ 16 w 38"/>
                <a:gd name="T19" fmla="*/ 23 h 34"/>
                <a:gd name="T20" fmla="*/ 16 w 38"/>
                <a:gd name="T21" fmla="*/ 22 h 34"/>
                <a:gd name="T22" fmla="*/ 4 w 38"/>
                <a:gd name="T23" fmla="*/ 22 h 34"/>
                <a:gd name="T24" fmla="*/ 6 w 38"/>
                <a:gd name="T25" fmla="*/ 3 h 34"/>
                <a:gd name="T26" fmla="*/ 33 w 38"/>
                <a:gd name="T27" fmla="*/ 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34">
                  <a:moveTo>
                    <a:pt x="33" y="9"/>
                  </a:moveTo>
                  <a:cubicBezTo>
                    <a:pt x="33" y="13"/>
                    <a:pt x="34" y="17"/>
                    <a:pt x="34" y="21"/>
                  </a:cubicBezTo>
                  <a:cubicBezTo>
                    <a:pt x="35" y="25"/>
                    <a:pt x="35" y="30"/>
                    <a:pt x="38" y="34"/>
                  </a:cubicBezTo>
                  <a:cubicBezTo>
                    <a:pt x="36" y="33"/>
                    <a:pt x="35" y="32"/>
                    <a:pt x="34" y="32"/>
                  </a:cubicBezTo>
                  <a:cubicBezTo>
                    <a:pt x="21" y="31"/>
                    <a:pt x="21" y="31"/>
                    <a:pt x="21" y="31"/>
                  </a:cubicBezTo>
                  <a:cubicBezTo>
                    <a:pt x="24" y="30"/>
                    <a:pt x="27" y="30"/>
                    <a:pt x="30" y="31"/>
                  </a:cubicBezTo>
                  <a:cubicBezTo>
                    <a:pt x="31" y="31"/>
                    <a:pt x="31" y="30"/>
                    <a:pt x="30" y="29"/>
                  </a:cubicBezTo>
                  <a:cubicBezTo>
                    <a:pt x="23" y="26"/>
                    <a:pt x="14" y="26"/>
                    <a:pt x="6" y="27"/>
                  </a:cubicBezTo>
                  <a:cubicBezTo>
                    <a:pt x="6" y="26"/>
                    <a:pt x="5" y="25"/>
                    <a:pt x="5" y="24"/>
                  </a:cubicBezTo>
                  <a:cubicBezTo>
                    <a:pt x="8" y="23"/>
                    <a:pt x="12" y="23"/>
                    <a:pt x="16" y="23"/>
                  </a:cubicBezTo>
                  <a:cubicBezTo>
                    <a:pt x="16" y="23"/>
                    <a:pt x="17" y="23"/>
                    <a:pt x="16" y="22"/>
                  </a:cubicBezTo>
                  <a:cubicBezTo>
                    <a:pt x="13" y="21"/>
                    <a:pt x="8" y="21"/>
                    <a:pt x="4" y="22"/>
                  </a:cubicBezTo>
                  <a:cubicBezTo>
                    <a:pt x="0" y="13"/>
                    <a:pt x="0" y="6"/>
                    <a:pt x="6" y="3"/>
                  </a:cubicBezTo>
                  <a:cubicBezTo>
                    <a:pt x="10" y="0"/>
                    <a:pt x="20" y="3"/>
                    <a:pt x="33" y="9"/>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36"/>
            <p:cNvSpPr/>
            <p:nvPr/>
          </p:nvSpPr>
          <p:spPr bwMode="auto">
            <a:xfrm>
              <a:off x="308" y="2120"/>
              <a:ext cx="26" cy="117"/>
            </a:xfrm>
            <a:custGeom>
              <a:avLst/>
              <a:gdLst>
                <a:gd name="T0" fmla="*/ 3 w 5"/>
                <a:gd name="T1" fmla="*/ 1 h 23"/>
                <a:gd name="T2" fmla="*/ 0 w 5"/>
                <a:gd name="T3" fmla="*/ 0 h 23"/>
                <a:gd name="T4" fmla="*/ 1 w 5"/>
                <a:gd name="T5" fmla="*/ 9 h 23"/>
                <a:gd name="T6" fmla="*/ 5 w 5"/>
                <a:gd name="T7" fmla="*/ 23 h 23"/>
                <a:gd name="T8" fmla="*/ 3 w 5"/>
                <a:gd name="T9" fmla="*/ 1 h 23"/>
              </a:gdLst>
              <a:ahLst/>
              <a:cxnLst>
                <a:cxn ang="0">
                  <a:pos x="T0" y="T1"/>
                </a:cxn>
                <a:cxn ang="0">
                  <a:pos x="T2" y="T3"/>
                </a:cxn>
                <a:cxn ang="0">
                  <a:pos x="T4" y="T5"/>
                </a:cxn>
                <a:cxn ang="0">
                  <a:pos x="T6" y="T7"/>
                </a:cxn>
                <a:cxn ang="0">
                  <a:pos x="T8" y="T9"/>
                </a:cxn>
              </a:cxnLst>
              <a:rect l="0" t="0" r="r" b="b"/>
              <a:pathLst>
                <a:path w="5" h="23">
                  <a:moveTo>
                    <a:pt x="3" y="1"/>
                  </a:moveTo>
                  <a:cubicBezTo>
                    <a:pt x="2" y="1"/>
                    <a:pt x="1" y="0"/>
                    <a:pt x="0" y="0"/>
                  </a:cubicBezTo>
                  <a:cubicBezTo>
                    <a:pt x="0" y="3"/>
                    <a:pt x="1" y="6"/>
                    <a:pt x="1" y="9"/>
                  </a:cubicBezTo>
                  <a:cubicBezTo>
                    <a:pt x="2" y="14"/>
                    <a:pt x="2" y="19"/>
                    <a:pt x="5" y="23"/>
                  </a:cubicBezTo>
                  <a:cubicBezTo>
                    <a:pt x="3" y="16"/>
                    <a:pt x="3" y="8"/>
                    <a:pt x="3" y="1"/>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37"/>
            <p:cNvSpPr/>
            <p:nvPr/>
          </p:nvSpPr>
          <p:spPr bwMode="auto">
            <a:xfrm>
              <a:off x="490" y="2232"/>
              <a:ext cx="21" cy="96"/>
            </a:xfrm>
            <a:custGeom>
              <a:avLst/>
              <a:gdLst>
                <a:gd name="T0" fmla="*/ 0 w 4"/>
                <a:gd name="T1" fmla="*/ 19 h 19"/>
                <a:gd name="T2" fmla="*/ 3 w 4"/>
                <a:gd name="T3" fmla="*/ 0 h 19"/>
                <a:gd name="T4" fmla="*/ 3 w 4"/>
                <a:gd name="T5" fmla="*/ 0 h 19"/>
                <a:gd name="T6" fmla="*/ 0 w 4"/>
                <a:gd name="T7" fmla="*/ 19 h 19"/>
              </a:gdLst>
              <a:ahLst/>
              <a:cxnLst>
                <a:cxn ang="0">
                  <a:pos x="T0" y="T1"/>
                </a:cxn>
                <a:cxn ang="0">
                  <a:pos x="T2" y="T3"/>
                </a:cxn>
                <a:cxn ang="0">
                  <a:pos x="T4" y="T5"/>
                </a:cxn>
                <a:cxn ang="0">
                  <a:pos x="T6" y="T7"/>
                </a:cxn>
              </a:cxnLst>
              <a:rect l="0" t="0" r="r" b="b"/>
              <a:pathLst>
                <a:path w="4" h="19">
                  <a:moveTo>
                    <a:pt x="0" y="19"/>
                  </a:moveTo>
                  <a:cubicBezTo>
                    <a:pt x="2" y="13"/>
                    <a:pt x="4" y="6"/>
                    <a:pt x="3" y="0"/>
                  </a:cubicBezTo>
                  <a:cubicBezTo>
                    <a:pt x="3" y="0"/>
                    <a:pt x="3" y="0"/>
                    <a:pt x="3" y="0"/>
                  </a:cubicBezTo>
                  <a:cubicBezTo>
                    <a:pt x="3" y="6"/>
                    <a:pt x="2" y="12"/>
                    <a:pt x="0" y="19"/>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38"/>
            <p:cNvSpPr/>
            <p:nvPr/>
          </p:nvSpPr>
          <p:spPr bwMode="auto">
            <a:xfrm>
              <a:off x="480" y="2237"/>
              <a:ext cx="46" cy="126"/>
            </a:xfrm>
            <a:custGeom>
              <a:avLst/>
              <a:gdLst>
                <a:gd name="T0" fmla="*/ 2 w 9"/>
                <a:gd name="T1" fmla="*/ 23 h 25"/>
                <a:gd name="T2" fmla="*/ 5 w 9"/>
                <a:gd name="T3" fmla="*/ 16 h 25"/>
                <a:gd name="T4" fmla="*/ 9 w 9"/>
                <a:gd name="T5" fmla="*/ 2 h 25"/>
                <a:gd name="T6" fmla="*/ 6 w 9"/>
                <a:gd name="T7" fmla="*/ 0 h 25"/>
                <a:gd name="T8" fmla="*/ 0 w 9"/>
                <a:gd name="T9" fmla="*/ 25 h 25"/>
                <a:gd name="T10" fmla="*/ 0 w 9"/>
                <a:gd name="T11" fmla="*/ 25 h 25"/>
                <a:gd name="T12" fmla="*/ 0 w 9"/>
                <a:gd name="T13" fmla="*/ 25 h 25"/>
                <a:gd name="T14" fmla="*/ 2 w 9"/>
                <a:gd name="T15" fmla="*/ 23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25">
                  <a:moveTo>
                    <a:pt x="2" y="23"/>
                  </a:moveTo>
                  <a:cubicBezTo>
                    <a:pt x="3" y="21"/>
                    <a:pt x="4" y="18"/>
                    <a:pt x="5" y="16"/>
                  </a:cubicBezTo>
                  <a:cubicBezTo>
                    <a:pt x="7" y="11"/>
                    <a:pt x="8" y="7"/>
                    <a:pt x="9" y="2"/>
                  </a:cubicBezTo>
                  <a:cubicBezTo>
                    <a:pt x="8" y="1"/>
                    <a:pt x="7" y="1"/>
                    <a:pt x="6" y="0"/>
                  </a:cubicBezTo>
                  <a:cubicBezTo>
                    <a:pt x="7" y="8"/>
                    <a:pt x="4" y="17"/>
                    <a:pt x="0" y="25"/>
                  </a:cubicBezTo>
                  <a:cubicBezTo>
                    <a:pt x="0" y="25"/>
                    <a:pt x="0" y="25"/>
                    <a:pt x="0" y="25"/>
                  </a:cubicBezTo>
                  <a:cubicBezTo>
                    <a:pt x="0" y="25"/>
                    <a:pt x="0" y="25"/>
                    <a:pt x="0" y="25"/>
                  </a:cubicBezTo>
                  <a:cubicBezTo>
                    <a:pt x="1" y="24"/>
                    <a:pt x="1" y="24"/>
                    <a:pt x="2" y="23"/>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9"/>
            <p:cNvSpPr/>
            <p:nvPr/>
          </p:nvSpPr>
          <p:spPr bwMode="auto">
            <a:xfrm>
              <a:off x="485" y="2247"/>
              <a:ext cx="157" cy="258"/>
            </a:xfrm>
            <a:custGeom>
              <a:avLst/>
              <a:gdLst>
                <a:gd name="T0" fmla="*/ 25 w 31"/>
                <a:gd name="T1" fmla="*/ 39 h 51"/>
                <a:gd name="T2" fmla="*/ 31 w 31"/>
                <a:gd name="T3" fmla="*/ 25 h 51"/>
                <a:gd name="T4" fmla="*/ 31 w 31"/>
                <a:gd name="T5" fmla="*/ 23 h 51"/>
                <a:gd name="T6" fmla="*/ 29 w 31"/>
                <a:gd name="T7" fmla="*/ 40 h 51"/>
                <a:gd name="T8" fmla="*/ 24 w 31"/>
                <a:gd name="T9" fmla="*/ 51 h 51"/>
                <a:gd name="T10" fmla="*/ 16 w 31"/>
                <a:gd name="T11" fmla="*/ 41 h 51"/>
                <a:gd name="T12" fmla="*/ 0 w 31"/>
                <a:gd name="T13" fmla="*/ 24 h 51"/>
                <a:gd name="T14" fmla="*/ 0 w 31"/>
                <a:gd name="T15" fmla="*/ 24 h 51"/>
                <a:gd name="T16" fmla="*/ 0 w 31"/>
                <a:gd name="T17" fmla="*/ 23 h 51"/>
                <a:gd name="T18" fmla="*/ 2 w 31"/>
                <a:gd name="T19" fmla="*/ 21 h 51"/>
                <a:gd name="T20" fmla="*/ 5 w 31"/>
                <a:gd name="T21" fmla="*/ 13 h 51"/>
                <a:gd name="T22" fmla="*/ 9 w 31"/>
                <a:gd name="T23" fmla="*/ 0 h 51"/>
                <a:gd name="T24" fmla="*/ 27 w 31"/>
                <a:gd name="T25" fmla="*/ 13 h 51"/>
                <a:gd name="T26" fmla="*/ 27 w 31"/>
                <a:gd name="T27" fmla="*/ 22 h 51"/>
                <a:gd name="T28" fmla="*/ 24 w 31"/>
                <a:gd name="T29" fmla="*/ 38 h 51"/>
                <a:gd name="T30" fmla="*/ 25 w 31"/>
                <a:gd name="T31"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51">
                  <a:moveTo>
                    <a:pt x="25" y="39"/>
                  </a:moveTo>
                  <a:cubicBezTo>
                    <a:pt x="28" y="35"/>
                    <a:pt x="30" y="30"/>
                    <a:pt x="31" y="25"/>
                  </a:cubicBezTo>
                  <a:cubicBezTo>
                    <a:pt x="31" y="24"/>
                    <a:pt x="31" y="23"/>
                    <a:pt x="31" y="23"/>
                  </a:cubicBezTo>
                  <a:cubicBezTo>
                    <a:pt x="31" y="25"/>
                    <a:pt x="31" y="34"/>
                    <a:pt x="29" y="40"/>
                  </a:cubicBezTo>
                  <a:cubicBezTo>
                    <a:pt x="28" y="45"/>
                    <a:pt x="26" y="49"/>
                    <a:pt x="24" y="51"/>
                  </a:cubicBezTo>
                  <a:cubicBezTo>
                    <a:pt x="21" y="48"/>
                    <a:pt x="18" y="44"/>
                    <a:pt x="16" y="41"/>
                  </a:cubicBezTo>
                  <a:cubicBezTo>
                    <a:pt x="11" y="35"/>
                    <a:pt x="5" y="29"/>
                    <a:pt x="0" y="24"/>
                  </a:cubicBezTo>
                  <a:cubicBezTo>
                    <a:pt x="0" y="24"/>
                    <a:pt x="0" y="24"/>
                    <a:pt x="0" y="24"/>
                  </a:cubicBezTo>
                  <a:cubicBezTo>
                    <a:pt x="0" y="24"/>
                    <a:pt x="0" y="24"/>
                    <a:pt x="0" y="23"/>
                  </a:cubicBezTo>
                  <a:cubicBezTo>
                    <a:pt x="1" y="23"/>
                    <a:pt x="1" y="22"/>
                    <a:pt x="2" y="21"/>
                  </a:cubicBezTo>
                  <a:cubicBezTo>
                    <a:pt x="3" y="19"/>
                    <a:pt x="4" y="15"/>
                    <a:pt x="5" y="13"/>
                  </a:cubicBezTo>
                  <a:cubicBezTo>
                    <a:pt x="7" y="9"/>
                    <a:pt x="8" y="5"/>
                    <a:pt x="9" y="0"/>
                  </a:cubicBezTo>
                  <a:cubicBezTo>
                    <a:pt x="15" y="5"/>
                    <a:pt x="22" y="9"/>
                    <a:pt x="27" y="13"/>
                  </a:cubicBezTo>
                  <a:cubicBezTo>
                    <a:pt x="27" y="16"/>
                    <a:pt x="27" y="19"/>
                    <a:pt x="27" y="22"/>
                  </a:cubicBezTo>
                  <a:cubicBezTo>
                    <a:pt x="27" y="27"/>
                    <a:pt x="26" y="33"/>
                    <a:pt x="24" y="38"/>
                  </a:cubicBezTo>
                  <a:cubicBezTo>
                    <a:pt x="24" y="39"/>
                    <a:pt x="25" y="39"/>
                    <a:pt x="25" y="39"/>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40"/>
            <p:cNvSpPr/>
            <p:nvPr/>
          </p:nvSpPr>
          <p:spPr bwMode="auto">
            <a:xfrm>
              <a:off x="607" y="2333"/>
              <a:ext cx="137" cy="303"/>
            </a:xfrm>
            <a:custGeom>
              <a:avLst/>
              <a:gdLst>
                <a:gd name="T0" fmla="*/ 23 w 27"/>
                <a:gd name="T1" fmla="*/ 39 h 60"/>
                <a:gd name="T2" fmla="*/ 25 w 27"/>
                <a:gd name="T3" fmla="*/ 24 h 60"/>
                <a:gd name="T4" fmla="*/ 27 w 27"/>
                <a:gd name="T5" fmla="*/ 27 h 60"/>
                <a:gd name="T6" fmla="*/ 26 w 27"/>
                <a:gd name="T7" fmla="*/ 37 h 60"/>
                <a:gd name="T8" fmla="*/ 18 w 27"/>
                <a:gd name="T9" fmla="*/ 60 h 60"/>
                <a:gd name="T10" fmla="*/ 0 w 27"/>
                <a:gd name="T11" fmla="*/ 34 h 60"/>
                <a:gd name="T12" fmla="*/ 5 w 27"/>
                <a:gd name="T13" fmla="*/ 23 h 60"/>
                <a:gd name="T14" fmla="*/ 7 w 27"/>
                <a:gd name="T15" fmla="*/ 6 h 60"/>
                <a:gd name="T16" fmla="*/ 7 w 27"/>
                <a:gd name="T17" fmla="*/ 4 h 60"/>
                <a:gd name="T18" fmla="*/ 8 w 27"/>
                <a:gd name="T19" fmla="*/ 0 h 60"/>
                <a:gd name="T20" fmla="*/ 17 w 27"/>
                <a:gd name="T21" fmla="*/ 9 h 60"/>
                <a:gd name="T22" fmla="*/ 23 w 27"/>
                <a:gd name="T23" fmla="*/ 3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0">
                  <a:moveTo>
                    <a:pt x="23" y="39"/>
                  </a:moveTo>
                  <a:cubicBezTo>
                    <a:pt x="23" y="38"/>
                    <a:pt x="25" y="29"/>
                    <a:pt x="25" y="24"/>
                  </a:cubicBezTo>
                  <a:cubicBezTo>
                    <a:pt x="26" y="25"/>
                    <a:pt x="26" y="26"/>
                    <a:pt x="27" y="27"/>
                  </a:cubicBezTo>
                  <a:cubicBezTo>
                    <a:pt x="27" y="30"/>
                    <a:pt x="27" y="34"/>
                    <a:pt x="26" y="37"/>
                  </a:cubicBezTo>
                  <a:cubicBezTo>
                    <a:pt x="24" y="45"/>
                    <a:pt x="23" y="53"/>
                    <a:pt x="18" y="60"/>
                  </a:cubicBezTo>
                  <a:cubicBezTo>
                    <a:pt x="13" y="52"/>
                    <a:pt x="7" y="43"/>
                    <a:pt x="0" y="34"/>
                  </a:cubicBezTo>
                  <a:cubicBezTo>
                    <a:pt x="2" y="32"/>
                    <a:pt x="4" y="28"/>
                    <a:pt x="5" y="23"/>
                  </a:cubicBezTo>
                  <a:cubicBezTo>
                    <a:pt x="7" y="17"/>
                    <a:pt x="7" y="8"/>
                    <a:pt x="7" y="6"/>
                  </a:cubicBezTo>
                  <a:cubicBezTo>
                    <a:pt x="7" y="5"/>
                    <a:pt x="7" y="5"/>
                    <a:pt x="7" y="4"/>
                  </a:cubicBezTo>
                  <a:cubicBezTo>
                    <a:pt x="7" y="3"/>
                    <a:pt x="8" y="2"/>
                    <a:pt x="8" y="0"/>
                  </a:cubicBezTo>
                  <a:cubicBezTo>
                    <a:pt x="12" y="4"/>
                    <a:pt x="15" y="7"/>
                    <a:pt x="17" y="9"/>
                  </a:cubicBezTo>
                  <a:cubicBezTo>
                    <a:pt x="24" y="18"/>
                    <a:pt x="25" y="20"/>
                    <a:pt x="23" y="39"/>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41"/>
            <p:cNvSpPr/>
            <p:nvPr/>
          </p:nvSpPr>
          <p:spPr bwMode="auto">
            <a:xfrm>
              <a:off x="749" y="2530"/>
              <a:ext cx="10" cy="56"/>
            </a:xfrm>
            <a:custGeom>
              <a:avLst/>
              <a:gdLst>
                <a:gd name="T0" fmla="*/ 0 w 2"/>
                <a:gd name="T1" fmla="*/ 11 h 11"/>
                <a:gd name="T2" fmla="*/ 2 w 2"/>
                <a:gd name="T3" fmla="*/ 1 h 11"/>
                <a:gd name="T4" fmla="*/ 2 w 2"/>
                <a:gd name="T5" fmla="*/ 0 h 11"/>
                <a:gd name="T6" fmla="*/ 2 w 2"/>
                <a:gd name="T7" fmla="*/ 0 h 11"/>
                <a:gd name="T8" fmla="*/ 0 w 2"/>
                <a:gd name="T9" fmla="*/ 11 h 11"/>
              </a:gdLst>
              <a:ahLst/>
              <a:cxnLst>
                <a:cxn ang="0">
                  <a:pos x="T0" y="T1"/>
                </a:cxn>
                <a:cxn ang="0">
                  <a:pos x="T2" y="T3"/>
                </a:cxn>
                <a:cxn ang="0">
                  <a:pos x="T4" y="T5"/>
                </a:cxn>
                <a:cxn ang="0">
                  <a:pos x="T6" y="T7"/>
                </a:cxn>
                <a:cxn ang="0">
                  <a:pos x="T8" y="T9"/>
                </a:cxn>
              </a:cxnLst>
              <a:rect l="0" t="0" r="r" b="b"/>
              <a:pathLst>
                <a:path w="2" h="11">
                  <a:moveTo>
                    <a:pt x="0" y="11"/>
                  </a:moveTo>
                  <a:cubicBezTo>
                    <a:pt x="1" y="8"/>
                    <a:pt x="2" y="4"/>
                    <a:pt x="2" y="1"/>
                  </a:cubicBezTo>
                  <a:cubicBezTo>
                    <a:pt x="2" y="0"/>
                    <a:pt x="2" y="0"/>
                    <a:pt x="2" y="0"/>
                  </a:cubicBezTo>
                  <a:cubicBezTo>
                    <a:pt x="2" y="0"/>
                    <a:pt x="2" y="0"/>
                    <a:pt x="2" y="0"/>
                  </a:cubicBezTo>
                  <a:cubicBezTo>
                    <a:pt x="1" y="4"/>
                    <a:pt x="1" y="8"/>
                    <a:pt x="0" y="11"/>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42"/>
            <p:cNvSpPr/>
            <p:nvPr/>
          </p:nvSpPr>
          <p:spPr bwMode="auto">
            <a:xfrm>
              <a:off x="703" y="2484"/>
              <a:ext cx="61" cy="218"/>
            </a:xfrm>
            <a:custGeom>
              <a:avLst/>
              <a:gdLst>
                <a:gd name="T0" fmla="*/ 4 w 12"/>
                <a:gd name="T1" fmla="*/ 26 h 43"/>
                <a:gd name="T2" fmla="*/ 4 w 12"/>
                <a:gd name="T3" fmla="*/ 25 h 43"/>
                <a:gd name="T4" fmla="*/ 9 w 12"/>
                <a:gd name="T5" fmla="*/ 10 h 43"/>
                <a:gd name="T6" fmla="*/ 10 w 12"/>
                <a:gd name="T7" fmla="*/ 3 h 43"/>
                <a:gd name="T8" fmla="*/ 10 w 12"/>
                <a:gd name="T9" fmla="*/ 2 h 43"/>
                <a:gd name="T10" fmla="*/ 9 w 12"/>
                <a:gd name="T11" fmla="*/ 0 h 43"/>
                <a:gd name="T12" fmla="*/ 8 w 12"/>
                <a:gd name="T13" fmla="*/ 8 h 43"/>
                <a:gd name="T14" fmla="*/ 0 w 12"/>
                <a:gd name="T15" fmla="*/ 31 h 43"/>
                <a:gd name="T16" fmla="*/ 6 w 12"/>
                <a:gd name="T17" fmla="*/ 43 h 43"/>
                <a:gd name="T18" fmla="*/ 12 w 12"/>
                <a:gd name="T19" fmla="*/ 16 h 43"/>
                <a:gd name="T20" fmla="*/ 5 w 12"/>
                <a:gd name="T21" fmla="*/ 26 h 43"/>
                <a:gd name="T22" fmla="*/ 4 w 12"/>
                <a:gd name="T23" fmla="*/ 2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3">
                  <a:moveTo>
                    <a:pt x="4" y="26"/>
                  </a:moveTo>
                  <a:cubicBezTo>
                    <a:pt x="4" y="26"/>
                    <a:pt x="4" y="26"/>
                    <a:pt x="4" y="25"/>
                  </a:cubicBezTo>
                  <a:cubicBezTo>
                    <a:pt x="8" y="21"/>
                    <a:pt x="9" y="16"/>
                    <a:pt x="9" y="10"/>
                  </a:cubicBezTo>
                  <a:cubicBezTo>
                    <a:pt x="10" y="8"/>
                    <a:pt x="10" y="5"/>
                    <a:pt x="10" y="3"/>
                  </a:cubicBezTo>
                  <a:cubicBezTo>
                    <a:pt x="10" y="2"/>
                    <a:pt x="10" y="2"/>
                    <a:pt x="10" y="2"/>
                  </a:cubicBezTo>
                  <a:cubicBezTo>
                    <a:pt x="10" y="1"/>
                    <a:pt x="9" y="0"/>
                    <a:pt x="9" y="0"/>
                  </a:cubicBezTo>
                  <a:cubicBezTo>
                    <a:pt x="9" y="3"/>
                    <a:pt x="9" y="5"/>
                    <a:pt x="8" y="8"/>
                  </a:cubicBezTo>
                  <a:cubicBezTo>
                    <a:pt x="6" y="16"/>
                    <a:pt x="4" y="24"/>
                    <a:pt x="0" y="31"/>
                  </a:cubicBezTo>
                  <a:cubicBezTo>
                    <a:pt x="2" y="35"/>
                    <a:pt x="4" y="39"/>
                    <a:pt x="6" y="43"/>
                  </a:cubicBezTo>
                  <a:cubicBezTo>
                    <a:pt x="11" y="39"/>
                    <a:pt x="12" y="27"/>
                    <a:pt x="12" y="16"/>
                  </a:cubicBezTo>
                  <a:cubicBezTo>
                    <a:pt x="10" y="20"/>
                    <a:pt x="8" y="23"/>
                    <a:pt x="5" y="26"/>
                  </a:cubicBezTo>
                  <a:cubicBezTo>
                    <a:pt x="5" y="27"/>
                    <a:pt x="4" y="27"/>
                    <a:pt x="4" y="26"/>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43"/>
            <p:cNvSpPr/>
            <p:nvPr/>
          </p:nvSpPr>
          <p:spPr bwMode="auto">
            <a:xfrm>
              <a:off x="328" y="2130"/>
              <a:ext cx="178" cy="228"/>
            </a:xfrm>
            <a:custGeom>
              <a:avLst/>
              <a:gdLst>
                <a:gd name="T0" fmla="*/ 29 w 35"/>
                <a:gd name="T1" fmla="*/ 45 h 45"/>
                <a:gd name="T2" fmla="*/ 33 w 35"/>
                <a:gd name="T3" fmla="*/ 19 h 45"/>
                <a:gd name="T4" fmla="*/ 7 w 35"/>
                <a:gd name="T5" fmla="*/ 3 h 45"/>
                <a:gd name="T6" fmla="*/ 5 w 35"/>
                <a:gd name="T7" fmla="*/ 18 h 45"/>
                <a:gd name="T8" fmla="*/ 4 w 35"/>
                <a:gd name="T9" fmla="*/ 19 h 45"/>
                <a:gd name="T10" fmla="*/ 3 w 35"/>
                <a:gd name="T11" fmla="*/ 1 h 45"/>
                <a:gd name="T12" fmla="*/ 0 w 35"/>
                <a:gd name="T13" fmla="*/ 0 h 45"/>
                <a:gd name="T14" fmla="*/ 2 w 35"/>
                <a:gd name="T15" fmla="*/ 23 h 45"/>
                <a:gd name="T16" fmla="*/ 29 w 35"/>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45">
                  <a:moveTo>
                    <a:pt x="29" y="45"/>
                  </a:moveTo>
                  <a:cubicBezTo>
                    <a:pt x="31" y="37"/>
                    <a:pt x="35" y="28"/>
                    <a:pt x="33" y="19"/>
                  </a:cubicBezTo>
                  <a:cubicBezTo>
                    <a:pt x="25" y="13"/>
                    <a:pt x="15" y="8"/>
                    <a:pt x="7" y="3"/>
                  </a:cubicBezTo>
                  <a:cubicBezTo>
                    <a:pt x="6" y="8"/>
                    <a:pt x="5" y="13"/>
                    <a:pt x="5" y="18"/>
                  </a:cubicBezTo>
                  <a:cubicBezTo>
                    <a:pt x="5" y="19"/>
                    <a:pt x="4" y="19"/>
                    <a:pt x="4" y="19"/>
                  </a:cubicBezTo>
                  <a:cubicBezTo>
                    <a:pt x="2" y="13"/>
                    <a:pt x="3" y="7"/>
                    <a:pt x="3" y="1"/>
                  </a:cubicBezTo>
                  <a:cubicBezTo>
                    <a:pt x="2" y="0"/>
                    <a:pt x="1" y="0"/>
                    <a:pt x="0" y="0"/>
                  </a:cubicBezTo>
                  <a:cubicBezTo>
                    <a:pt x="0" y="8"/>
                    <a:pt x="1" y="16"/>
                    <a:pt x="2" y="23"/>
                  </a:cubicBezTo>
                  <a:cubicBezTo>
                    <a:pt x="9" y="27"/>
                    <a:pt x="19" y="35"/>
                    <a:pt x="29" y="45"/>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44"/>
            <p:cNvSpPr/>
            <p:nvPr/>
          </p:nvSpPr>
          <p:spPr bwMode="auto">
            <a:xfrm>
              <a:off x="723" y="2707"/>
              <a:ext cx="76" cy="243"/>
            </a:xfrm>
            <a:custGeom>
              <a:avLst/>
              <a:gdLst>
                <a:gd name="T0" fmla="*/ 0 w 15"/>
                <a:gd name="T1" fmla="*/ 2 h 48"/>
                <a:gd name="T2" fmla="*/ 9 w 15"/>
                <a:gd name="T3" fmla="*/ 19 h 48"/>
                <a:gd name="T4" fmla="*/ 8 w 15"/>
                <a:gd name="T5" fmla="*/ 46 h 48"/>
                <a:gd name="T6" fmla="*/ 14 w 15"/>
                <a:gd name="T7" fmla="*/ 48 h 48"/>
                <a:gd name="T8" fmla="*/ 11 w 15"/>
                <a:gd name="T9" fmla="*/ 18 h 48"/>
                <a:gd name="T10" fmla="*/ 1 w 15"/>
                <a:gd name="T11" fmla="*/ 0 h 48"/>
                <a:gd name="T12" fmla="*/ 0 w 15"/>
                <a:gd name="T13" fmla="*/ 2 h 48"/>
              </a:gdLst>
              <a:ahLst/>
              <a:cxnLst>
                <a:cxn ang="0">
                  <a:pos x="T0" y="T1"/>
                </a:cxn>
                <a:cxn ang="0">
                  <a:pos x="T2" y="T3"/>
                </a:cxn>
                <a:cxn ang="0">
                  <a:pos x="T4" y="T5"/>
                </a:cxn>
                <a:cxn ang="0">
                  <a:pos x="T6" y="T7"/>
                </a:cxn>
                <a:cxn ang="0">
                  <a:pos x="T8" y="T9"/>
                </a:cxn>
                <a:cxn ang="0">
                  <a:pos x="T10" y="T11"/>
                </a:cxn>
                <a:cxn ang="0">
                  <a:pos x="T12" y="T13"/>
                </a:cxn>
              </a:cxnLst>
              <a:rect l="0" t="0" r="r" b="b"/>
              <a:pathLst>
                <a:path w="15" h="48">
                  <a:moveTo>
                    <a:pt x="0" y="2"/>
                  </a:moveTo>
                  <a:cubicBezTo>
                    <a:pt x="0" y="2"/>
                    <a:pt x="7" y="8"/>
                    <a:pt x="9" y="19"/>
                  </a:cubicBezTo>
                  <a:cubicBezTo>
                    <a:pt x="11" y="30"/>
                    <a:pt x="8" y="46"/>
                    <a:pt x="8" y="46"/>
                  </a:cubicBezTo>
                  <a:cubicBezTo>
                    <a:pt x="14" y="48"/>
                    <a:pt x="14" y="48"/>
                    <a:pt x="14" y="48"/>
                  </a:cubicBezTo>
                  <a:cubicBezTo>
                    <a:pt x="14" y="48"/>
                    <a:pt x="15" y="30"/>
                    <a:pt x="11" y="18"/>
                  </a:cubicBezTo>
                  <a:cubicBezTo>
                    <a:pt x="8" y="5"/>
                    <a:pt x="1" y="0"/>
                    <a:pt x="1" y="0"/>
                  </a:cubicBezTo>
                  <a:lnTo>
                    <a:pt x="0" y="2"/>
                  </a:ln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45"/>
            <p:cNvSpPr/>
            <p:nvPr/>
          </p:nvSpPr>
          <p:spPr bwMode="auto">
            <a:xfrm>
              <a:off x="177" y="4412"/>
              <a:ext cx="126" cy="86"/>
            </a:xfrm>
            <a:custGeom>
              <a:avLst/>
              <a:gdLst>
                <a:gd name="T0" fmla="*/ 1 w 25"/>
                <a:gd name="T1" fmla="*/ 0 h 17"/>
                <a:gd name="T2" fmla="*/ 0 w 25"/>
                <a:gd name="T3" fmla="*/ 2 h 17"/>
                <a:gd name="T4" fmla="*/ 15 w 25"/>
                <a:gd name="T5" fmla="*/ 13 h 17"/>
                <a:gd name="T6" fmla="*/ 24 w 25"/>
                <a:gd name="T7" fmla="*/ 17 h 17"/>
                <a:gd name="T8" fmla="*/ 25 w 25"/>
                <a:gd name="T9" fmla="*/ 15 h 17"/>
                <a:gd name="T10" fmla="*/ 1 w 25"/>
                <a:gd name="T11" fmla="*/ 0 h 17"/>
              </a:gdLst>
              <a:ahLst/>
              <a:cxnLst>
                <a:cxn ang="0">
                  <a:pos x="T0" y="T1"/>
                </a:cxn>
                <a:cxn ang="0">
                  <a:pos x="T2" y="T3"/>
                </a:cxn>
                <a:cxn ang="0">
                  <a:pos x="T4" y="T5"/>
                </a:cxn>
                <a:cxn ang="0">
                  <a:pos x="T6" y="T7"/>
                </a:cxn>
                <a:cxn ang="0">
                  <a:pos x="T8" y="T9"/>
                </a:cxn>
                <a:cxn ang="0">
                  <a:pos x="T10" y="T11"/>
                </a:cxn>
              </a:cxnLst>
              <a:rect l="0" t="0" r="r" b="b"/>
              <a:pathLst>
                <a:path w="25" h="17">
                  <a:moveTo>
                    <a:pt x="1" y="0"/>
                  </a:moveTo>
                  <a:cubicBezTo>
                    <a:pt x="1" y="1"/>
                    <a:pt x="0" y="2"/>
                    <a:pt x="0" y="2"/>
                  </a:cubicBezTo>
                  <a:cubicBezTo>
                    <a:pt x="5" y="7"/>
                    <a:pt x="9" y="10"/>
                    <a:pt x="15" y="13"/>
                  </a:cubicBezTo>
                  <a:cubicBezTo>
                    <a:pt x="18" y="15"/>
                    <a:pt x="21" y="16"/>
                    <a:pt x="24" y="17"/>
                  </a:cubicBezTo>
                  <a:cubicBezTo>
                    <a:pt x="24" y="17"/>
                    <a:pt x="25" y="16"/>
                    <a:pt x="25" y="15"/>
                  </a:cubicBezTo>
                  <a:cubicBezTo>
                    <a:pt x="16" y="12"/>
                    <a:pt x="8" y="7"/>
                    <a:pt x="1" y="0"/>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46"/>
            <p:cNvSpPr/>
            <p:nvPr/>
          </p:nvSpPr>
          <p:spPr bwMode="auto">
            <a:xfrm>
              <a:off x="273" y="3946"/>
              <a:ext cx="136" cy="192"/>
            </a:xfrm>
            <a:custGeom>
              <a:avLst/>
              <a:gdLst>
                <a:gd name="T0" fmla="*/ 21 w 27"/>
                <a:gd name="T1" fmla="*/ 38 h 38"/>
                <a:gd name="T2" fmla="*/ 22 w 27"/>
                <a:gd name="T3" fmla="*/ 38 h 38"/>
                <a:gd name="T4" fmla="*/ 18 w 27"/>
                <a:gd name="T5" fmla="*/ 19 h 38"/>
                <a:gd name="T6" fmla="*/ 26 w 27"/>
                <a:gd name="T7" fmla="*/ 25 h 38"/>
                <a:gd name="T8" fmla="*/ 15 w 27"/>
                <a:gd name="T9" fmla="*/ 3 h 38"/>
                <a:gd name="T10" fmla="*/ 11 w 27"/>
                <a:gd name="T11" fmla="*/ 1 h 38"/>
                <a:gd name="T12" fmla="*/ 0 w 27"/>
                <a:gd name="T13" fmla="*/ 22 h 38"/>
                <a:gd name="T14" fmla="*/ 21 w 27"/>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38">
                  <a:moveTo>
                    <a:pt x="21" y="38"/>
                  </a:moveTo>
                  <a:cubicBezTo>
                    <a:pt x="22" y="38"/>
                    <a:pt x="22" y="38"/>
                    <a:pt x="22" y="38"/>
                  </a:cubicBezTo>
                  <a:cubicBezTo>
                    <a:pt x="27" y="25"/>
                    <a:pt x="18" y="19"/>
                    <a:pt x="18" y="19"/>
                  </a:cubicBezTo>
                  <a:cubicBezTo>
                    <a:pt x="21" y="21"/>
                    <a:pt x="25" y="24"/>
                    <a:pt x="26" y="25"/>
                  </a:cubicBezTo>
                  <a:cubicBezTo>
                    <a:pt x="26" y="17"/>
                    <a:pt x="18" y="5"/>
                    <a:pt x="15" y="3"/>
                  </a:cubicBezTo>
                  <a:cubicBezTo>
                    <a:pt x="11" y="1"/>
                    <a:pt x="11" y="1"/>
                    <a:pt x="11" y="1"/>
                  </a:cubicBezTo>
                  <a:cubicBezTo>
                    <a:pt x="10" y="0"/>
                    <a:pt x="5" y="10"/>
                    <a:pt x="0" y="22"/>
                  </a:cubicBezTo>
                  <a:cubicBezTo>
                    <a:pt x="9" y="23"/>
                    <a:pt x="17" y="30"/>
                    <a:pt x="21" y="38"/>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47"/>
            <p:cNvSpPr/>
            <p:nvPr/>
          </p:nvSpPr>
          <p:spPr bwMode="auto">
            <a:xfrm>
              <a:off x="247" y="4204"/>
              <a:ext cx="97" cy="157"/>
            </a:xfrm>
            <a:custGeom>
              <a:avLst/>
              <a:gdLst>
                <a:gd name="T0" fmla="*/ 19 w 19"/>
                <a:gd name="T1" fmla="*/ 22 h 31"/>
                <a:gd name="T2" fmla="*/ 0 w 19"/>
                <a:gd name="T3" fmla="*/ 0 h 31"/>
                <a:gd name="T4" fmla="*/ 17 w 19"/>
                <a:gd name="T5" fmla="*/ 31 h 31"/>
                <a:gd name="T6" fmla="*/ 19 w 19"/>
                <a:gd name="T7" fmla="*/ 22 h 31"/>
              </a:gdLst>
              <a:ahLst/>
              <a:cxnLst>
                <a:cxn ang="0">
                  <a:pos x="T0" y="T1"/>
                </a:cxn>
                <a:cxn ang="0">
                  <a:pos x="T2" y="T3"/>
                </a:cxn>
                <a:cxn ang="0">
                  <a:pos x="T4" y="T5"/>
                </a:cxn>
                <a:cxn ang="0">
                  <a:pos x="T6" y="T7"/>
                </a:cxn>
              </a:cxnLst>
              <a:rect l="0" t="0" r="r" b="b"/>
              <a:pathLst>
                <a:path w="19" h="31">
                  <a:moveTo>
                    <a:pt x="19" y="22"/>
                  </a:moveTo>
                  <a:cubicBezTo>
                    <a:pt x="15" y="13"/>
                    <a:pt x="9" y="5"/>
                    <a:pt x="0" y="0"/>
                  </a:cubicBezTo>
                  <a:cubicBezTo>
                    <a:pt x="9" y="8"/>
                    <a:pt x="15" y="20"/>
                    <a:pt x="17" y="31"/>
                  </a:cubicBezTo>
                  <a:cubicBezTo>
                    <a:pt x="18" y="28"/>
                    <a:pt x="18" y="25"/>
                    <a:pt x="19" y="22"/>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48"/>
            <p:cNvSpPr/>
            <p:nvPr/>
          </p:nvSpPr>
          <p:spPr bwMode="auto">
            <a:xfrm>
              <a:off x="182" y="4199"/>
              <a:ext cx="136" cy="283"/>
            </a:xfrm>
            <a:custGeom>
              <a:avLst/>
              <a:gdLst>
                <a:gd name="T0" fmla="*/ 23 w 27"/>
                <a:gd name="T1" fmla="*/ 20 h 56"/>
                <a:gd name="T2" fmla="*/ 17 w 27"/>
                <a:gd name="T3" fmla="*/ 9 h 56"/>
                <a:gd name="T4" fmla="*/ 13 w 27"/>
                <a:gd name="T5" fmla="*/ 5 h 56"/>
                <a:gd name="T6" fmla="*/ 11 w 27"/>
                <a:gd name="T7" fmla="*/ 2 h 56"/>
                <a:gd name="T8" fmla="*/ 10 w 27"/>
                <a:gd name="T9" fmla="*/ 1 h 56"/>
                <a:gd name="T10" fmla="*/ 8 w 27"/>
                <a:gd name="T11" fmla="*/ 0 h 56"/>
                <a:gd name="T12" fmla="*/ 0 w 27"/>
                <a:gd name="T13" fmla="*/ 41 h 56"/>
                <a:gd name="T14" fmla="*/ 24 w 27"/>
                <a:gd name="T15" fmla="*/ 56 h 56"/>
                <a:gd name="T16" fmla="*/ 27 w 27"/>
                <a:gd name="T17" fmla="*/ 43 h 56"/>
                <a:gd name="T18" fmla="*/ 23 w 27"/>
                <a:gd name="T19"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56">
                  <a:moveTo>
                    <a:pt x="23" y="20"/>
                  </a:moveTo>
                  <a:cubicBezTo>
                    <a:pt x="22" y="16"/>
                    <a:pt x="19" y="13"/>
                    <a:pt x="17" y="9"/>
                  </a:cubicBezTo>
                  <a:cubicBezTo>
                    <a:pt x="16" y="8"/>
                    <a:pt x="15" y="6"/>
                    <a:pt x="13" y="5"/>
                  </a:cubicBezTo>
                  <a:cubicBezTo>
                    <a:pt x="13" y="4"/>
                    <a:pt x="12" y="3"/>
                    <a:pt x="11" y="2"/>
                  </a:cubicBezTo>
                  <a:cubicBezTo>
                    <a:pt x="11" y="2"/>
                    <a:pt x="10" y="2"/>
                    <a:pt x="10" y="1"/>
                  </a:cubicBezTo>
                  <a:cubicBezTo>
                    <a:pt x="9" y="1"/>
                    <a:pt x="9" y="0"/>
                    <a:pt x="8" y="0"/>
                  </a:cubicBezTo>
                  <a:cubicBezTo>
                    <a:pt x="3" y="17"/>
                    <a:pt x="1" y="31"/>
                    <a:pt x="0" y="41"/>
                  </a:cubicBezTo>
                  <a:cubicBezTo>
                    <a:pt x="7" y="47"/>
                    <a:pt x="15" y="53"/>
                    <a:pt x="24" y="56"/>
                  </a:cubicBezTo>
                  <a:cubicBezTo>
                    <a:pt x="25" y="52"/>
                    <a:pt x="26" y="48"/>
                    <a:pt x="27" y="43"/>
                  </a:cubicBezTo>
                  <a:cubicBezTo>
                    <a:pt x="27" y="36"/>
                    <a:pt x="26" y="28"/>
                    <a:pt x="23" y="20"/>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49"/>
            <p:cNvSpPr/>
            <p:nvPr/>
          </p:nvSpPr>
          <p:spPr bwMode="auto">
            <a:xfrm>
              <a:off x="227" y="4063"/>
              <a:ext cx="152" cy="242"/>
            </a:xfrm>
            <a:custGeom>
              <a:avLst/>
              <a:gdLst>
                <a:gd name="T0" fmla="*/ 0 w 30"/>
                <a:gd name="T1" fmla="*/ 25 h 48"/>
                <a:gd name="T2" fmla="*/ 23 w 30"/>
                <a:gd name="T3" fmla="*/ 48 h 48"/>
                <a:gd name="T4" fmla="*/ 27 w 30"/>
                <a:gd name="T5" fmla="*/ 30 h 48"/>
                <a:gd name="T6" fmla="*/ 19 w 30"/>
                <a:gd name="T7" fmla="*/ 12 h 48"/>
                <a:gd name="T8" fmla="*/ 20 w 30"/>
                <a:gd name="T9" fmla="*/ 12 h 48"/>
                <a:gd name="T10" fmla="*/ 29 w 30"/>
                <a:gd name="T11" fmla="*/ 25 h 48"/>
                <a:gd name="T12" fmla="*/ 30 w 30"/>
                <a:gd name="T13" fmla="*/ 21 h 48"/>
                <a:gd name="T14" fmla="*/ 9 w 30"/>
                <a:gd name="T15" fmla="*/ 0 h 48"/>
                <a:gd name="T16" fmla="*/ 1 w 30"/>
                <a:gd name="T17" fmla="*/ 20 h 48"/>
                <a:gd name="T18" fmla="*/ 0 w 30"/>
                <a:gd name="T19" fmla="*/ 25 h 48"/>
                <a:gd name="T20" fmla="*/ 0 w 30"/>
                <a:gd name="T21" fmla="*/ 2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48">
                  <a:moveTo>
                    <a:pt x="0" y="25"/>
                  </a:moveTo>
                  <a:cubicBezTo>
                    <a:pt x="10" y="29"/>
                    <a:pt x="19" y="38"/>
                    <a:pt x="23" y="48"/>
                  </a:cubicBezTo>
                  <a:cubicBezTo>
                    <a:pt x="25" y="41"/>
                    <a:pt x="26" y="35"/>
                    <a:pt x="27" y="30"/>
                  </a:cubicBezTo>
                  <a:cubicBezTo>
                    <a:pt x="26" y="24"/>
                    <a:pt x="22" y="18"/>
                    <a:pt x="19" y="12"/>
                  </a:cubicBezTo>
                  <a:cubicBezTo>
                    <a:pt x="18" y="12"/>
                    <a:pt x="19" y="11"/>
                    <a:pt x="20" y="12"/>
                  </a:cubicBezTo>
                  <a:cubicBezTo>
                    <a:pt x="23" y="16"/>
                    <a:pt x="27" y="20"/>
                    <a:pt x="29" y="25"/>
                  </a:cubicBezTo>
                  <a:cubicBezTo>
                    <a:pt x="29" y="24"/>
                    <a:pt x="29" y="22"/>
                    <a:pt x="30" y="21"/>
                  </a:cubicBezTo>
                  <a:cubicBezTo>
                    <a:pt x="28" y="11"/>
                    <a:pt x="18" y="4"/>
                    <a:pt x="9" y="0"/>
                  </a:cubicBezTo>
                  <a:cubicBezTo>
                    <a:pt x="6" y="7"/>
                    <a:pt x="3" y="14"/>
                    <a:pt x="1" y="20"/>
                  </a:cubicBezTo>
                  <a:cubicBezTo>
                    <a:pt x="1" y="21"/>
                    <a:pt x="0" y="23"/>
                    <a:pt x="0" y="25"/>
                  </a:cubicBezTo>
                  <a:cubicBezTo>
                    <a:pt x="0" y="25"/>
                    <a:pt x="0" y="25"/>
                    <a:pt x="0" y="25"/>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50"/>
            <p:cNvSpPr/>
            <p:nvPr/>
          </p:nvSpPr>
          <p:spPr bwMode="auto">
            <a:xfrm>
              <a:off x="172" y="4432"/>
              <a:ext cx="116" cy="233"/>
            </a:xfrm>
            <a:custGeom>
              <a:avLst/>
              <a:gdLst>
                <a:gd name="T0" fmla="*/ 1 w 23"/>
                <a:gd name="T1" fmla="*/ 0 h 46"/>
                <a:gd name="T2" fmla="*/ 12 w 23"/>
                <a:gd name="T3" fmla="*/ 12 h 46"/>
                <a:gd name="T4" fmla="*/ 23 w 23"/>
                <a:gd name="T5" fmla="*/ 20 h 46"/>
                <a:gd name="T6" fmla="*/ 14 w 23"/>
                <a:gd name="T7" fmla="*/ 46 h 46"/>
                <a:gd name="T8" fmla="*/ 9 w 23"/>
                <a:gd name="T9" fmla="*/ 40 h 46"/>
                <a:gd name="T10" fmla="*/ 6 w 23"/>
                <a:gd name="T11" fmla="*/ 37 h 46"/>
                <a:gd name="T12" fmla="*/ 6 w 23"/>
                <a:gd name="T13" fmla="*/ 37 h 46"/>
                <a:gd name="T14" fmla="*/ 0 w 23"/>
                <a:gd name="T15" fmla="*/ 25 h 46"/>
                <a:gd name="T16" fmla="*/ 1 w 23"/>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6">
                  <a:moveTo>
                    <a:pt x="1" y="0"/>
                  </a:moveTo>
                  <a:cubicBezTo>
                    <a:pt x="4" y="5"/>
                    <a:pt x="8" y="8"/>
                    <a:pt x="12" y="12"/>
                  </a:cubicBezTo>
                  <a:cubicBezTo>
                    <a:pt x="16" y="15"/>
                    <a:pt x="19" y="19"/>
                    <a:pt x="23" y="20"/>
                  </a:cubicBezTo>
                  <a:cubicBezTo>
                    <a:pt x="20" y="30"/>
                    <a:pt x="17" y="38"/>
                    <a:pt x="14" y="46"/>
                  </a:cubicBezTo>
                  <a:cubicBezTo>
                    <a:pt x="12" y="44"/>
                    <a:pt x="10" y="42"/>
                    <a:pt x="9" y="40"/>
                  </a:cubicBezTo>
                  <a:cubicBezTo>
                    <a:pt x="8" y="39"/>
                    <a:pt x="7" y="38"/>
                    <a:pt x="6" y="37"/>
                  </a:cubicBezTo>
                  <a:cubicBezTo>
                    <a:pt x="6" y="37"/>
                    <a:pt x="6" y="37"/>
                    <a:pt x="6" y="37"/>
                  </a:cubicBezTo>
                  <a:cubicBezTo>
                    <a:pt x="0" y="25"/>
                    <a:pt x="0" y="25"/>
                    <a:pt x="0" y="25"/>
                  </a:cubicBezTo>
                  <a:cubicBezTo>
                    <a:pt x="2" y="23"/>
                    <a:pt x="0" y="16"/>
                    <a:pt x="1" y="0"/>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51"/>
            <p:cNvSpPr/>
            <p:nvPr/>
          </p:nvSpPr>
          <p:spPr bwMode="auto">
            <a:xfrm>
              <a:off x="80" y="4538"/>
              <a:ext cx="152" cy="238"/>
            </a:xfrm>
            <a:custGeom>
              <a:avLst/>
              <a:gdLst>
                <a:gd name="T0" fmla="*/ 0 w 30"/>
                <a:gd name="T1" fmla="*/ 18 h 47"/>
                <a:gd name="T2" fmla="*/ 9 w 30"/>
                <a:gd name="T3" fmla="*/ 10 h 47"/>
                <a:gd name="T4" fmla="*/ 17 w 30"/>
                <a:gd name="T5" fmla="*/ 0 h 47"/>
                <a:gd name="T6" fmla="*/ 18 w 30"/>
                <a:gd name="T7" fmla="*/ 4 h 47"/>
                <a:gd name="T8" fmla="*/ 24 w 30"/>
                <a:gd name="T9" fmla="*/ 16 h 47"/>
                <a:gd name="T10" fmla="*/ 19 w 30"/>
                <a:gd name="T11" fmla="*/ 8 h 47"/>
                <a:gd name="T12" fmla="*/ 18 w 30"/>
                <a:gd name="T13" fmla="*/ 9 h 47"/>
                <a:gd name="T14" fmla="*/ 30 w 30"/>
                <a:gd name="T15" fmla="*/ 30 h 47"/>
                <a:gd name="T16" fmla="*/ 28 w 30"/>
                <a:gd name="T17" fmla="*/ 33 h 47"/>
                <a:gd name="T18" fmla="*/ 21 w 30"/>
                <a:gd name="T19" fmla="*/ 24 h 47"/>
                <a:gd name="T20" fmla="*/ 20 w 30"/>
                <a:gd name="T21" fmla="*/ 24 h 47"/>
                <a:gd name="T22" fmla="*/ 27 w 30"/>
                <a:gd name="T23" fmla="*/ 35 h 47"/>
                <a:gd name="T24" fmla="*/ 10 w 30"/>
                <a:gd name="T25" fmla="*/ 44 h 47"/>
                <a:gd name="T26" fmla="*/ 0 w 30"/>
                <a:gd name="T27" fmla="*/ 1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47">
                  <a:moveTo>
                    <a:pt x="0" y="18"/>
                  </a:moveTo>
                  <a:cubicBezTo>
                    <a:pt x="3" y="16"/>
                    <a:pt x="6" y="13"/>
                    <a:pt x="9" y="10"/>
                  </a:cubicBezTo>
                  <a:cubicBezTo>
                    <a:pt x="12" y="7"/>
                    <a:pt x="15" y="4"/>
                    <a:pt x="17" y="0"/>
                  </a:cubicBezTo>
                  <a:cubicBezTo>
                    <a:pt x="17" y="2"/>
                    <a:pt x="18" y="4"/>
                    <a:pt x="18" y="4"/>
                  </a:cubicBezTo>
                  <a:cubicBezTo>
                    <a:pt x="24" y="16"/>
                    <a:pt x="24" y="16"/>
                    <a:pt x="24" y="16"/>
                  </a:cubicBezTo>
                  <a:cubicBezTo>
                    <a:pt x="22" y="13"/>
                    <a:pt x="21" y="11"/>
                    <a:pt x="19" y="8"/>
                  </a:cubicBezTo>
                  <a:cubicBezTo>
                    <a:pt x="19" y="8"/>
                    <a:pt x="18" y="8"/>
                    <a:pt x="18" y="9"/>
                  </a:cubicBezTo>
                  <a:cubicBezTo>
                    <a:pt x="19" y="16"/>
                    <a:pt x="24" y="24"/>
                    <a:pt x="30" y="30"/>
                  </a:cubicBezTo>
                  <a:cubicBezTo>
                    <a:pt x="29" y="31"/>
                    <a:pt x="29" y="32"/>
                    <a:pt x="28" y="33"/>
                  </a:cubicBezTo>
                  <a:cubicBezTo>
                    <a:pt x="26" y="30"/>
                    <a:pt x="23" y="27"/>
                    <a:pt x="21" y="24"/>
                  </a:cubicBezTo>
                  <a:cubicBezTo>
                    <a:pt x="21" y="23"/>
                    <a:pt x="20" y="24"/>
                    <a:pt x="20" y="24"/>
                  </a:cubicBezTo>
                  <a:cubicBezTo>
                    <a:pt x="21" y="28"/>
                    <a:pt x="24" y="32"/>
                    <a:pt x="27" y="35"/>
                  </a:cubicBezTo>
                  <a:cubicBezTo>
                    <a:pt x="22" y="43"/>
                    <a:pt x="16" y="47"/>
                    <a:pt x="10" y="44"/>
                  </a:cubicBezTo>
                  <a:cubicBezTo>
                    <a:pt x="6" y="42"/>
                    <a:pt x="2" y="32"/>
                    <a:pt x="0" y="18"/>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52"/>
            <p:cNvSpPr/>
            <p:nvPr/>
          </p:nvSpPr>
          <p:spPr bwMode="auto">
            <a:xfrm>
              <a:off x="75" y="4538"/>
              <a:ext cx="86" cy="86"/>
            </a:xfrm>
            <a:custGeom>
              <a:avLst/>
              <a:gdLst>
                <a:gd name="T0" fmla="*/ 0 w 17"/>
                <a:gd name="T1" fmla="*/ 14 h 17"/>
                <a:gd name="T2" fmla="*/ 1 w 17"/>
                <a:gd name="T3" fmla="*/ 17 h 17"/>
                <a:gd name="T4" fmla="*/ 8 w 17"/>
                <a:gd name="T5" fmla="*/ 10 h 17"/>
                <a:gd name="T6" fmla="*/ 17 w 17"/>
                <a:gd name="T7" fmla="*/ 0 h 17"/>
                <a:gd name="T8" fmla="*/ 0 w 17"/>
                <a:gd name="T9" fmla="*/ 14 h 17"/>
              </a:gdLst>
              <a:ahLst/>
              <a:cxnLst>
                <a:cxn ang="0">
                  <a:pos x="T0" y="T1"/>
                </a:cxn>
                <a:cxn ang="0">
                  <a:pos x="T2" y="T3"/>
                </a:cxn>
                <a:cxn ang="0">
                  <a:pos x="T4" y="T5"/>
                </a:cxn>
                <a:cxn ang="0">
                  <a:pos x="T6" y="T7"/>
                </a:cxn>
                <a:cxn ang="0">
                  <a:pos x="T8" y="T9"/>
                </a:cxn>
              </a:cxnLst>
              <a:rect l="0" t="0" r="r" b="b"/>
              <a:pathLst>
                <a:path w="17" h="17">
                  <a:moveTo>
                    <a:pt x="0" y="14"/>
                  </a:moveTo>
                  <a:cubicBezTo>
                    <a:pt x="0" y="15"/>
                    <a:pt x="0" y="16"/>
                    <a:pt x="1" y="17"/>
                  </a:cubicBezTo>
                  <a:cubicBezTo>
                    <a:pt x="3" y="15"/>
                    <a:pt x="6" y="13"/>
                    <a:pt x="8" y="10"/>
                  </a:cubicBezTo>
                  <a:cubicBezTo>
                    <a:pt x="11" y="7"/>
                    <a:pt x="15" y="4"/>
                    <a:pt x="17" y="0"/>
                  </a:cubicBezTo>
                  <a:cubicBezTo>
                    <a:pt x="12" y="5"/>
                    <a:pt x="6" y="10"/>
                    <a:pt x="0" y="14"/>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53"/>
            <p:cNvSpPr/>
            <p:nvPr/>
          </p:nvSpPr>
          <p:spPr bwMode="auto">
            <a:xfrm>
              <a:off x="60" y="4356"/>
              <a:ext cx="86" cy="45"/>
            </a:xfrm>
            <a:custGeom>
              <a:avLst/>
              <a:gdLst>
                <a:gd name="T0" fmla="*/ 17 w 17"/>
                <a:gd name="T1" fmla="*/ 0 h 9"/>
                <a:gd name="T2" fmla="*/ 0 w 17"/>
                <a:gd name="T3" fmla="*/ 8 h 9"/>
                <a:gd name="T4" fmla="*/ 0 w 17"/>
                <a:gd name="T5" fmla="*/ 9 h 9"/>
                <a:gd name="T6" fmla="*/ 17 w 17"/>
                <a:gd name="T7" fmla="*/ 0 h 9"/>
              </a:gdLst>
              <a:ahLst/>
              <a:cxnLst>
                <a:cxn ang="0">
                  <a:pos x="T0" y="T1"/>
                </a:cxn>
                <a:cxn ang="0">
                  <a:pos x="T2" y="T3"/>
                </a:cxn>
                <a:cxn ang="0">
                  <a:pos x="T4" y="T5"/>
                </a:cxn>
                <a:cxn ang="0">
                  <a:pos x="T6" y="T7"/>
                </a:cxn>
              </a:cxnLst>
              <a:rect l="0" t="0" r="r" b="b"/>
              <a:pathLst>
                <a:path w="17" h="9">
                  <a:moveTo>
                    <a:pt x="17" y="0"/>
                  </a:moveTo>
                  <a:cubicBezTo>
                    <a:pt x="10" y="1"/>
                    <a:pt x="4" y="4"/>
                    <a:pt x="0" y="8"/>
                  </a:cubicBezTo>
                  <a:cubicBezTo>
                    <a:pt x="0" y="8"/>
                    <a:pt x="0" y="8"/>
                    <a:pt x="0" y="9"/>
                  </a:cubicBezTo>
                  <a:cubicBezTo>
                    <a:pt x="4" y="4"/>
                    <a:pt x="10" y="2"/>
                    <a:pt x="17" y="0"/>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54"/>
            <p:cNvSpPr/>
            <p:nvPr/>
          </p:nvSpPr>
          <p:spPr bwMode="auto">
            <a:xfrm>
              <a:off x="60" y="4341"/>
              <a:ext cx="122" cy="45"/>
            </a:xfrm>
            <a:custGeom>
              <a:avLst/>
              <a:gdLst>
                <a:gd name="T0" fmla="*/ 21 w 24"/>
                <a:gd name="T1" fmla="*/ 0 h 9"/>
                <a:gd name="T2" fmla="*/ 14 w 24"/>
                <a:gd name="T3" fmla="*/ 2 h 9"/>
                <a:gd name="T4" fmla="*/ 0 w 24"/>
                <a:gd name="T5" fmla="*/ 6 h 9"/>
                <a:gd name="T6" fmla="*/ 0 w 24"/>
                <a:gd name="T7" fmla="*/ 9 h 9"/>
                <a:gd name="T8" fmla="*/ 24 w 24"/>
                <a:gd name="T9" fmla="*/ 0 h 9"/>
                <a:gd name="T10" fmla="*/ 24 w 24"/>
                <a:gd name="T11" fmla="*/ 0 h 9"/>
                <a:gd name="T12" fmla="*/ 24 w 24"/>
                <a:gd name="T13" fmla="*/ 0 h 9"/>
                <a:gd name="T14" fmla="*/ 21 w 24"/>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9">
                  <a:moveTo>
                    <a:pt x="21" y="0"/>
                  </a:moveTo>
                  <a:cubicBezTo>
                    <a:pt x="19" y="0"/>
                    <a:pt x="16" y="1"/>
                    <a:pt x="14" y="2"/>
                  </a:cubicBezTo>
                  <a:cubicBezTo>
                    <a:pt x="9" y="3"/>
                    <a:pt x="4" y="4"/>
                    <a:pt x="0" y="6"/>
                  </a:cubicBezTo>
                  <a:cubicBezTo>
                    <a:pt x="0" y="7"/>
                    <a:pt x="0" y="8"/>
                    <a:pt x="0" y="9"/>
                  </a:cubicBezTo>
                  <a:cubicBezTo>
                    <a:pt x="6" y="4"/>
                    <a:pt x="15" y="2"/>
                    <a:pt x="24" y="0"/>
                  </a:cubicBezTo>
                  <a:cubicBezTo>
                    <a:pt x="24" y="0"/>
                    <a:pt x="24" y="0"/>
                    <a:pt x="24" y="0"/>
                  </a:cubicBezTo>
                  <a:cubicBezTo>
                    <a:pt x="24" y="0"/>
                    <a:pt x="24" y="0"/>
                    <a:pt x="24" y="0"/>
                  </a:cubicBezTo>
                  <a:cubicBezTo>
                    <a:pt x="23" y="0"/>
                    <a:pt x="22" y="0"/>
                    <a:pt x="21" y="0"/>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55"/>
            <p:cNvSpPr/>
            <p:nvPr/>
          </p:nvSpPr>
          <p:spPr bwMode="auto">
            <a:xfrm>
              <a:off x="55" y="4159"/>
              <a:ext cx="172" cy="207"/>
            </a:xfrm>
            <a:custGeom>
              <a:avLst/>
              <a:gdLst>
                <a:gd name="T0" fmla="*/ 23 w 34"/>
                <a:gd name="T1" fmla="*/ 6 h 41"/>
                <a:gd name="T2" fmla="*/ 8 w 34"/>
                <a:gd name="T3" fmla="*/ 9 h 41"/>
                <a:gd name="T4" fmla="*/ 6 w 34"/>
                <a:gd name="T5" fmla="*/ 10 h 41"/>
                <a:gd name="T6" fmla="*/ 21 w 34"/>
                <a:gd name="T7" fmla="*/ 2 h 41"/>
                <a:gd name="T8" fmla="*/ 34 w 34"/>
                <a:gd name="T9" fmla="*/ 0 h 41"/>
                <a:gd name="T10" fmla="*/ 30 w 34"/>
                <a:gd name="T11" fmla="*/ 13 h 41"/>
                <a:gd name="T12" fmla="*/ 25 w 34"/>
                <a:gd name="T13" fmla="*/ 35 h 41"/>
                <a:gd name="T14" fmla="*/ 25 w 34"/>
                <a:gd name="T15" fmla="*/ 35 h 41"/>
                <a:gd name="T16" fmla="*/ 24 w 34"/>
                <a:gd name="T17" fmla="*/ 35 h 41"/>
                <a:gd name="T18" fmla="*/ 22 w 34"/>
                <a:gd name="T19" fmla="*/ 35 h 41"/>
                <a:gd name="T20" fmla="*/ 13 w 34"/>
                <a:gd name="T21" fmla="*/ 37 h 41"/>
                <a:gd name="T22" fmla="*/ 1 w 34"/>
                <a:gd name="T23" fmla="*/ 41 h 41"/>
                <a:gd name="T24" fmla="*/ 1 w 34"/>
                <a:gd name="T25" fmla="*/ 19 h 41"/>
                <a:gd name="T26" fmla="*/ 8 w 34"/>
                <a:gd name="T27" fmla="*/ 14 h 41"/>
                <a:gd name="T28" fmla="*/ 23 w 34"/>
                <a:gd name="T29" fmla="*/ 7 h 41"/>
                <a:gd name="T30" fmla="*/ 23 w 34"/>
                <a:gd name="T31"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41">
                  <a:moveTo>
                    <a:pt x="23" y="6"/>
                  </a:moveTo>
                  <a:cubicBezTo>
                    <a:pt x="18" y="6"/>
                    <a:pt x="13" y="7"/>
                    <a:pt x="8" y="9"/>
                  </a:cubicBezTo>
                  <a:cubicBezTo>
                    <a:pt x="8" y="10"/>
                    <a:pt x="7" y="10"/>
                    <a:pt x="6" y="10"/>
                  </a:cubicBezTo>
                  <a:cubicBezTo>
                    <a:pt x="8" y="8"/>
                    <a:pt x="16" y="4"/>
                    <a:pt x="21" y="2"/>
                  </a:cubicBezTo>
                  <a:cubicBezTo>
                    <a:pt x="26" y="0"/>
                    <a:pt x="31" y="0"/>
                    <a:pt x="34" y="0"/>
                  </a:cubicBezTo>
                  <a:cubicBezTo>
                    <a:pt x="32" y="4"/>
                    <a:pt x="31" y="8"/>
                    <a:pt x="30" y="13"/>
                  </a:cubicBezTo>
                  <a:cubicBezTo>
                    <a:pt x="28" y="20"/>
                    <a:pt x="26" y="28"/>
                    <a:pt x="25" y="35"/>
                  </a:cubicBezTo>
                  <a:cubicBezTo>
                    <a:pt x="25" y="35"/>
                    <a:pt x="25" y="35"/>
                    <a:pt x="25" y="35"/>
                  </a:cubicBezTo>
                  <a:cubicBezTo>
                    <a:pt x="25" y="35"/>
                    <a:pt x="25" y="35"/>
                    <a:pt x="24" y="35"/>
                  </a:cubicBezTo>
                  <a:cubicBezTo>
                    <a:pt x="24" y="35"/>
                    <a:pt x="23" y="35"/>
                    <a:pt x="22" y="35"/>
                  </a:cubicBezTo>
                  <a:cubicBezTo>
                    <a:pt x="19" y="35"/>
                    <a:pt x="15" y="36"/>
                    <a:pt x="13" y="37"/>
                  </a:cubicBezTo>
                  <a:cubicBezTo>
                    <a:pt x="8" y="38"/>
                    <a:pt x="4" y="39"/>
                    <a:pt x="1" y="41"/>
                  </a:cubicBezTo>
                  <a:cubicBezTo>
                    <a:pt x="0" y="33"/>
                    <a:pt x="1" y="26"/>
                    <a:pt x="1" y="19"/>
                  </a:cubicBezTo>
                  <a:cubicBezTo>
                    <a:pt x="3" y="17"/>
                    <a:pt x="5" y="16"/>
                    <a:pt x="8" y="14"/>
                  </a:cubicBezTo>
                  <a:cubicBezTo>
                    <a:pt x="12" y="11"/>
                    <a:pt x="17" y="9"/>
                    <a:pt x="23" y="7"/>
                  </a:cubicBezTo>
                  <a:cubicBezTo>
                    <a:pt x="23" y="7"/>
                    <a:pt x="23" y="6"/>
                    <a:pt x="23" y="6"/>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56"/>
            <p:cNvSpPr/>
            <p:nvPr/>
          </p:nvSpPr>
          <p:spPr bwMode="auto">
            <a:xfrm>
              <a:off x="65" y="4007"/>
              <a:ext cx="213" cy="217"/>
            </a:xfrm>
            <a:custGeom>
              <a:avLst/>
              <a:gdLst>
                <a:gd name="T0" fmla="*/ 23 w 42"/>
                <a:gd name="T1" fmla="*/ 8 h 43"/>
                <a:gd name="T2" fmla="*/ 9 w 42"/>
                <a:gd name="T3" fmla="*/ 15 h 43"/>
                <a:gd name="T4" fmla="*/ 10 w 42"/>
                <a:gd name="T5" fmla="*/ 11 h 43"/>
                <a:gd name="T6" fmla="*/ 19 w 42"/>
                <a:gd name="T7" fmla="*/ 7 h 43"/>
                <a:gd name="T8" fmla="*/ 42 w 42"/>
                <a:gd name="T9" fmla="*/ 0 h 43"/>
                <a:gd name="T10" fmla="*/ 32 w 42"/>
                <a:gd name="T11" fmla="*/ 30 h 43"/>
                <a:gd name="T12" fmla="*/ 19 w 42"/>
                <a:gd name="T13" fmla="*/ 32 h 43"/>
                <a:gd name="T14" fmla="*/ 4 w 42"/>
                <a:gd name="T15" fmla="*/ 40 h 43"/>
                <a:gd name="T16" fmla="*/ 3 w 42"/>
                <a:gd name="T17" fmla="*/ 41 h 43"/>
                <a:gd name="T18" fmla="*/ 0 w 42"/>
                <a:gd name="T19" fmla="*/ 43 h 43"/>
                <a:gd name="T20" fmla="*/ 2 w 42"/>
                <a:gd name="T21" fmla="*/ 30 h 43"/>
                <a:gd name="T22" fmla="*/ 23 w 42"/>
                <a:gd name="T23" fmla="*/ 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43">
                  <a:moveTo>
                    <a:pt x="23" y="8"/>
                  </a:moveTo>
                  <a:cubicBezTo>
                    <a:pt x="22" y="8"/>
                    <a:pt x="13" y="12"/>
                    <a:pt x="9" y="15"/>
                  </a:cubicBezTo>
                  <a:cubicBezTo>
                    <a:pt x="9" y="14"/>
                    <a:pt x="9" y="13"/>
                    <a:pt x="10" y="11"/>
                  </a:cubicBezTo>
                  <a:cubicBezTo>
                    <a:pt x="13" y="10"/>
                    <a:pt x="16" y="8"/>
                    <a:pt x="19" y="7"/>
                  </a:cubicBezTo>
                  <a:cubicBezTo>
                    <a:pt x="26" y="4"/>
                    <a:pt x="34" y="0"/>
                    <a:pt x="42" y="0"/>
                  </a:cubicBezTo>
                  <a:cubicBezTo>
                    <a:pt x="38" y="9"/>
                    <a:pt x="35" y="19"/>
                    <a:pt x="32" y="30"/>
                  </a:cubicBezTo>
                  <a:cubicBezTo>
                    <a:pt x="29" y="30"/>
                    <a:pt x="24" y="30"/>
                    <a:pt x="19" y="32"/>
                  </a:cubicBezTo>
                  <a:cubicBezTo>
                    <a:pt x="14" y="34"/>
                    <a:pt x="6" y="38"/>
                    <a:pt x="4" y="40"/>
                  </a:cubicBezTo>
                  <a:cubicBezTo>
                    <a:pt x="4" y="41"/>
                    <a:pt x="3" y="41"/>
                    <a:pt x="3" y="41"/>
                  </a:cubicBezTo>
                  <a:cubicBezTo>
                    <a:pt x="2" y="41"/>
                    <a:pt x="1" y="42"/>
                    <a:pt x="0" y="43"/>
                  </a:cubicBezTo>
                  <a:cubicBezTo>
                    <a:pt x="0" y="38"/>
                    <a:pt x="1" y="33"/>
                    <a:pt x="2" y="30"/>
                  </a:cubicBezTo>
                  <a:cubicBezTo>
                    <a:pt x="5" y="20"/>
                    <a:pt x="6" y="18"/>
                    <a:pt x="23" y="8"/>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57"/>
            <p:cNvSpPr/>
            <p:nvPr/>
          </p:nvSpPr>
          <p:spPr bwMode="auto">
            <a:xfrm>
              <a:off x="156" y="3997"/>
              <a:ext cx="56" cy="25"/>
            </a:xfrm>
            <a:custGeom>
              <a:avLst/>
              <a:gdLst>
                <a:gd name="T0" fmla="*/ 11 w 11"/>
                <a:gd name="T1" fmla="*/ 0 h 5"/>
                <a:gd name="T2" fmla="*/ 1 w 11"/>
                <a:gd name="T3" fmla="*/ 4 h 5"/>
                <a:gd name="T4" fmla="*/ 0 w 11"/>
                <a:gd name="T5" fmla="*/ 5 h 5"/>
                <a:gd name="T6" fmla="*/ 1 w 11"/>
                <a:gd name="T7" fmla="*/ 4 h 5"/>
                <a:gd name="T8" fmla="*/ 11 w 11"/>
                <a:gd name="T9" fmla="*/ 0 h 5"/>
              </a:gdLst>
              <a:ahLst/>
              <a:cxnLst>
                <a:cxn ang="0">
                  <a:pos x="T0" y="T1"/>
                </a:cxn>
                <a:cxn ang="0">
                  <a:pos x="T2" y="T3"/>
                </a:cxn>
                <a:cxn ang="0">
                  <a:pos x="T4" y="T5"/>
                </a:cxn>
                <a:cxn ang="0">
                  <a:pos x="T6" y="T7"/>
                </a:cxn>
                <a:cxn ang="0">
                  <a:pos x="T8" y="T9"/>
                </a:cxn>
              </a:cxnLst>
              <a:rect l="0" t="0" r="r" b="b"/>
              <a:pathLst>
                <a:path w="11" h="5">
                  <a:moveTo>
                    <a:pt x="11" y="0"/>
                  </a:moveTo>
                  <a:cubicBezTo>
                    <a:pt x="7" y="0"/>
                    <a:pt x="4" y="2"/>
                    <a:pt x="1" y="4"/>
                  </a:cubicBezTo>
                  <a:cubicBezTo>
                    <a:pt x="0" y="4"/>
                    <a:pt x="0" y="4"/>
                    <a:pt x="0" y="5"/>
                  </a:cubicBezTo>
                  <a:cubicBezTo>
                    <a:pt x="0" y="4"/>
                    <a:pt x="0" y="4"/>
                    <a:pt x="1" y="4"/>
                  </a:cubicBezTo>
                  <a:cubicBezTo>
                    <a:pt x="4" y="2"/>
                    <a:pt x="7" y="1"/>
                    <a:pt x="11" y="0"/>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58"/>
            <p:cNvSpPr/>
            <p:nvPr/>
          </p:nvSpPr>
          <p:spPr bwMode="auto">
            <a:xfrm>
              <a:off x="126" y="3931"/>
              <a:ext cx="187" cy="121"/>
            </a:xfrm>
            <a:custGeom>
              <a:avLst/>
              <a:gdLst>
                <a:gd name="T0" fmla="*/ 24 w 37"/>
                <a:gd name="T1" fmla="*/ 13 h 24"/>
                <a:gd name="T2" fmla="*/ 24 w 37"/>
                <a:gd name="T3" fmla="*/ 13 h 24"/>
                <a:gd name="T4" fmla="*/ 8 w 37"/>
                <a:gd name="T5" fmla="*/ 18 h 24"/>
                <a:gd name="T6" fmla="*/ 2 w 37"/>
                <a:gd name="T7" fmla="*/ 22 h 24"/>
                <a:gd name="T8" fmla="*/ 1 w 37"/>
                <a:gd name="T9" fmla="*/ 22 h 24"/>
                <a:gd name="T10" fmla="*/ 0 w 37"/>
                <a:gd name="T11" fmla="*/ 24 h 24"/>
                <a:gd name="T12" fmla="*/ 7 w 37"/>
                <a:gd name="T13" fmla="*/ 20 h 24"/>
                <a:gd name="T14" fmla="*/ 31 w 37"/>
                <a:gd name="T15" fmla="*/ 14 h 24"/>
                <a:gd name="T16" fmla="*/ 37 w 37"/>
                <a:gd name="T17" fmla="*/ 2 h 24"/>
                <a:gd name="T18" fmla="*/ 12 w 37"/>
                <a:gd name="T19" fmla="*/ 12 h 24"/>
                <a:gd name="T20" fmla="*/ 24 w 37"/>
                <a:gd name="T21" fmla="*/ 12 h 24"/>
                <a:gd name="T22" fmla="*/ 24 w 37"/>
                <a:gd name="T23" fmla="*/ 1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4">
                  <a:moveTo>
                    <a:pt x="24" y="13"/>
                  </a:moveTo>
                  <a:cubicBezTo>
                    <a:pt x="24" y="13"/>
                    <a:pt x="24" y="13"/>
                    <a:pt x="24" y="13"/>
                  </a:cubicBezTo>
                  <a:cubicBezTo>
                    <a:pt x="18" y="13"/>
                    <a:pt x="13" y="16"/>
                    <a:pt x="8" y="18"/>
                  </a:cubicBezTo>
                  <a:cubicBezTo>
                    <a:pt x="6" y="19"/>
                    <a:pt x="4" y="20"/>
                    <a:pt x="2" y="22"/>
                  </a:cubicBezTo>
                  <a:cubicBezTo>
                    <a:pt x="2" y="22"/>
                    <a:pt x="2" y="22"/>
                    <a:pt x="1" y="22"/>
                  </a:cubicBezTo>
                  <a:cubicBezTo>
                    <a:pt x="1" y="23"/>
                    <a:pt x="0" y="24"/>
                    <a:pt x="0" y="24"/>
                  </a:cubicBezTo>
                  <a:cubicBezTo>
                    <a:pt x="2" y="23"/>
                    <a:pt x="5" y="21"/>
                    <a:pt x="7" y="20"/>
                  </a:cubicBezTo>
                  <a:cubicBezTo>
                    <a:pt x="15" y="17"/>
                    <a:pt x="23" y="14"/>
                    <a:pt x="31" y="14"/>
                  </a:cubicBezTo>
                  <a:cubicBezTo>
                    <a:pt x="33" y="10"/>
                    <a:pt x="35" y="6"/>
                    <a:pt x="37" y="2"/>
                  </a:cubicBezTo>
                  <a:cubicBezTo>
                    <a:pt x="31" y="0"/>
                    <a:pt x="20" y="6"/>
                    <a:pt x="12" y="12"/>
                  </a:cubicBezTo>
                  <a:cubicBezTo>
                    <a:pt x="16" y="12"/>
                    <a:pt x="20" y="11"/>
                    <a:pt x="24" y="12"/>
                  </a:cubicBezTo>
                  <a:cubicBezTo>
                    <a:pt x="24" y="12"/>
                    <a:pt x="24" y="13"/>
                    <a:pt x="24" y="13"/>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59"/>
            <p:cNvSpPr/>
            <p:nvPr/>
          </p:nvSpPr>
          <p:spPr bwMode="auto">
            <a:xfrm>
              <a:off x="60" y="4351"/>
              <a:ext cx="122" cy="248"/>
            </a:xfrm>
            <a:custGeom>
              <a:avLst/>
              <a:gdLst>
                <a:gd name="T0" fmla="*/ 24 w 24"/>
                <a:gd name="T1" fmla="*/ 0 h 49"/>
                <a:gd name="T2" fmla="*/ 0 w 24"/>
                <a:gd name="T3" fmla="*/ 11 h 49"/>
                <a:gd name="T4" fmla="*/ 2 w 24"/>
                <a:gd name="T5" fmla="*/ 42 h 49"/>
                <a:gd name="T6" fmla="*/ 15 w 24"/>
                <a:gd name="T7" fmla="*/ 35 h 49"/>
                <a:gd name="T8" fmla="*/ 16 w 24"/>
                <a:gd name="T9" fmla="*/ 35 h 49"/>
                <a:gd name="T10" fmla="*/ 2 w 24"/>
                <a:gd name="T11" fmla="*/ 46 h 49"/>
                <a:gd name="T12" fmla="*/ 3 w 24"/>
                <a:gd name="T13" fmla="*/ 49 h 49"/>
                <a:gd name="T14" fmla="*/ 21 w 24"/>
                <a:gd name="T15" fmla="*/ 34 h 49"/>
                <a:gd name="T16" fmla="*/ 24 w 24"/>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49">
                  <a:moveTo>
                    <a:pt x="24" y="0"/>
                  </a:moveTo>
                  <a:cubicBezTo>
                    <a:pt x="15" y="2"/>
                    <a:pt x="6" y="5"/>
                    <a:pt x="0" y="11"/>
                  </a:cubicBezTo>
                  <a:cubicBezTo>
                    <a:pt x="0" y="21"/>
                    <a:pt x="1" y="32"/>
                    <a:pt x="2" y="42"/>
                  </a:cubicBezTo>
                  <a:cubicBezTo>
                    <a:pt x="7" y="40"/>
                    <a:pt x="11" y="38"/>
                    <a:pt x="15" y="35"/>
                  </a:cubicBezTo>
                  <a:cubicBezTo>
                    <a:pt x="16" y="34"/>
                    <a:pt x="17" y="35"/>
                    <a:pt x="16" y="35"/>
                  </a:cubicBezTo>
                  <a:cubicBezTo>
                    <a:pt x="12" y="40"/>
                    <a:pt x="7" y="43"/>
                    <a:pt x="2" y="46"/>
                  </a:cubicBezTo>
                  <a:cubicBezTo>
                    <a:pt x="3" y="47"/>
                    <a:pt x="3" y="48"/>
                    <a:pt x="3" y="49"/>
                  </a:cubicBezTo>
                  <a:cubicBezTo>
                    <a:pt x="10" y="45"/>
                    <a:pt x="16" y="40"/>
                    <a:pt x="21" y="34"/>
                  </a:cubicBezTo>
                  <a:cubicBezTo>
                    <a:pt x="20" y="26"/>
                    <a:pt x="21" y="14"/>
                    <a:pt x="24" y="0"/>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60"/>
            <p:cNvSpPr/>
            <p:nvPr/>
          </p:nvSpPr>
          <p:spPr bwMode="auto">
            <a:xfrm>
              <a:off x="323" y="3754"/>
              <a:ext cx="167" cy="187"/>
            </a:xfrm>
            <a:custGeom>
              <a:avLst/>
              <a:gdLst>
                <a:gd name="T0" fmla="*/ 1 w 33"/>
                <a:gd name="T1" fmla="*/ 37 h 37"/>
                <a:gd name="T2" fmla="*/ 11 w 33"/>
                <a:gd name="T3" fmla="*/ 20 h 37"/>
                <a:gd name="T4" fmla="*/ 33 w 33"/>
                <a:gd name="T5" fmla="*/ 5 h 37"/>
                <a:gd name="T6" fmla="*/ 31 w 33"/>
                <a:gd name="T7" fmla="*/ 0 h 37"/>
                <a:gd name="T8" fmla="*/ 8 w 33"/>
                <a:gd name="T9" fmla="*/ 19 h 37"/>
                <a:gd name="T10" fmla="*/ 0 w 33"/>
                <a:gd name="T11" fmla="*/ 37 h 37"/>
                <a:gd name="T12" fmla="*/ 1 w 33"/>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33" h="37">
                  <a:moveTo>
                    <a:pt x="1" y="37"/>
                  </a:moveTo>
                  <a:cubicBezTo>
                    <a:pt x="1" y="37"/>
                    <a:pt x="3" y="28"/>
                    <a:pt x="11" y="20"/>
                  </a:cubicBezTo>
                  <a:cubicBezTo>
                    <a:pt x="18" y="12"/>
                    <a:pt x="33" y="5"/>
                    <a:pt x="33" y="5"/>
                  </a:cubicBezTo>
                  <a:cubicBezTo>
                    <a:pt x="31" y="0"/>
                    <a:pt x="31" y="0"/>
                    <a:pt x="31" y="0"/>
                  </a:cubicBezTo>
                  <a:cubicBezTo>
                    <a:pt x="31" y="0"/>
                    <a:pt x="16" y="9"/>
                    <a:pt x="8" y="19"/>
                  </a:cubicBezTo>
                  <a:cubicBezTo>
                    <a:pt x="0" y="29"/>
                    <a:pt x="0" y="37"/>
                    <a:pt x="0" y="37"/>
                  </a:cubicBezTo>
                  <a:lnTo>
                    <a:pt x="1" y="37"/>
                  </a:ln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61"/>
            <p:cNvSpPr/>
            <p:nvPr/>
          </p:nvSpPr>
          <p:spPr bwMode="auto">
            <a:xfrm>
              <a:off x="1447" y="5266"/>
              <a:ext cx="61" cy="157"/>
            </a:xfrm>
            <a:custGeom>
              <a:avLst/>
              <a:gdLst>
                <a:gd name="T0" fmla="*/ 5 w 12"/>
                <a:gd name="T1" fmla="*/ 22 h 31"/>
                <a:gd name="T2" fmla="*/ 0 w 12"/>
                <a:gd name="T3" fmla="*/ 31 h 31"/>
                <a:gd name="T4" fmla="*/ 9 w 12"/>
                <a:gd name="T5" fmla="*/ 24 h 31"/>
                <a:gd name="T6" fmla="*/ 9 w 12"/>
                <a:gd name="T7" fmla="*/ 0 h 31"/>
                <a:gd name="T8" fmla="*/ 5 w 12"/>
                <a:gd name="T9" fmla="*/ 22 h 31"/>
              </a:gdLst>
              <a:ahLst/>
              <a:cxnLst>
                <a:cxn ang="0">
                  <a:pos x="T0" y="T1"/>
                </a:cxn>
                <a:cxn ang="0">
                  <a:pos x="T2" y="T3"/>
                </a:cxn>
                <a:cxn ang="0">
                  <a:pos x="T4" y="T5"/>
                </a:cxn>
                <a:cxn ang="0">
                  <a:pos x="T6" y="T7"/>
                </a:cxn>
                <a:cxn ang="0">
                  <a:pos x="T8" y="T9"/>
                </a:cxn>
              </a:cxnLst>
              <a:rect l="0" t="0" r="r" b="b"/>
              <a:pathLst>
                <a:path w="12" h="31">
                  <a:moveTo>
                    <a:pt x="5" y="22"/>
                  </a:moveTo>
                  <a:cubicBezTo>
                    <a:pt x="4" y="25"/>
                    <a:pt x="2" y="28"/>
                    <a:pt x="0" y="31"/>
                  </a:cubicBezTo>
                  <a:cubicBezTo>
                    <a:pt x="3" y="29"/>
                    <a:pt x="6" y="27"/>
                    <a:pt x="9" y="24"/>
                  </a:cubicBezTo>
                  <a:cubicBezTo>
                    <a:pt x="11" y="16"/>
                    <a:pt x="12" y="7"/>
                    <a:pt x="9" y="0"/>
                  </a:cubicBezTo>
                  <a:cubicBezTo>
                    <a:pt x="10" y="7"/>
                    <a:pt x="8" y="15"/>
                    <a:pt x="5" y="22"/>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62"/>
            <p:cNvSpPr/>
            <p:nvPr/>
          </p:nvSpPr>
          <p:spPr bwMode="auto">
            <a:xfrm>
              <a:off x="1477" y="4654"/>
              <a:ext cx="112" cy="122"/>
            </a:xfrm>
            <a:custGeom>
              <a:avLst/>
              <a:gdLst>
                <a:gd name="T0" fmla="*/ 14 w 22"/>
                <a:gd name="T1" fmla="*/ 4 h 24"/>
                <a:gd name="T2" fmla="*/ 6 w 22"/>
                <a:gd name="T3" fmla="*/ 12 h 24"/>
                <a:gd name="T4" fmla="*/ 0 w 22"/>
                <a:gd name="T5" fmla="*/ 23 h 24"/>
                <a:gd name="T6" fmla="*/ 1 w 22"/>
                <a:gd name="T7" fmla="*/ 24 h 24"/>
                <a:gd name="T8" fmla="*/ 22 w 22"/>
                <a:gd name="T9" fmla="*/ 3 h 24"/>
                <a:gd name="T10" fmla="*/ 22 w 22"/>
                <a:gd name="T11" fmla="*/ 1 h 24"/>
                <a:gd name="T12" fmla="*/ 14 w 22"/>
                <a:gd name="T13" fmla="*/ 4 h 24"/>
              </a:gdLst>
              <a:ahLst/>
              <a:cxnLst>
                <a:cxn ang="0">
                  <a:pos x="T0" y="T1"/>
                </a:cxn>
                <a:cxn ang="0">
                  <a:pos x="T2" y="T3"/>
                </a:cxn>
                <a:cxn ang="0">
                  <a:pos x="T4" y="T5"/>
                </a:cxn>
                <a:cxn ang="0">
                  <a:pos x="T6" y="T7"/>
                </a:cxn>
                <a:cxn ang="0">
                  <a:pos x="T8" y="T9"/>
                </a:cxn>
                <a:cxn ang="0">
                  <a:pos x="T10" y="T11"/>
                </a:cxn>
                <a:cxn ang="0">
                  <a:pos x="T12" y="T13"/>
                </a:cxn>
              </a:cxnLst>
              <a:rect l="0" t="0" r="r" b="b"/>
              <a:pathLst>
                <a:path w="22" h="24">
                  <a:moveTo>
                    <a:pt x="14" y="4"/>
                  </a:moveTo>
                  <a:cubicBezTo>
                    <a:pt x="11" y="7"/>
                    <a:pt x="9" y="9"/>
                    <a:pt x="6" y="12"/>
                  </a:cubicBezTo>
                  <a:cubicBezTo>
                    <a:pt x="4" y="16"/>
                    <a:pt x="2" y="19"/>
                    <a:pt x="0" y="23"/>
                  </a:cubicBezTo>
                  <a:cubicBezTo>
                    <a:pt x="0" y="23"/>
                    <a:pt x="0" y="24"/>
                    <a:pt x="1" y="24"/>
                  </a:cubicBezTo>
                  <a:cubicBezTo>
                    <a:pt x="4" y="15"/>
                    <a:pt x="13" y="6"/>
                    <a:pt x="22" y="3"/>
                  </a:cubicBezTo>
                  <a:cubicBezTo>
                    <a:pt x="22" y="2"/>
                    <a:pt x="22" y="1"/>
                    <a:pt x="22" y="1"/>
                  </a:cubicBezTo>
                  <a:cubicBezTo>
                    <a:pt x="19" y="0"/>
                    <a:pt x="16" y="3"/>
                    <a:pt x="14" y="4"/>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63"/>
            <p:cNvSpPr/>
            <p:nvPr/>
          </p:nvSpPr>
          <p:spPr bwMode="auto">
            <a:xfrm>
              <a:off x="1503" y="4558"/>
              <a:ext cx="66" cy="51"/>
            </a:xfrm>
            <a:custGeom>
              <a:avLst/>
              <a:gdLst>
                <a:gd name="T0" fmla="*/ 13 w 13"/>
                <a:gd name="T1" fmla="*/ 3 h 10"/>
                <a:gd name="T2" fmla="*/ 13 w 13"/>
                <a:gd name="T3" fmla="*/ 0 h 10"/>
                <a:gd name="T4" fmla="*/ 0 w 13"/>
                <a:gd name="T5" fmla="*/ 10 h 10"/>
                <a:gd name="T6" fmla="*/ 2 w 13"/>
                <a:gd name="T7" fmla="*/ 9 h 10"/>
                <a:gd name="T8" fmla="*/ 13 w 13"/>
                <a:gd name="T9" fmla="*/ 3 h 10"/>
              </a:gdLst>
              <a:ahLst/>
              <a:cxnLst>
                <a:cxn ang="0">
                  <a:pos x="T0" y="T1"/>
                </a:cxn>
                <a:cxn ang="0">
                  <a:pos x="T2" y="T3"/>
                </a:cxn>
                <a:cxn ang="0">
                  <a:pos x="T4" y="T5"/>
                </a:cxn>
                <a:cxn ang="0">
                  <a:pos x="T6" y="T7"/>
                </a:cxn>
                <a:cxn ang="0">
                  <a:pos x="T8" y="T9"/>
                </a:cxn>
              </a:cxnLst>
              <a:rect l="0" t="0" r="r" b="b"/>
              <a:pathLst>
                <a:path w="13" h="10">
                  <a:moveTo>
                    <a:pt x="13" y="3"/>
                  </a:moveTo>
                  <a:cubicBezTo>
                    <a:pt x="13" y="2"/>
                    <a:pt x="13" y="1"/>
                    <a:pt x="13" y="0"/>
                  </a:cubicBezTo>
                  <a:cubicBezTo>
                    <a:pt x="7" y="1"/>
                    <a:pt x="3" y="5"/>
                    <a:pt x="0" y="10"/>
                  </a:cubicBezTo>
                  <a:cubicBezTo>
                    <a:pt x="1" y="10"/>
                    <a:pt x="2" y="9"/>
                    <a:pt x="2" y="9"/>
                  </a:cubicBezTo>
                  <a:cubicBezTo>
                    <a:pt x="5" y="6"/>
                    <a:pt x="9" y="4"/>
                    <a:pt x="13" y="3"/>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64"/>
            <p:cNvSpPr/>
            <p:nvPr/>
          </p:nvSpPr>
          <p:spPr bwMode="auto">
            <a:xfrm>
              <a:off x="1483" y="4584"/>
              <a:ext cx="101" cy="172"/>
            </a:xfrm>
            <a:custGeom>
              <a:avLst/>
              <a:gdLst>
                <a:gd name="T0" fmla="*/ 4 w 20"/>
                <a:gd name="T1" fmla="*/ 19 h 34"/>
                <a:gd name="T2" fmla="*/ 4 w 20"/>
                <a:gd name="T3" fmla="*/ 19 h 34"/>
                <a:gd name="T4" fmla="*/ 9 w 20"/>
                <a:gd name="T5" fmla="*/ 14 h 34"/>
                <a:gd name="T6" fmla="*/ 0 w 20"/>
                <a:gd name="T7" fmla="*/ 34 h 34"/>
                <a:gd name="T8" fmla="*/ 6 w 20"/>
                <a:gd name="T9" fmla="*/ 23 h 34"/>
                <a:gd name="T10" fmla="*/ 15 w 20"/>
                <a:gd name="T11" fmla="*/ 16 h 34"/>
                <a:gd name="T12" fmla="*/ 20 w 20"/>
                <a:gd name="T13" fmla="*/ 13 h 34"/>
                <a:gd name="T14" fmla="*/ 18 w 20"/>
                <a:gd name="T15" fmla="*/ 0 h 34"/>
                <a:gd name="T16" fmla="*/ 4 w 20"/>
                <a:gd name="T17" fmla="*/ 1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4">
                  <a:moveTo>
                    <a:pt x="4" y="19"/>
                  </a:moveTo>
                  <a:cubicBezTo>
                    <a:pt x="4" y="19"/>
                    <a:pt x="4" y="19"/>
                    <a:pt x="4" y="19"/>
                  </a:cubicBezTo>
                  <a:cubicBezTo>
                    <a:pt x="4" y="20"/>
                    <a:pt x="9" y="14"/>
                    <a:pt x="9" y="14"/>
                  </a:cubicBezTo>
                  <a:cubicBezTo>
                    <a:pt x="9" y="15"/>
                    <a:pt x="1" y="25"/>
                    <a:pt x="0" y="34"/>
                  </a:cubicBezTo>
                  <a:cubicBezTo>
                    <a:pt x="2" y="30"/>
                    <a:pt x="4" y="26"/>
                    <a:pt x="6" y="23"/>
                  </a:cubicBezTo>
                  <a:cubicBezTo>
                    <a:pt x="9" y="20"/>
                    <a:pt x="12" y="18"/>
                    <a:pt x="15" y="16"/>
                  </a:cubicBezTo>
                  <a:cubicBezTo>
                    <a:pt x="16" y="15"/>
                    <a:pt x="18" y="13"/>
                    <a:pt x="20" y="13"/>
                  </a:cubicBezTo>
                  <a:cubicBezTo>
                    <a:pt x="19" y="8"/>
                    <a:pt x="19" y="4"/>
                    <a:pt x="18" y="0"/>
                  </a:cubicBezTo>
                  <a:cubicBezTo>
                    <a:pt x="11" y="5"/>
                    <a:pt x="6" y="11"/>
                    <a:pt x="4" y="19"/>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65"/>
            <p:cNvSpPr/>
            <p:nvPr/>
          </p:nvSpPr>
          <p:spPr bwMode="auto">
            <a:xfrm>
              <a:off x="1498" y="4493"/>
              <a:ext cx="66" cy="111"/>
            </a:xfrm>
            <a:custGeom>
              <a:avLst/>
              <a:gdLst>
                <a:gd name="T0" fmla="*/ 11 w 13"/>
                <a:gd name="T1" fmla="*/ 5 h 22"/>
                <a:gd name="T2" fmla="*/ 11 w 13"/>
                <a:gd name="T3" fmla="*/ 6 h 22"/>
                <a:gd name="T4" fmla="*/ 1 w 13"/>
                <a:gd name="T5" fmla="*/ 13 h 22"/>
                <a:gd name="T6" fmla="*/ 1 w 13"/>
                <a:gd name="T7" fmla="*/ 22 h 22"/>
                <a:gd name="T8" fmla="*/ 13 w 13"/>
                <a:gd name="T9" fmla="*/ 12 h 22"/>
                <a:gd name="T10" fmla="*/ 11 w 13"/>
                <a:gd name="T11" fmla="*/ 0 h 22"/>
                <a:gd name="T12" fmla="*/ 2 w 13"/>
                <a:gd name="T13" fmla="*/ 9 h 22"/>
                <a:gd name="T14" fmla="*/ 11 w 13"/>
                <a:gd name="T15" fmla="*/ 5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22">
                  <a:moveTo>
                    <a:pt x="11" y="5"/>
                  </a:moveTo>
                  <a:cubicBezTo>
                    <a:pt x="11" y="5"/>
                    <a:pt x="11" y="6"/>
                    <a:pt x="11" y="6"/>
                  </a:cubicBezTo>
                  <a:cubicBezTo>
                    <a:pt x="6" y="7"/>
                    <a:pt x="3" y="10"/>
                    <a:pt x="1" y="13"/>
                  </a:cubicBezTo>
                  <a:cubicBezTo>
                    <a:pt x="1" y="16"/>
                    <a:pt x="0" y="19"/>
                    <a:pt x="1" y="22"/>
                  </a:cubicBezTo>
                  <a:cubicBezTo>
                    <a:pt x="4" y="17"/>
                    <a:pt x="8" y="13"/>
                    <a:pt x="13" y="12"/>
                  </a:cubicBezTo>
                  <a:cubicBezTo>
                    <a:pt x="12" y="6"/>
                    <a:pt x="11" y="2"/>
                    <a:pt x="11" y="0"/>
                  </a:cubicBezTo>
                  <a:cubicBezTo>
                    <a:pt x="9" y="1"/>
                    <a:pt x="5" y="3"/>
                    <a:pt x="2" y="9"/>
                  </a:cubicBezTo>
                  <a:cubicBezTo>
                    <a:pt x="5" y="7"/>
                    <a:pt x="7" y="5"/>
                    <a:pt x="11" y="5"/>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66"/>
            <p:cNvSpPr/>
            <p:nvPr/>
          </p:nvSpPr>
          <p:spPr bwMode="auto">
            <a:xfrm>
              <a:off x="1391" y="4821"/>
              <a:ext cx="218" cy="268"/>
            </a:xfrm>
            <a:custGeom>
              <a:avLst/>
              <a:gdLst>
                <a:gd name="T0" fmla="*/ 0 w 43"/>
                <a:gd name="T1" fmla="*/ 53 h 53"/>
                <a:gd name="T2" fmla="*/ 15 w 43"/>
                <a:gd name="T3" fmla="*/ 23 h 53"/>
                <a:gd name="T4" fmla="*/ 15 w 43"/>
                <a:gd name="T5" fmla="*/ 23 h 53"/>
                <a:gd name="T6" fmla="*/ 32 w 43"/>
                <a:gd name="T7" fmla="*/ 7 h 53"/>
                <a:gd name="T8" fmla="*/ 42 w 43"/>
                <a:gd name="T9" fmla="*/ 0 h 53"/>
                <a:gd name="T10" fmla="*/ 40 w 43"/>
                <a:gd name="T11" fmla="*/ 32 h 53"/>
                <a:gd name="T12" fmla="*/ 18 w 43"/>
                <a:gd name="T13" fmla="*/ 39 h 53"/>
                <a:gd name="T14" fmla="*/ 0 w 43"/>
                <a:gd name="T15" fmla="*/ 53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53">
                  <a:moveTo>
                    <a:pt x="0" y="53"/>
                  </a:moveTo>
                  <a:cubicBezTo>
                    <a:pt x="5" y="43"/>
                    <a:pt x="10" y="33"/>
                    <a:pt x="15" y="23"/>
                  </a:cubicBezTo>
                  <a:cubicBezTo>
                    <a:pt x="15" y="23"/>
                    <a:pt x="15" y="23"/>
                    <a:pt x="15" y="23"/>
                  </a:cubicBezTo>
                  <a:cubicBezTo>
                    <a:pt x="19" y="18"/>
                    <a:pt x="25" y="12"/>
                    <a:pt x="32" y="7"/>
                  </a:cubicBezTo>
                  <a:cubicBezTo>
                    <a:pt x="36" y="4"/>
                    <a:pt x="39" y="2"/>
                    <a:pt x="42" y="0"/>
                  </a:cubicBezTo>
                  <a:cubicBezTo>
                    <a:pt x="43" y="11"/>
                    <a:pt x="42" y="21"/>
                    <a:pt x="40" y="32"/>
                  </a:cubicBezTo>
                  <a:cubicBezTo>
                    <a:pt x="32" y="31"/>
                    <a:pt x="24" y="36"/>
                    <a:pt x="18" y="39"/>
                  </a:cubicBezTo>
                  <a:cubicBezTo>
                    <a:pt x="11" y="43"/>
                    <a:pt x="5" y="48"/>
                    <a:pt x="0" y="53"/>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67"/>
            <p:cNvSpPr/>
            <p:nvPr/>
          </p:nvSpPr>
          <p:spPr bwMode="auto">
            <a:xfrm>
              <a:off x="1457" y="4675"/>
              <a:ext cx="147" cy="263"/>
            </a:xfrm>
            <a:custGeom>
              <a:avLst/>
              <a:gdLst>
                <a:gd name="T0" fmla="*/ 18 w 29"/>
                <a:gd name="T1" fmla="*/ 5 h 52"/>
                <a:gd name="T2" fmla="*/ 26 w 29"/>
                <a:gd name="T3" fmla="*/ 0 h 52"/>
                <a:gd name="T4" fmla="*/ 29 w 29"/>
                <a:gd name="T5" fmla="*/ 29 h 52"/>
                <a:gd name="T6" fmla="*/ 19 w 29"/>
                <a:gd name="T7" fmla="*/ 36 h 52"/>
                <a:gd name="T8" fmla="*/ 2 w 29"/>
                <a:gd name="T9" fmla="*/ 52 h 52"/>
                <a:gd name="T10" fmla="*/ 15 w 29"/>
                <a:gd name="T11" fmla="*/ 22 h 52"/>
                <a:gd name="T12" fmla="*/ 5 w 29"/>
                <a:gd name="T13" fmla="*/ 42 h 52"/>
                <a:gd name="T14" fmla="*/ 18 w 29"/>
                <a:gd name="T15" fmla="*/ 5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52">
                  <a:moveTo>
                    <a:pt x="18" y="5"/>
                  </a:moveTo>
                  <a:cubicBezTo>
                    <a:pt x="21" y="3"/>
                    <a:pt x="23" y="1"/>
                    <a:pt x="26" y="0"/>
                  </a:cubicBezTo>
                  <a:cubicBezTo>
                    <a:pt x="28" y="9"/>
                    <a:pt x="29" y="19"/>
                    <a:pt x="29" y="29"/>
                  </a:cubicBezTo>
                  <a:cubicBezTo>
                    <a:pt x="26" y="31"/>
                    <a:pt x="23" y="33"/>
                    <a:pt x="19" y="36"/>
                  </a:cubicBezTo>
                  <a:cubicBezTo>
                    <a:pt x="12" y="41"/>
                    <a:pt x="6" y="47"/>
                    <a:pt x="2" y="52"/>
                  </a:cubicBezTo>
                  <a:cubicBezTo>
                    <a:pt x="9" y="38"/>
                    <a:pt x="15" y="26"/>
                    <a:pt x="15" y="22"/>
                  </a:cubicBezTo>
                  <a:cubicBezTo>
                    <a:pt x="11" y="30"/>
                    <a:pt x="7" y="38"/>
                    <a:pt x="5" y="42"/>
                  </a:cubicBezTo>
                  <a:cubicBezTo>
                    <a:pt x="0" y="33"/>
                    <a:pt x="7" y="14"/>
                    <a:pt x="18" y="5"/>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68"/>
            <p:cNvSpPr/>
            <p:nvPr/>
          </p:nvSpPr>
          <p:spPr bwMode="auto">
            <a:xfrm>
              <a:off x="1376" y="4983"/>
              <a:ext cx="218" cy="142"/>
            </a:xfrm>
            <a:custGeom>
              <a:avLst/>
              <a:gdLst>
                <a:gd name="T0" fmla="*/ 20 w 43"/>
                <a:gd name="T1" fmla="*/ 9 h 28"/>
                <a:gd name="T2" fmla="*/ 1 w 43"/>
                <a:gd name="T3" fmla="*/ 24 h 28"/>
                <a:gd name="T4" fmla="*/ 0 w 43"/>
                <a:gd name="T5" fmla="*/ 28 h 28"/>
                <a:gd name="T6" fmla="*/ 10 w 43"/>
                <a:gd name="T7" fmla="*/ 20 h 28"/>
                <a:gd name="T8" fmla="*/ 22 w 43"/>
                <a:gd name="T9" fmla="*/ 13 h 28"/>
                <a:gd name="T10" fmla="*/ 42 w 43"/>
                <a:gd name="T11" fmla="*/ 6 h 28"/>
                <a:gd name="T12" fmla="*/ 43 w 43"/>
                <a:gd name="T13" fmla="*/ 1 h 28"/>
                <a:gd name="T14" fmla="*/ 20 w 43"/>
                <a:gd name="T15" fmla="*/ 9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28">
                  <a:moveTo>
                    <a:pt x="20" y="9"/>
                  </a:moveTo>
                  <a:cubicBezTo>
                    <a:pt x="13" y="13"/>
                    <a:pt x="7" y="19"/>
                    <a:pt x="1" y="24"/>
                  </a:cubicBezTo>
                  <a:cubicBezTo>
                    <a:pt x="1" y="25"/>
                    <a:pt x="0" y="26"/>
                    <a:pt x="0" y="28"/>
                  </a:cubicBezTo>
                  <a:cubicBezTo>
                    <a:pt x="3" y="25"/>
                    <a:pt x="6" y="22"/>
                    <a:pt x="10" y="20"/>
                  </a:cubicBezTo>
                  <a:cubicBezTo>
                    <a:pt x="14" y="17"/>
                    <a:pt x="18" y="15"/>
                    <a:pt x="22" y="13"/>
                  </a:cubicBezTo>
                  <a:cubicBezTo>
                    <a:pt x="28" y="9"/>
                    <a:pt x="35" y="6"/>
                    <a:pt x="42" y="6"/>
                  </a:cubicBezTo>
                  <a:cubicBezTo>
                    <a:pt x="42" y="4"/>
                    <a:pt x="43" y="3"/>
                    <a:pt x="43" y="1"/>
                  </a:cubicBezTo>
                  <a:cubicBezTo>
                    <a:pt x="35" y="0"/>
                    <a:pt x="27" y="5"/>
                    <a:pt x="20" y="9"/>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69"/>
            <p:cNvSpPr/>
            <p:nvPr/>
          </p:nvSpPr>
          <p:spPr bwMode="auto">
            <a:xfrm>
              <a:off x="1356" y="5034"/>
              <a:ext cx="182" cy="136"/>
            </a:xfrm>
            <a:custGeom>
              <a:avLst/>
              <a:gdLst>
                <a:gd name="T0" fmla="*/ 19 w 36"/>
                <a:gd name="T1" fmla="*/ 10 h 27"/>
                <a:gd name="T2" fmla="*/ 36 w 36"/>
                <a:gd name="T3" fmla="*/ 0 h 27"/>
                <a:gd name="T4" fmla="*/ 26 w 36"/>
                <a:gd name="T5" fmla="*/ 4 h 27"/>
                <a:gd name="T6" fmla="*/ 19 w 36"/>
                <a:gd name="T7" fmla="*/ 8 h 27"/>
                <a:gd name="T8" fmla="*/ 15 w 36"/>
                <a:gd name="T9" fmla="*/ 11 h 27"/>
                <a:gd name="T10" fmla="*/ 2 w 36"/>
                <a:gd name="T11" fmla="*/ 23 h 27"/>
                <a:gd name="T12" fmla="*/ 0 w 36"/>
                <a:gd name="T13" fmla="*/ 27 h 27"/>
                <a:gd name="T14" fmla="*/ 19 w 36"/>
                <a:gd name="T15" fmla="*/ 1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27">
                  <a:moveTo>
                    <a:pt x="19" y="10"/>
                  </a:moveTo>
                  <a:cubicBezTo>
                    <a:pt x="24" y="6"/>
                    <a:pt x="30" y="2"/>
                    <a:pt x="36" y="0"/>
                  </a:cubicBezTo>
                  <a:cubicBezTo>
                    <a:pt x="33" y="1"/>
                    <a:pt x="30" y="2"/>
                    <a:pt x="26" y="4"/>
                  </a:cubicBezTo>
                  <a:cubicBezTo>
                    <a:pt x="24" y="5"/>
                    <a:pt x="22" y="7"/>
                    <a:pt x="19" y="8"/>
                  </a:cubicBezTo>
                  <a:cubicBezTo>
                    <a:pt x="18" y="9"/>
                    <a:pt x="16" y="10"/>
                    <a:pt x="15" y="11"/>
                  </a:cubicBezTo>
                  <a:cubicBezTo>
                    <a:pt x="10" y="15"/>
                    <a:pt x="6" y="19"/>
                    <a:pt x="2" y="23"/>
                  </a:cubicBezTo>
                  <a:cubicBezTo>
                    <a:pt x="1" y="24"/>
                    <a:pt x="0" y="26"/>
                    <a:pt x="0" y="27"/>
                  </a:cubicBezTo>
                  <a:cubicBezTo>
                    <a:pt x="6" y="21"/>
                    <a:pt x="12" y="15"/>
                    <a:pt x="19" y="10"/>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70"/>
            <p:cNvSpPr/>
            <p:nvPr/>
          </p:nvSpPr>
          <p:spPr bwMode="auto">
            <a:xfrm>
              <a:off x="1260" y="5251"/>
              <a:ext cx="228" cy="213"/>
            </a:xfrm>
            <a:custGeom>
              <a:avLst/>
              <a:gdLst>
                <a:gd name="T0" fmla="*/ 7 w 45"/>
                <a:gd name="T1" fmla="*/ 14 h 42"/>
                <a:gd name="T2" fmla="*/ 22 w 45"/>
                <a:gd name="T3" fmla="*/ 12 h 42"/>
                <a:gd name="T4" fmla="*/ 39 w 45"/>
                <a:gd name="T5" fmla="*/ 5 h 42"/>
                <a:gd name="T6" fmla="*/ 30 w 45"/>
                <a:gd name="T7" fmla="*/ 12 h 42"/>
                <a:gd name="T8" fmla="*/ 44 w 45"/>
                <a:gd name="T9" fmla="*/ 0 h 42"/>
                <a:gd name="T10" fmla="*/ 41 w 45"/>
                <a:gd name="T11" fmla="*/ 24 h 42"/>
                <a:gd name="T12" fmla="*/ 34 w 45"/>
                <a:gd name="T13" fmla="*/ 36 h 42"/>
                <a:gd name="T14" fmla="*/ 4 w 45"/>
                <a:gd name="T15" fmla="*/ 36 h 42"/>
                <a:gd name="T16" fmla="*/ 14 w 45"/>
                <a:gd name="T17" fmla="*/ 32 h 42"/>
                <a:gd name="T18" fmla="*/ 0 w 45"/>
                <a:gd name="T19" fmla="*/ 31 h 42"/>
                <a:gd name="T20" fmla="*/ 7 w 45"/>
                <a:gd name="T21" fmla="*/ 1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2">
                  <a:moveTo>
                    <a:pt x="7" y="14"/>
                  </a:moveTo>
                  <a:cubicBezTo>
                    <a:pt x="11" y="14"/>
                    <a:pt x="16" y="13"/>
                    <a:pt x="22" y="12"/>
                  </a:cubicBezTo>
                  <a:cubicBezTo>
                    <a:pt x="29" y="10"/>
                    <a:pt x="35" y="7"/>
                    <a:pt x="39" y="5"/>
                  </a:cubicBezTo>
                  <a:cubicBezTo>
                    <a:pt x="36" y="7"/>
                    <a:pt x="33" y="10"/>
                    <a:pt x="30" y="12"/>
                  </a:cubicBezTo>
                  <a:cubicBezTo>
                    <a:pt x="36" y="8"/>
                    <a:pt x="40" y="4"/>
                    <a:pt x="44" y="0"/>
                  </a:cubicBezTo>
                  <a:cubicBezTo>
                    <a:pt x="45" y="8"/>
                    <a:pt x="45" y="16"/>
                    <a:pt x="41" y="24"/>
                  </a:cubicBezTo>
                  <a:cubicBezTo>
                    <a:pt x="40" y="28"/>
                    <a:pt x="37" y="32"/>
                    <a:pt x="34" y="36"/>
                  </a:cubicBezTo>
                  <a:cubicBezTo>
                    <a:pt x="24" y="41"/>
                    <a:pt x="14" y="42"/>
                    <a:pt x="4" y="36"/>
                  </a:cubicBezTo>
                  <a:cubicBezTo>
                    <a:pt x="7" y="34"/>
                    <a:pt x="11" y="33"/>
                    <a:pt x="14" y="32"/>
                  </a:cubicBezTo>
                  <a:cubicBezTo>
                    <a:pt x="12" y="31"/>
                    <a:pt x="0" y="37"/>
                    <a:pt x="0" y="31"/>
                  </a:cubicBezTo>
                  <a:cubicBezTo>
                    <a:pt x="0" y="26"/>
                    <a:pt x="3" y="20"/>
                    <a:pt x="7" y="14"/>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71"/>
            <p:cNvSpPr/>
            <p:nvPr/>
          </p:nvSpPr>
          <p:spPr bwMode="auto">
            <a:xfrm>
              <a:off x="1295" y="5029"/>
              <a:ext cx="289" cy="293"/>
            </a:xfrm>
            <a:custGeom>
              <a:avLst/>
              <a:gdLst>
                <a:gd name="T0" fmla="*/ 10 w 57"/>
                <a:gd name="T1" fmla="*/ 32 h 58"/>
                <a:gd name="T2" fmla="*/ 31 w 57"/>
                <a:gd name="T3" fmla="*/ 13 h 58"/>
                <a:gd name="T4" fmla="*/ 57 w 57"/>
                <a:gd name="T5" fmla="*/ 0 h 58"/>
                <a:gd name="T6" fmla="*/ 32 w 57"/>
                <a:gd name="T7" fmla="*/ 49 h 58"/>
                <a:gd name="T8" fmla="*/ 32 w 57"/>
                <a:gd name="T9" fmla="*/ 49 h 58"/>
                <a:gd name="T10" fmla="*/ 15 w 57"/>
                <a:gd name="T11" fmla="*/ 56 h 58"/>
                <a:gd name="T12" fmla="*/ 0 w 57"/>
                <a:gd name="T13" fmla="*/ 58 h 58"/>
                <a:gd name="T14" fmla="*/ 15 w 57"/>
                <a:gd name="T15" fmla="*/ 35 h 58"/>
                <a:gd name="T16" fmla="*/ 8 w 57"/>
                <a:gd name="T17" fmla="*/ 46 h 58"/>
                <a:gd name="T18" fmla="*/ 10 w 57"/>
                <a:gd name="T19" fmla="*/ 3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8">
                  <a:moveTo>
                    <a:pt x="10" y="32"/>
                  </a:moveTo>
                  <a:cubicBezTo>
                    <a:pt x="17" y="25"/>
                    <a:pt x="23" y="18"/>
                    <a:pt x="31" y="13"/>
                  </a:cubicBezTo>
                  <a:cubicBezTo>
                    <a:pt x="38" y="7"/>
                    <a:pt x="48" y="1"/>
                    <a:pt x="57" y="0"/>
                  </a:cubicBezTo>
                  <a:cubicBezTo>
                    <a:pt x="53" y="17"/>
                    <a:pt x="45" y="34"/>
                    <a:pt x="32" y="49"/>
                  </a:cubicBezTo>
                  <a:cubicBezTo>
                    <a:pt x="32" y="49"/>
                    <a:pt x="32" y="49"/>
                    <a:pt x="32" y="49"/>
                  </a:cubicBezTo>
                  <a:cubicBezTo>
                    <a:pt x="28" y="51"/>
                    <a:pt x="22" y="54"/>
                    <a:pt x="15" y="56"/>
                  </a:cubicBezTo>
                  <a:cubicBezTo>
                    <a:pt x="9" y="57"/>
                    <a:pt x="4" y="58"/>
                    <a:pt x="0" y="58"/>
                  </a:cubicBezTo>
                  <a:cubicBezTo>
                    <a:pt x="7" y="49"/>
                    <a:pt x="15" y="40"/>
                    <a:pt x="15" y="35"/>
                  </a:cubicBezTo>
                  <a:cubicBezTo>
                    <a:pt x="13" y="39"/>
                    <a:pt x="11" y="41"/>
                    <a:pt x="8" y="46"/>
                  </a:cubicBezTo>
                  <a:cubicBezTo>
                    <a:pt x="6" y="46"/>
                    <a:pt x="7" y="40"/>
                    <a:pt x="10" y="32"/>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72"/>
            <p:cNvSpPr/>
            <p:nvPr/>
          </p:nvSpPr>
          <p:spPr bwMode="auto">
            <a:xfrm>
              <a:off x="1624" y="5135"/>
              <a:ext cx="21" cy="76"/>
            </a:xfrm>
            <a:custGeom>
              <a:avLst/>
              <a:gdLst>
                <a:gd name="T0" fmla="*/ 0 w 4"/>
                <a:gd name="T1" fmla="*/ 0 h 15"/>
                <a:gd name="T2" fmla="*/ 3 w 4"/>
                <a:gd name="T3" fmla="*/ 15 h 15"/>
                <a:gd name="T4" fmla="*/ 4 w 4"/>
                <a:gd name="T5" fmla="*/ 13 h 15"/>
                <a:gd name="T6" fmla="*/ 0 w 4"/>
                <a:gd name="T7" fmla="*/ 0 h 15"/>
              </a:gdLst>
              <a:ahLst/>
              <a:cxnLst>
                <a:cxn ang="0">
                  <a:pos x="T0" y="T1"/>
                </a:cxn>
                <a:cxn ang="0">
                  <a:pos x="T2" y="T3"/>
                </a:cxn>
                <a:cxn ang="0">
                  <a:pos x="T4" y="T5"/>
                </a:cxn>
                <a:cxn ang="0">
                  <a:pos x="T6" y="T7"/>
                </a:cxn>
              </a:cxnLst>
              <a:rect l="0" t="0" r="r" b="b"/>
              <a:pathLst>
                <a:path w="4" h="15">
                  <a:moveTo>
                    <a:pt x="0" y="0"/>
                  </a:moveTo>
                  <a:cubicBezTo>
                    <a:pt x="1" y="5"/>
                    <a:pt x="3" y="10"/>
                    <a:pt x="3" y="15"/>
                  </a:cubicBezTo>
                  <a:cubicBezTo>
                    <a:pt x="4" y="14"/>
                    <a:pt x="4" y="13"/>
                    <a:pt x="4" y="13"/>
                  </a:cubicBezTo>
                  <a:cubicBezTo>
                    <a:pt x="4" y="8"/>
                    <a:pt x="2" y="4"/>
                    <a:pt x="0" y="0"/>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73"/>
            <p:cNvSpPr/>
            <p:nvPr/>
          </p:nvSpPr>
          <p:spPr bwMode="auto">
            <a:xfrm>
              <a:off x="1629" y="4867"/>
              <a:ext cx="97" cy="101"/>
            </a:xfrm>
            <a:custGeom>
              <a:avLst/>
              <a:gdLst>
                <a:gd name="T0" fmla="*/ 19 w 19"/>
                <a:gd name="T1" fmla="*/ 16 h 20"/>
                <a:gd name="T2" fmla="*/ 12 w 19"/>
                <a:gd name="T3" fmla="*/ 8 h 20"/>
                <a:gd name="T4" fmla="*/ 0 w 19"/>
                <a:gd name="T5" fmla="*/ 0 h 20"/>
                <a:gd name="T6" fmla="*/ 6 w 19"/>
                <a:gd name="T7" fmla="*/ 5 h 20"/>
                <a:gd name="T8" fmla="*/ 15 w 19"/>
                <a:gd name="T9" fmla="*/ 16 h 20"/>
                <a:gd name="T10" fmla="*/ 18 w 19"/>
                <a:gd name="T11" fmla="*/ 20 h 20"/>
                <a:gd name="T12" fmla="*/ 19 w 19"/>
                <a:gd name="T13" fmla="*/ 16 h 20"/>
              </a:gdLst>
              <a:ahLst/>
              <a:cxnLst>
                <a:cxn ang="0">
                  <a:pos x="T0" y="T1"/>
                </a:cxn>
                <a:cxn ang="0">
                  <a:pos x="T2" y="T3"/>
                </a:cxn>
                <a:cxn ang="0">
                  <a:pos x="T4" y="T5"/>
                </a:cxn>
                <a:cxn ang="0">
                  <a:pos x="T6" y="T7"/>
                </a:cxn>
                <a:cxn ang="0">
                  <a:pos x="T8" y="T9"/>
                </a:cxn>
                <a:cxn ang="0">
                  <a:pos x="T10" y="T11"/>
                </a:cxn>
                <a:cxn ang="0">
                  <a:pos x="T12" y="T13"/>
                </a:cxn>
              </a:cxnLst>
              <a:rect l="0" t="0" r="r" b="b"/>
              <a:pathLst>
                <a:path w="19" h="20">
                  <a:moveTo>
                    <a:pt x="19" y="16"/>
                  </a:moveTo>
                  <a:cubicBezTo>
                    <a:pt x="17" y="13"/>
                    <a:pt x="14" y="11"/>
                    <a:pt x="12" y="8"/>
                  </a:cubicBezTo>
                  <a:cubicBezTo>
                    <a:pt x="8" y="5"/>
                    <a:pt x="5" y="1"/>
                    <a:pt x="0" y="0"/>
                  </a:cubicBezTo>
                  <a:cubicBezTo>
                    <a:pt x="3" y="1"/>
                    <a:pt x="5" y="3"/>
                    <a:pt x="6" y="5"/>
                  </a:cubicBezTo>
                  <a:cubicBezTo>
                    <a:pt x="9" y="9"/>
                    <a:pt x="12" y="12"/>
                    <a:pt x="15" y="16"/>
                  </a:cubicBezTo>
                  <a:cubicBezTo>
                    <a:pt x="16" y="17"/>
                    <a:pt x="17" y="19"/>
                    <a:pt x="18" y="20"/>
                  </a:cubicBezTo>
                  <a:cubicBezTo>
                    <a:pt x="18" y="19"/>
                    <a:pt x="18" y="17"/>
                    <a:pt x="19" y="16"/>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74"/>
            <p:cNvSpPr/>
            <p:nvPr/>
          </p:nvSpPr>
          <p:spPr bwMode="auto">
            <a:xfrm>
              <a:off x="1599" y="4659"/>
              <a:ext cx="132" cy="279"/>
            </a:xfrm>
            <a:custGeom>
              <a:avLst/>
              <a:gdLst>
                <a:gd name="T0" fmla="*/ 10 w 26"/>
                <a:gd name="T1" fmla="*/ 14 h 55"/>
                <a:gd name="T2" fmla="*/ 10 w 26"/>
                <a:gd name="T3" fmla="*/ 13 h 55"/>
                <a:gd name="T4" fmla="*/ 24 w 26"/>
                <a:gd name="T5" fmla="*/ 23 h 55"/>
                <a:gd name="T6" fmla="*/ 0 w 26"/>
                <a:gd name="T7" fmla="*/ 0 h 55"/>
                <a:gd name="T8" fmla="*/ 3 w 26"/>
                <a:gd name="T9" fmla="*/ 38 h 55"/>
                <a:gd name="T10" fmla="*/ 19 w 26"/>
                <a:gd name="T11" fmla="*/ 48 h 55"/>
                <a:gd name="T12" fmla="*/ 25 w 26"/>
                <a:gd name="T13" fmla="*/ 55 h 55"/>
                <a:gd name="T14" fmla="*/ 25 w 26"/>
                <a:gd name="T15" fmla="*/ 35 h 55"/>
                <a:gd name="T16" fmla="*/ 23 w 26"/>
                <a:gd name="T17" fmla="*/ 30 h 55"/>
                <a:gd name="T18" fmla="*/ 22 w 26"/>
                <a:gd name="T19" fmla="*/ 29 h 55"/>
                <a:gd name="T20" fmla="*/ 20 w 26"/>
                <a:gd name="T21" fmla="*/ 25 h 55"/>
                <a:gd name="T22" fmla="*/ 10 w 26"/>
                <a:gd name="T23" fmla="*/ 1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55">
                  <a:moveTo>
                    <a:pt x="10" y="14"/>
                  </a:moveTo>
                  <a:cubicBezTo>
                    <a:pt x="9" y="14"/>
                    <a:pt x="10" y="13"/>
                    <a:pt x="10" y="13"/>
                  </a:cubicBezTo>
                  <a:cubicBezTo>
                    <a:pt x="16" y="15"/>
                    <a:pt x="20" y="18"/>
                    <a:pt x="24" y="23"/>
                  </a:cubicBezTo>
                  <a:cubicBezTo>
                    <a:pt x="19" y="12"/>
                    <a:pt x="11" y="2"/>
                    <a:pt x="0" y="0"/>
                  </a:cubicBezTo>
                  <a:cubicBezTo>
                    <a:pt x="2" y="12"/>
                    <a:pt x="3" y="25"/>
                    <a:pt x="3" y="38"/>
                  </a:cubicBezTo>
                  <a:cubicBezTo>
                    <a:pt x="10" y="39"/>
                    <a:pt x="14" y="44"/>
                    <a:pt x="19" y="48"/>
                  </a:cubicBezTo>
                  <a:cubicBezTo>
                    <a:pt x="21" y="50"/>
                    <a:pt x="23" y="53"/>
                    <a:pt x="25" y="55"/>
                  </a:cubicBezTo>
                  <a:cubicBezTo>
                    <a:pt x="26" y="48"/>
                    <a:pt x="26" y="41"/>
                    <a:pt x="25" y="35"/>
                  </a:cubicBezTo>
                  <a:cubicBezTo>
                    <a:pt x="25" y="33"/>
                    <a:pt x="24" y="32"/>
                    <a:pt x="23" y="30"/>
                  </a:cubicBezTo>
                  <a:cubicBezTo>
                    <a:pt x="23" y="30"/>
                    <a:pt x="23" y="29"/>
                    <a:pt x="22" y="29"/>
                  </a:cubicBezTo>
                  <a:cubicBezTo>
                    <a:pt x="22" y="28"/>
                    <a:pt x="21" y="26"/>
                    <a:pt x="20" y="25"/>
                  </a:cubicBezTo>
                  <a:cubicBezTo>
                    <a:pt x="17" y="21"/>
                    <a:pt x="13" y="18"/>
                    <a:pt x="10" y="14"/>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75"/>
            <p:cNvSpPr/>
            <p:nvPr/>
          </p:nvSpPr>
          <p:spPr bwMode="auto">
            <a:xfrm>
              <a:off x="1589" y="4614"/>
              <a:ext cx="126" cy="121"/>
            </a:xfrm>
            <a:custGeom>
              <a:avLst/>
              <a:gdLst>
                <a:gd name="T0" fmla="*/ 16 w 25"/>
                <a:gd name="T1" fmla="*/ 9 h 24"/>
                <a:gd name="T2" fmla="*/ 0 w 25"/>
                <a:gd name="T3" fmla="*/ 0 h 24"/>
                <a:gd name="T4" fmla="*/ 2 w 25"/>
                <a:gd name="T5" fmla="*/ 7 h 24"/>
                <a:gd name="T6" fmla="*/ 25 w 25"/>
                <a:gd name="T7" fmla="*/ 24 h 24"/>
                <a:gd name="T8" fmla="*/ 20 w 25"/>
                <a:gd name="T9" fmla="*/ 14 h 24"/>
                <a:gd name="T10" fmla="*/ 16 w 25"/>
                <a:gd name="T11" fmla="*/ 9 h 24"/>
              </a:gdLst>
              <a:ahLst/>
              <a:cxnLst>
                <a:cxn ang="0">
                  <a:pos x="T0" y="T1"/>
                </a:cxn>
                <a:cxn ang="0">
                  <a:pos x="T2" y="T3"/>
                </a:cxn>
                <a:cxn ang="0">
                  <a:pos x="T4" y="T5"/>
                </a:cxn>
                <a:cxn ang="0">
                  <a:pos x="T6" y="T7"/>
                </a:cxn>
                <a:cxn ang="0">
                  <a:pos x="T8" y="T9"/>
                </a:cxn>
                <a:cxn ang="0">
                  <a:pos x="T10" y="T11"/>
                </a:cxn>
              </a:cxnLst>
              <a:rect l="0" t="0" r="r" b="b"/>
              <a:pathLst>
                <a:path w="25" h="24">
                  <a:moveTo>
                    <a:pt x="16" y="9"/>
                  </a:moveTo>
                  <a:cubicBezTo>
                    <a:pt x="12" y="5"/>
                    <a:pt x="6" y="0"/>
                    <a:pt x="0" y="0"/>
                  </a:cubicBezTo>
                  <a:cubicBezTo>
                    <a:pt x="1" y="2"/>
                    <a:pt x="1" y="5"/>
                    <a:pt x="2" y="7"/>
                  </a:cubicBezTo>
                  <a:cubicBezTo>
                    <a:pt x="11" y="9"/>
                    <a:pt x="20" y="16"/>
                    <a:pt x="25" y="24"/>
                  </a:cubicBezTo>
                  <a:cubicBezTo>
                    <a:pt x="24" y="20"/>
                    <a:pt x="22" y="17"/>
                    <a:pt x="20" y="14"/>
                  </a:cubicBezTo>
                  <a:cubicBezTo>
                    <a:pt x="19" y="12"/>
                    <a:pt x="17" y="11"/>
                    <a:pt x="16" y="9"/>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76"/>
            <p:cNvSpPr/>
            <p:nvPr/>
          </p:nvSpPr>
          <p:spPr bwMode="auto">
            <a:xfrm>
              <a:off x="1579" y="4563"/>
              <a:ext cx="136" cy="137"/>
            </a:xfrm>
            <a:custGeom>
              <a:avLst/>
              <a:gdLst>
                <a:gd name="T0" fmla="*/ 0 w 27"/>
                <a:gd name="T1" fmla="*/ 1 h 27"/>
                <a:gd name="T2" fmla="*/ 2 w 27"/>
                <a:gd name="T3" fmla="*/ 9 h 27"/>
                <a:gd name="T4" fmla="*/ 18 w 27"/>
                <a:gd name="T5" fmla="*/ 18 h 27"/>
                <a:gd name="T6" fmla="*/ 26 w 27"/>
                <a:gd name="T7" fmla="*/ 26 h 27"/>
                <a:gd name="T8" fmla="*/ 26 w 27"/>
                <a:gd name="T9" fmla="*/ 27 h 27"/>
                <a:gd name="T10" fmla="*/ 21 w 27"/>
                <a:gd name="T11" fmla="*/ 15 h 27"/>
                <a:gd name="T12" fmla="*/ 27 w 27"/>
                <a:gd name="T13" fmla="*/ 19 h 27"/>
                <a:gd name="T14" fmla="*/ 23 w 27"/>
                <a:gd name="T15" fmla="*/ 7 h 27"/>
                <a:gd name="T16" fmla="*/ 0 w 27"/>
                <a:gd name="T17" fmla="*/ 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7">
                  <a:moveTo>
                    <a:pt x="0" y="1"/>
                  </a:moveTo>
                  <a:cubicBezTo>
                    <a:pt x="1" y="3"/>
                    <a:pt x="1" y="6"/>
                    <a:pt x="2" y="9"/>
                  </a:cubicBezTo>
                  <a:cubicBezTo>
                    <a:pt x="8" y="8"/>
                    <a:pt x="14" y="14"/>
                    <a:pt x="18" y="18"/>
                  </a:cubicBezTo>
                  <a:cubicBezTo>
                    <a:pt x="21" y="20"/>
                    <a:pt x="24" y="23"/>
                    <a:pt x="26" y="26"/>
                  </a:cubicBezTo>
                  <a:cubicBezTo>
                    <a:pt x="26" y="26"/>
                    <a:pt x="26" y="26"/>
                    <a:pt x="26" y="27"/>
                  </a:cubicBezTo>
                  <a:cubicBezTo>
                    <a:pt x="26" y="25"/>
                    <a:pt x="21" y="16"/>
                    <a:pt x="21" y="15"/>
                  </a:cubicBezTo>
                  <a:cubicBezTo>
                    <a:pt x="24" y="17"/>
                    <a:pt x="25" y="20"/>
                    <a:pt x="27" y="19"/>
                  </a:cubicBezTo>
                  <a:cubicBezTo>
                    <a:pt x="26" y="15"/>
                    <a:pt x="25" y="11"/>
                    <a:pt x="23" y="7"/>
                  </a:cubicBezTo>
                  <a:cubicBezTo>
                    <a:pt x="16" y="3"/>
                    <a:pt x="9" y="0"/>
                    <a:pt x="0" y="1"/>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77"/>
            <p:cNvSpPr/>
            <p:nvPr/>
          </p:nvSpPr>
          <p:spPr bwMode="auto">
            <a:xfrm>
              <a:off x="1574" y="4508"/>
              <a:ext cx="111" cy="55"/>
            </a:xfrm>
            <a:custGeom>
              <a:avLst/>
              <a:gdLst>
                <a:gd name="T0" fmla="*/ 20 w 22"/>
                <a:gd name="T1" fmla="*/ 7 h 11"/>
                <a:gd name="T2" fmla="*/ 20 w 22"/>
                <a:gd name="T3" fmla="*/ 7 h 11"/>
                <a:gd name="T4" fmla="*/ 0 w 22"/>
                <a:gd name="T5" fmla="*/ 4 h 11"/>
                <a:gd name="T6" fmla="*/ 1 w 22"/>
                <a:gd name="T7" fmla="*/ 8 h 11"/>
                <a:gd name="T8" fmla="*/ 22 w 22"/>
                <a:gd name="T9" fmla="*/ 11 h 11"/>
                <a:gd name="T10" fmla="*/ 11 w 22"/>
                <a:gd name="T11" fmla="*/ 5 h 11"/>
                <a:gd name="T12" fmla="*/ 20 w 22"/>
                <a:gd name="T13" fmla="*/ 7 h 11"/>
              </a:gdLst>
              <a:ahLst/>
              <a:cxnLst>
                <a:cxn ang="0">
                  <a:pos x="T0" y="T1"/>
                </a:cxn>
                <a:cxn ang="0">
                  <a:pos x="T2" y="T3"/>
                </a:cxn>
                <a:cxn ang="0">
                  <a:pos x="T4" y="T5"/>
                </a:cxn>
                <a:cxn ang="0">
                  <a:pos x="T6" y="T7"/>
                </a:cxn>
                <a:cxn ang="0">
                  <a:pos x="T8" y="T9"/>
                </a:cxn>
                <a:cxn ang="0">
                  <a:pos x="T10" y="T11"/>
                </a:cxn>
                <a:cxn ang="0">
                  <a:pos x="T12" y="T13"/>
                </a:cxn>
              </a:cxnLst>
              <a:rect l="0" t="0" r="r" b="b"/>
              <a:pathLst>
                <a:path w="22" h="11">
                  <a:moveTo>
                    <a:pt x="20" y="7"/>
                  </a:moveTo>
                  <a:cubicBezTo>
                    <a:pt x="20" y="7"/>
                    <a:pt x="20" y="7"/>
                    <a:pt x="20" y="7"/>
                  </a:cubicBezTo>
                  <a:cubicBezTo>
                    <a:pt x="14" y="2"/>
                    <a:pt x="6" y="0"/>
                    <a:pt x="0" y="4"/>
                  </a:cubicBezTo>
                  <a:cubicBezTo>
                    <a:pt x="0" y="5"/>
                    <a:pt x="0" y="7"/>
                    <a:pt x="1" y="8"/>
                  </a:cubicBezTo>
                  <a:cubicBezTo>
                    <a:pt x="7" y="6"/>
                    <a:pt x="16" y="8"/>
                    <a:pt x="22" y="11"/>
                  </a:cubicBezTo>
                  <a:cubicBezTo>
                    <a:pt x="20" y="9"/>
                    <a:pt x="13" y="6"/>
                    <a:pt x="11" y="5"/>
                  </a:cubicBezTo>
                  <a:cubicBezTo>
                    <a:pt x="12" y="5"/>
                    <a:pt x="14" y="5"/>
                    <a:pt x="20" y="7"/>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78"/>
            <p:cNvSpPr/>
            <p:nvPr/>
          </p:nvSpPr>
          <p:spPr bwMode="auto">
            <a:xfrm>
              <a:off x="1609" y="4508"/>
              <a:ext cx="30" cy="0"/>
            </a:xfrm>
            <a:custGeom>
              <a:avLst/>
              <a:gdLst>
                <a:gd name="T0" fmla="*/ 0 w 6"/>
                <a:gd name="T1" fmla="*/ 3 w 6"/>
                <a:gd name="T2" fmla="*/ 6 w 6"/>
                <a:gd name="T3" fmla="*/ 0 w 6"/>
              </a:gdLst>
              <a:ahLst/>
              <a:cxnLst>
                <a:cxn ang="0">
                  <a:pos x="T0" y="0"/>
                </a:cxn>
                <a:cxn ang="0">
                  <a:pos x="T1" y="0"/>
                </a:cxn>
                <a:cxn ang="0">
                  <a:pos x="T2" y="0"/>
                </a:cxn>
                <a:cxn ang="0">
                  <a:pos x="T3" y="0"/>
                </a:cxn>
              </a:cxnLst>
              <a:rect l="0" t="0" r="r" b="b"/>
              <a:pathLst>
                <a:path w="6">
                  <a:moveTo>
                    <a:pt x="0" y="0"/>
                  </a:moveTo>
                  <a:cubicBezTo>
                    <a:pt x="1" y="0"/>
                    <a:pt x="2" y="0"/>
                    <a:pt x="3" y="0"/>
                  </a:cubicBezTo>
                  <a:cubicBezTo>
                    <a:pt x="4" y="0"/>
                    <a:pt x="5" y="0"/>
                    <a:pt x="6" y="0"/>
                  </a:cubicBezTo>
                  <a:cubicBezTo>
                    <a:pt x="4" y="0"/>
                    <a:pt x="2" y="0"/>
                    <a:pt x="0" y="0"/>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79"/>
            <p:cNvSpPr/>
            <p:nvPr/>
          </p:nvSpPr>
          <p:spPr bwMode="auto">
            <a:xfrm>
              <a:off x="1564" y="4472"/>
              <a:ext cx="91" cy="41"/>
            </a:xfrm>
            <a:custGeom>
              <a:avLst/>
              <a:gdLst>
                <a:gd name="T0" fmla="*/ 18 w 18"/>
                <a:gd name="T1" fmla="*/ 7 h 8"/>
                <a:gd name="T2" fmla="*/ 3 w 18"/>
                <a:gd name="T3" fmla="*/ 7 h 8"/>
                <a:gd name="T4" fmla="*/ 0 w 18"/>
                <a:gd name="T5" fmla="*/ 3 h 8"/>
                <a:gd name="T6" fmla="*/ 1 w 18"/>
                <a:gd name="T7" fmla="*/ 8 h 8"/>
                <a:gd name="T8" fmla="*/ 18 w 18"/>
                <a:gd name="T9" fmla="*/ 7 h 8"/>
              </a:gdLst>
              <a:ahLst/>
              <a:cxnLst>
                <a:cxn ang="0">
                  <a:pos x="T0" y="T1"/>
                </a:cxn>
                <a:cxn ang="0">
                  <a:pos x="T2" y="T3"/>
                </a:cxn>
                <a:cxn ang="0">
                  <a:pos x="T4" y="T5"/>
                </a:cxn>
                <a:cxn ang="0">
                  <a:pos x="T6" y="T7"/>
                </a:cxn>
                <a:cxn ang="0">
                  <a:pos x="T8" y="T9"/>
                </a:cxn>
              </a:cxnLst>
              <a:rect l="0" t="0" r="r" b="b"/>
              <a:pathLst>
                <a:path w="18" h="8">
                  <a:moveTo>
                    <a:pt x="18" y="7"/>
                  </a:moveTo>
                  <a:cubicBezTo>
                    <a:pt x="13" y="0"/>
                    <a:pt x="6" y="6"/>
                    <a:pt x="3" y="7"/>
                  </a:cubicBezTo>
                  <a:cubicBezTo>
                    <a:pt x="7" y="4"/>
                    <a:pt x="13" y="0"/>
                    <a:pt x="0" y="3"/>
                  </a:cubicBezTo>
                  <a:cubicBezTo>
                    <a:pt x="1" y="5"/>
                    <a:pt x="1" y="7"/>
                    <a:pt x="1" y="8"/>
                  </a:cubicBezTo>
                  <a:cubicBezTo>
                    <a:pt x="6" y="6"/>
                    <a:pt x="13" y="4"/>
                    <a:pt x="18" y="7"/>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80"/>
            <p:cNvSpPr/>
            <p:nvPr/>
          </p:nvSpPr>
          <p:spPr bwMode="auto">
            <a:xfrm>
              <a:off x="1579" y="4548"/>
              <a:ext cx="81" cy="15"/>
            </a:xfrm>
            <a:custGeom>
              <a:avLst/>
              <a:gdLst>
                <a:gd name="T0" fmla="*/ 0 w 16"/>
                <a:gd name="T1" fmla="*/ 2 h 3"/>
                <a:gd name="T2" fmla="*/ 0 w 16"/>
                <a:gd name="T3" fmla="*/ 3 h 3"/>
                <a:gd name="T4" fmla="*/ 9 w 16"/>
                <a:gd name="T5" fmla="*/ 3 h 3"/>
                <a:gd name="T6" fmla="*/ 16 w 16"/>
                <a:gd name="T7" fmla="*/ 3 h 3"/>
                <a:gd name="T8" fmla="*/ 0 w 16"/>
                <a:gd name="T9" fmla="*/ 2 h 3"/>
              </a:gdLst>
              <a:ahLst/>
              <a:cxnLst>
                <a:cxn ang="0">
                  <a:pos x="T0" y="T1"/>
                </a:cxn>
                <a:cxn ang="0">
                  <a:pos x="T2" y="T3"/>
                </a:cxn>
                <a:cxn ang="0">
                  <a:pos x="T4" y="T5"/>
                </a:cxn>
                <a:cxn ang="0">
                  <a:pos x="T6" y="T7"/>
                </a:cxn>
                <a:cxn ang="0">
                  <a:pos x="T8" y="T9"/>
                </a:cxn>
              </a:cxnLst>
              <a:rect l="0" t="0" r="r" b="b"/>
              <a:pathLst>
                <a:path w="16" h="3">
                  <a:moveTo>
                    <a:pt x="0" y="2"/>
                  </a:moveTo>
                  <a:cubicBezTo>
                    <a:pt x="0" y="2"/>
                    <a:pt x="0" y="2"/>
                    <a:pt x="0" y="3"/>
                  </a:cubicBezTo>
                  <a:cubicBezTo>
                    <a:pt x="3" y="2"/>
                    <a:pt x="6" y="2"/>
                    <a:pt x="9" y="3"/>
                  </a:cubicBezTo>
                  <a:cubicBezTo>
                    <a:pt x="11" y="2"/>
                    <a:pt x="13" y="2"/>
                    <a:pt x="16" y="3"/>
                  </a:cubicBezTo>
                  <a:cubicBezTo>
                    <a:pt x="11" y="1"/>
                    <a:pt x="5" y="0"/>
                    <a:pt x="0" y="2"/>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81"/>
            <p:cNvSpPr/>
            <p:nvPr/>
          </p:nvSpPr>
          <p:spPr bwMode="auto">
            <a:xfrm>
              <a:off x="1614" y="4862"/>
              <a:ext cx="106" cy="157"/>
            </a:xfrm>
            <a:custGeom>
              <a:avLst/>
              <a:gdLst>
                <a:gd name="T0" fmla="*/ 19 w 21"/>
                <a:gd name="T1" fmla="*/ 31 h 31"/>
                <a:gd name="T2" fmla="*/ 21 w 21"/>
                <a:gd name="T3" fmla="*/ 23 h 31"/>
                <a:gd name="T4" fmla="*/ 17 w 21"/>
                <a:gd name="T5" fmla="*/ 18 h 31"/>
                <a:gd name="T6" fmla="*/ 9 w 21"/>
                <a:gd name="T7" fmla="*/ 8 h 31"/>
                <a:gd name="T8" fmla="*/ 0 w 21"/>
                <a:gd name="T9" fmla="*/ 0 h 31"/>
                <a:gd name="T10" fmla="*/ 0 w 21"/>
                <a:gd name="T11" fmla="*/ 2 h 31"/>
                <a:gd name="T12" fmla="*/ 19 w 21"/>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21" h="31">
                  <a:moveTo>
                    <a:pt x="19" y="31"/>
                  </a:moveTo>
                  <a:cubicBezTo>
                    <a:pt x="20" y="28"/>
                    <a:pt x="20" y="26"/>
                    <a:pt x="21" y="23"/>
                  </a:cubicBezTo>
                  <a:cubicBezTo>
                    <a:pt x="20" y="22"/>
                    <a:pt x="19" y="20"/>
                    <a:pt x="17" y="18"/>
                  </a:cubicBezTo>
                  <a:cubicBezTo>
                    <a:pt x="15" y="15"/>
                    <a:pt x="12" y="11"/>
                    <a:pt x="9" y="8"/>
                  </a:cubicBezTo>
                  <a:cubicBezTo>
                    <a:pt x="6" y="5"/>
                    <a:pt x="4" y="2"/>
                    <a:pt x="0" y="0"/>
                  </a:cubicBezTo>
                  <a:cubicBezTo>
                    <a:pt x="0" y="1"/>
                    <a:pt x="0" y="2"/>
                    <a:pt x="0" y="2"/>
                  </a:cubicBezTo>
                  <a:cubicBezTo>
                    <a:pt x="9" y="10"/>
                    <a:pt x="15" y="20"/>
                    <a:pt x="19" y="31"/>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82"/>
            <p:cNvSpPr/>
            <p:nvPr/>
          </p:nvSpPr>
          <p:spPr bwMode="auto">
            <a:xfrm>
              <a:off x="1589" y="4882"/>
              <a:ext cx="121" cy="309"/>
            </a:xfrm>
            <a:custGeom>
              <a:avLst/>
              <a:gdLst>
                <a:gd name="T0" fmla="*/ 5 w 24"/>
                <a:gd name="T1" fmla="*/ 0 h 61"/>
                <a:gd name="T2" fmla="*/ 24 w 24"/>
                <a:gd name="T3" fmla="*/ 29 h 61"/>
                <a:gd name="T4" fmla="*/ 16 w 24"/>
                <a:gd name="T5" fmla="*/ 53 h 61"/>
                <a:gd name="T6" fmla="*/ 12 w 24"/>
                <a:gd name="T7" fmla="*/ 61 h 61"/>
                <a:gd name="T8" fmla="*/ 5 w 24"/>
                <a:gd name="T9" fmla="*/ 43 h 61"/>
                <a:gd name="T10" fmla="*/ 0 w 24"/>
                <a:gd name="T11" fmla="*/ 36 h 61"/>
                <a:gd name="T12" fmla="*/ 5 w 24"/>
                <a:gd name="T13" fmla="*/ 0 h 61"/>
              </a:gdLst>
              <a:ahLst/>
              <a:cxnLst>
                <a:cxn ang="0">
                  <a:pos x="T0" y="T1"/>
                </a:cxn>
                <a:cxn ang="0">
                  <a:pos x="T2" y="T3"/>
                </a:cxn>
                <a:cxn ang="0">
                  <a:pos x="T4" y="T5"/>
                </a:cxn>
                <a:cxn ang="0">
                  <a:pos x="T6" y="T7"/>
                </a:cxn>
                <a:cxn ang="0">
                  <a:pos x="T8" y="T9"/>
                </a:cxn>
                <a:cxn ang="0">
                  <a:pos x="T10" y="T11"/>
                </a:cxn>
                <a:cxn ang="0">
                  <a:pos x="T12" y="T13"/>
                </a:cxn>
              </a:cxnLst>
              <a:rect l="0" t="0" r="r" b="b"/>
              <a:pathLst>
                <a:path w="24" h="61">
                  <a:moveTo>
                    <a:pt x="5" y="0"/>
                  </a:moveTo>
                  <a:cubicBezTo>
                    <a:pt x="14" y="8"/>
                    <a:pt x="20" y="18"/>
                    <a:pt x="24" y="29"/>
                  </a:cubicBezTo>
                  <a:cubicBezTo>
                    <a:pt x="22" y="37"/>
                    <a:pt x="19" y="45"/>
                    <a:pt x="16" y="53"/>
                  </a:cubicBezTo>
                  <a:cubicBezTo>
                    <a:pt x="15" y="55"/>
                    <a:pt x="14" y="58"/>
                    <a:pt x="12" y="61"/>
                  </a:cubicBezTo>
                  <a:cubicBezTo>
                    <a:pt x="11" y="55"/>
                    <a:pt x="8" y="49"/>
                    <a:pt x="5" y="43"/>
                  </a:cubicBezTo>
                  <a:cubicBezTo>
                    <a:pt x="0" y="36"/>
                    <a:pt x="0" y="36"/>
                    <a:pt x="0" y="36"/>
                  </a:cubicBezTo>
                  <a:cubicBezTo>
                    <a:pt x="4" y="24"/>
                    <a:pt x="5" y="12"/>
                    <a:pt x="5" y="0"/>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83"/>
            <p:cNvSpPr/>
            <p:nvPr/>
          </p:nvSpPr>
          <p:spPr bwMode="auto">
            <a:xfrm>
              <a:off x="1498" y="5064"/>
              <a:ext cx="136" cy="288"/>
            </a:xfrm>
            <a:custGeom>
              <a:avLst/>
              <a:gdLst>
                <a:gd name="T0" fmla="*/ 0 w 27"/>
                <a:gd name="T1" fmla="*/ 34 h 57"/>
                <a:gd name="T2" fmla="*/ 18 w 27"/>
                <a:gd name="T3" fmla="*/ 0 h 57"/>
                <a:gd name="T4" fmla="*/ 23 w 27"/>
                <a:gd name="T5" fmla="*/ 7 h 57"/>
                <a:gd name="T6" fmla="*/ 22 w 27"/>
                <a:gd name="T7" fmla="*/ 8 h 57"/>
                <a:gd name="T8" fmla="*/ 27 w 27"/>
                <a:gd name="T9" fmla="*/ 31 h 57"/>
                <a:gd name="T10" fmla="*/ 6 w 27"/>
                <a:gd name="T11" fmla="*/ 57 h 57"/>
                <a:gd name="T12" fmla="*/ 0 w 27"/>
                <a:gd name="T13" fmla="*/ 34 h 57"/>
              </a:gdLst>
              <a:ahLst/>
              <a:cxnLst>
                <a:cxn ang="0">
                  <a:pos x="T0" y="T1"/>
                </a:cxn>
                <a:cxn ang="0">
                  <a:pos x="T2" y="T3"/>
                </a:cxn>
                <a:cxn ang="0">
                  <a:pos x="T4" y="T5"/>
                </a:cxn>
                <a:cxn ang="0">
                  <a:pos x="T6" y="T7"/>
                </a:cxn>
                <a:cxn ang="0">
                  <a:pos x="T8" y="T9"/>
                </a:cxn>
                <a:cxn ang="0">
                  <a:pos x="T10" y="T11"/>
                </a:cxn>
                <a:cxn ang="0">
                  <a:pos x="T12" y="T13"/>
                </a:cxn>
              </a:cxnLst>
              <a:rect l="0" t="0" r="r" b="b"/>
              <a:pathLst>
                <a:path w="27" h="57">
                  <a:moveTo>
                    <a:pt x="0" y="34"/>
                  </a:moveTo>
                  <a:cubicBezTo>
                    <a:pt x="9" y="23"/>
                    <a:pt x="14" y="12"/>
                    <a:pt x="18" y="0"/>
                  </a:cubicBezTo>
                  <a:cubicBezTo>
                    <a:pt x="23" y="7"/>
                    <a:pt x="23" y="7"/>
                    <a:pt x="23" y="7"/>
                  </a:cubicBezTo>
                  <a:cubicBezTo>
                    <a:pt x="22" y="7"/>
                    <a:pt x="21" y="7"/>
                    <a:pt x="22" y="8"/>
                  </a:cubicBezTo>
                  <a:cubicBezTo>
                    <a:pt x="24" y="15"/>
                    <a:pt x="26" y="23"/>
                    <a:pt x="27" y="31"/>
                  </a:cubicBezTo>
                  <a:cubicBezTo>
                    <a:pt x="22" y="39"/>
                    <a:pt x="15" y="49"/>
                    <a:pt x="6" y="57"/>
                  </a:cubicBezTo>
                  <a:cubicBezTo>
                    <a:pt x="6" y="49"/>
                    <a:pt x="4" y="41"/>
                    <a:pt x="0" y="34"/>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84"/>
            <p:cNvSpPr/>
            <p:nvPr/>
          </p:nvSpPr>
          <p:spPr bwMode="auto">
            <a:xfrm>
              <a:off x="1488" y="5241"/>
              <a:ext cx="35" cy="142"/>
            </a:xfrm>
            <a:custGeom>
              <a:avLst/>
              <a:gdLst>
                <a:gd name="T0" fmla="*/ 7 w 7"/>
                <a:gd name="T1" fmla="*/ 24 h 28"/>
                <a:gd name="T2" fmla="*/ 1 w 7"/>
                <a:gd name="T3" fmla="*/ 0 h 28"/>
                <a:gd name="T4" fmla="*/ 0 w 7"/>
                <a:gd name="T5" fmla="*/ 1 h 28"/>
                <a:gd name="T6" fmla="*/ 3 w 7"/>
                <a:gd name="T7" fmla="*/ 28 h 28"/>
                <a:gd name="T8" fmla="*/ 7 w 7"/>
                <a:gd name="T9" fmla="*/ 24 h 28"/>
              </a:gdLst>
              <a:ahLst/>
              <a:cxnLst>
                <a:cxn ang="0">
                  <a:pos x="T0" y="T1"/>
                </a:cxn>
                <a:cxn ang="0">
                  <a:pos x="T2" y="T3"/>
                </a:cxn>
                <a:cxn ang="0">
                  <a:pos x="T4" y="T5"/>
                </a:cxn>
                <a:cxn ang="0">
                  <a:pos x="T6" y="T7"/>
                </a:cxn>
                <a:cxn ang="0">
                  <a:pos x="T8" y="T9"/>
                </a:cxn>
              </a:cxnLst>
              <a:rect l="0" t="0" r="r" b="b"/>
              <a:pathLst>
                <a:path w="7" h="28">
                  <a:moveTo>
                    <a:pt x="7" y="24"/>
                  </a:moveTo>
                  <a:cubicBezTo>
                    <a:pt x="7" y="16"/>
                    <a:pt x="5" y="7"/>
                    <a:pt x="1" y="0"/>
                  </a:cubicBezTo>
                  <a:cubicBezTo>
                    <a:pt x="1" y="0"/>
                    <a:pt x="1" y="0"/>
                    <a:pt x="0" y="1"/>
                  </a:cubicBezTo>
                  <a:cubicBezTo>
                    <a:pt x="5" y="9"/>
                    <a:pt x="5" y="18"/>
                    <a:pt x="3" y="28"/>
                  </a:cubicBezTo>
                  <a:cubicBezTo>
                    <a:pt x="4" y="27"/>
                    <a:pt x="6" y="25"/>
                    <a:pt x="7" y="24"/>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85"/>
            <p:cNvSpPr/>
            <p:nvPr/>
          </p:nvSpPr>
          <p:spPr bwMode="auto">
            <a:xfrm>
              <a:off x="1452" y="4260"/>
              <a:ext cx="112" cy="217"/>
            </a:xfrm>
            <a:custGeom>
              <a:avLst/>
              <a:gdLst>
                <a:gd name="T0" fmla="*/ 22 w 22"/>
                <a:gd name="T1" fmla="*/ 43 h 43"/>
                <a:gd name="T2" fmla="*/ 16 w 22"/>
                <a:gd name="T3" fmla="*/ 17 h 43"/>
                <a:gd name="T4" fmla="*/ 6 w 22"/>
                <a:gd name="T5" fmla="*/ 0 h 43"/>
                <a:gd name="T6" fmla="*/ 0 w 22"/>
                <a:gd name="T7" fmla="*/ 5 h 43"/>
                <a:gd name="T8" fmla="*/ 14 w 22"/>
                <a:gd name="T9" fmla="*/ 21 h 43"/>
                <a:gd name="T10" fmla="*/ 20 w 22"/>
                <a:gd name="T11" fmla="*/ 43 h 43"/>
                <a:gd name="T12" fmla="*/ 22 w 22"/>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22" h="43">
                  <a:moveTo>
                    <a:pt x="22" y="43"/>
                  </a:moveTo>
                  <a:cubicBezTo>
                    <a:pt x="22" y="43"/>
                    <a:pt x="22" y="30"/>
                    <a:pt x="16" y="17"/>
                  </a:cubicBezTo>
                  <a:cubicBezTo>
                    <a:pt x="10" y="4"/>
                    <a:pt x="6" y="0"/>
                    <a:pt x="6" y="0"/>
                  </a:cubicBezTo>
                  <a:cubicBezTo>
                    <a:pt x="0" y="5"/>
                    <a:pt x="0" y="5"/>
                    <a:pt x="0" y="5"/>
                  </a:cubicBezTo>
                  <a:cubicBezTo>
                    <a:pt x="0" y="5"/>
                    <a:pt x="10" y="13"/>
                    <a:pt x="14" y="21"/>
                  </a:cubicBezTo>
                  <a:cubicBezTo>
                    <a:pt x="20" y="34"/>
                    <a:pt x="20" y="43"/>
                    <a:pt x="20" y="43"/>
                  </a:cubicBezTo>
                  <a:lnTo>
                    <a:pt x="22" y="43"/>
                  </a:ln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86"/>
            <p:cNvSpPr/>
            <p:nvPr/>
          </p:nvSpPr>
          <p:spPr bwMode="auto">
            <a:xfrm>
              <a:off x="1589" y="2272"/>
              <a:ext cx="177" cy="248"/>
            </a:xfrm>
            <a:custGeom>
              <a:avLst/>
              <a:gdLst>
                <a:gd name="T0" fmla="*/ 0 w 35"/>
                <a:gd name="T1" fmla="*/ 17 h 49"/>
                <a:gd name="T2" fmla="*/ 7 w 35"/>
                <a:gd name="T3" fmla="*/ 12 h 49"/>
                <a:gd name="T4" fmla="*/ 23 w 35"/>
                <a:gd name="T5" fmla="*/ 7 h 49"/>
                <a:gd name="T6" fmla="*/ 35 w 35"/>
                <a:gd name="T7" fmla="*/ 0 h 49"/>
                <a:gd name="T8" fmla="*/ 21 w 35"/>
                <a:gd name="T9" fmla="*/ 21 h 49"/>
                <a:gd name="T10" fmla="*/ 6 w 35"/>
                <a:gd name="T11" fmla="*/ 32 h 49"/>
                <a:gd name="T12" fmla="*/ 16 w 35"/>
                <a:gd name="T13" fmla="*/ 28 h 49"/>
                <a:gd name="T14" fmla="*/ 10 w 35"/>
                <a:gd name="T15" fmla="*/ 35 h 49"/>
                <a:gd name="T16" fmla="*/ 33 w 35"/>
                <a:gd name="T17" fmla="*/ 43 h 49"/>
                <a:gd name="T18" fmla="*/ 4 w 35"/>
                <a:gd name="T19" fmla="*/ 44 h 49"/>
                <a:gd name="T20" fmla="*/ 19 w 35"/>
                <a:gd name="T21" fmla="*/ 48 h 49"/>
                <a:gd name="T22" fmla="*/ 3 w 35"/>
                <a:gd name="T23" fmla="*/ 49 h 49"/>
                <a:gd name="T24" fmla="*/ 0 w 35"/>
                <a:gd name="T25" fmla="*/ 1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49">
                  <a:moveTo>
                    <a:pt x="0" y="17"/>
                  </a:moveTo>
                  <a:cubicBezTo>
                    <a:pt x="1" y="16"/>
                    <a:pt x="3" y="13"/>
                    <a:pt x="7" y="12"/>
                  </a:cubicBezTo>
                  <a:cubicBezTo>
                    <a:pt x="15" y="9"/>
                    <a:pt x="17" y="8"/>
                    <a:pt x="23" y="7"/>
                  </a:cubicBezTo>
                  <a:cubicBezTo>
                    <a:pt x="31" y="5"/>
                    <a:pt x="35" y="0"/>
                    <a:pt x="35" y="0"/>
                  </a:cubicBezTo>
                  <a:cubicBezTo>
                    <a:pt x="32" y="8"/>
                    <a:pt x="28" y="17"/>
                    <a:pt x="21" y="21"/>
                  </a:cubicBezTo>
                  <a:cubicBezTo>
                    <a:pt x="16" y="24"/>
                    <a:pt x="11" y="28"/>
                    <a:pt x="6" y="32"/>
                  </a:cubicBezTo>
                  <a:cubicBezTo>
                    <a:pt x="11" y="29"/>
                    <a:pt x="16" y="28"/>
                    <a:pt x="16" y="28"/>
                  </a:cubicBezTo>
                  <a:cubicBezTo>
                    <a:pt x="12" y="30"/>
                    <a:pt x="10" y="35"/>
                    <a:pt x="10" y="35"/>
                  </a:cubicBezTo>
                  <a:cubicBezTo>
                    <a:pt x="19" y="31"/>
                    <a:pt x="28" y="35"/>
                    <a:pt x="33" y="43"/>
                  </a:cubicBezTo>
                  <a:cubicBezTo>
                    <a:pt x="23" y="36"/>
                    <a:pt x="12" y="34"/>
                    <a:pt x="4" y="44"/>
                  </a:cubicBezTo>
                  <a:cubicBezTo>
                    <a:pt x="9" y="41"/>
                    <a:pt x="15" y="44"/>
                    <a:pt x="19" y="48"/>
                  </a:cubicBezTo>
                  <a:cubicBezTo>
                    <a:pt x="14" y="45"/>
                    <a:pt x="7" y="45"/>
                    <a:pt x="3" y="49"/>
                  </a:cubicBezTo>
                  <a:cubicBezTo>
                    <a:pt x="1" y="38"/>
                    <a:pt x="1" y="28"/>
                    <a:pt x="0" y="17"/>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87"/>
            <p:cNvSpPr/>
            <p:nvPr/>
          </p:nvSpPr>
          <p:spPr bwMode="auto">
            <a:xfrm>
              <a:off x="1584" y="2085"/>
              <a:ext cx="197" cy="354"/>
            </a:xfrm>
            <a:custGeom>
              <a:avLst/>
              <a:gdLst>
                <a:gd name="T0" fmla="*/ 0 w 39"/>
                <a:gd name="T1" fmla="*/ 31 h 70"/>
                <a:gd name="T2" fmla="*/ 17 w 39"/>
                <a:gd name="T3" fmla="*/ 21 h 70"/>
                <a:gd name="T4" fmla="*/ 39 w 39"/>
                <a:gd name="T5" fmla="*/ 0 h 70"/>
                <a:gd name="T6" fmla="*/ 34 w 39"/>
                <a:gd name="T7" fmla="*/ 21 h 70"/>
                <a:gd name="T8" fmla="*/ 18 w 39"/>
                <a:gd name="T9" fmla="*/ 35 h 70"/>
                <a:gd name="T10" fmla="*/ 31 w 39"/>
                <a:gd name="T11" fmla="*/ 38 h 70"/>
                <a:gd name="T12" fmla="*/ 13 w 39"/>
                <a:gd name="T13" fmla="*/ 47 h 70"/>
                <a:gd name="T14" fmla="*/ 24 w 39"/>
                <a:gd name="T15" fmla="*/ 45 h 70"/>
                <a:gd name="T16" fmla="*/ 12 w 39"/>
                <a:gd name="T17" fmla="*/ 53 h 70"/>
                <a:gd name="T18" fmla="*/ 11 w 39"/>
                <a:gd name="T19" fmla="*/ 53 h 70"/>
                <a:gd name="T20" fmla="*/ 2 w 39"/>
                <a:gd name="T21" fmla="*/ 70 h 70"/>
                <a:gd name="T22" fmla="*/ 0 w 39"/>
                <a:gd name="T23" fmla="*/ 3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70">
                  <a:moveTo>
                    <a:pt x="0" y="31"/>
                  </a:moveTo>
                  <a:cubicBezTo>
                    <a:pt x="6" y="28"/>
                    <a:pt x="12" y="25"/>
                    <a:pt x="17" y="21"/>
                  </a:cubicBezTo>
                  <a:cubicBezTo>
                    <a:pt x="25" y="16"/>
                    <a:pt x="32" y="8"/>
                    <a:pt x="39" y="0"/>
                  </a:cubicBezTo>
                  <a:cubicBezTo>
                    <a:pt x="39" y="7"/>
                    <a:pt x="38" y="15"/>
                    <a:pt x="34" y="21"/>
                  </a:cubicBezTo>
                  <a:cubicBezTo>
                    <a:pt x="31" y="28"/>
                    <a:pt x="25" y="33"/>
                    <a:pt x="18" y="35"/>
                  </a:cubicBezTo>
                  <a:cubicBezTo>
                    <a:pt x="26" y="33"/>
                    <a:pt x="31" y="38"/>
                    <a:pt x="31" y="38"/>
                  </a:cubicBezTo>
                  <a:cubicBezTo>
                    <a:pt x="24" y="38"/>
                    <a:pt x="17" y="42"/>
                    <a:pt x="13" y="47"/>
                  </a:cubicBezTo>
                  <a:cubicBezTo>
                    <a:pt x="21" y="40"/>
                    <a:pt x="24" y="45"/>
                    <a:pt x="24" y="45"/>
                  </a:cubicBezTo>
                  <a:cubicBezTo>
                    <a:pt x="19" y="46"/>
                    <a:pt x="14" y="51"/>
                    <a:pt x="12" y="53"/>
                  </a:cubicBezTo>
                  <a:cubicBezTo>
                    <a:pt x="12" y="53"/>
                    <a:pt x="11" y="53"/>
                    <a:pt x="11" y="53"/>
                  </a:cubicBezTo>
                  <a:cubicBezTo>
                    <a:pt x="8" y="58"/>
                    <a:pt x="5" y="64"/>
                    <a:pt x="2" y="70"/>
                  </a:cubicBezTo>
                  <a:cubicBezTo>
                    <a:pt x="1" y="57"/>
                    <a:pt x="0" y="44"/>
                    <a:pt x="0" y="31"/>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88"/>
            <p:cNvSpPr/>
            <p:nvPr/>
          </p:nvSpPr>
          <p:spPr bwMode="auto">
            <a:xfrm>
              <a:off x="1584" y="1822"/>
              <a:ext cx="228" cy="445"/>
            </a:xfrm>
            <a:custGeom>
              <a:avLst/>
              <a:gdLst>
                <a:gd name="T0" fmla="*/ 3 w 45"/>
                <a:gd name="T1" fmla="*/ 35 h 88"/>
                <a:gd name="T2" fmla="*/ 42 w 45"/>
                <a:gd name="T3" fmla="*/ 0 h 88"/>
                <a:gd name="T4" fmla="*/ 33 w 45"/>
                <a:gd name="T5" fmla="*/ 43 h 88"/>
                <a:gd name="T6" fmla="*/ 38 w 45"/>
                <a:gd name="T7" fmla="*/ 39 h 88"/>
                <a:gd name="T8" fmla="*/ 16 w 45"/>
                <a:gd name="T9" fmla="*/ 77 h 88"/>
                <a:gd name="T10" fmla="*/ 0 w 45"/>
                <a:gd name="T11" fmla="*/ 88 h 88"/>
                <a:gd name="T12" fmla="*/ 3 w 45"/>
                <a:gd name="T13" fmla="*/ 35 h 88"/>
              </a:gdLst>
              <a:ahLst/>
              <a:cxnLst>
                <a:cxn ang="0">
                  <a:pos x="T0" y="T1"/>
                </a:cxn>
                <a:cxn ang="0">
                  <a:pos x="T2" y="T3"/>
                </a:cxn>
                <a:cxn ang="0">
                  <a:pos x="T4" y="T5"/>
                </a:cxn>
                <a:cxn ang="0">
                  <a:pos x="T6" y="T7"/>
                </a:cxn>
                <a:cxn ang="0">
                  <a:pos x="T8" y="T9"/>
                </a:cxn>
                <a:cxn ang="0">
                  <a:pos x="T10" y="T11"/>
                </a:cxn>
                <a:cxn ang="0">
                  <a:pos x="T12" y="T13"/>
                </a:cxn>
              </a:cxnLst>
              <a:rect l="0" t="0" r="r" b="b"/>
              <a:pathLst>
                <a:path w="45" h="88">
                  <a:moveTo>
                    <a:pt x="3" y="35"/>
                  </a:moveTo>
                  <a:cubicBezTo>
                    <a:pt x="17" y="28"/>
                    <a:pt x="38" y="17"/>
                    <a:pt x="42" y="0"/>
                  </a:cubicBezTo>
                  <a:cubicBezTo>
                    <a:pt x="45" y="15"/>
                    <a:pt x="42" y="30"/>
                    <a:pt x="33" y="43"/>
                  </a:cubicBezTo>
                  <a:cubicBezTo>
                    <a:pt x="35" y="42"/>
                    <a:pt x="38" y="39"/>
                    <a:pt x="38" y="39"/>
                  </a:cubicBezTo>
                  <a:cubicBezTo>
                    <a:pt x="40" y="56"/>
                    <a:pt x="29" y="69"/>
                    <a:pt x="16" y="77"/>
                  </a:cubicBezTo>
                  <a:cubicBezTo>
                    <a:pt x="11" y="81"/>
                    <a:pt x="6" y="84"/>
                    <a:pt x="0" y="88"/>
                  </a:cubicBezTo>
                  <a:cubicBezTo>
                    <a:pt x="0" y="70"/>
                    <a:pt x="1" y="52"/>
                    <a:pt x="3" y="35"/>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89"/>
            <p:cNvSpPr/>
            <p:nvPr/>
          </p:nvSpPr>
          <p:spPr bwMode="auto">
            <a:xfrm>
              <a:off x="1589" y="1751"/>
              <a:ext cx="192" cy="400"/>
            </a:xfrm>
            <a:custGeom>
              <a:avLst/>
              <a:gdLst>
                <a:gd name="T0" fmla="*/ 3 w 38"/>
                <a:gd name="T1" fmla="*/ 37 h 79"/>
                <a:gd name="T2" fmla="*/ 26 w 38"/>
                <a:gd name="T3" fmla="*/ 20 h 79"/>
                <a:gd name="T4" fmla="*/ 34 w 38"/>
                <a:gd name="T5" fmla="*/ 0 h 79"/>
                <a:gd name="T6" fmla="*/ 37 w 38"/>
                <a:gd name="T7" fmla="*/ 20 h 79"/>
                <a:gd name="T8" fmla="*/ 5 w 38"/>
                <a:gd name="T9" fmla="*/ 60 h 79"/>
                <a:gd name="T10" fmla="*/ 18 w 38"/>
                <a:gd name="T11" fmla="*/ 51 h 79"/>
                <a:gd name="T12" fmla="*/ 5 w 38"/>
                <a:gd name="T13" fmla="*/ 68 h 79"/>
                <a:gd name="T14" fmla="*/ 30 w 38"/>
                <a:gd name="T15" fmla="*/ 46 h 79"/>
                <a:gd name="T16" fmla="*/ 0 w 38"/>
                <a:gd name="T17" fmla="*/ 79 h 79"/>
                <a:gd name="T18" fmla="*/ 3 w 38"/>
                <a:gd name="T19" fmla="*/ 3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79">
                  <a:moveTo>
                    <a:pt x="3" y="37"/>
                  </a:moveTo>
                  <a:cubicBezTo>
                    <a:pt x="13" y="34"/>
                    <a:pt x="21" y="27"/>
                    <a:pt x="26" y="20"/>
                  </a:cubicBezTo>
                  <a:cubicBezTo>
                    <a:pt x="31" y="14"/>
                    <a:pt x="32" y="7"/>
                    <a:pt x="34" y="0"/>
                  </a:cubicBezTo>
                  <a:cubicBezTo>
                    <a:pt x="37" y="6"/>
                    <a:pt x="38" y="13"/>
                    <a:pt x="37" y="20"/>
                  </a:cubicBezTo>
                  <a:cubicBezTo>
                    <a:pt x="35" y="37"/>
                    <a:pt x="18" y="50"/>
                    <a:pt x="5" y="60"/>
                  </a:cubicBezTo>
                  <a:cubicBezTo>
                    <a:pt x="12" y="58"/>
                    <a:pt x="18" y="51"/>
                    <a:pt x="18" y="51"/>
                  </a:cubicBezTo>
                  <a:cubicBezTo>
                    <a:pt x="15" y="58"/>
                    <a:pt x="10" y="63"/>
                    <a:pt x="5" y="68"/>
                  </a:cubicBezTo>
                  <a:cubicBezTo>
                    <a:pt x="15" y="63"/>
                    <a:pt x="23" y="55"/>
                    <a:pt x="30" y="46"/>
                  </a:cubicBezTo>
                  <a:cubicBezTo>
                    <a:pt x="24" y="60"/>
                    <a:pt x="12" y="70"/>
                    <a:pt x="0" y="79"/>
                  </a:cubicBezTo>
                  <a:cubicBezTo>
                    <a:pt x="0" y="65"/>
                    <a:pt x="2" y="51"/>
                    <a:pt x="3" y="37"/>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90"/>
            <p:cNvSpPr/>
            <p:nvPr/>
          </p:nvSpPr>
          <p:spPr bwMode="auto">
            <a:xfrm>
              <a:off x="1604" y="1584"/>
              <a:ext cx="152" cy="385"/>
            </a:xfrm>
            <a:custGeom>
              <a:avLst/>
              <a:gdLst>
                <a:gd name="T0" fmla="*/ 15 w 30"/>
                <a:gd name="T1" fmla="*/ 0 h 76"/>
                <a:gd name="T2" fmla="*/ 24 w 30"/>
                <a:gd name="T3" fmla="*/ 18 h 76"/>
                <a:gd name="T4" fmla="*/ 12 w 30"/>
                <a:gd name="T5" fmla="*/ 55 h 76"/>
                <a:gd name="T6" fmla="*/ 27 w 30"/>
                <a:gd name="T7" fmla="*/ 35 h 76"/>
                <a:gd name="T8" fmla="*/ 0 w 30"/>
                <a:gd name="T9" fmla="*/ 76 h 76"/>
                <a:gd name="T10" fmla="*/ 15 w 30"/>
                <a:gd name="T11" fmla="*/ 0 h 76"/>
              </a:gdLst>
              <a:ahLst/>
              <a:cxnLst>
                <a:cxn ang="0">
                  <a:pos x="T0" y="T1"/>
                </a:cxn>
                <a:cxn ang="0">
                  <a:pos x="T2" y="T3"/>
                </a:cxn>
                <a:cxn ang="0">
                  <a:pos x="T4" y="T5"/>
                </a:cxn>
                <a:cxn ang="0">
                  <a:pos x="T6" y="T7"/>
                </a:cxn>
                <a:cxn ang="0">
                  <a:pos x="T8" y="T9"/>
                </a:cxn>
                <a:cxn ang="0">
                  <a:pos x="T10" y="T11"/>
                </a:cxn>
              </a:cxnLst>
              <a:rect l="0" t="0" r="r" b="b"/>
              <a:pathLst>
                <a:path w="30" h="76">
                  <a:moveTo>
                    <a:pt x="15" y="0"/>
                  </a:moveTo>
                  <a:cubicBezTo>
                    <a:pt x="18" y="6"/>
                    <a:pt x="21" y="12"/>
                    <a:pt x="24" y="18"/>
                  </a:cubicBezTo>
                  <a:cubicBezTo>
                    <a:pt x="30" y="31"/>
                    <a:pt x="20" y="46"/>
                    <a:pt x="12" y="55"/>
                  </a:cubicBezTo>
                  <a:cubicBezTo>
                    <a:pt x="20" y="51"/>
                    <a:pt x="26" y="44"/>
                    <a:pt x="27" y="35"/>
                  </a:cubicBezTo>
                  <a:cubicBezTo>
                    <a:pt x="30" y="54"/>
                    <a:pt x="16" y="68"/>
                    <a:pt x="0" y="76"/>
                  </a:cubicBezTo>
                  <a:cubicBezTo>
                    <a:pt x="3" y="50"/>
                    <a:pt x="8" y="25"/>
                    <a:pt x="15" y="0"/>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91"/>
            <p:cNvSpPr/>
            <p:nvPr/>
          </p:nvSpPr>
          <p:spPr bwMode="auto">
            <a:xfrm>
              <a:off x="1498" y="1579"/>
              <a:ext cx="177" cy="384"/>
            </a:xfrm>
            <a:custGeom>
              <a:avLst/>
              <a:gdLst>
                <a:gd name="T0" fmla="*/ 5 w 35"/>
                <a:gd name="T1" fmla="*/ 24 h 76"/>
                <a:gd name="T2" fmla="*/ 9 w 35"/>
                <a:gd name="T3" fmla="*/ 38 h 76"/>
                <a:gd name="T4" fmla="*/ 17 w 35"/>
                <a:gd name="T5" fmla="*/ 12 h 76"/>
                <a:gd name="T6" fmla="*/ 35 w 35"/>
                <a:gd name="T7" fmla="*/ 0 h 76"/>
                <a:gd name="T8" fmla="*/ 19 w 35"/>
                <a:gd name="T9" fmla="*/ 76 h 76"/>
                <a:gd name="T10" fmla="*/ 1 w 35"/>
                <a:gd name="T11" fmla="*/ 48 h 76"/>
                <a:gd name="T12" fmla="*/ 5 w 35"/>
                <a:gd name="T13" fmla="*/ 24 h 76"/>
              </a:gdLst>
              <a:ahLst/>
              <a:cxnLst>
                <a:cxn ang="0">
                  <a:pos x="T0" y="T1"/>
                </a:cxn>
                <a:cxn ang="0">
                  <a:pos x="T2" y="T3"/>
                </a:cxn>
                <a:cxn ang="0">
                  <a:pos x="T4" y="T5"/>
                </a:cxn>
                <a:cxn ang="0">
                  <a:pos x="T6" y="T7"/>
                </a:cxn>
                <a:cxn ang="0">
                  <a:pos x="T8" y="T9"/>
                </a:cxn>
                <a:cxn ang="0">
                  <a:pos x="T10" y="T11"/>
                </a:cxn>
                <a:cxn ang="0">
                  <a:pos x="T12" y="T13"/>
                </a:cxn>
              </a:cxnLst>
              <a:rect l="0" t="0" r="r" b="b"/>
              <a:pathLst>
                <a:path w="35" h="76">
                  <a:moveTo>
                    <a:pt x="5" y="24"/>
                  </a:moveTo>
                  <a:cubicBezTo>
                    <a:pt x="4" y="30"/>
                    <a:pt x="9" y="38"/>
                    <a:pt x="9" y="38"/>
                  </a:cubicBezTo>
                  <a:cubicBezTo>
                    <a:pt x="6" y="29"/>
                    <a:pt x="10" y="17"/>
                    <a:pt x="17" y="12"/>
                  </a:cubicBezTo>
                  <a:cubicBezTo>
                    <a:pt x="23" y="8"/>
                    <a:pt x="29" y="4"/>
                    <a:pt x="35" y="0"/>
                  </a:cubicBezTo>
                  <a:cubicBezTo>
                    <a:pt x="27" y="25"/>
                    <a:pt x="22" y="50"/>
                    <a:pt x="19" y="76"/>
                  </a:cubicBezTo>
                  <a:cubicBezTo>
                    <a:pt x="8" y="71"/>
                    <a:pt x="2" y="58"/>
                    <a:pt x="1" y="48"/>
                  </a:cubicBezTo>
                  <a:cubicBezTo>
                    <a:pt x="0" y="40"/>
                    <a:pt x="1" y="31"/>
                    <a:pt x="5" y="24"/>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92"/>
            <p:cNvSpPr/>
            <p:nvPr/>
          </p:nvSpPr>
          <p:spPr bwMode="auto">
            <a:xfrm>
              <a:off x="1432" y="1741"/>
              <a:ext cx="172" cy="339"/>
            </a:xfrm>
            <a:custGeom>
              <a:avLst/>
              <a:gdLst>
                <a:gd name="T0" fmla="*/ 6 w 34"/>
                <a:gd name="T1" fmla="*/ 12 h 67"/>
                <a:gd name="T2" fmla="*/ 10 w 34"/>
                <a:gd name="T3" fmla="*/ 18 h 67"/>
                <a:gd name="T4" fmla="*/ 12 w 34"/>
                <a:gd name="T5" fmla="*/ 0 h 67"/>
                <a:gd name="T6" fmla="*/ 34 w 34"/>
                <a:gd name="T7" fmla="*/ 30 h 67"/>
                <a:gd name="T8" fmla="*/ 31 w 34"/>
                <a:gd name="T9" fmla="*/ 55 h 67"/>
                <a:gd name="T10" fmla="*/ 30 w 34"/>
                <a:gd name="T11" fmla="*/ 67 h 67"/>
                <a:gd name="T12" fmla="*/ 6 w 34"/>
                <a:gd name="T13" fmla="*/ 12 h 67"/>
              </a:gdLst>
              <a:ahLst/>
              <a:cxnLst>
                <a:cxn ang="0">
                  <a:pos x="T0" y="T1"/>
                </a:cxn>
                <a:cxn ang="0">
                  <a:pos x="T2" y="T3"/>
                </a:cxn>
                <a:cxn ang="0">
                  <a:pos x="T4" y="T5"/>
                </a:cxn>
                <a:cxn ang="0">
                  <a:pos x="T6" y="T7"/>
                </a:cxn>
                <a:cxn ang="0">
                  <a:pos x="T8" y="T9"/>
                </a:cxn>
                <a:cxn ang="0">
                  <a:pos x="T10" y="T11"/>
                </a:cxn>
                <a:cxn ang="0">
                  <a:pos x="T12" y="T13"/>
                </a:cxn>
              </a:cxnLst>
              <a:rect l="0" t="0" r="r" b="b"/>
              <a:pathLst>
                <a:path w="34" h="67">
                  <a:moveTo>
                    <a:pt x="6" y="12"/>
                  </a:moveTo>
                  <a:cubicBezTo>
                    <a:pt x="7" y="16"/>
                    <a:pt x="10" y="18"/>
                    <a:pt x="10" y="18"/>
                  </a:cubicBezTo>
                  <a:cubicBezTo>
                    <a:pt x="7" y="12"/>
                    <a:pt x="9" y="5"/>
                    <a:pt x="12" y="0"/>
                  </a:cubicBezTo>
                  <a:cubicBezTo>
                    <a:pt x="13" y="13"/>
                    <a:pt x="22" y="25"/>
                    <a:pt x="34" y="30"/>
                  </a:cubicBezTo>
                  <a:cubicBezTo>
                    <a:pt x="33" y="39"/>
                    <a:pt x="32" y="47"/>
                    <a:pt x="31" y="55"/>
                  </a:cubicBezTo>
                  <a:cubicBezTo>
                    <a:pt x="30" y="60"/>
                    <a:pt x="30" y="62"/>
                    <a:pt x="30" y="67"/>
                  </a:cubicBezTo>
                  <a:cubicBezTo>
                    <a:pt x="14" y="54"/>
                    <a:pt x="0" y="34"/>
                    <a:pt x="6" y="12"/>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93"/>
            <p:cNvSpPr/>
            <p:nvPr/>
          </p:nvSpPr>
          <p:spPr bwMode="auto">
            <a:xfrm>
              <a:off x="1412" y="1862"/>
              <a:ext cx="177" cy="400"/>
            </a:xfrm>
            <a:custGeom>
              <a:avLst/>
              <a:gdLst>
                <a:gd name="T0" fmla="*/ 11 w 35"/>
                <a:gd name="T1" fmla="*/ 40 h 79"/>
                <a:gd name="T2" fmla="*/ 5 w 35"/>
                <a:gd name="T3" fmla="*/ 0 h 79"/>
                <a:gd name="T4" fmla="*/ 35 w 35"/>
                <a:gd name="T5" fmla="*/ 34 h 79"/>
                <a:gd name="T6" fmla="*/ 34 w 35"/>
                <a:gd name="T7" fmla="*/ 49 h 79"/>
                <a:gd name="T8" fmla="*/ 33 w 35"/>
                <a:gd name="T9" fmla="*/ 79 h 79"/>
                <a:gd name="T10" fmla="*/ 0 w 35"/>
                <a:gd name="T11" fmla="*/ 30 h 79"/>
                <a:gd name="T12" fmla="*/ 11 w 35"/>
                <a:gd name="T13" fmla="*/ 40 h 79"/>
              </a:gdLst>
              <a:ahLst/>
              <a:cxnLst>
                <a:cxn ang="0">
                  <a:pos x="T0" y="T1"/>
                </a:cxn>
                <a:cxn ang="0">
                  <a:pos x="T2" y="T3"/>
                </a:cxn>
                <a:cxn ang="0">
                  <a:pos x="T4" y="T5"/>
                </a:cxn>
                <a:cxn ang="0">
                  <a:pos x="T6" y="T7"/>
                </a:cxn>
                <a:cxn ang="0">
                  <a:pos x="T8" y="T9"/>
                </a:cxn>
                <a:cxn ang="0">
                  <a:pos x="T10" y="T11"/>
                </a:cxn>
                <a:cxn ang="0">
                  <a:pos x="T12" y="T13"/>
                </a:cxn>
              </a:cxnLst>
              <a:rect l="0" t="0" r="r" b="b"/>
              <a:pathLst>
                <a:path w="35" h="79">
                  <a:moveTo>
                    <a:pt x="11" y="40"/>
                  </a:moveTo>
                  <a:cubicBezTo>
                    <a:pt x="1" y="29"/>
                    <a:pt x="2" y="13"/>
                    <a:pt x="5" y="0"/>
                  </a:cubicBezTo>
                  <a:cubicBezTo>
                    <a:pt x="8" y="16"/>
                    <a:pt x="20" y="29"/>
                    <a:pt x="35" y="34"/>
                  </a:cubicBezTo>
                  <a:cubicBezTo>
                    <a:pt x="34" y="40"/>
                    <a:pt x="34" y="43"/>
                    <a:pt x="34" y="49"/>
                  </a:cubicBezTo>
                  <a:cubicBezTo>
                    <a:pt x="33" y="59"/>
                    <a:pt x="33" y="69"/>
                    <a:pt x="33" y="79"/>
                  </a:cubicBezTo>
                  <a:cubicBezTo>
                    <a:pt x="13" y="72"/>
                    <a:pt x="2" y="51"/>
                    <a:pt x="0" y="30"/>
                  </a:cubicBezTo>
                  <a:cubicBezTo>
                    <a:pt x="4" y="36"/>
                    <a:pt x="11" y="40"/>
                    <a:pt x="11" y="40"/>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94"/>
            <p:cNvSpPr/>
            <p:nvPr/>
          </p:nvSpPr>
          <p:spPr bwMode="auto">
            <a:xfrm>
              <a:off x="1402" y="2080"/>
              <a:ext cx="182" cy="374"/>
            </a:xfrm>
            <a:custGeom>
              <a:avLst/>
              <a:gdLst>
                <a:gd name="T0" fmla="*/ 17 w 36"/>
                <a:gd name="T1" fmla="*/ 41 h 74"/>
                <a:gd name="T2" fmla="*/ 0 w 36"/>
                <a:gd name="T3" fmla="*/ 0 h 74"/>
                <a:gd name="T4" fmla="*/ 35 w 36"/>
                <a:gd name="T5" fmla="*/ 26 h 74"/>
                <a:gd name="T6" fmla="*/ 35 w 36"/>
                <a:gd name="T7" fmla="*/ 42 h 74"/>
                <a:gd name="T8" fmla="*/ 36 w 36"/>
                <a:gd name="T9" fmla="*/ 74 h 74"/>
                <a:gd name="T10" fmla="*/ 13 w 36"/>
                <a:gd name="T11" fmla="*/ 50 h 74"/>
                <a:gd name="T12" fmla="*/ 21 w 36"/>
                <a:gd name="T13" fmla="*/ 49 h 74"/>
                <a:gd name="T14" fmla="*/ 7 w 36"/>
                <a:gd name="T15" fmla="*/ 41 h 74"/>
                <a:gd name="T16" fmla="*/ 17 w 36"/>
                <a:gd name="T17" fmla="*/ 4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74">
                  <a:moveTo>
                    <a:pt x="17" y="41"/>
                  </a:moveTo>
                  <a:cubicBezTo>
                    <a:pt x="5" y="33"/>
                    <a:pt x="1" y="13"/>
                    <a:pt x="0" y="0"/>
                  </a:cubicBezTo>
                  <a:cubicBezTo>
                    <a:pt x="5" y="14"/>
                    <a:pt x="20" y="23"/>
                    <a:pt x="35" y="26"/>
                  </a:cubicBezTo>
                  <a:cubicBezTo>
                    <a:pt x="35" y="33"/>
                    <a:pt x="35" y="36"/>
                    <a:pt x="35" y="42"/>
                  </a:cubicBezTo>
                  <a:cubicBezTo>
                    <a:pt x="35" y="53"/>
                    <a:pt x="36" y="63"/>
                    <a:pt x="36" y="74"/>
                  </a:cubicBezTo>
                  <a:cubicBezTo>
                    <a:pt x="34" y="62"/>
                    <a:pt x="23" y="54"/>
                    <a:pt x="13" y="50"/>
                  </a:cubicBezTo>
                  <a:cubicBezTo>
                    <a:pt x="16" y="48"/>
                    <a:pt x="21" y="49"/>
                    <a:pt x="21" y="49"/>
                  </a:cubicBezTo>
                  <a:cubicBezTo>
                    <a:pt x="15" y="43"/>
                    <a:pt x="7" y="41"/>
                    <a:pt x="7" y="41"/>
                  </a:cubicBezTo>
                  <a:cubicBezTo>
                    <a:pt x="13" y="40"/>
                    <a:pt x="17" y="41"/>
                    <a:pt x="17" y="41"/>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95"/>
            <p:cNvSpPr/>
            <p:nvPr/>
          </p:nvSpPr>
          <p:spPr bwMode="auto">
            <a:xfrm>
              <a:off x="1412" y="2257"/>
              <a:ext cx="222" cy="496"/>
            </a:xfrm>
            <a:custGeom>
              <a:avLst/>
              <a:gdLst>
                <a:gd name="T0" fmla="*/ 8 w 44"/>
                <a:gd name="T1" fmla="*/ 18 h 98"/>
                <a:gd name="T2" fmla="*/ 1 w 44"/>
                <a:gd name="T3" fmla="*/ 0 h 98"/>
                <a:gd name="T4" fmla="*/ 17 w 44"/>
                <a:gd name="T5" fmla="*/ 16 h 98"/>
                <a:gd name="T6" fmla="*/ 33 w 44"/>
                <a:gd name="T7" fmla="*/ 23 h 98"/>
                <a:gd name="T8" fmla="*/ 39 w 44"/>
                <a:gd name="T9" fmla="*/ 73 h 98"/>
                <a:gd name="T10" fmla="*/ 44 w 44"/>
                <a:gd name="T11" fmla="*/ 98 h 98"/>
                <a:gd name="T12" fmla="*/ 38 w 44"/>
                <a:gd name="T13" fmla="*/ 82 h 98"/>
                <a:gd name="T14" fmla="*/ 35 w 44"/>
                <a:gd name="T15" fmla="*/ 55 h 98"/>
                <a:gd name="T16" fmla="*/ 15 w 44"/>
                <a:gd name="T17" fmla="*/ 44 h 98"/>
                <a:gd name="T18" fmla="*/ 7 w 44"/>
                <a:gd name="T19" fmla="*/ 40 h 98"/>
                <a:gd name="T20" fmla="*/ 20 w 44"/>
                <a:gd name="T21" fmla="*/ 39 h 98"/>
                <a:gd name="T22" fmla="*/ 30 w 44"/>
                <a:gd name="T23" fmla="*/ 40 h 98"/>
                <a:gd name="T24" fmla="*/ 16 w 44"/>
                <a:gd name="T25" fmla="*/ 30 h 98"/>
                <a:gd name="T26" fmla="*/ 28 w 44"/>
                <a:gd name="T27" fmla="*/ 33 h 98"/>
                <a:gd name="T28" fmla="*/ 8 w 44"/>
                <a:gd name="T29" fmla="*/ 1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 h="98">
                  <a:moveTo>
                    <a:pt x="8" y="18"/>
                  </a:moveTo>
                  <a:cubicBezTo>
                    <a:pt x="1" y="15"/>
                    <a:pt x="0" y="7"/>
                    <a:pt x="1" y="0"/>
                  </a:cubicBezTo>
                  <a:cubicBezTo>
                    <a:pt x="2" y="8"/>
                    <a:pt x="8" y="16"/>
                    <a:pt x="17" y="16"/>
                  </a:cubicBezTo>
                  <a:cubicBezTo>
                    <a:pt x="23" y="16"/>
                    <a:pt x="29" y="19"/>
                    <a:pt x="33" y="23"/>
                  </a:cubicBezTo>
                  <a:cubicBezTo>
                    <a:pt x="34" y="40"/>
                    <a:pt x="36" y="56"/>
                    <a:pt x="39" y="73"/>
                  </a:cubicBezTo>
                  <a:cubicBezTo>
                    <a:pt x="41" y="81"/>
                    <a:pt x="42" y="90"/>
                    <a:pt x="44" y="98"/>
                  </a:cubicBezTo>
                  <a:cubicBezTo>
                    <a:pt x="39" y="97"/>
                    <a:pt x="38" y="86"/>
                    <a:pt x="38" y="82"/>
                  </a:cubicBezTo>
                  <a:cubicBezTo>
                    <a:pt x="37" y="73"/>
                    <a:pt x="36" y="64"/>
                    <a:pt x="35" y="55"/>
                  </a:cubicBezTo>
                  <a:cubicBezTo>
                    <a:pt x="33" y="46"/>
                    <a:pt x="23" y="42"/>
                    <a:pt x="15" y="44"/>
                  </a:cubicBezTo>
                  <a:cubicBezTo>
                    <a:pt x="9" y="45"/>
                    <a:pt x="7" y="40"/>
                    <a:pt x="7" y="40"/>
                  </a:cubicBezTo>
                  <a:cubicBezTo>
                    <a:pt x="11" y="43"/>
                    <a:pt x="14" y="42"/>
                    <a:pt x="20" y="39"/>
                  </a:cubicBezTo>
                  <a:cubicBezTo>
                    <a:pt x="26" y="37"/>
                    <a:pt x="30" y="40"/>
                    <a:pt x="30" y="40"/>
                  </a:cubicBezTo>
                  <a:cubicBezTo>
                    <a:pt x="27" y="35"/>
                    <a:pt x="21" y="32"/>
                    <a:pt x="16" y="30"/>
                  </a:cubicBezTo>
                  <a:cubicBezTo>
                    <a:pt x="23" y="29"/>
                    <a:pt x="28" y="33"/>
                    <a:pt x="28" y="33"/>
                  </a:cubicBezTo>
                  <a:cubicBezTo>
                    <a:pt x="24" y="25"/>
                    <a:pt x="15" y="22"/>
                    <a:pt x="8" y="18"/>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96"/>
            <p:cNvSpPr/>
            <p:nvPr/>
          </p:nvSpPr>
          <p:spPr bwMode="auto">
            <a:xfrm>
              <a:off x="2672" y="4007"/>
              <a:ext cx="162" cy="233"/>
            </a:xfrm>
            <a:custGeom>
              <a:avLst/>
              <a:gdLst>
                <a:gd name="T0" fmla="*/ 32 w 32"/>
                <a:gd name="T1" fmla="*/ 21 h 46"/>
                <a:gd name="T2" fmla="*/ 29 w 32"/>
                <a:gd name="T3" fmla="*/ 27 h 46"/>
                <a:gd name="T4" fmla="*/ 21 w 32"/>
                <a:gd name="T5" fmla="*/ 36 h 46"/>
                <a:gd name="T6" fmla="*/ 16 w 32"/>
                <a:gd name="T7" fmla="*/ 46 h 46"/>
                <a:gd name="T8" fmla="*/ 16 w 32"/>
                <a:gd name="T9" fmla="*/ 26 h 46"/>
                <a:gd name="T10" fmla="*/ 22 w 32"/>
                <a:gd name="T11" fmla="*/ 13 h 46"/>
                <a:gd name="T12" fmla="*/ 17 w 32"/>
                <a:gd name="T13" fmla="*/ 20 h 46"/>
                <a:gd name="T14" fmla="*/ 19 w 32"/>
                <a:gd name="T15" fmla="*/ 13 h 46"/>
                <a:gd name="T16" fmla="*/ 0 w 32"/>
                <a:gd name="T17" fmla="*/ 16 h 46"/>
                <a:gd name="T18" fmla="*/ 19 w 32"/>
                <a:gd name="T19" fmla="*/ 4 h 46"/>
                <a:gd name="T20" fmla="*/ 7 w 32"/>
                <a:gd name="T21" fmla="*/ 8 h 46"/>
                <a:gd name="T22" fmla="*/ 18 w 32"/>
                <a:gd name="T23" fmla="*/ 0 h 46"/>
                <a:gd name="T24" fmla="*/ 32 w 32"/>
                <a:gd name="T25" fmla="*/ 2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46">
                  <a:moveTo>
                    <a:pt x="32" y="21"/>
                  </a:moveTo>
                  <a:cubicBezTo>
                    <a:pt x="32" y="22"/>
                    <a:pt x="32" y="24"/>
                    <a:pt x="29" y="27"/>
                  </a:cubicBezTo>
                  <a:cubicBezTo>
                    <a:pt x="26" y="32"/>
                    <a:pt x="25" y="33"/>
                    <a:pt x="21" y="36"/>
                  </a:cubicBezTo>
                  <a:cubicBezTo>
                    <a:pt x="16" y="41"/>
                    <a:pt x="16" y="46"/>
                    <a:pt x="16" y="46"/>
                  </a:cubicBezTo>
                  <a:cubicBezTo>
                    <a:pt x="14" y="40"/>
                    <a:pt x="13" y="32"/>
                    <a:pt x="16" y="26"/>
                  </a:cubicBezTo>
                  <a:cubicBezTo>
                    <a:pt x="19" y="22"/>
                    <a:pt x="20" y="17"/>
                    <a:pt x="22" y="13"/>
                  </a:cubicBezTo>
                  <a:cubicBezTo>
                    <a:pt x="20" y="17"/>
                    <a:pt x="17" y="20"/>
                    <a:pt x="17" y="20"/>
                  </a:cubicBezTo>
                  <a:cubicBezTo>
                    <a:pt x="19" y="17"/>
                    <a:pt x="19" y="13"/>
                    <a:pt x="19" y="13"/>
                  </a:cubicBezTo>
                  <a:cubicBezTo>
                    <a:pt x="14" y="19"/>
                    <a:pt x="6" y="19"/>
                    <a:pt x="0" y="16"/>
                  </a:cubicBezTo>
                  <a:cubicBezTo>
                    <a:pt x="9" y="17"/>
                    <a:pt x="17" y="14"/>
                    <a:pt x="19" y="4"/>
                  </a:cubicBezTo>
                  <a:cubicBezTo>
                    <a:pt x="16" y="8"/>
                    <a:pt x="11" y="9"/>
                    <a:pt x="7" y="8"/>
                  </a:cubicBezTo>
                  <a:cubicBezTo>
                    <a:pt x="12" y="7"/>
                    <a:pt x="16" y="5"/>
                    <a:pt x="18" y="0"/>
                  </a:cubicBezTo>
                  <a:cubicBezTo>
                    <a:pt x="23" y="7"/>
                    <a:pt x="27" y="14"/>
                    <a:pt x="32" y="21"/>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97"/>
            <p:cNvSpPr/>
            <p:nvPr/>
          </p:nvSpPr>
          <p:spPr bwMode="auto">
            <a:xfrm>
              <a:off x="2763" y="4058"/>
              <a:ext cx="122" cy="308"/>
            </a:xfrm>
            <a:custGeom>
              <a:avLst/>
              <a:gdLst>
                <a:gd name="T0" fmla="*/ 24 w 24"/>
                <a:gd name="T1" fmla="*/ 26 h 61"/>
                <a:gd name="T2" fmla="*/ 16 w 24"/>
                <a:gd name="T3" fmla="*/ 39 h 61"/>
                <a:gd name="T4" fmla="*/ 10 w 24"/>
                <a:gd name="T5" fmla="*/ 61 h 61"/>
                <a:gd name="T6" fmla="*/ 5 w 24"/>
                <a:gd name="T7" fmla="*/ 46 h 61"/>
                <a:gd name="T8" fmla="*/ 10 w 24"/>
                <a:gd name="T9" fmla="*/ 30 h 61"/>
                <a:gd name="T10" fmla="*/ 0 w 24"/>
                <a:gd name="T11" fmla="*/ 33 h 61"/>
                <a:gd name="T12" fmla="*/ 9 w 24"/>
                <a:gd name="T13" fmla="*/ 20 h 61"/>
                <a:gd name="T14" fmla="*/ 2 w 24"/>
                <a:gd name="T15" fmla="*/ 26 h 61"/>
                <a:gd name="T16" fmla="*/ 7 w 24"/>
                <a:gd name="T17" fmla="*/ 16 h 61"/>
                <a:gd name="T18" fmla="*/ 8 w 24"/>
                <a:gd name="T19" fmla="*/ 15 h 61"/>
                <a:gd name="T20" fmla="*/ 7 w 24"/>
                <a:gd name="T21" fmla="*/ 0 h 61"/>
                <a:gd name="T22" fmla="*/ 24 w 24"/>
                <a:gd name="T23"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61">
                  <a:moveTo>
                    <a:pt x="24" y="26"/>
                  </a:moveTo>
                  <a:cubicBezTo>
                    <a:pt x="20" y="30"/>
                    <a:pt x="18" y="34"/>
                    <a:pt x="16" y="39"/>
                  </a:cubicBezTo>
                  <a:cubicBezTo>
                    <a:pt x="13" y="46"/>
                    <a:pt x="11" y="54"/>
                    <a:pt x="10" y="61"/>
                  </a:cubicBezTo>
                  <a:cubicBezTo>
                    <a:pt x="7" y="57"/>
                    <a:pt x="5" y="51"/>
                    <a:pt x="5" y="46"/>
                  </a:cubicBezTo>
                  <a:cubicBezTo>
                    <a:pt x="4" y="40"/>
                    <a:pt x="7" y="34"/>
                    <a:pt x="10" y="30"/>
                  </a:cubicBezTo>
                  <a:cubicBezTo>
                    <a:pt x="6" y="35"/>
                    <a:pt x="0" y="33"/>
                    <a:pt x="0" y="33"/>
                  </a:cubicBezTo>
                  <a:cubicBezTo>
                    <a:pt x="5" y="31"/>
                    <a:pt x="8" y="25"/>
                    <a:pt x="9" y="20"/>
                  </a:cubicBezTo>
                  <a:cubicBezTo>
                    <a:pt x="6" y="28"/>
                    <a:pt x="2" y="26"/>
                    <a:pt x="2" y="26"/>
                  </a:cubicBezTo>
                  <a:cubicBezTo>
                    <a:pt x="5" y="23"/>
                    <a:pt x="7" y="18"/>
                    <a:pt x="7" y="16"/>
                  </a:cubicBezTo>
                  <a:cubicBezTo>
                    <a:pt x="7" y="16"/>
                    <a:pt x="8" y="15"/>
                    <a:pt x="8" y="15"/>
                  </a:cubicBezTo>
                  <a:cubicBezTo>
                    <a:pt x="8" y="10"/>
                    <a:pt x="8" y="5"/>
                    <a:pt x="7" y="0"/>
                  </a:cubicBezTo>
                  <a:cubicBezTo>
                    <a:pt x="13" y="9"/>
                    <a:pt x="19" y="17"/>
                    <a:pt x="24" y="26"/>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98"/>
            <p:cNvSpPr/>
            <p:nvPr/>
          </p:nvSpPr>
          <p:spPr bwMode="auto">
            <a:xfrm>
              <a:off x="2799" y="4174"/>
              <a:ext cx="172" cy="379"/>
            </a:xfrm>
            <a:custGeom>
              <a:avLst/>
              <a:gdLst>
                <a:gd name="T0" fmla="*/ 34 w 34"/>
                <a:gd name="T1" fmla="*/ 36 h 75"/>
                <a:gd name="T2" fmla="*/ 21 w 34"/>
                <a:gd name="T3" fmla="*/ 75 h 75"/>
                <a:gd name="T4" fmla="*/ 10 w 34"/>
                <a:gd name="T5" fmla="*/ 42 h 75"/>
                <a:gd name="T6" fmla="*/ 8 w 34"/>
                <a:gd name="T7" fmla="*/ 47 h 75"/>
                <a:gd name="T8" fmla="*/ 8 w 34"/>
                <a:gd name="T9" fmla="*/ 13 h 75"/>
                <a:gd name="T10" fmla="*/ 15 w 34"/>
                <a:gd name="T11" fmla="*/ 0 h 75"/>
                <a:gd name="T12" fmla="*/ 34 w 34"/>
                <a:gd name="T13" fmla="*/ 36 h 75"/>
              </a:gdLst>
              <a:ahLst/>
              <a:cxnLst>
                <a:cxn ang="0">
                  <a:pos x="T0" y="T1"/>
                </a:cxn>
                <a:cxn ang="0">
                  <a:pos x="T2" y="T3"/>
                </a:cxn>
                <a:cxn ang="0">
                  <a:pos x="T4" y="T5"/>
                </a:cxn>
                <a:cxn ang="0">
                  <a:pos x="T6" y="T7"/>
                </a:cxn>
                <a:cxn ang="0">
                  <a:pos x="T8" y="T9"/>
                </a:cxn>
                <a:cxn ang="0">
                  <a:pos x="T10" y="T11"/>
                </a:cxn>
                <a:cxn ang="0">
                  <a:pos x="T12" y="T13"/>
                </a:cxn>
              </a:cxnLst>
              <a:rect l="0" t="0" r="r" b="b"/>
              <a:pathLst>
                <a:path w="34" h="75">
                  <a:moveTo>
                    <a:pt x="34" y="36"/>
                  </a:moveTo>
                  <a:cubicBezTo>
                    <a:pt x="27" y="46"/>
                    <a:pt x="17" y="62"/>
                    <a:pt x="21" y="75"/>
                  </a:cubicBezTo>
                  <a:cubicBezTo>
                    <a:pt x="13" y="66"/>
                    <a:pt x="9" y="55"/>
                    <a:pt x="10" y="42"/>
                  </a:cubicBezTo>
                  <a:cubicBezTo>
                    <a:pt x="9" y="44"/>
                    <a:pt x="8" y="47"/>
                    <a:pt x="8" y="47"/>
                  </a:cubicBezTo>
                  <a:cubicBezTo>
                    <a:pt x="0" y="36"/>
                    <a:pt x="3" y="24"/>
                    <a:pt x="8" y="13"/>
                  </a:cubicBezTo>
                  <a:cubicBezTo>
                    <a:pt x="10" y="9"/>
                    <a:pt x="12" y="4"/>
                    <a:pt x="15" y="0"/>
                  </a:cubicBezTo>
                  <a:cubicBezTo>
                    <a:pt x="22" y="12"/>
                    <a:pt x="28" y="24"/>
                    <a:pt x="34" y="36"/>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99"/>
            <p:cNvSpPr/>
            <p:nvPr/>
          </p:nvSpPr>
          <p:spPr bwMode="auto">
            <a:xfrm>
              <a:off x="2875" y="4250"/>
              <a:ext cx="111" cy="339"/>
            </a:xfrm>
            <a:custGeom>
              <a:avLst/>
              <a:gdLst>
                <a:gd name="T0" fmla="*/ 22 w 22"/>
                <a:gd name="T1" fmla="*/ 29 h 67"/>
                <a:gd name="T2" fmla="*/ 14 w 22"/>
                <a:gd name="T3" fmla="*/ 50 h 67"/>
                <a:gd name="T4" fmla="*/ 17 w 22"/>
                <a:gd name="T5" fmla="*/ 67 h 67"/>
                <a:gd name="T6" fmla="*/ 7 w 22"/>
                <a:gd name="T7" fmla="*/ 54 h 67"/>
                <a:gd name="T8" fmla="*/ 12 w 22"/>
                <a:gd name="T9" fmla="*/ 15 h 67"/>
                <a:gd name="T10" fmla="*/ 7 w 22"/>
                <a:gd name="T11" fmla="*/ 26 h 67"/>
                <a:gd name="T12" fmla="*/ 9 w 22"/>
                <a:gd name="T13" fmla="*/ 10 h 67"/>
                <a:gd name="T14" fmla="*/ 1 w 22"/>
                <a:gd name="T15" fmla="*/ 34 h 67"/>
                <a:gd name="T16" fmla="*/ 8 w 22"/>
                <a:gd name="T17" fmla="*/ 0 h 67"/>
                <a:gd name="T18" fmla="*/ 22 w 22"/>
                <a:gd name="T19" fmla="*/ 2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67">
                  <a:moveTo>
                    <a:pt x="22" y="29"/>
                  </a:moveTo>
                  <a:cubicBezTo>
                    <a:pt x="17" y="35"/>
                    <a:pt x="15" y="43"/>
                    <a:pt x="14" y="50"/>
                  </a:cubicBezTo>
                  <a:cubicBezTo>
                    <a:pt x="13" y="56"/>
                    <a:pt x="15" y="61"/>
                    <a:pt x="17" y="67"/>
                  </a:cubicBezTo>
                  <a:cubicBezTo>
                    <a:pt x="12" y="64"/>
                    <a:pt x="9" y="59"/>
                    <a:pt x="7" y="54"/>
                  </a:cubicBezTo>
                  <a:cubicBezTo>
                    <a:pt x="2" y="42"/>
                    <a:pt x="7" y="27"/>
                    <a:pt x="12" y="15"/>
                  </a:cubicBezTo>
                  <a:cubicBezTo>
                    <a:pt x="8" y="19"/>
                    <a:pt x="7" y="26"/>
                    <a:pt x="7" y="26"/>
                  </a:cubicBezTo>
                  <a:cubicBezTo>
                    <a:pt x="7" y="20"/>
                    <a:pt x="7" y="15"/>
                    <a:pt x="9" y="10"/>
                  </a:cubicBezTo>
                  <a:cubicBezTo>
                    <a:pt x="4" y="17"/>
                    <a:pt x="2" y="26"/>
                    <a:pt x="1" y="34"/>
                  </a:cubicBezTo>
                  <a:cubicBezTo>
                    <a:pt x="0" y="22"/>
                    <a:pt x="4" y="11"/>
                    <a:pt x="8" y="0"/>
                  </a:cubicBezTo>
                  <a:cubicBezTo>
                    <a:pt x="13" y="10"/>
                    <a:pt x="18" y="19"/>
                    <a:pt x="22" y="29"/>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00"/>
            <p:cNvSpPr/>
            <p:nvPr/>
          </p:nvSpPr>
          <p:spPr bwMode="auto">
            <a:xfrm>
              <a:off x="2920" y="4381"/>
              <a:ext cx="157" cy="289"/>
            </a:xfrm>
            <a:custGeom>
              <a:avLst/>
              <a:gdLst>
                <a:gd name="T0" fmla="*/ 31 w 31"/>
                <a:gd name="T1" fmla="*/ 57 h 57"/>
                <a:gd name="T2" fmla="*/ 18 w 31"/>
                <a:gd name="T3" fmla="*/ 48 h 57"/>
                <a:gd name="T4" fmla="*/ 11 w 31"/>
                <a:gd name="T5" fmla="*/ 18 h 57"/>
                <a:gd name="T6" fmla="*/ 9 w 31"/>
                <a:gd name="T7" fmla="*/ 38 h 57"/>
                <a:gd name="T8" fmla="*/ 12 w 31"/>
                <a:gd name="T9" fmla="*/ 0 h 57"/>
                <a:gd name="T10" fmla="*/ 31 w 31"/>
                <a:gd name="T11" fmla="*/ 57 h 57"/>
              </a:gdLst>
              <a:ahLst/>
              <a:cxnLst>
                <a:cxn ang="0">
                  <a:pos x="T0" y="T1"/>
                </a:cxn>
                <a:cxn ang="0">
                  <a:pos x="T2" y="T3"/>
                </a:cxn>
                <a:cxn ang="0">
                  <a:pos x="T4" y="T5"/>
                </a:cxn>
                <a:cxn ang="0">
                  <a:pos x="T6" y="T7"/>
                </a:cxn>
                <a:cxn ang="0">
                  <a:pos x="T8" y="T9"/>
                </a:cxn>
                <a:cxn ang="0">
                  <a:pos x="T10" y="T11"/>
                </a:cxn>
              </a:cxnLst>
              <a:rect l="0" t="0" r="r" b="b"/>
              <a:pathLst>
                <a:path w="31" h="57">
                  <a:moveTo>
                    <a:pt x="31" y="57"/>
                  </a:moveTo>
                  <a:cubicBezTo>
                    <a:pt x="27" y="54"/>
                    <a:pt x="22" y="51"/>
                    <a:pt x="18" y="48"/>
                  </a:cubicBezTo>
                  <a:cubicBezTo>
                    <a:pt x="9" y="41"/>
                    <a:pt x="9" y="28"/>
                    <a:pt x="11" y="18"/>
                  </a:cubicBezTo>
                  <a:cubicBezTo>
                    <a:pt x="8" y="24"/>
                    <a:pt x="6" y="31"/>
                    <a:pt x="9" y="38"/>
                  </a:cubicBezTo>
                  <a:cubicBezTo>
                    <a:pt x="0" y="26"/>
                    <a:pt x="4" y="11"/>
                    <a:pt x="12" y="0"/>
                  </a:cubicBezTo>
                  <a:cubicBezTo>
                    <a:pt x="20" y="18"/>
                    <a:pt x="26" y="37"/>
                    <a:pt x="31" y="57"/>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101"/>
            <p:cNvSpPr/>
            <p:nvPr/>
          </p:nvSpPr>
          <p:spPr bwMode="auto">
            <a:xfrm>
              <a:off x="2986" y="4371"/>
              <a:ext cx="152" cy="294"/>
            </a:xfrm>
            <a:custGeom>
              <a:avLst/>
              <a:gdLst>
                <a:gd name="T0" fmla="*/ 30 w 30"/>
                <a:gd name="T1" fmla="*/ 31 h 58"/>
                <a:gd name="T2" fmla="*/ 22 w 30"/>
                <a:gd name="T3" fmla="*/ 23 h 58"/>
                <a:gd name="T4" fmla="*/ 26 w 30"/>
                <a:gd name="T5" fmla="*/ 44 h 58"/>
                <a:gd name="T6" fmla="*/ 19 w 30"/>
                <a:gd name="T7" fmla="*/ 58 h 58"/>
                <a:gd name="T8" fmla="*/ 0 w 30"/>
                <a:gd name="T9" fmla="*/ 1 h 58"/>
                <a:gd name="T10" fmla="*/ 23 w 30"/>
                <a:gd name="T11" fmla="*/ 13 h 58"/>
                <a:gd name="T12" fmla="*/ 30 w 30"/>
                <a:gd name="T13" fmla="*/ 31 h 58"/>
              </a:gdLst>
              <a:ahLst/>
              <a:cxnLst>
                <a:cxn ang="0">
                  <a:pos x="T0" y="T1"/>
                </a:cxn>
                <a:cxn ang="0">
                  <a:pos x="T2" y="T3"/>
                </a:cxn>
                <a:cxn ang="0">
                  <a:pos x="T4" y="T5"/>
                </a:cxn>
                <a:cxn ang="0">
                  <a:pos x="T6" y="T7"/>
                </a:cxn>
                <a:cxn ang="0">
                  <a:pos x="T8" y="T9"/>
                </a:cxn>
                <a:cxn ang="0">
                  <a:pos x="T10" y="T11"/>
                </a:cxn>
                <a:cxn ang="0">
                  <a:pos x="T12" y="T13"/>
                </a:cxn>
              </a:cxnLst>
              <a:rect l="0" t="0" r="r" b="b"/>
              <a:pathLst>
                <a:path w="30" h="58">
                  <a:moveTo>
                    <a:pt x="30" y="31"/>
                  </a:moveTo>
                  <a:cubicBezTo>
                    <a:pt x="28" y="26"/>
                    <a:pt x="22" y="23"/>
                    <a:pt x="22" y="23"/>
                  </a:cubicBezTo>
                  <a:cubicBezTo>
                    <a:pt x="27" y="28"/>
                    <a:pt x="29" y="37"/>
                    <a:pt x="26" y="44"/>
                  </a:cubicBezTo>
                  <a:cubicBezTo>
                    <a:pt x="24" y="49"/>
                    <a:pt x="22" y="53"/>
                    <a:pt x="19" y="58"/>
                  </a:cubicBezTo>
                  <a:cubicBezTo>
                    <a:pt x="14" y="39"/>
                    <a:pt x="8" y="20"/>
                    <a:pt x="0" y="1"/>
                  </a:cubicBezTo>
                  <a:cubicBezTo>
                    <a:pt x="9" y="0"/>
                    <a:pt x="19" y="7"/>
                    <a:pt x="23" y="13"/>
                  </a:cubicBezTo>
                  <a:cubicBezTo>
                    <a:pt x="27" y="18"/>
                    <a:pt x="29" y="24"/>
                    <a:pt x="30" y="31"/>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102"/>
            <p:cNvSpPr/>
            <p:nvPr/>
          </p:nvSpPr>
          <p:spPr bwMode="auto">
            <a:xfrm>
              <a:off x="2945" y="4295"/>
              <a:ext cx="198" cy="192"/>
            </a:xfrm>
            <a:custGeom>
              <a:avLst/>
              <a:gdLst>
                <a:gd name="T0" fmla="*/ 38 w 39"/>
                <a:gd name="T1" fmla="*/ 28 h 38"/>
                <a:gd name="T2" fmla="*/ 33 w 39"/>
                <a:gd name="T3" fmla="*/ 25 h 38"/>
                <a:gd name="T4" fmla="*/ 39 w 39"/>
                <a:gd name="T5" fmla="*/ 38 h 38"/>
                <a:gd name="T6" fmla="*/ 12 w 39"/>
                <a:gd name="T7" fmla="*/ 26 h 38"/>
                <a:gd name="T8" fmla="*/ 4 w 39"/>
                <a:gd name="T9" fmla="*/ 9 h 38"/>
                <a:gd name="T10" fmla="*/ 0 w 39"/>
                <a:gd name="T11" fmla="*/ 0 h 38"/>
                <a:gd name="T12" fmla="*/ 38 w 39"/>
                <a:gd name="T13" fmla="*/ 28 h 38"/>
              </a:gdLst>
              <a:ahLst/>
              <a:cxnLst>
                <a:cxn ang="0">
                  <a:pos x="T0" y="T1"/>
                </a:cxn>
                <a:cxn ang="0">
                  <a:pos x="T2" y="T3"/>
                </a:cxn>
                <a:cxn ang="0">
                  <a:pos x="T4" y="T5"/>
                </a:cxn>
                <a:cxn ang="0">
                  <a:pos x="T6" y="T7"/>
                </a:cxn>
                <a:cxn ang="0">
                  <a:pos x="T8" y="T9"/>
                </a:cxn>
                <a:cxn ang="0">
                  <a:pos x="T10" y="T11"/>
                </a:cxn>
                <a:cxn ang="0">
                  <a:pos x="T12" y="T13"/>
                </a:cxn>
              </a:cxnLst>
              <a:rect l="0" t="0" r="r" b="b"/>
              <a:pathLst>
                <a:path w="39" h="38">
                  <a:moveTo>
                    <a:pt x="38" y="28"/>
                  </a:moveTo>
                  <a:cubicBezTo>
                    <a:pt x="35" y="26"/>
                    <a:pt x="33" y="25"/>
                    <a:pt x="33" y="25"/>
                  </a:cubicBezTo>
                  <a:cubicBezTo>
                    <a:pt x="37" y="28"/>
                    <a:pt x="38" y="34"/>
                    <a:pt x="39" y="38"/>
                  </a:cubicBezTo>
                  <a:cubicBezTo>
                    <a:pt x="33" y="30"/>
                    <a:pt x="22" y="25"/>
                    <a:pt x="12" y="26"/>
                  </a:cubicBezTo>
                  <a:cubicBezTo>
                    <a:pt x="10" y="20"/>
                    <a:pt x="7" y="14"/>
                    <a:pt x="4" y="9"/>
                  </a:cubicBezTo>
                  <a:cubicBezTo>
                    <a:pt x="3" y="5"/>
                    <a:pt x="2" y="3"/>
                    <a:pt x="0" y="0"/>
                  </a:cubicBezTo>
                  <a:cubicBezTo>
                    <a:pt x="16" y="3"/>
                    <a:pt x="34" y="11"/>
                    <a:pt x="38" y="28"/>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103"/>
            <p:cNvSpPr/>
            <p:nvPr/>
          </p:nvSpPr>
          <p:spPr bwMode="auto">
            <a:xfrm>
              <a:off x="2880" y="4159"/>
              <a:ext cx="248" cy="227"/>
            </a:xfrm>
            <a:custGeom>
              <a:avLst/>
              <a:gdLst>
                <a:gd name="T0" fmla="*/ 30 w 49"/>
                <a:gd name="T1" fmla="*/ 20 h 45"/>
                <a:gd name="T2" fmla="*/ 49 w 49"/>
                <a:gd name="T3" fmla="*/ 45 h 45"/>
                <a:gd name="T4" fmla="*/ 16 w 49"/>
                <a:gd name="T5" fmla="*/ 34 h 45"/>
                <a:gd name="T6" fmla="*/ 11 w 49"/>
                <a:gd name="T7" fmla="*/ 23 h 45"/>
                <a:gd name="T8" fmla="*/ 0 w 49"/>
                <a:gd name="T9" fmla="*/ 2 h 45"/>
                <a:gd name="T10" fmla="*/ 41 w 49"/>
                <a:gd name="T11" fmla="*/ 22 h 45"/>
                <a:gd name="T12" fmla="*/ 30 w 49"/>
                <a:gd name="T13" fmla="*/ 20 h 45"/>
              </a:gdLst>
              <a:ahLst/>
              <a:cxnLst>
                <a:cxn ang="0">
                  <a:pos x="T0" y="T1"/>
                </a:cxn>
                <a:cxn ang="0">
                  <a:pos x="T2" y="T3"/>
                </a:cxn>
                <a:cxn ang="0">
                  <a:pos x="T4" y="T5"/>
                </a:cxn>
                <a:cxn ang="0">
                  <a:pos x="T6" y="T7"/>
                </a:cxn>
                <a:cxn ang="0">
                  <a:pos x="T8" y="T9"/>
                </a:cxn>
                <a:cxn ang="0">
                  <a:pos x="T10" y="T11"/>
                </a:cxn>
                <a:cxn ang="0">
                  <a:pos x="T12" y="T13"/>
                </a:cxn>
              </a:cxnLst>
              <a:rect l="0" t="0" r="r" b="b"/>
              <a:pathLst>
                <a:path w="49" h="45">
                  <a:moveTo>
                    <a:pt x="30" y="20"/>
                  </a:moveTo>
                  <a:cubicBezTo>
                    <a:pt x="40" y="24"/>
                    <a:pt x="47" y="35"/>
                    <a:pt x="49" y="45"/>
                  </a:cubicBezTo>
                  <a:cubicBezTo>
                    <a:pt x="41" y="36"/>
                    <a:pt x="29" y="31"/>
                    <a:pt x="16" y="34"/>
                  </a:cubicBezTo>
                  <a:cubicBezTo>
                    <a:pt x="14" y="29"/>
                    <a:pt x="13" y="27"/>
                    <a:pt x="11" y="23"/>
                  </a:cubicBezTo>
                  <a:cubicBezTo>
                    <a:pt x="8" y="16"/>
                    <a:pt x="4" y="9"/>
                    <a:pt x="0" y="2"/>
                  </a:cubicBezTo>
                  <a:cubicBezTo>
                    <a:pt x="16" y="0"/>
                    <a:pt x="32" y="9"/>
                    <a:pt x="41" y="22"/>
                  </a:cubicBezTo>
                  <a:cubicBezTo>
                    <a:pt x="36" y="20"/>
                    <a:pt x="30" y="20"/>
                    <a:pt x="30" y="20"/>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104"/>
            <p:cNvSpPr/>
            <p:nvPr/>
          </p:nvSpPr>
          <p:spPr bwMode="auto">
            <a:xfrm>
              <a:off x="2799" y="4047"/>
              <a:ext cx="273" cy="177"/>
            </a:xfrm>
            <a:custGeom>
              <a:avLst/>
              <a:gdLst>
                <a:gd name="T0" fmla="*/ 26 w 54"/>
                <a:gd name="T1" fmla="*/ 14 h 35"/>
                <a:gd name="T2" fmla="*/ 54 w 54"/>
                <a:gd name="T3" fmla="*/ 35 h 35"/>
                <a:gd name="T4" fmla="*/ 20 w 54"/>
                <a:gd name="T5" fmla="*/ 31 h 35"/>
                <a:gd name="T6" fmla="*/ 14 w 54"/>
                <a:gd name="T7" fmla="*/ 21 h 35"/>
                <a:gd name="T8" fmla="*/ 0 w 54"/>
                <a:gd name="T9" fmla="*/ 0 h 35"/>
                <a:gd name="T10" fmla="*/ 26 w 54"/>
                <a:gd name="T11" fmla="*/ 7 h 35"/>
                <a:gd name="T12" fmla="*/ 20 w 54"/>
                <a:gd name="T13" fmla="*/ 10 h 35"/>
                <a:gd name="T14" fmla="*/ 33 w 54"/>
                <a:gd name="T15" fmla="*/ 10 h 35"/>
                <a:gd name="T16" fmla="*/ 26 w 54"/>
                <a:gd name="T17" fmla="*/ 1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35">
                  <a:moveTo>
                    <a:pt x="26" y="14"/>
                  </a:moveTo>
                  <a:cubicBezTo>
                    <a:pt x="37" y="15"/>
                    <a:pt x="48" y="26"/>
                    <a:pt x="54" y="35"/>
                  </a:cubicBezTo>
                  <a:cubicBezTo>
                    <a:pt x="44" y="28"/>
                    <a:pt x="31" y="28"/>
                    <a:pt x="20" y="31"/>
                  </a:cubicBezTo>
                  <a:cubicBezTo>
                    <a:pt x="17" y="27"/>
                    <a:pt x="16" y="25"/>
                    <a:pt x="14" y="21"/>
                  </a:cubicBezTo>
                  <a:cubicBezTo>
                    <a:pt x="9" y="14"/>
                    <a:pt x="5" y="7"/>
                    <a:pt x="0" y="0"/>
                  </a:cubicBezTo>
                  <a:cubicBezTo>
                    <a:pt x="6" y="7"/>
                    <a:pt x="17" y="8"/>
                    <a:pt x="26" y="7"/>
                  </a:cubicBezTo>
                  <a:cubicBezTo>
                    <a:pt x="24" y="10"/>
                    <a:pt x="20" y="10"/>
                    <a:pt x="20" y="10"/>
                  </a:cubicBezTo>
                  <a:cubicBezTo>
                    <a:pt x="27" y="12"/>
                    <a:pt x="33" y="10"/>
                    <a:pt x="33" y="10"/>
                  </a:cubicBezTo>
                  <a:cubicBezTo>
                    <a:pt x="29" y="14"/>
                    <a:pt x="26" y="14"/>
                    <a:pt x="26" y="14"/>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105"/>
            <p:cNvSpPr/>
            <p:nvPr/>
          </p:nvSpPr>
          <p:spPr bwMode="auto">
            <a:xfrm>
              <a:off x="2652" y="3855"/>
              <a:ext cx="339" cy="258"/>
            </a:xfrm>
            <a:custGeom>
              <a:avLst/>
              <a:gdLst>
                <a:gd name="T0" fmla="*/ 55 w 67"/>
                <a:gd name="T1" fmla="*/ 41 h 51"/>
                <a:gd name="T2" fmla="*/ 67 w 67"/>
                <a:gd name="T3" fmla="*/ 51 h 51"/>
                <a:gd name="T4" fmla="*/ 49 w 67"/>
                <a:gd name="T5" fmla="*/ 46 h 51"/>
                <a:gd name="T6" fmla="*/ 36 w 67"/>
                <a:gd name="T7" fmla="*/ 48 h 51"/>
                <a:gd name="T8" fmla="*/ 13 w 67"/>
                <a:gd name="T9" fmla="*/ 17 h 51"/>
                <a:gd name="T10" fmla="*/ 0 w 67"/>
                <a:gd name="T11" fmla="*/ 2 h 51"/>
                <a:gd name="T12" fmla="*/ 10 w 67"/>
                <a:gd name="T13" fmla="*/ 10 h 51"/>
                <a:gd name="T14" fmla="*/ 23 w 67"/>
                <a:gd name="T15" fmla="*/ 27 h 51"/>
                <a:gd name="T16" fmla="*/ 40 w 67"/>
                <a:gd name="T17" fmla="*/ 27 h 51"/>
                <a:gd name="T18" fmla="*/ 47 w 67"/>
                <a:gd name="T19" fmla="*/ 26 h 51"/>
                <a:gd name="T20" fmla="*/ 39 w 67"/>
                <a:gd name="T21" fmla="*/ 32 h 51"/>
                <a:gd name="T22" fmla="*/ 32 w 67"/>
                <a:gd name="T23" fmla="*/ 35 h 51"/>
                <a:gd name="T24" fmla="*/ 45 w 67"/>
                <a:gd name="T25" fmla="*/ 36 h 51"/>
                <a:gd name="T26" fmla="*/ 36 w 67"/>
                <a:gd name="T27" fmla="*/ 39 h 51"/>
                <a:gd name="T28" fmla="*/ 55 w 67"/>
                <a:gd name="T29" fmla="*/ 4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 h="51">
                  <a:moveTo>
                    <a:pt x="55" y="41"/>
                  </a:moveTo>
                  <a:cubicBezTo>
                    <a:pt x="61" y="41"/>
                    <a:pt x="65" y="46"/>
                    <a:pt x="67" y="51"/>
                  </a:cubicBezTo>
                  <a:cubicBezTo>
                    <a:pt x="63" y="46"/>
                    <a:pt x="55" y="43"/>
                    <a:pt x="49" y="46"/>
                  </a:cubicBezTo>
                  <a:cubicBezTo>
                    <a:pt x="45" y="49"/>
                    <a:pt x="41" y="49"/>
                    <a:pt x="36" y="48"/>
                  </a:cubicBezTo>
                  <a:cubicBezTo>
                    <a:pt x="29" y="37"/>
                    <a:pt x="21" y="27"/>
                    <a:pt x="13" y="17"/>
                  </a:cubicBezTo>
                  <a:cubicBezTo>
                    <a:pt x="8" y="12"/>
                    <a:pt x="4" y="7"/>
                    <a:pt x="0" y="2"/>
                  </a:cubicBezTo>
                  <a:cubicBezTo>
                    <a:pt x="4" y="0"/>
                    <a:pt x="8" y="8"/>
                    <a:pt x="10" y="10"/>
                  </a:cubicBezTo>
                  <a:cubicBezTo>
                    <a:pt x="14" y="16"/>
                    <a:pt x="18" y="21"/>
                    <a:pt x="23" y="27"/>
                  </a:cubicBezTo>
                  <a:cubicBezTo>
                    <a:pt x="27" y="32"/>
                    <a:pt x="36" y="31"/>
                    <a:pt x="40" y="27"/>
                  </a:cubicBezTo>
                  <a:cubicBezTo>
                    <a:pt x="44" y="24"/>
                    <a:pt x="47" y="26"/>
                    <a:pt x="47" y="26"/>
                  </a:cubicBezTo>
                  <a:cubicBezTo>
                    <a:pt x="43" y="26"/>
                    <a:pt x="42" y="28"/>
                    <a:pt x="39" y="32"/>
                  </a:cubicBezTo>
                  <a:cubicBezTo>
                    <a:pt x="36" y="35"/>
                    <a:pt x="32" y="35"/>
                    <a:pt x="32" y="35"/>
                  </a:cubicBezTo>
                  <a:cubicBezTo>
                    <a:pt x="36" y="38"/>
                    <a:pt x="41" y="37"/>
                    <a:pt x="45" y="36"/>
                  </a:cubicBezTo>
                  <a:cubicBezTo>
                    <a:pt x="41" y="40"/>
                    <a:pt x="36" y="39"/>
                    <a:pt x="36" y="39"/>
                  </a:cubicBezTo>
                  <a:cubicBezTo>
                    <a:pt x="41" y="43"/>
                    <a:pt x="49" y="42"/>
                    <a:pt x="55" y="41"/>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106"/>
            <p:cNvSpPr>
              <a:spLocks noEditPoints="1"/>
            </p:cNvSpPr>
            <p:nvPr/>
          </p:nvSpPr>
          <p:spPr bwMode="auto">
            <a:xfrm>
              <a:off x="2297" y="2378"/>
              <a:ext cx="1306" cy="779"/>
            </a:xfrm>
            <a:custGeom>
              <a:avLst/>
              <a:gdLst>
                <a:gd name="T0" fmla="*/ 228 w 258"/>
                <a:gd name="T1" fmla="*/ 28 h 154"/>
                <a:gd name="T2" fmla="*/ 218 w 258"/>
                <a:gd name="T3" fmla="*/ 34 h 154"/>
                <a:gd name="T4" fmla="*/ 210 w 258"/>
                <a:gd name="T5" fmla="*/ 48 h 154"/>
                <a:gd name="T6" fmla="*/ 192 w 258"/>
                <a:gd name="T7" fmla="*/ 75 h 154"/>
                <a:gd name="T8" fmla="*/ 182 w 258"/>
                <a:gd name="T9" fmla="*/ 76 h 154"/>
                <a:gd name="T10" fmla="*/ 166 w 258"/>
                <a:gd name="T11" fmla="*/ 94 h 154"/>
                <a:gd name="T12" fmla="*/ 140 w 258"/>
                <a:gd name="T13" fmla="*/ 108 h 154"/>
                <a:gd name="T14" fmla="*/ 131 w 258"/>
                <a:gd name="T15" fmla="*/ 105 h 154"/>
                <a:gd name="T16" fmla="*/ 134 w 258"/>
                <a:gd name="T17" fmla="*/ 111 h 154"/>
                <a:gd name="T18" fmla="*/ 101 w 258"/>
                <a:gd name="T19" fmla="*/ 124 h 154"/>
                <a:gd name="T20" fmla="*/ 74 w 258"/>
                <a:gd name="T21" fmla="*/ 122 h 154"/>
                <a:gd name="T22" fmla="*/ 71 w 258"/>
                <a:gd name="T23" fmla="*/ 132 h 154"/>
                <a:gd name="T24" fmla="*/ 41 w 258"/>
                <a:gd name="T25" fmla="*/ 135 h 154"/>
                <a:gd name="T26" fmla="*/ 41 w 258"/>
                <a:gd name="T27" fmla="*/ 151 h 154"/>
                <a:gd name="T28" fmla="*/ 35 w 258"/>
                <a:gd name="T29" fmla="*/ 146 h 154"/>
                <a:gd name="T30" fmla="*/ 44 w 258"/>
                <a:gd name="T31" fmla="*/ 137 h 154"/>
                <a:gd name="T32" fmla="*/ 72 w 258"/>
                <a:gd name="T33" fmla="*/ 139 h 154"/>
                <a:gd name="T34" fmla="*/ 98 w 258"/>
                <a:gd name="T35" fmla="*/ 143 h 154"/>
                <a:gd name="T36" fmla="*/ 104 w 258"/>
                <a:gd name="T37" fmla="*/ 146 h 154"/>
                <a:gd name="T38" fmla="*/ 136 w 258"/>
                <a:gd name="T39" fmla="*/ 127 h 154"/>
                <a:gd name="T40" fmla="*/ 147 w 258"/>
                <a:gd name="T41" fmla="*/ 108 h 154"/>
                <a:gd name="T42" fmla="*/ 168 w 258"/>
                <a:gd name="T43" fmla="*/ 95 h 154"/>
                <a:gd name="T44" fmla="*/ 179 w 258"/>
                <a:gd name="T45" fmla="*/ 105 h 154"/>
                <a:gd name="T46" fmla="*/ 182 w 258"/>
                <a:gd name="T47" fmla="*/ 92 h 154"/>
                <a:gd name="T48" fmla="*/ 191 w 258"/>
                <a:gd name="T49" fmla="*/ 78 h 154"/>
                <a:gd name="T50" fmla="*/ 201 w 258"/>
                <a:gd name="T51" fmla="*/ 70 h 154"/>
                <a:gd name="T52" fmla="*/ 227 w 258"/>
                <a:gd name="T53" fmla="*/ 64 h 154"/>
                <a:gd name="T54" fmla="*/ 227 w 258"/>
                <a:gd name="T55" fmla="*/ 60 h 154"/>
                <a:gd name="T56" fmla="*/ 218 w 258"/>
                <a:gd name="T57" fmla="*/ 53 h 154"/>
                <a:gd name="T58" fmla="*/ 235 w 258"/>
                <a:gd name="T59" fmla="*/ 35 h 154"/>
                <a:gd name="T60" fmla="*/ 244 w 258"/>
                <a:gd name="T61" fmla="*/ 20 h 154"/>
                <a:gd name="T62" fmla="*/ 150 w 258"/>
                <a:gd name="T63" fmla="*/ 109 h 154"/>
                <a:gd name="T64" fmla="*/ 164 w 258"/>
                <a:gd name="T65" fmla="*/ 113 h 154"/>
                <a:gd name="T66" fmla="*/ 121 w 258"/>
                <a:gd name="T67" fmla="*/ 121 h 154"/>
                <a:gd name="T68" fmla="*/ 126 w 258"/>
                <a:gd name="T69" fmla="*/ 125 h 154"/>
                <a:gd name="T70" fmla="*/ 68 w 258"/>
                <a:gd name="T71" fmla="*/ 142 h 154"/>
                <a:gd name="T72" fmla="*/ 60 w 258"/>
                <a:gd name="T73" fmla="*/ 137 h 154"/>
                <a:gd name="T74" fmla="*/ 48 w 258"/>
                <a:gd name="T75" fmla="*/ 122 h 154"/>
                <a:gd name="T76" fmla="*/ 45 w 258"/>
                <a:gd name="T77" fmla="*/ 135 h 154"/>
                <a:gd name="T78" fmla="*/ 105 w 258"/>
                <a:gd name="T79" fmla="*/ 114 h 154"/>
                <a:gd name="T80" fmla="*/ 105 w 258"/>
                <a:gd name="T81" fmla="*/ 122 h 154"/>
                <a:gd name="T82" fmla="*/ 159 w 258"/>
                <a:gd name="T83" fmla="*/ 91 h 154"/>
                <a:gd name="T84" fmla="*/ 158 w 258"/>
                <a:gd name="T85" fmla="*/ 98 h 154"/>
                <a:gd name="T86" fmla="*/ 163 w 258"/>
                <a:gd name="T87" fmla="*/ 93 h 154"/>
                <a:gd name="T88" fmla="*/ 210 w 258"/>
                <a:gd name="T89" fmla="*/ 79 h 154"/>
                <a:gd name="T90" fmla="*/ 211 w 258"/>
                <a:gd name="T91" fmla="*/ 77 h 154"/>
                <a:gd name="T92" fmla="*/ 202 w 258"/>
                <a:gd name="T93" fmla="*/ 44 h 154"/>
                <a:gd name="T94" fmla="*/ 206 w 258"/>
                <a:gd name="T95" fmla="*/ 61 h 154"/>
                <a:gd name="T96" fmla="*/ 237 w 258"/>
                <a:gd name="T97" fmla="*/ 36 h 154"/>
                <a:gd name="T98" fmla="*/ 244 w 258"/>
                <a:gd name="T99" fmla="*/ 32 h 154"/>
                <a:gd name="T100" fmla="*/ 253 w 258"/>
                <a:gd name="T101" fmla="*/ 5 h 154"/>
                <a:gd name="T102" fmla="*/ 252 w 258"/>
                <a:gd name="T103" fmla="*/ 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8" h="154">
                  <a:moveTo>
                    <a:pt x="243" y="7"/>
                  </a:moveTo>
                  <a:cubicBezTo>
                    <a:pt x="241" y="11"/>
                    <a:pt x="241" y="15"/>
                    <a:pt x="243" y="19"/>
                  </a:cubicBezTo>
                  <a:cubicBezTo>
                    <a:pt x="243" y="19"/>
                    <a:pt x="243" y="19"/>
                    <a:pt x="243" y="19"/>
                  </a:cubicBezTo>
                  <a:cubicBezTo>
                    <a:pt x="238" y="25"/>
                    <a:pt x="233" y="31"/>
                    <a:pt x="229" y="37"/>
                  </a:cubicBezTo>
                  <a:cubicBezTo>
                    <a:pt x="229" y="34"/>
                    <a:pt x="229" y="31"/>
                    <a:pt x="228" y="28"/>
                  </a:cubicBezTo>
                  <a:cubicBezTo>
                    <a:pt x="226" y="24"/>
                    <a:pt x="222" y="23"/>
                    <a:pt x="219" y="26"/>
                  </a:cubicBezTo>
                  <a:cubicBezTo>
                    <a:pt x="215" y="29"/>
                    <a:pt x="213" y="35"/>
                    <a:pt x="217" y="38"/>
                  </a:cubicBezTo>
                  <a:cubicBezTo>
                    <a:pt x="220" y="41"/>
                    <a:pt x="225" y="39"/>
                    <a:pt x="224" y="35"/>
                  </a:cubicBezTo>
                  <a:cubicBezTo>
                    <a:pt x="223" y="34"/>
                    <a:pt x="222" y="34"/>
                    <a:pt x="222" y="35"/>
                  </a:cubicBezTo>
                  <a:cubicBezTo>
                    <a:pt x="221" y="38"/>
                    <a:pt x="218" y="36"/>
                    <a:pt x="218" y="34"/>
                  </a:cubicBezTo>
                  <a:cubicBezTo>
                    <a:pt x="218" y="32"/>
                    <a:pt x="218" y="31"/>
                    <a:pt x="219" y="30"/>
                  </a:cubicBezTo>
                  <a:cubicBezTo>
                    <a:pt x="221" y="27"/>
                    <a:pt x="224" y="26"/>
                    <a:pt x="226" y="29"/>
                  </a:cubicBezTo>
                  <a:cubicBezTo>
                    <a:pt x="228" y="33"/>
                    <a:pt x="226" y="38"/>
                    <a:pt x="225" y="41"/>
                  </a:cubicBezTo>
                  <a:cubicBezTo>
                    <a:pt x="220" y="47"/>
                    <a:pt x="215" y="53"/>
                    <a:pt x="209" y="59"/>
                  </a:cubicBezTo>
                  <a:cubicBezTo>
                    <a:pt x="210" y="55"/>
                    <a:pt x="211" y="52"/>
                    <a:pt x="210" y="48"/>
                  </a:cubicBezTo>
                  <a:cubicBezTo>
                    <a:pt x="210" y="44"/>
                    <a:pt x="207" y="40"/>
                    <a:pt x="202" y="42"/>
                  </a:cubicBezTo>
                  <a:cubicBezTo>
                    <a:pt x="198" y="43"/>
                    <a:pt x="197" y="50"/>
                    <a:pt x="197" y="54"/>
                  </a:cubicBezTo>
                  <a:cubicBezTo>
                    <a:pt x="197" y="60"/>
                    <a:pt x="200" y="61"/>
                    <a:pt x="204" y="64"/>
                  </a:cubicBezTo>
                  <a:cubicBezTo>
                    <a:pt x="201" y="67"/>
                    <a:pt x="198" y="69"/>
                    <a:pt x="195" y="72"/>
                  </a:cubicBezTo>
                  <a:cubicBezTo>
                    <a:pt x="194" y="73"/>
                    <a:pt x="193" y="74"/>
                    <a:pt x="192" y="75"/>
                  </a:cubicBezTo>
                  <a:cubicBezTo>
                    <a:pt x="190" y="76"/>
                    <a:pt x="188" y="78"/>
                    <a:pt x="186" y="79"/>
                  </a:cubicBezTo>
                  <a:cubicBezTo>
                    <a:pt x="187" y="76"/>
                    <a:pt x="188" y="73"/>
                    <a:pt x="187" y="71"/>
                  </a:cubicBezTo>
                  <a:cubicBezTo>
                    <a:pt x="185" y="67"/>
                    <a:pt x="181" y="64"/>
                    <a:pt x="177" y="65"/>
                  </a:cubicBezTo>
                  <a:cubicBezTo>
                    <a:pt x="173" y="67"/>
                    <a:pt x="171" y="72"/>
                    <a:pt x="173" y="76"/>
                  </a:cubicBezTo>
                  <a:cubicBezTo>
                    <a:pt x="176" y="79"/>
                    <a:pt x="180" y="79"/>
                    <a:pt x="182" y="76"/>
                  </a:cubicBezTo>
                  <a:cubicBezTo>
                    <a:pt x="182" y="75"/>
                    <a:pt x="181" y="74"/>
                    <a:pt x="180" y="75"/>
                  </a:cubicBezTo>
                  <a:cubicBezTo>
                    <a:pt x="176" y="78"/>
                    <a:pt x="173" y="72"/>
                    <a:pt x="176" y="69"/>
                  </a:cubicBezTo>
                  <a:cubicBezTo>
                    <a:pt x="179" y="66"/>
                    <a:pt x="182" y="67"/>
                    <a:pt x="184" y="70"/>
                  </a:cubicBezTo>
                  <a:cubicBezTo>
                    <a:pt x="186" y="74"/>
                    <a:pt x="184" y="78"/>
                    <a:pt x="183" y="82"/>
                  </a:cubicBezTo>
                  <a:cubicBezTo>
                    <a:pt x="177" y="86"/>
                    <a:pt x="171" y="90"/>
                    <a:pt x="166" y="94"/>
                  </a:cubicBezTo>
                  <a:cubicBezTo>
                    <a:pt x="166" y="93"/>
                    <a:pt x="167" y="92"/>
                    <a:pt x="167" y="91"/>
                  </a:cubicBezTo>
                  <a:cubicBezTo>
                    <a:pt x="168" y="87"/>
                    <a:pt x="167" y="83"/>
                    <a:pt x="163" y="82"/>
                  </a:cubicBezTo>
                  <a:cubicBezTo>
                    <a:pt x="159" y="81"/>
                    <a:pt x="156" y="84"/>
                    <a:pt x="155" y="88"/>
                  </a:cubicBezTo>
                  <a:cubicBezTo>
                    <a:pt x="153" y="92"/>
                    <a:pt x="154" y="96"/>
                    <a:pt x="157" y="99"/>
                  </a:cubicBezTo>
                  <a:cubicBezTo>
                    <a:pt x="151" y="102"/>
                    <a:pt x="146" y="105"/>
                    <a:pt x="140" y="108"/>
                  </a:cubicBezTo>
                  <a:cubicBezTo>
                    <a:pt x="141" y="106"/>
                    <a:pt x="142" y="104"/>
                    <a:pt x="142" y="102"/>
                  </a:cubicBezTo>
                  <a:cubicBezTo>
                    <a:pt x="143" y="97"/>
                    <a:pt x="137" y="95"/>
                    <a:pt x="133" y="96"/>
                  </a:cubicBezTo>
                  <a:cubicBezTo>
                    <a:pt x="128" y="96"/>
                    <a:pt x="122" y="100"/>
                    <a:pt x="124" y="106"/>
                  </a:cubicBezTo>
                  <a:cubicBezTo>
                    <a:pt x="126" y="109"/>
                    <a:pt x="132" y="110"/>
                    <a:pt x="133" y="105"/>
                  </a:cubicBezTo>
                  <a:cubicBezTo>
                    <a:pt x="133" y="104"/>
                    <a:pt x="131" y="103"/>
                    <a:pt x="131" y="105"/>
                  </a:cubicBezTo>
                  <a:cubicBezTo>
                    <a:pt x="129" y="107"/>
                    <a:pt x="126" y="105"/>
                    <a:pt x="126" y="102"/>
                  </a:cubicBezTo>
                  <a:cubicBezTo>
                    <a:pt x="127" y="100"/>
                    <a:pt x="129" y="99"/>
                    <a:pt x="131" y="99"/>
                  </a:cubicBezTo>
                  <a:cubicBezTo>
                    <a:pt x="133" y="98"/>
                    <a:pt x="136" y="97"/>
                    <a:pt x="138" y="99"/>
                  </a:cubicBezTo>
                  <a:cubicBezTo>
                    <a:pt x="141" y="101"/>
                    <a:pt x="139" y="106"/>
                    <a:pt x="137" y="109"/>
                  </a:cubicBezTo>
                  <a:cubicBezTo>
                    <a:pt x="136" y="109"/>
                    <a:pt x="135" y="110"/>
                    <a:pt x="134" y="111"/>
                  </a:cubicBezTo>
                  <a:cubicBezTo>
                    <a:pt x="127" y="114"/>
                    <a:pt x="119" y="118"/>
                    <a:pt x="111" y="120"/>
                  </a:cubicBezTo>
                  <a:cubicBezTo>
                    <a:pt x="110" y="121"/>
                    <a:pt x="110" y="121"/>
                    <a:pt x="109" y="121"/>
                  </a:cubicBezTo>
                  <a:cubicBezTo>
                    <a:pt x="111" y="119"/>
                    <a:pt x="112" y="116"/>
                    <a:pt x="113" y="114"/>
                  </a:cubicBezTo>
                  <a:cubicBezTo>
                    <a:pt x="114" y="110"/>
                    <a:pt x="113" y="105"/>
                    <a:pt x="109" y="105"/>
                  </a:cubicBezTo>
                  <a:cubicBezTo>
                    <a:pt x="99" y="103"/>
                    <a:pt x="96" y="118"/>
                    <a:pt x="101" y="124"/>
                  </a:cubicBezTo>
                  <a:cubicBezTo>
                    <a:pt x="93" y="126"/>
                    <a:pt x="85" y="129"/>
                    <a:pt x="76" y="130"/>
                  </a:cubicBezTo>
                  <a:cubicBezTo>
                    <a:pt x="82" y="126"/>
                    <a:pt x="85" y="115"/>
                    <a:pt x="77" y="113"/>
                  </a:cubicBezTo>
                  <a:cubicBezTo>
                    <a:pt x="73" y="113"/>
                    <a:pt x="68" y="115"/>
                    <a:pt x="68" y="119"/>
                  </a:cubicBezTo>
                  <a:cubicBezTo>
                    <a:pt x="67" y="123"/>
                    <a:pt x="71" y="126"/>
                    <a:pt x="75" y="124"/>
                  </a:cubicBezTo>
                  <a:cubicBezTo>
                    <a:pt x="76" y="123"/>
                    <a:pt x="75" y="122"/>
                    <a:pt x="74" y="122"/>
                  </a:cubicBezTo>
                  <a:cubicBezTo>
                    <a:pt x="72" y="123"/>
                    <a:pt x="70" y="121"/>
                    <a:pt x="70" y="118"/>
                  </a:cubicBezTo>
                  <a:cubicBezTo>
                    <a:pt x="71" y="117"/>
                    <a:pt x="72" y="116"/>
                    <a:pt x="73" y="116"/>
                  </a:cubicBezTo>
                  <a:cubicBezTo>
                    <a:pt x="76" y="115"/>
                    <a:pt x="79" y="116"/>
                    <a:pt x="79" y="119"/>
                  </a:cubicBezTo>
                  <a:cubicBezTo>
                    <a:pt x="81" y="123"/>
                    <a:pt x="75" y="130"/>
                    <a:pt x="71" y="131"/>
                  </a:cubicBezTo>
                  <a:cubicBezTo>
                    <a:pt x="71" y="131"/>
                    <a:pt x="71" y="131"/>
                    <a:pt x="71" y="132"/>
                  </a:cubicBezTo>
                  <a:cubicBezTo>
                    <a:pt x="64" y="133"/>
                    <a:pt x="57" y="134"/>
                    <a:pt x="50" y="134"/>
                  </a:cubicBezTo>
                  <a:cubicBezTo>
                    <a:pt x="51" y="134"/>
                    <a:pt x="52" y="132"/>
                    <a:pt x="53" y="131"/>
                  </a:cubicBezTo>
                  <a:cubicBezTo>
                    <a:pt x="55" y="128"/>
                    <a:pt x="55" y="123"/>
                    <a:pt x="51" y="121"/>
                  </a:cubicBezTo>
                  <a:cubicBezTo>
                    <a:pt x="47" y="119"/>
                    <a:pt x="43" y="121"/>
                    <a:pt x="41" y="124"/>
                  </a:cubicBezTo>
                  <a:cubicBezTo>
                    <a:pt x="40" y="127"/>
                    <a:pt x="40" y="132"/>
                    <a:pt x="41" y="135"/>
                  </a:cubicBezTo>
                  <a:cubicBezTo>
                    <a:pt x="28" y="135"/>
                    <a:pt x="15" y="134"/>
                    <a:pt x="2" y="131"/>
                  </a:cubicBezTo>
                  <a:cubicBezTo>
                    <a:pt x="1" y="131"/>
                    <a:pt x="0" y="133"/>
                    <a:pt x="2" y="133"/>
                  </a:cubicBezTo>
                  <a:cubicBezTo>
                    <a:pt x="13" y="136"/>
                    <a:pt x="24" y="137"/>
                    <a:pt x="35" y="137"/>
                  </a:cubicBezTo>
                  <a:cubicBezTo>
                    <a:pt x="40" y="138"/>
                    <a:pt x="44" y="140"/>
                    <a:pt x="45" y="145"/>
                  </a:cubicBezTo>
                  <a:cubicBezTo>
                    <a:pt x="46" y="148"/>
                    <a:pt x="44" y="151"/>
                    <a:pt x="41" y="151"/>
                  </a:cubicBezTo>
                  <a:cubicBezTo>
                    <a:pt x="39" y="151"/>
                    <a:pt x="37" y="150"/>
                    <a:pt x="37" y="149"/>
                  </a:cubicBezTo>
                  <a:cubicBezTo>
                    <a:pt x="36" y="147"/>
                    <a:pt x="37" y="146"/>
                    <a:pt x="39" y="146"/>
                  </a:cubicBezTo>
                  <a:cubicBezTo>
                    <a:pt x="40" y="145"/>
                    <a:pt x="41" y="146"/>
                    <a:pt x="41" y="146"/>
                  </a:cubicBezTo>
                  <a:cubicBezTo>
                    <a:pt x="42" y="147"/>
                    <a:pt x="43" y="146"/>
                    <a:pt x="43" y="145"/>
                  </a:cubicBezTo>
                  <a:cubicBezTo>
                    <a:pt x="41" y="141"/>
                    <a:pt x="36" y="142"/>
                    <a:pt x="35" y="146"/>
                  </a:cubicBezTo>
                  <a:cubicBezTo>
                    <a:pt x="33" y="150"/>
                    <a:pt x="37" y="154"/>
                    <a:pt x="41" y="153"/>
                  </a:cubicBezTo>
                  <a:cubicBezTo>
                    <a:pt x="46" y="153"/>
                    <a:pt x="49" y="148"/>
                    <a:pt x="48" y="144"/>
                  </a:cubicBezTo>
                  <a:cubicBezTo>
                    <a:pt x="47" y="141"/>
                    <a:pt x="44" y="138"/>
                    <a:pt x="41" y="137"/>
                  </a:cubicBezTo>
                  <a:cubicBezTo>
                    <a:pt x="42" y="137"/>
                    <a:pt x="42" y="137"/>
                    <a:pt x="43" y="137"/>
                  </a:cubicBezTo>
                  <a:cubicBezTo>
                    <a:pt x="43" y="138"/>
                    <a:pt x="44" y="138"/>
                    <a:pt x="44" y="137"/>
                  </a:cubicBezTo>
                  <a:cubicBezTo>
                    <a:pt x="49" y="137"/>
                    <a:pt x="53" y="136"/>
                    <a:pt x="58" y="136"/>
                  </a:cubicBezTo>
                  <a:cubicBezTo>
                    <a:pt x="57" y="136"/>
                    <a:pt x="58" y="137"/>
                    <a:pt x="58" y="137"/>
                  </a:cubicBezTo>
                  <a:cubicBezTo>
                    <a:pt x="58" y="141"/>
                    <a:pt x="59" y="145"/>
                    <a:pt x="63" y="148"/>
                  </a:cubicBezTo>
                  <a:cubicBezTo>
                    <a:pt x="65" y="151"/>
                    <a:pt x="71" y="154"/>
                    <a:pt x="74" y="150"/>
                  </a:cubicBezTo>
                  <a:cubicBezTo>
                    <a:pt x="78" y="147"/>
                    <a:pt x="75" y="141"/>
                    <a:pt x="72" y="139"/>
                  </a:cubicBezTo>
                  <a:cubicBezTo>
                    <a:pt x="70" y="137"/>
                    <a:pt x="67" y="135"/>
                    <a:pt x="64" y="135"/>
                  </a:cubicBezTo>
                  <a:cubicBezTo>
                    <a:pt x="72" y="134"/>
                    <a:pt x="80" y="132"/>
                    <a:pt x="88" y="130"/>
                  </a:cubicBezTo>
                  <a:cubicBezTo>
                    <a:pt x="93" y="129"/>
                    <a:pt x="99" y="131"/>
                    <a:pt x="103" y="134"/>
                  </a:cubicBezTo>
                  <a:cubicBezTo>
                    <a:pt x="105" y="136"/>
                    <a:pt x="106" y="140"/>
                    <a:pt x="103" y="143"/>
                  </a:cubicBezTo>
                  <a:cubicBezTo>
                    <a:pt x="102" y="145"/>
                    <a:pt x="100" y="145"/>
                    <a:pt x="98" y="143"/>
                  </a:cubicBezTo>
                  <a:cubicBezTo>
                    <a:pt x="97" y="143"/>
                    <a:pt x="97" y="142"/>
                    <a:pt x="97" y="142"/>
                  </a:cubicBezTo>
                  <a:cubicBezTo>
                    <a:pt x="96" y="140"/>
                    <a:pt x="97" y="139"/>
                    <a:pt x="100" y="139"/>
                  </a:cubicBezTo>
                  <a:cubicBezTo>
                    <a:pt x="100" y="139"/>
                    <a:pt x="102" y="138"/>
                    <a:pt x="101" y="137"/>
                  </a:cubicBezTo>
                  <a:cubicBezTo>
                    <a:pt x="98" y="133"/>
                    <a:pt x="94" y="138"/>
                    <a:pt x="94" y="142"/>
                  </a:cubicBezTo>
                  <a:cubicBezTo>
                    <a:pt x="95" y="146"/>
                    <a:pt x="100" y="148"/>
                    <a:pt x="104" y="146"/>
                  </a:cubicBezTo>
                  <a:cubicBezTo>
                    <a:pt x="108" y="143"/>
                    <a:pt x="108" y="137"/>
                    <a:pt x="105" y="133"/>
                  </a:cubicBezTo>
                  <a:cubicBezTo>
                    <a:pt x="102" y="130"/>
                    <a:pt x="99" y="129"/>
                    <a:pt x="96" y="128"/>
                  </a:cubicBezTo>
                  <a:cubicBezTo>
                    <a:pt x="103" y="126"/>
                    <a:pt x="110" y="123"/>
                    <a:pt x="117" y="121"/>
                  </a:cubicBezTo>
                  <a:cubicBezTo>
                    <a:pt x="119" y="125"/>
                    <a:pt x="122" y="128"/>
                    <a:pt x="126" y="130"/>
                  </a:cubicBezTo>
                  <a:cubicBezTo>
                    <a:pt x="129" y="131"/>
                    <a:pt x="134" y="131"/>
                    <a:pt x="136" y="127"/>
                  </a:cubicBezTo>
                  <a:cubicBezTo>
                    <a:pt x="138" y="121"/>
                    <a:pt x="131" y="118"/>
                    <a:pt x="125" y="118"/>
                  </a:cubicBezTo>
                  <a:cubicBezTo>
                    <a:pt x="132" y="115"/>
                    <a:pt x="139" y="111"/>
                    <a:pt x="146" y="108"/>
                  </a:cubicBezTo>
                  <a:cubicBezTo>
                    <a:pt x="146" y="108"/>
                    <a:pt x="146" y="108"/>
                    <a:pt x="147" y="108"/>
                  </a:cubicBezTo>
                  <a:cubicBezTo>
                    <a:pt x="147" y="108"/>
                    <a:pt x="147" y="108"/>
                    <a:pt x="147" y="108"/>
                  </a:cubicBezTo>
                  <a:cubicBezTo>
                    <a:pt x="147" y="108"/>
                    <a:pt x="147" y="108"/>
                    <a:pt x="147" y="108"/>
                  </a:cubicBezTo>
                  <a:cubicBezTo>
                    <a:pt x="149" y="113"/>
                    <a:pt x="152" y="117"/>
                    <a:pt x="157" y="119"/>
                  </a:cubicBezTo>
                  <a:cubicBezTo>
                    <a:pt x="160" y="120"/>
                    <a:pt x="165" y="119"/>
                    <a:pt x="167" y="115"/>
                  </a:cubicBezTo>
                  <a:cubicBezTo>
                    <a:pt x="168" y="111"/>
                    <a:pt x="165" y="108"/>
                    <a:pt x="161" y="106"/>
                  </a:cubicBezTo>
                  <a:cubicBezTo>
                    <a:pt x="158" y="105"/>
                    <a:pt x="154" y="105"/>
                    <a:pt x="151" y="105"/>
                  </a:cubicBezTo>
                  <a:cubicBezTo>
                    <a:pt x="156" y="102"/>
                    <a:pt x="162" y="99"/>
                    <a:pt x="168" y="95"/>
                  </a:cubicBezTo>
                  <a:cubicBezTo>
                    <a:pt x="168" y="95"/>
                    <a:pt x="169" y="94"/>
                    <a:pt x="170" y="94"/>
                  </a:cubicBezTo>
                  <a:cubicBezTo>
                    <a:pt x="170" y="94"/>
                    <a:pt x="170" y="94"/>
                    <a:pt x="171" y="94"/>
                  </a:cubicBezTo>
                  <a:cubicBezTo>
                    <a:pt x="175" y="91"/>
                    <a:pt x="180" y="92"/>
                    <a:pt x="183" y="96"/>
                  </a:cubicBezTo>
                  <a:cubicBezTo>
                    <a:pt x="184" y="98"/>
                    <a:pt x="184" y="101"/>
                    <a:pt x="183" y="103"/>
                  </a:cubicBezTo>
                  <a:cubicBezTo>
                    <a:pt x="182" y="104"/>
                    <a:pt x="180" y="105"/>
                    <a:pt x="179" y="105"/>
                  </a:cubicBezTo>
                  <a:cubicBezTo>
                    <a:pt x="176" y="104"/>
                    <a:pt x="177" y="101"/>
                    <a:pt x="179" y="100"/>
                  </a:cubicBezTo>
                  <a:cubicBezTo>
                    <a:pt x="180" y="100"/>
                    <a:pt x="180" y="99"/>
                    <a:pt x="179" y="99"/>
                  </a:cubicBezTo>
                  <a:cubicBezTo>
                    <a:pt x="175" y="98"/>
                    <a:pt x="173" y="103"/>
                    <a:pt x="175" y="106"/>
                  </a:cubicBezTo>
                  <a:cubicBezTo>
                    <a:pt x="178" y="109"/>
                    <a:pt x="183" y="108"/>
                    <a:pt x="185" y="105"/>
                  </a:cubicBezTo>
                  <a:cubicBezTo>
                    <a:pt x="187" y="100"/>
                    <a:pt x="186" y="95"/>
                    <a:pt x="182" y="92"/>
                  </a:cubicBezTo>
                  <a:cubicBezTo>
                    <a:pt x="180" y="90"/>
                    <a:pt x="178" y="90"/>
                    <a:pt x="175" y="90"/>
                  </a:cubicBezTo>
                  <a:cubicBezTo>
                    <a:pt x="177" y="89"/>
                    <a:pt x="180" y="87"/>
                    <a:pt x="182" y="85"/>
                  </a:cubicBezTo>
                  <a:cubicBezTo>
                    <a:pt x="182" y="85"/>
                    <a:pt x="182" y="85"/>
                    <a:pt x="182" y="85"/>
                  </a:cubicBezTo>
                  <a:cubicBezTo>
                    <a:pt x="182" y="85"/>
                    <a:pt x="183" y="85"/>
                    <a:pt x="183" y="85"/>
                  </a:cubicBezTo>
                  <a:cubicBezTo>
                    <a:pt x="185" y="83"/>
                    <a:pt x="188" y="80"/>
                    <a:pt x="191" y="78"/>
                  </a:cubicBezTo>
                  <a:cubicBezTo>
                    <a:pt x="192" y="78"/>
                    <a:pt x="192" y="79"/>
                    <a:pt x="193" y="78"/>
                  </a:cubicBezTo>
                  <a:cubicBezTo>
                    <a:pt x="197" y="81"/>
                    <a:pt x="202" y="83"/>
                    <a:pt x="206" y="82"/>
                  </a:cubicBezTo>
                  <a:cubicBezTo>
                    <a:pt x="210" y="82"/>
                    <a:pt x="214" y="80"/>
                    <a:pt x="214" y="76"/>
                  </a:cubicBezTo>
                  <a:cubicBezTo>
                    <a:pt x="214" y="72"/>
                    <a:pt x="208" y="70"/>
                    <a:pt x="204" y="70"/>
                  </a:cubicBezTo>
                  <a:cubicBezTo>
                    <a:pt x="203" y="70"/>
                    <a:pt x="202" y="70"/>
                    <a:pt x="201" y="70"/>
                  </a:cubicBezTo>
                  <a:cubicBezTo>
                    <a:pt x="204" y="67"/>
                    <a:pt x="207" y="64"/>
                    <a:pt x="210" y="61"/>
                  </a:cubicBezTo>
                  <a:cubicBezTo>
                    <a:pt x="212" y="60"/>
                    <a:pt x="214" y="58"/>
                    <a:pt x="216" y="56"/>
                  </a:cubicBezTo>
                  <a:cubicBezTo>
                    <a:pt x="220" y="54"/>
                    <a:pt x="224" y="53"/>
                    <a:pt x="228" y="57"/>
                  </a:cubicBezTo>
                  <a:cubicBezTo>
                    <a:pt x="229" y="58"/>
                    <a:pt x="230" y="61"/>
                    <a:pt x="229" y="63"/>
                  </a:cubicBezTo>
                  <a:cubicBezTo>
                    <a:pt x="228" y="64"/>
                    <a:pt x="228" y="64"/>
                    <a:pt x="227" y="64"/>
                  </a:cubicBezTo>
                  <a:cubicBezTo>
                    <a:pt x="226" y="65"/>
                    <a:pt x="225" y="65"/>
                    <a:pt x="225" y="64"/>
                  </a:cubicBezTo>
                  <a:cubicBezTo>
                    <a:pt x="222" y="62"/>
                    <a:pt x="224" y="62"/>
                    <a:pt x="225" y="60"/>
                  </a:cubicBezTo>
                  <a:cubicBezTo>
                    <a:pt x="225" y="60"/>
                    <a:pt x="225" y="61"/>
                    <a:pt x="225" y="61"/>
                  </a:cubicBezTo>
                  <a:cubicBezTo>
                    <a:pt x="225" y="61"/>
                    <a:pt x="226" y="61"/>
                    <a:pt x="226" y="61"/>
                  </a:cubicBezTo>
                  <a:cubicBezTo>
                    <a:pt x="226" y="61"/>
                    <a:pt x="227" y="60"/>
                    <a:pt x="227" y="60"/>
                  </a:cubicBezTo>
                  <a:cubicBezTo>
                    <a:pt x="227" y="58"/>
                    <a:pt x="225" y="58"/>
                    <a:pt x="224" y="58"/>
                  </a:cubicBezTo>
                  <a:cubicBezTo>
                    <a:pt x="222" y="59"/>
                    <a:pt x="221" y="61"/>
                    <a:pt x="221" y="63"/>
                  </a:cubicBezTo>
                  <a:cubicBezTo>
                    <a:pt x="221" y="67"/>
                    <a:pt x="226" y="69"/>
                    <a:pt x="230" y="66"/>
                  </a:cubicBezTo>
                  <a:cubicBezTo>
                    <a:pt x="233" y="63"/>
                    <a:pt x="232" y="57"/>
                    <a:pt x="229" y="54"/>
                  </a:cubicBezTo>
                  <a:cubicBezTo>
                    <a:pt x="226" y="52"/>
                    <a:pt x="222" y="52"/>
                    <a:pt x="218" y="53"/>
                  </a:cubicBezTo>
                  <a:cubicBezTo>
                    <a:pt x="224" y="47"/>
                    <a:pt x="229" y="42"/>
                    <a:pt x="233" y="36"/>
                  </a:cubicBezTo>
                  <a:cubicBezTo>
                    <a:pt x="234" y="36"/>
                    <a:pt x="234" y="36"/>
                    <a:pt x="234" y="36"/>
                  </a:cubicBezTo>
                  <a:cubicBezTo>
                    <a:pt x="234" y="35"/>
                    <a:pt x="235" y="35"/>
                    <a:pt x="235" y="35"/>
                  </a:cubicBezTo>
                  <a:cubicBezTo>
                    <a:pt x="235" y="35"/>
                    <a:pt x="235" y="35"/>
                    <a:pt x="235" y="35"/>
                  </a:cubicBezTo>
                  <a:cubicBezTo>
                    <a:pt x="235" y="35"/>
                    <a:pt x="235" y="35"/>
                    <a:pt x="235" y="35"/>
                  </a:cubicBezTo>
                  <a:cubicBezTo>
                    <a:pt x="234" y="40"/>
                    <a:pt x="238" y="44"/>
                    <a:pt x="242" y="45"/>
                  </a:cubicBezTo>
                  <a:cubicBezTo>
                    <a:pt x="246" y="45"/>
                    <a:pt x="250" y="43"/>
                    <a:pt x="251" y="39"/>
                  </a:cubicBezTo>
                  <a:cubicBezTo>
                    <a:pt x="252" y="35"/>
                    <a:pt x="249" y="31"/>
                    <a:pt x="246" y="30"/>
                  </a:cubicBezTo>
                  <a:cubicBezTo>
                    <a:pt x="243" y="29"/>
                    <a:pt x="240" y="29"/>
                    <a:pt x="237" y="31"/>
                  </a:cubicBezTo>
                  <a:cubicBezTo>
                    <a:pt x="239" y="27"/>
                    <a:pt x="242" y="24"/>
                    <a:pt x="244" y="20"/>
                  </a:cubicBezTo>
                  <a:cubicBezTo>
                    <a:pt x="244" y="20"/>
                    <a:pt x="244" y="20"/>
                    <a:pt x="244" y="20"/>
                  </a:cubicBezTo>
                  <a:cubicBezTo>
                    <a:pt x="249" y="19"/>
                    <a:pt x="254" y="16"/>
                    <a:pt x="256" y="12"/>
                  </a:cubicBezTo>
                  <a:cubicBezTo>
                    <a:pt x="258" y="9"/>
                    <a:pt x="257" y="4"/>
                    <a:pt x="253" y="2"/>
                  </a:cubicBezTo>
                  <a:cubicBezTo>
                    <a:pt x="249" y="0"/>
                    <a:pt x="245" y="4"/>
                    <a:pt x="243" y="7"/>
                  </a:cubicBezTo>
                  <a:close/>
                  <a:moveTo>
                    <a:pt x="150" y="109"/>
                  </a:moveTo>
                  <a:cubicBezTo>
                    <a:pt x="155" y="111"/>
                    <a:pt x="159" y="113"/>
                    <a:pt x="164" y="115"/>
                  </a:cubicBezTo>
                  <a:cubicBezTo>
                    <a:pt x="162" y="118"/>
                    <a:pt x="157" y="117"/>
                    <a:pt x="155" y="115"/>
                  </a:cubicBezTo>
                  <a:cubicBezTo>
                    <a:pt x="153" y="113"/>
                    <a:pt x="151" y="111"/>
                    <a:pt x="150" y="109"/>
                  </a:cubicBezTo>
                  <a:close/>
                  <a:moveTo>
                    <a:pt x="149" y="107"/>
                  </a:moveTo>
                  <a:cubicBezTo>
                    <a:pt x="155" y="107"/>
                    <a:pt x="165" y="107"/>
                    <a:pt x="164" y="113"/>
                  </a:cubicBezTo>
                  <a:cubicBezTo>
                    <a:pt x="160" y="111"/>
                    <a:pt x="155" y="109"/>
                    <a:pt x="150" y="108"/>
                  </a:cubicBezTo>
                  <a:cubicBezTo>
                    <a:pt x="150" y="108"/>
                    <a:pt x="149" y="108"/>
                    <a:pt x="149" y="107"/>
                  </a:cubicBezTo>
                  <a:close/>
                  <a:moveTo>
                    <a:pt x="133" y="126"/>
                  </a:moveTo>
                  <a:cubicBezTo>
                    <a:pt x="131" y="125"/>
                    <a:pt x="128" y="124"/>
                    <a:pt x="126" y="123"/>
                  </a:cubicBezTo>
                  <a:cubicBezTo>
                    <a:pt x="124" y="122"/>
                    <a:pt x="123" y="122"/>
                    <a:pt x="121" y="121"/>
                  </a:cubicBezTo>
                  <a:cubicBezTo>
                    <a:pt x="123" y="120"/>
                    <a:pt x="125" y="120"/>
                    <a:pt x="127" y="120"/>
                  </a:cubicBezTo>
                  <a:cubicBezTo>
                    <a:pt x="130" y="121"/>
                    <a:pt x="134" y="122"/>
                    <a:pt x="133" y="126"/>
                  </a:cubicBezTo>
                  <a:cubicBezTo>
                    <a:pt x="133" y="126"/>
                    <a:pt x="133" y="126"/>
                    <a:pt x="133" y="126"/>
                  </a:cubicBezTo>
                  <a:close/>
                  <a:moveTo>
                    <a:pt x="119" y="121"/>
                  </a:moveTo>
                  <a:cubicBezTo>
                    <a:pt x="122" y="123"/>
                    <a:pt x="124" y="124"/>
                    <a:pt x="126" y="125"/>
                  </a:cubicBezTo>
                  <a:cubicBezTo>
                    <a:pt x="128" y="126"/>
                    <a:pt x="130" y="127"/>
                    <a:pt x="132" y="128"/>
                  </a:cubicBezTo>
                  <a:cubicBezTo>
                    <a:pt x="130" y="129"/>
                    <a:pt x="125" y="127"/>
                    <a:pt x="123" y="125"/>
                  </a:cubicBezTo>
                  <a:cubicBezTo>
                    <a:pt x="122" y="124"/>
                    <a:pt x="121" y="123"/>
                    <a:pt x="119" y="121"/>
                  </a:cubicBezTo>
                  <a:close/>
                  <a:moveTo>
                    <a:pt x="73" y="146"/>
                  </a:moveTo>
                  <a:cubicBezTo>
                    <a:pt x="72" y="145"/>
                    <a:pt x="69" y="143"/>
                    <a:pt x="68" y="142"/>
                  </a:cubicBezTo>
                  <a:cubicBezTo>
                    <a:pt x="66" y="140"/>
                    <a:pt x="64" y="139"/>
                    <a:pt x="62" y="137"/>
                  </a:cubicBezTo>
                  <a:cubicBezTo>
                    <a:pt x="64" y="137"/>
                    <a:pt x="66" y="138"/>
                    <a:pt x="68" y="139"/>
                  </a:cubicBezTo>
                  <a:cubicBezTo>
                    <a:pt x="70" y="140"/>
                    <a:pt x="73" y="144"/>
                    <a:pt x="73" y="146"/>
                  </a:cubicBezTo>
                  <a:close/>
                  <a:moveTo>
                    <a:pt x="60" y="137"/>
                  </a:moveTo>
                  <a:cubicBezTo>
                    <a:pt x="60" y="137"/>
                    <a:pt x="60" y="137"/>
                    <a:pt x="60" y="137"/>
                  </a:cubicBezTo>
                  <a:cubicBezTo>
                    <a:pt x="62" y="140"/>
                    <a:pt x="64" y="141"/>
                    <a:pt x="67" y="143"/>
                  </a:cubicBezTo>
                  <a:cubicBezTo>
                    <a:pt x="69" y="145"/>
                    <a:pt x="70" y="147"/>
                    <a:pt x="72" y="148"/>
                  </a:cubicBezTo>
                  <a:cubicBezTo>
                    <a:pt x="72" y="149"/>
                    <a:pt x="71" y="149"/>
                    <a:pt x="70" y="149"/>
                  </a:cubicBezTo>
                  <a:cubicBezTo>
                    <a:pt x="64" y="150"/>
                    <a:pt x="61" y="143"/>
                    <a:pt x="60" y="137"/>
                  </a:cubicBezTo>
                  <a:close/>
                  <a:moveTo>
                    <a:pt x="48" y="122"/>
                  </a:moveTo>
                  <a:cubicBezTo>
                    <a:pt x="46" y="126"/>
                    <a:pt x="45" y="130"/>
                    <a:pt x="44" y="134"/>
                  </a:cubicBezTo>
                  <a:cubicBezTo>
                    <a:pt x="43" y="132"/>
                    <a:pt x="42" y="130"/>
                    <a:pt x="43" y="127"/>
                  </a:cubicBezTo>
                  <a:cubicBezTo>
                    <a:pt x="43" y="125"/>
                    <a:pt x="45" y="122"/>
                    <a:pt x="48" y="122"/>
                  </a:cubicBezTo>
                  <a:close/>
                  <a:moveTo>
                    <a:pt x="46" y="135"/>
                  </a:moveTo>
                  <a:cubicBezTo>
                    <a:pt x="45" y="135"/>
                    <a:pt x="45" y="135"/>
                    <a:pt x="45" y="135"/>
                  </a:cubicBezTo>
                  <a:cubicBezTo>
                    <a:pt x="47" y="131"/>
                    <a:pt x="48" y="126"/>
                    <a:pt x="49" y="122"/>
                  </a:cubicBezTo>
                  <a:cubicBezTo>
                    <a:pt x="54" y="124"/>
                    <a:pt x="52" y="130"/>
                    <a:pt x="50" y="132"/>
                  </a:cubicBezTo>
                  <a:cubicBezTo>
                    <a:pt x="49" y="133"/>
                    <a:pt x="47" y="134"/>
                    <a:pt x="46" y="135"/>
                  </a:cubicBezTo>
                  <a:close/>
                  <a:moveTo>
                    <a:pt x="107" y="107"/>
                  </a:moveTo>
                  <a:cubicBezTo>
                    <a:pt x="106" y="109"/>
                    <a:pt x="106" y="112"/>
                    <a:pt x="105" y="114"/>
                  </a:cubicBezTo>
                  <a:cubicBezTo>
                    <a:pt x="105" y="115"/>
                    <a:pt x="104" y="117"/>
                    <a:pt x="104" y="118"/>
                  </a:cubicBezTo>
                  <a:cubicBezTo>
                    <a:pt x="104" y="119"/>
                    <a:pt x="104" y="121"/>
                    <a:pt x="103" y="121"/>
                  </a:cubicBezTo>
                  <a:cubicBezTo>
                    <a:pt x="102" y="119"/>
                    <a:pt x="101" y="117"/>
                    <a:pt x="101" y="114"/>
                  </a:cubicBezTo>
                  <a:cubicBezTo>
                    <a:pt x="102" y="111"/>
                    <a:pt x="104" y="107"/>
                    <a:pt x="107" y="107"/>
                  </a:cubicBezTo>
                  <a:close/>
                  <a:moveTo>
                    <a:pt x="105" y="122"/>
                  </a:moveTo>
                  <a:cubicBezTo>
                    <a:pt x="107" y="117"/>
                    <a:pt x="108" y="112"/>
                    <a:pt x="109" y="107"/>
                  </a:cubicBezTo>
                  <a:cubicBezTo>
                    <a:pt x="113" y="109"/>
                    <a:pt x="110" y="115"/>
                    <a:pt x="109" y="117"/>
                  </a:cubicBezTo>
                  <a:cubicBezTo>
                    <a:pt x="108" y="119"/>
                    <a:pt x="106" y="121"/>
                    <a:pt x="105" y="122"/>
                  </a:cubicBezTo>
                  <a:close/>
                  <a:moveTo>
                    <a:pt x="161" y="85"/>
                  </a:moveTo>
                  <a:cubicBezTo>
                    <a:pt x="160" y="87"/>
                    <a:pt x="159" y="89"/>
                    <a:pt x="159" y="91"/>
                  </a:cubicBezTo>
                  <a:cubicBezTo>
                    <a:pt x="158" y="93"/>
                    <a:pt x="157" y="95"/>
                    <a:pt x="158" y="97"/>
                  </a:cubicBezTo>
                  <a:cubicBezTo>
                    <a:pt x="157" y="96"/>
                    <a:pt x="156" y="94"/>
                    <a:pt x="156" y="92"/>
                  </a:cubicBezTo>
                  <a:cubicBezTo>
                    <a:pt x="156" y="89"/>
                    <a:pt x="158" y="85"/>
                    <a:pt x="161" y="85"/>
                  </a:cubicBezTo>
                  <a:close/>
                  <a:moveTo>
                    <a:pt x="158" y="98"/>
                  </a:moveTo>
                  <a:cubicBezTo>
                    <a:pt x="158" y="98"/>
                    <a:pt x="158" y="98"/>
                    <a:pt x="158" y="98"/>
                  </a:cubicBezTo>
                  <a:cubicBezTo>
                    <a:pt x="158" y="98"/>
                    <a:pt x="158" y="98"/>
                    <a:pt x="158" y="98"/>
                  </a:cubicBezTo>
                  <a:cubicBezTo>
                    <a:pt x="158" y="98"/>
                    <a:pt x="158" y="98"/>
                    <a:pt x="158" y="98"/>
                  </a:cubicBezTo>
                  <a:cubicBezTo>
                    <a:pt x="159" y="96"/>
                    <a:pt x="160" y="94"/>
                    <a:pt x="160" y="92"/>
                  </a:cubicBezTo>
                  <a:cubicBezTo>
                    <a:pt x="161" y="89"/>
                    <a:pt x="162" y="87"/>
                    <a:pt x="162" y="84"/>
                  </a:cubicBezTo>
                  <a:cubicBezTo>
                    <a:pt x="167" y="85"/>
                    <a:pt x="164" y="91"/>
                    <a:pt x="163" y="93"/>
                  </a:cubicBezTo>
                  <a:cubicBezTo>
                    <a:pt x="162" y="95"/>
                    <a:pt x="160" y="97"/>
                    <a:pt x="158" y="98"/>
                  </a:cubicBezTo>
                  <a:close/>
                  <a:moveTo>
                    <a:pt x="196" y="78"/>
                  </a:moveTo>
                  <a:cubicBezTo>
                    <a:pt x="197" y="78"/>
                    <a:pt x="197" y="78"/>
                    <a:pt x="198" y="78"/>
                  </a:cubicBezTo>
                  <a:cubicBezTo>
                    <a:pt x="202" y="78"/>
                    <a:pt x="206" y="78"/>
                    <a:pt x="210" y="78"/>
                  </a:cubicBezTo>
                  <a:cubicBezTo>
                    <a:pt x="210" y="78"/>
                    <a:pt x="210" y="78"/>
                    <a:pt x="210" y="79"/>
                  </a:cubicBezTo>
                  <a:cubicBezTo>
                    <a:pt x="208" y="81"/>
                    <a:pt x="203" y="80"/>
                    <a:pt x="201" y="79"/>
                  </a:cubicBezTo>
                  <a:cubicBezTo>
                    <a:pt x="199" y="79"/>
                    <a:pt x="198" y="79"/>
                    <a:pt x="196" y="78"/>
                  </a:cubicBezTo>
                  <a:close/>
                  <a:moveTo>
                    <a:pt x="202" y="72"/>
                  </a:moveTo>
                  <a:cubicBezTo>
                    <a:pt x="203" y="72"/>
                    <a:pt x="205" y="72"/>
                    <a:pt x="206" y="72"/>
                  </a:cubicBezTo>
                  <a:cubicBezTo>
                    <a:pt x="208" y="73"/>
                    <a:pt x="211" y="74"/>
                    <a:pt x="211" y="77"/>
                  </a:cubicBezTo>
                  <a:cubicBezTo>
                    <a:pt x="208" y="76"/>
                    <a:pt x="204" y="76"/>
                    <a:pt x="201" y="76"/>
                  </a:cubicBezTo>
                  <a:cubicBezTo>
                    <a:pt x="199" y="76"/>
                    <a:pt x="198" y="76"/>
                    <a:pt x="196" y="76"/>
                  </a:cubicBezTo>
                  <a:cubicBezTo>
                    <a:pt x="195" y="76"/>
                    <a:pt x="194" y="76"/>
                    <a:pt x="193" y="76"/>
                  </a:cubicBezTo>
                  <a:cubicBezTo>
                    <a:pt x="196" y="74"/>
                    <a:pt x="199" y="73"/>
                    <a:pt x="202" y="72"/>
                  </a:cubicBezTo>
                  <a:close/>
                  <a:moveTo>
                    <a:pt x="202" y="44"/>
                  </a:moveTo>
                  <a:cubicBezTo>
                    <a:pt x="202" y="50"/>
                    <a:pt x="203" y="56"/>
                    <a:pt x="205" y="61"/>
                  </a:cubicBezTo>
                  <a:cubicBezTo>
                    <a:pt x="204" y="60"/>
                    <a:pt x="202" y="60"/>
                    <a:pt x="201" y="59"/>
                  </a:cubicBezTo>
                  <a:cubicBezTo>
                    <a:pt x="199" y="56"/>
                    <a:pt x="199" y="49"/>
                    <a:pt x="201" y="46"/>
                  </a:cubicBezTo>
                  <a:cubicBezTo>
                    <a:pt x="201" y="45"/>
                    <a:pt x="202" y="45"/>
                    <a:pt x="202" y="44"/>
                  </a:cubicBezTo>
                  <a:close/>
                  <a:moveTo>
                    <a:pt x="206" y="61"/>
                  </a:moveTo>
                  <a:cubicBezTo>
                    <a:pt x="205" y="55"/>
                    <a:pt x="205" y="50"/>
                    <a:pt x="204" y="43"/>
                  </a:cubicBezTo>
                  <a:cubicBezTo>
                    <a:pt x="207" y="43"/>
                    <a:pt x="208" y="48"/>
                    <a:pt x="208" y="50"/>
                  </a:cubicBezTo>
                  <a:cubicBezTo>
                    <a:pt x="208" y="52"/>
                    <a:pt x="208" y="54"/>
                    <a:pt x="208" y="56"/>
                  </a:cubicBezTo>
                  <a:cubicBezTo>
                    <a:pt x="207" y="58"/>
                    <a:pt x="207" y="59"/>
                    <a:pt x="206" y="61"/>
                  </a:cubicBezTo>
                  <a:close/>
                  <a:moveTo>
                    <a:pt x="237" y="36"/>
                  </a:moveTo>
                  <a:cubicBezTo>
                    <a:pt x="241" y="37"/>
                    <a:pt x="244" y="38"/>
                    <a:pt x="248" y="40"/>
                  </a:cubicBezTo>
                  <a:cubicBezTo>
                    <a:pt x="248" y="40"/>
                    <a:pt x="248" y="40"/>
                    <a:pt x="248" y="40"/>
                  </a:cubicBezTo>
                  <a:cubicBezTo>
                    <a:pt x="247" y="42"/>
                    <a:pt x="244" y="43"/>
                    <a:pt x="242" y="42"/>
                  </a:cubicBezTo>
                  <a:cubicBezTo>
                    <a:pt x="239" y="41"/>
                    <a:pt x="238" y="38"/>
                    <a:pt x="237" y="36"/>
                  </a:cubicBezTo>
                  <a:close/>
                  <a:moveTo>
                    <a:pt x="244" y="32"/>
                  </a:moveTo>
                  <a:cubicBezTo>
                    <a:pt x="246" y="33"/>
                    <a:pt x="249" y="35"/>
                    <a:pt x="249" y="38"/>
                  </a:cubicBezTo>
                  <a:cubicBezTo>
                    <a:pt x="249" y="38"/>
                    <a:pt x="249" y="39"/>
                    <a:pt x="249" y="39"/>
                  </a:cubicBezTo>
                  <a:cubicBezTo>
                    <a:pt x="245" y="36"/>
                    <a:pt x="241" y="34"/>
                    <a:pt x="236" y="34"/>
                  </a:cubicBezTo>
                  <a:cubicBezTo>
                    <a:pt x="239" y="32"/>
                    <a:pt x="241" y="31"/>
                    <a:pt x="244" y="32"/>
                  </a:cubicBezTo>
                  <a:close/>
                  <a:moveTo>
                    <a:pt x="253" y="5"/>
                  </a:moveTo>
                  <a:cubicBezTo>
                    <a:pt x="255" y="7"/>
                    <a:pt x="253" y="11"/>
                    <a:pt x="252" y="13"/>
                  </a:cubicBezTo>
                  <a:cubicBezTo>
                    <a:pt x="250" y="15"/>
                    <a:pt x="248" y="16"/>
                    <a:pt x="245" y="17"/>
                  </a:cubicBezTo>
                  <a:cubicBezTo>
                    <a:pt x="248" y="13"/>
                    <a:pt x="251" y="9"/>
                    <a:pt x="253" y="5"/>
                  </a:cubicBezTo>
                  <a:close/>
                  <a:moveTo>
                    <a:pt x="251" y="4"/>
                  </a:moveTo>
                  <a:cubicBezTo>
                    <a:pt x="251" y="4"/>
                    <a:pt x="252" y="4"/>
                    <a:pt x="252" y="5"/>
                  </a:cubicBezTo>
                  <a:cubicBezTo>
                    <a:pt x="249" y="9"/>
                    <a:pt x="247" y="13"/>
                    <a:pt x="244" y="16"/>
                  </a:cubicBezTo>
                  <a:cubicBezTo>
                    <a:pt x="244" y="12"/>
                    <a:pt x="245" y="4"/>
                    <a:pt x="251" y="4"/>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107"/>
            <p:cNvSpPr/>
            <p:nvPr/>
          </p:nvSpPr>
          <p:spPr bwMode="auto">
            <a:xfrm>
              <a:off x="-1" y="2500"/>
              <a:ext cx="760" cy="556"/>
            </a:xfrm>
            <a:custGeom>
              <a:avLst/>
              <a:gdLst>
                <a:gd name="T0" fmla="*/ 70 w 150"/>
                <a:gd name="T1" fmla="*/ 55 h 110"/>
                <a:gd name="T2" fmla="*/ 48 w 150"/>
                <a:gd name="T3" fmla="*/ 82 h 110"/>
                <a:gd name="T4" fmla="*/ 15 w 150"/>
                <a:gd name="T5" fmla="*/ 74 h 110"/>
                <a:gd name="T6" fmla="*/ 17 w 150"/>
                <a:gd name="T7" fmla="*/ 72 h 110"/>
                <a:gd name="T8" fmla="*/ 45 w 150"/>
                <a:gd name="T9" fmla="*/ 57 h 110"/>
                <a:gd name="T10" fmla="*/ 61 w 150"/>
                <a:gd name="T11" fmla="*/ 52 h 110"/>
                <a:gd name="T12" fmla="*/ 45 w 150"/>
                <a:gd name="T13" fmla="*/ 46 h 110"/>
                <a:gd name="T14" fmla="*/ 18 w 150"/>
                <a:gd name="T15" fmla="*/ 44 h 110"/>
                <a:gd name="T16" fmla="*/ 0 w 150"/>
                <a:gd name="T17" fmla="*/ 10 h 110"/>
                <a:gd name="T18" fmla="*/ 3 w 150"/>
                <a:gd name="T19" fmla="*/ 9 h 110"/>
                <a:gd name="T20" fmla="*/ 30 w 150"/>
                <a:gd name="T21" fmla="*/ 21 h 110"/>
                <a:gd name="T22" fmla="*/ 42 w 150"/>
                <a:gd name="T23" fmla="*/ 43 h 110"/>
                <a:gd name="T24" fmla="*/ 62 w 150"/>
                <a:gd name="T25" fmla="*/ 49 h 110"/>
                <a:gd name="T26" fmla="*/ 48 w 150"/>
                <a:gd name="T27" fmla="*/ 32 h 110"/>
                <a:gd name="T28" fmla="*/ 41 w 150"/>
                <a:gd name="T29" fmla="*/ 3 h 110"/>
                <a:gd name="T30" fmla="*/ 44 w 150"/>
                <a:gd name="T31" fmla="*/ 1 h 110"/>
                <a:gd name="T32" fmla="*/ 59 w 150"/>
                <a:gd name="T33" fmla="*/ 9 h 110"/>
                <a:gd name="T34" fmla="*/ 69 w 150"/>
                <a:gd name="T35" fmla="*/ 21 h 110"/>
                <a:gd name="T36" fmla="*/ 70 w 150"/>
                <a:gd name="T37" fmla="*/ 51 h 110"/>
                <a:gd name="T38" fmla="*/ 70 w 150"/>
                <a:gd name="T39" fmla="*/ 52 h 110"/>
                <a:gd name="T40" fmla="*/ 95 w 150"/>
                <a:gd name="T41" fmla="*/ 63 h 110"/>
                <a:gd name="T42" fmla="*/ 87 w 150"/>
                <a:gd name="T43" fmla="*/ 15 h 110"/>
                <a:gd name="T44" fmla="*/ 90 w 150"/>
                <a:gd name="T45" fmla="*/ 16 h 110"/>
                <a:gd name="T46" fmla="*/ 98 w 150"/>
                <a:gd name="T47" fmla="*/ 31 h 110"/>
                <a:gd name="T48" fmla="*/ 106 w 150"/>
                <a:gd name="T49" fmla="*/ 45 h 110"/>
                <a:gd name="T50" fmla="*/ 105 w 150"/>
                <a:gd name="T51" fmla="*/ 67 h 110"/>
                <a:gd name="T52" fmla="*/ 105 w 150"/>
                <a:gd name="T53" fmla="*/ 67 h 110"/>
                <a:gd name="T54" fmla="*/ 149 w 150"/>
                <a:gd name="T55" fmla="*/ 94 h 110"/>
                <a:gd name="T56" fmla="*/ 148 w 150"/>
                <a:gd name="T57" fmla="*/ 95 h 110"/>
                <a:gd name="T58" fmla="*/ 106 w 150"/>
                <a:gd name="T59" fmla="*/ 71 h 110"/>
                <a:gd name="T60" fmla="*/ 91 w 150"/>
                <a:gd name="T61" fmla="*/ 97 h 110"/>
                <a:gd name="T62" fmla="*/ 53 w 150"/>
                <a:gd name="T63" fmla="*/ 104 h 110"/>
                <a:gd name="T64" fmla="*/ 53 w 150"/>
                <a:gd name="T65" fmla="*/ 101 h 110"/>
                <a:gd name="T66" fmla="*/ 76 w 150"/>
                <a:gd name="T67" fmla="*/ 76 h 110"/>
                <a:gd name="T68" fmla="*/ 98 w 150"/>
                <a:gd name="T69" fmla="*/ 67 h 110"/>
                <a:gd name="T70" fmla="*/ 96 w 150"/>
                <a:gd name="T71" fmla="*/ 66 h 110"/>
                <a:gd name="T72" fmla="*/ 70 w 150"/>
                <a:gd name="T73"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110">
                  <a:moveTo>
                    <a:pt x="70" y="55"/>
                  </a:moveTo>
                  <a:cubicBezTo>
                    <a:pt x="67" y="67"/>
                    <a:pt x="59" y="77"/>
                    <a:pt x="48" y="82"/>
                  </a:cubicBezTo>
                  <a:cubicBezTo>
                    <a:pt x="36" y="87"/>
                    <a:pt x="21" y="87"/>
                    <a:pt x="15" y="74"/>
                  </a:cubicBezTo>
                  <a:cubicBezTo>
                    <a:pt x="14" y="73"/>
                    <a:pt x="15" y="72"/>
                    <a:pt x="17" y="72"/>
                  </a:cubicBezTo>
                  <a:cubicBezTo>
                    <a:pt x="29" y="74"/>
                    <a:pt x="36" y="62"/>
                    <a:pt x="45" y="57"/>
                  </a:cubicBezTo>
                  <a:cubicBezTo>
                    <a:pt x="50" y="54"/>
                    <a:pt x="55" y="52"/>
                    <a:pt x="61" y="52"/>
                  </a:cubicBezTo>
                  <a:cubicBezTo>
                    <a:pt x="56" y="50"/>
                    <a:pt x="50" y="49"/>
                    <a:pt x="45" y="46"/>
                  </a:cubicBezTo>
                  <a:cubicBezTo>
                    <a:pt x="37" y="54"/>
                    <a:pt x="25" y="51"/>
                    <a:pt x="18" y="44"/>
                  </a:cubicBezTo>
                  <a:cubicBezTo>
                    <a:pt x="8" y="36"/>
                    <a:pt x="3" y="22"/>
                    <a:pt x="0" y="10"/>
                  </a:cubicBezTo>
                  <a:cubicBezTo>
                    <a:pt x="0" y="8"/>
                    <a:pt x="2" y="8"/>
                    <a:pt x="3" y="9"/>
                  </a:cubicBezTo>
                  <a:cubicBezTo>
                    <a:pt x="10" y="17"/>
                    <a:pt x="22" y="16"/>
                    <a:pt x="30" y="21"/>
                  </a:cubicBezTo>
                  <a:cubicBezTo>
                    <a:pt x="37" y="25"/>
                    <a:pt x="42" y="34"/>
                    <a:pt x="42" y="43"/>
                  </a:cubicBezTo>
                  <a:cubicBezTo>
                    <a:pt x="49" y="44"/>
                    <a:pt x="56" y="46"/>
                    <a:pt x="62" y="49"/>
                  </a:cubicBezTo>
                  <a:cubicBezTo>
                    <a:pt x="56" y="44"/>
                    <a:pt x="50" y="39"/>
                    <a:pt x="48" y="32"/>
                  </a:cubicBezTo>
                  <a:cubicBezTo>
                    <a:pt x="44" y="23"/>
                    <a:pt x="44" y="12"/>
                    <a:pt x="41" y="3"/>
                  </a:cubicBezTo>
                  <a:cubicBezTo>
                    <a:pt x="40" y="1"/>
                    <a:pt x="42" y="0"/>
                    <a:pt x="44" y="1"/>
                  </a:cubicBezTo>
                  <a:cubicBezTo>
                    <a:pt x="48" y="5"/>
                    <a:pt x="54" y="6"/>
                    <a:pt x="59" y="9"/>
                  </a:cubicBezTo>
                  <a:cubicBezTo>
                    <a:pt x="63" y="12"/>
                    <a:pt x="67" y="17"/>
                    <a:pt x="69" y="21"/>
                  </a:cubicBezTo>
                  <a:cubicBezTo>
                    <a:pt x="74" y="30"/>
                    <a:pt x="73" y="42"/>
                    <a:pt x="70" y="51"/>
                  </a:cubicBezTo>
                  <a:cubicBezTo>
                    <a:pt x="70" y="51"/>
                    <a:pt x="70" y="52"/>
                    <a:pt x="70" y="52"/>
                  </a:cubicBezTo>
                  <a:cubicBezTo>
                    <a:pt x="79" y="55"/>
                    <a:pt x="87" y="59"/>
                    <a:pt x="95" y="63"/>
                  </a:cubicBezTo>
                  <a:cubicBezTo>
                    <a:pt x="83" y="50"/>
                    <a:pt x="76" y="31"/>
                    <a:pt x="87" y="15"/>
                  </a:cubicBezTo>
                  <a:cubicBezTo>
                    <a:pt x="88" y="14"/>
                    <a:pt x="90" y="14"/>
                    <a:pt x="90" y="16"/>
                  </a:cubicBezTo>
                  <a:cubicBezTo>
                    <a:pt x="90" y="21"/>
                    <a:pt x="95" y="27"/>
                    <a:pt x="98" y="31"/>
                  </a:cubicBezTo>
                  <a:cubicBezTo>
                    <a:pt x="101" y="35"/>
                    <a:pt x="105" y="40"/>
                    <a:pt x="106" y="45"/>
                  </a:cubicBezTo>
                  <a:cubicBezTo>
                    <a:pt x="109" y="52"/>
                    <a:pt x="108" y="60"/>
                    <a:pt x="105" y="67"/>
                  </a:cubicBezTo>
                  <a:cubicBezTo>
                    <a:pt x="105" y="67"/>
                    <a:pt x="105" y="67"/>
                    <a:pt x="105" y="67"/>
                  </a:cubicBezTo>
                  <a:cubicBezTo>
                    <a:pt x="120" y="75"/>
                    <a:pt x="135" y="84"/>
                    <a:pt x="149" y="94"/>
                  </a:cubicBezTo>
                  <a:cubicBezTo>
                    <a:pt x="150" y="94"/>
                    <a:pt x="149" y="95"/>
                    <a:pt x="148" y="95"/>
                  </a:cubicBezTo>
                  <a:cubicBezTo>
                    <a:pt x="134" y="87"/>
                    <a:pt x="120" y="78"/>
                    <a:pt x="106" y="71"/>
                  </a:cubicBezTo>
                  <a:cubicBezTo>
                    <a:pt x="107" y="82"/>
                    <a:pt x="99" y="92"/>
                    <a:pt x="91" y="97"/>
                  </a:cubicBezTo>
                  <a:cubicBezTo>
                    <a:pt x="81" y="104"/>
                    <a:pt x="64" y="110"/>
                    <a:pt x="53" y="104"/>
                  </a:cubicBezTo>
                  <a:cubicBezTo>
                    <a:pt x="52" y="104"/>
                    <a:pt x="52" y="102"/>
                    <a:pt x="53" y="101"/>
                  </a:cubicBezTo>
                  <a:cubicBezTo>
                    <a:pt x="62" y="95"/>
                    <a:pt x="67" y="84"/>
                    <a:pt x="76" y="76"/>
                  </a:cubicBezTo>
                  <a:cubicBezTo>
                    <a:pt x="82" y="71"/>
                    <a:pt x="90" y="67"/>
                    <a:pt x="98" y="67"/>
                  </a:cubicBezTo>
                  <a:cubicBezTo>
                    <a:pt x="97" y="67"/>
                    <a:pt x="97" y="66"/>
                    <a:pt x="96" y="66"/>
                  </a:cubicBezTo>
                  <a:cubicBezTo>
                    <a:pt x="87" y="62"/>
                    <a:pt x="78" y="58"/>
                    <a:pt x="70" y="55"/>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108"/>
            <p:cNvSpPr/>
            <p:nvPr/>
          </p:nvSpPr>
          <p:spPr bwMode="auto">
            <a:xfrm>
              <a:off x="3026" y="2383"/>
              <a:ext cx="102" cy="101"/>
            </a:xfrm>
            <a:custGeom>
              <a:avLst/>
              <a:gdLst>
                <a:gd name="T0" fmla="*/ 15 w 20"/>
                <a:gd name="T1" fmla="*/ 8 h 20"/>
                <a:gd name="T2" fmla="*/ 20 w 20"/>
                <a:gd name="T3" fmla="*/ 0 h 20"/>
                <a:gd name="T4" fmla="*/ 19 w 20"/>
                <a:gd name="T5" fmla="*/ 10 h 20"/>
                <a:gd name="T6" fmla="*/ 0 w 20"/>
                <a:gd name="T7" fmla="*/ 20 h 20"/>
                <a:gd name="T8" fmla="*/ 15 w 20"/>
                <a:gd name="T9" fmla="*/ 8 h 20"/>
              </a:gdLst>
              <a:ahLst/>
              <a:cxnLst>
                <a:cxn ang="0">
                  <a:pos x="T0" y="T1"/>
                </a:cxn>
                <a:cxn ang="0">
                  <a:pos x="T2" y="T3"/>
                </a:cxn>
                <a:cxn ang="0">
                  <a:pos x="T4" y="T5"/>
                </a:cxn>
                <a:cxn ang="0">
                  <a:pos x="T6" y="T7"/>
                </a:cxn>
                <a:cxn ang="0">
                  <a:pos x="T8" y="T9"/>
                </a:cxn>
              </a:cxnLst>
              <a:rect l="0" t="0" r="r" b="b"/>
              <a:pathLst>
                <a:path w="20" h="20">
                  <a:moveTo>
                    <a:pt x="15" y="8"/>
                  </a:moveTo>
                  <a:cubicBezTo>
                    <a:pt x="17" y="5"/>
                    <a:pt x="19" y="3"/>
                    <a:pt x="20" y="0"/>
                  </a:cubicBezTo>
                  <a:cubicBezTo>
                    <a:pt x="20" y="3"/>
                    <a:pt x="19" y="6"/>
                    <a:pt x="19" y="10"/>
                  </a:cubicBezTo>
                  <a:cubicBezTo>
                    <a:pt x="13" y="15"/>
                    <a:pt x="7" y="19"/>
                    <a:pt x="0" y="20"/>
                  </a:cubicBezTo>
                  <a:cubicBezTo>
                    <a:pt x="6" y="17"/>
                    <a:pt x="12" y="13"/>
                    <a:pt x="15" y="8"/>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109"/>
            <p:cNvSpPr/>
            <p:nvPr/>
          </p:nvSpPr>
          <p:spPr bwMode="auto">
            <a:xfrm>
              <a:off x="2611" y="2682"/>
              <a:ext cx="51" cy="131"/>
            </a:xfrm>
            <a:custGeom>
              <a:avLst/>
              <a:gdLst>
                <a:gd name="T0" fmla="*/ 1 w 10"/>
                <a:gd name="T1" fmla="*/ 19 h 26"/>
                <a:gd name="T2" fmla="*/ 4 w 10"/>
                <a:gd name="T3" fmla="*/ 9 h 26"/>
                <a:gd name="T4" fmla="*/ 9 w 10"/>
                <a:gd name="T5" fmla="*/ 0 h 26"/>
                <a:gd name="T6" fmla="*/ 10 w 10"/>
                <a:gd name="T7" fmla="*/ 0 h 26"/>
                <a:gd name="T8" fmla="*/ 3 w 10"/>
                <a:gd name="T9" fmla="*/ 25 h 26"/>
                <a:gd name="T10" fmla="*/ 1 w 10"/>
                <a:gd name="T11" fmla="*/ 26 h 26"/>
                <a:gd name="T12" fmla="*/ 1 w 10"/>
                <a:gd name="T13" fmla="*/ 19 h 26"/>
              </a:gdLst>
              <a:ahLst/>
              <a:cxnLst>
                <a:cxn ang="0">
                  <a:pos x="T0" y="T1"/>
                </a:cxn>
                <a:cxn ang="0">
                  <a:pos x="T2" y="T3"/>
                </a:cxn>
                <a:cxn ang="0">
                  <a:pos x="T4" y="T5"/>
                </a:cxn>
                <a:cxn ang="0">
                  <a:pos x="T6" y="T7"/>
                </a:cxn>
                <a:cxn ang="0">
                  <a:pos x="T8" y="T9"/>
                </a:cxn>
                <a:cxn ang="0">
                  <a:pos x="T10" y="T11"/>
                </a:cxn>
                <a:cxn ang="0">
                  <a:pos x="T12" y="T13"/>
                </a:cxn>
              </a:cxnLst>
              <a:rect l="0" t="0" r="r" b="b"/>
              <a:pathLst>
                <a:path w="10" h="26">
                  <a:moveTo>
                    <a:pt x="1" y="19"/>
                  </a:moveTo>
                  <a:cubicBezTo>
                    <a:pt x="1" y="15"/>
                    <a:pt x="2" y="12"/>
                    <a:pt x="4" y="9"/>
                  </a:cubicBezTo>
                  <a:cubicBezTo>
                    <a:pt x="5" y="6"/>
                    <a:pt x="7" y="3"/>
                    <a:pt x="9" y="0"/>
                  </a:cubicBezTo>
                  <a:cubicBezTo>
                    <a:pt x="9" y="0"/>
                    <a:pt x="10" y="0"/>
                    <a:pt x="10" y="0"/>
                  </a:cubicBezTo>
                  <a:cubicBezTo>
                    <a:pt x="5" y="7"/>
                    <a:pt x="2" y="17"/>
                    <a:pt x="3" y="25"/>
                  </a:cubicBezTo>
                  <a:cubicBezTo>
                    <a:pt x="3" y="25"/>
                    <a:pt x="2" y="25"/>
                    <a:pt x="1" y="26"/>
                  </a:cubicBezTo>
                  <a:cubicBezTo>
                    <a:pt x="0" y="24"/>
                    <a:pt x="1" y="20"/>
                    <a:pt x="1" y="19"/>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110"/>
            <p:cNvSpPr/>
            <p:nvPr/>
          </p:nvSpPr>
          <p:spPr bwMode="auto">
            <a:xfrm>
              <a:off x="2530" y="2773"/>
              <a:ext cx="21" cy="66"/>
            </a:xfrm>
            <a:custGeom>
              <a:avLst/>
              <a:gdLst>
                <a:gd name="T0" fmla="*/ 4 w 4"/>
                <a:gd name="T1" fmla="*/ 12 h 13"/>
                <a:gd name="T2" fmla="*/ 1 w 4"/>
                <a:gd name="T3" fmla="*/ 13 h 13"/>
                <a:gd name="T4" fmla="*/ 3 w 4"/>
                <a:gd name="T5" fmla="*/ 0 h 13"/>
                <a:gd name="T6" fmla="*/ 3 w 4"/>
                <a:gd name="T7" fmla="*/ 2 h 13"/>
                <a:gd name="T8" fmla="*/ 4 w 4"/>
                <a:gd name="T9" fmla="*/ 12 h 13"/>
              </a:gdLst>
              <a:ahLst/>
              <a:cxnLst>
                <a:cxn ang="0">
                  <a:pos x="T0" y="T1"/>
                </a:cxn>
                <a:cxn ang="0">
                  <a:pos x="T2" y="T3"/>
                </a:cxn>
                <a:cxn ang="0">
                  <a:pos x="T4" y="T5"/>
                </a:cxn>
                <a:cxn ang="0">
                  <a:pos x="T6" y="T7"/>
                </a:cxn>
                <a:cxn ang="0">
                  <a:pos x="T8" y="T9"/>
                </a:cxn>
              </a:cxnLst>
              <a:rect l="0" t="0" r="r" b="b"/>
              <a:pathLst>
                <a:path w="4" h="13">
                  <a:moveTo>
                    <a:pt x="4" y="12"/>
                  </a:moveTo>
                  <a:cubicBezTo>
                    <a:pt x="3" y="12"/>
                    <a:pt x="2" y="13"/>
                    <a:pt x="1" y="13"/>
                  </a:cubicBezTo>
                  <a:cubicBezTo>
                    <a:pt x="0" y="9"/>
                    <a:pt x="1" y="4"/>
                    <a:pt x="3" y="0"/>
                  </a:cubicBezTo>
                  <a:cubicBezTo>
                    <a:pt x="3" y="0"/>
                    <a:pt x="3" y="1"/>
                    <a:pt x="3" y="2"/>
                  </a:cubicBezTo>
                  <a:cubicBezTo>
                    <a:pt x="3" y="5"/>
                    <a:pt x="3" y="9"/>
                    <a:pt x="4" y="12"/>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111"/>
            <p:cNvSpPr/>
            <p:nvPr/>
          </p:nvSpPr>
          <p:spPr bwMode="auto">
            <a:xfrm>
              <a:off x="2561" y="2692"/>
              <a:ext cx="86" cy="141"/>
            </a:xfrm>
            <a:custGeom>
              <a:avLst/>
              <a:gdLst>
                <a:gd name="T0" fmla="*/ 8 w 17"/>
                <a:gd name="T1" fmla="*/ 9 h 28"/>
                <a:gd name="T2" fmla="*/ 8 w 17"/>
                <a:gd name="T3" fmla="*/ 9 h 28"/>
                <a:gd name="T4" fmla="*/ 6 w 17"/>
                <a:gd name="T5" fmla="*/ 15 h 28"/>
                <a:gd name="T6" fmla="*/ 17 w 17"/>
                <a:gd name="T7" fmla="*/ 0 h 28"/>
                <a:gd name="T8" fmla="*/ 12 w 17"/>
                <a:gd name="T9" fmla="*/ 10 h 28"/>
                <a:gd name="T10" fmla="*/ 10 w 17"/>
                <a:gd name="T11" fmla="*/ 19 h 28"/>
                <a:gd name="T12" fmla="*/ 10 w 17"/>
                <a:gd name="T13" fmla="*/ 24 h 28"/>
                <a:gd name="T14" fmla="*/ 0 w 17"/>
                <a:gd name="T15" fmla="*/ 28 h 28"/>
                <a:gd name="T16" fmla="*/ 8 w 17"/>
                <a:gd name="T17" fmla="*/ 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8">
                  <a:moveTo>
                    <a:pt x="8" y="9"/>
                  </a:moveTo>
                  <a:cubicBezTo>
                    <a:pt x="8" y="9"/>
                    <a:pt x="8" y="9"/>
                    <a:pt x="8" y="9"/>
                  </a:cubicBezTo>
                  <a:cubicBezTo>
                    <a:pt x="8" y="10"/>
                    <a:pt x="6" y="15"/>
                    <a:pt x="6" y="15"/>
                  </a:cubicBezTo>
                  <a:cubicBezTo>
                    <a:pt x="7" y="15"/>
                    <a:pt x="11" y="5"/>
                    <a:pt x="17" y="0"/>
                  </a:cubicBezTo>
                  <a:cubicBezTo>
                    <a:pt x="15" y="3"/>
                    <a:pt x="13" y="6"/>
                    <a:pt x="12" y="10"/>
                  </a:cubicBezTo>
                  <a:cubicBezTo>
                    <a:pt x="10" y="13"/>
                    <a:pt x="10" y="16"/>
                    <a:pt x="10" y="19"/>
                  </a:cubicBezTo>
                  <a:cubicBezTo>
                    <a:pt x="10" y="20"/>
                    <a:pt x="10" y="23"/>
                    <a:pt x="10" y="24"/>
                  </a:cubicBezTo>
                  <a:cubicBezTo>
                    <a:pt x="6" y="25"/>
                    <a:pt x="3" y="27"/>
                    <a:pt x="0" y="28"/>
                  </a:cubicBezTo>
                  <a:cubicBezTo>
                    <a:pt x="0" y="21"/>
                    <a:pt x="3" y="14"/>
                    <a:pt x="8" y="9"/>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112"/>
            <p:cNvSpPr/>
            <p:nvPr/>
          </p:nvSpPr>
          <p:spPr bwMode="auto">
            <a:xfrm>
              <a:off x="2480" y="2773"/>
              <a:ext cx="60" cy="86"/>
            </a:xfrm>
            <a:custGeom>
              <a:avLst/>
              <a:gdLst>
                <a:gd name="T0" fmla="*/ 4 w 12"/>
                <a:gd name="T1" fmla="*/ 14 h 17"/>
                <a:gd name="T2" fmla="*/ 5 w 12"/>
                <a:gd name="T3" fmla="*/ 14 h 17"/>
                <a:gd name="T4" fmla="*/ 6 w 12"/>
                <a:gd name="T5" fmla="*/ 3 h 17"/>
                <a:gd name="T6" fmla="*/ 12 w 12"/>
                <a:gd name="T7" fmla="*/ 0 h 17"/>
                <a:gd name="T8" fmla="*/ 10 w 12"/>
                <a:gd name="T9" fmla="*/ 13 h 17"/>
                <a:gd name="T10" fmla="*/ 1 w 12"/>
                <a:gd name="T11" fmla="*/ 17 h 17"/>
                <a:gd name="T12" fmla="*/ 3 w 12"/>
                <a:gd name="T13" fmla="*/ 7 h 17"/>
                <a:gd name="T14" fmla="*/ 4 w 12"/>
                <a:gd name="T15" fmla="*/ 14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7">
                  <a:moveTo>
                    <a:pt x="4" y="14"/>
                  </a:moveTo>
                  <a:cubicBezTo>
                    <a:pt x="4" y="15"/>
                    <a:pt x="5" y="14"/>
                    <a:pt x="5" y="14"/>
                  </a:cubicBezTo>
                  <a:cubicBezTo>
                    <a:pt x="4" y="10"/>
                    <a:pt x="5" y="7"/>
                    <a:pt x="6" y="3"/>
                  </a:cubicBezTo>
                  <a:cubicBezTo>
                    <a:pt x="8" y="2"/>
                    <a:pt x="10" y="1"/>
                    <a:pt x="12" y="0"/>
                  </a:cubicBezTo>
                  <a:cubicBezTo>
                    <a:pt x="10" y="4"/>
                    <a:pt x="9" y="9"/>
                    <a:pt x="10" y="13"/>
                  </a:cubicBezTo>
                  <a:cubicBezTo>
                    <a:pt x="6" y="15"/>
                    <a:pt x="2" y="16"/>
                    <a:pt x="1" y="17"/>
                  </a:cubicBezTo>
                  <a:cubicBezTo>
                    <a:pt x="1" y="15"/>
                    <a:pt x="0" y="11"/>
                    <a:pt x="3" y="7"/>
                  </a:cubicBezTo>
                  <a:cubicBezTo>
                    <a:pt x="3" y="9"/>
                    <a:pt x="3" y="12"/>
                    <a:pt x="4" y="14"/>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113"/>
            <p:cNvSpPr/>
            <p:nvPr/>
          </p:nvSpPr>
          <p:spPr bwMode="auto">
            <a:xfrm>
              <a:off x="2748" y="2484"/>
              <a:ext cx="116" cy="269"/>
            </a:xfrm>
            <a:custGeom>
              <a:avLst/>
              <a:gdLst>
                <a:gd name="T0" fmla="*/ 21 w 23"/>
                <a:gd name="T1" fmla="*/ 0 h 53"/>
                <a:gd name="T2" fmla="*/ 6 w 23"/>
                <a:gd name="T3" fmla="*/ 23 h 53"/>
                <a:gd name="T4" fmla="*/ 6 w 23"/>
                <a:gd name="T5" fmla="*/ 23 h 53"/>
                <a:gd name="T6" fmla="*/ 1 w 23"/>
                <a:gd name="T7" fmla="*/ 43 h 53"/>
                <a:gd name="T8" fmla="*/ 0 w 23"/>
                <a:gd name="T9" fmla="*/ 53 h 53"/>
                <a:gd name="T10" fmla="*/ 23 w 23"/>
                <a:gd name="T11" fmla="*/ 38 h 53"/>
                <a:gd name="T12" fmla="*/ 19 w 23"/>
                <a:gd name="T13" fmla="*/ 19 h 53"/>
                <a:gd name="T14" fmla="*/ 21 w 23"/>
                <a:gd name="T15" fmla="*/ 0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53">
                  <a:moveTo>
                    <a:pt x="21" y="0"/>
                  </a:moveTo>
                  <a:cubicBezTo>
                    <a:pt x="16" y="8"/>
                    <a:pt x="11" y="16"/>
                    <a:pt x="6" y="23"/>
                  </a:cubicBezTo>
                  <a:cubicBezTo>
                    <a:pt x="6" y="23"/>
                    <a:pt x="6" y="23"/>
                    <a:pt x="6" y="23"/>
                  </a:cubicBezTo>
                  <a:cubicBezTo>
                    <a:pt x="4" y="29"/>
                    <a:pt x="2" y="35"/>
                    <a:pt x="1" y="43"/>
                  </a:cubicBezTo>
                  <a:cubicBezTo>
                    <a:pt x="0" y="47"/>
                    <a:pt x="0" y="50"/>
                    <a:pt x="0" y="53"/>
                  </a:cubicBezTo>
                  <a:cubicBezTo>
                    <a:pt x="8" y="49"/>
                    <a:pt x="16" y="44"/>
                    <a:pt x="23" y="38"/>
                  </a:cubicBezTo>
                  <a:cubicBezTo>
                    <a:pt x="19" y="33"/>
                    <a:pt x="19" y="25"/>
                    <a:pt x="19" y="19"/>
                  </a:cubicBezTo>
                  <a:cubicBezTo>
                    <a:pt x="19" y="12"/>
                    <a:pt x="20" y="6"/>
                    <a:pt x="21" y="0"/>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114"/>
            <p:cNvSpPr/>
            <p:nvPr/>
          </p:nvSpPr>
          <p:spPr bwMode="auto">
            <a:xfrm>
              <a:off x="2632" y="2601"/>
              <a:ext cx="146" cy="207"/>
            </a:xfrm>
            <a:custGeom>
              <a:avLst/>
              <a:gdLst>
                <a:gd name="T0" fmla="*/ 0 w 29"/>
                <a:gd name="T1" fmla="*/ 33 h 41"/>
                <a:gd name="T2" fmla="*/ 1 w 29"/>
                <a:gd name="T3" fmla="*/ 41 h 41"/>
                <a:gd name="T4" fmla="*/ 23 w 29"/>
                <a:gd name="T5" fmla="*/ 30 h 41"/>
                <a:gd name="T6" fmla="*/ 24 w 29"/>
                <a:gd name="T7" fmla="*/ 20 h 41"/>
                <a:gd name="T8" fmla="*/ 29 w 29"/>
                <a:gd name="T9" fmla="*/ 0 h 41"/>
                <a:gd name="T10" fmla="*/ 12 w 29"/>
                <a:gd name="T11" fmla="*/ 23 h 41"/>
                <a:gd name="T12" fmla="*/ 23 w 29"/>
                <a:gd name="T13" fmla="*/ 7 h 41"/>
                <a:gd name="T14" fmla="*/ 0 w 29"/>
                <a:gd name="T15" fmla="*/ 33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41">
                  <a:moveTo>
                    <a:pt x="0" y="33"/>
                  </a:moveTo>
                  <a:cubicBezTo>
                    <a:pt x="0" y="35"/>
                    <a:pt x="0" y="38"/>
                    <a:pt x="1" y="41"/>
                  </a:cubicBezTo>
                  <a:cubicBezTo>
                    <a:pt x="8" y="38"/>
                    <a:pt x="15" y="35"/>
                    <a:pt x="23" y="30"/>
                  </a:cubicBezTo>
                  <a:cubicBezTo>
                    <a:pt x="23" y="27"/>
                    <a:pt x="23" y="24"/>
                    <a:pt x="24" y="20"/>
                  </a:cubicBezTo>
                  <a:cubicBezTo>
                    <a:pt x="25" y="12"/>
                    <a:pt x="27" y="6"/>
                    <a:pt x="29" y="0"/>
                  </a:cubicBezTo>
                  <a:cubicBezTo>
                    <a:pt x="21" y="12"/>
                    <a:pt x="15" y="22"/>
                    <a:pt x="12" y="23"/>
                  </a:cubicBezTo>
                  <a:cubicBezTo>
                    <a:pt x="16" y="17"/>
                    <a:pt x="20" y="10"/>
                    <a:pt x="23" y="7"/>
                  </a:cubicBezTo>
                  <a:cubicBezTo>
                    <a:pt x="14" y="8"/>
                    <a:pt x="3" y="20"/>
                    <a:pt x="0" y="33"/>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15"/>
            <p:cNvSpPr/>
            <p:nvPr/>
          </p:nvSpPr>
          <p:spPr bwMode="auto">
            <a:xfrm>
              <a:off x="2849" y="2459"/>
              <a:ext cx="31" cy="218"/>
            </a:xfrm>
            <a:custGeom>
              <a:avLst/>
              <a:gdLst>
                <a:gd name="T0" fmla="*/ 0 w 6"/>
                <a:gd name="T1" fmla="*/ 22 h 43"/>
                <a:gd name="T2" fmla="*/ 3 w 6"/>
                <a:gd name="T3" fmla="*/ 2 h 43"/>
                <a:gd name="T4" fmla="*/ 5 w 6"/>
                <a:gd name="T5" fmla="*/ 0 h 43"/>
                <a:gd name="T6" fmla="*/ 3 w 6"/>
                <a:gd name="T7" fmla="*/ 10 h 43"/>
                <a:gd name="T8" fmla="*/ 3 w 6"/>
                <a:gd name="T9" fmla="*/ 22 h 43"/>
                <a:gd name="T10" fmla="*/ 6 w 6"/>
                <a:gd name="T11" fmla="*/ 40 h 43"/>
                <a:gd name="T12" fmla="*/ 4 w 6"/>
                <a:gd name="T13" fmla="*/ 43 h 43"/>
                <a:gd name="T14" fmla="*/ 0 w 6"/>
                <a:gd name="T15" fmla="*/ 22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43">
                  <a:moveTo>
                    <a:pt x="0" y="22"/>
                  </a:moveTo>
                  <a:cubicBezTo>
                    <a:pt x="0" y="16"/>
                    <a:pt x="1" y="9"/>
                    <a:pt x="3" y="2"/>
                  </a:cubicBezTo>
                  <a:cubicBezTo>
                    <a:pt x="4" y="1"/>
                    <a:pt x="4" y="1"/>
                    <a:pt x="5" y="0"/>
                  </a:cubicBezTo>
                  <a:cubicBezTo>
                    <a:pt x="4" y="3"/>
                    <a:pt x="4" y="7"/>
                    <a:pt x="3" y="10"/>
                  </a:cubicBezTo>
                  <a:cubicBezTo>
                    <a:pt x="3" y="14"/>
                    <a:pt x="3" y="18"/>
                    <a:pt x="3" y="22"/>
                  </a:cubicBezTo>
                  <a:cubicBezTo>
                    <a:pt x="3" y="28"/>
                    <a:pt x="4" y="35"/>
                    <a:pt x="6" y="40"/>
                  </a:cubicBezTo>
                  <a:cubicBezTo>
                    <a:pt x="6" y="41"/>
                    <a:pt x="5" y="42"/>
                    <a:pt x="4" y="43"/>
                  </a:cubicBezTo>
                  <a:cubicBezTo>
                    <a:pt x="0" y="37"/>
                    <a:pt x="0" y="29"/>
                    <a:pt x="0" y="22"/>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16"/>
            <p:cNvSpPr/>
            <p:nvPr/>
          </p:nvSpPr>
          <p:spPr bwMode="auto">
            <a:xfrm>
              <a:off x="2869" y="2419"/>
              <a:ext cx="31" cy="197"/>
            </a:xfrm>
            <a:custGeom>
              <a:avLst/>
              <a:gdLst>
                <a:gd name="T0" fmla="*/ 1 w 6"/>
                <a:gd name="T1" fmla="*/ 22 h 39"/>
                <a:gd name="T2" fmla="*/ 2 w 6"/>
                <a:gd name="T3" fmla="*/ 39 h 39"/>
                <a:gd name="T4" fmla="*/ 0 w 6"/>
                <a:gd name="T5" fmla="*/ 30 h 39"/>
                <a:gd name="T6" fmla="*/ 0 w 6"/>
                <a:gd name="T7" fmla="*/ 23 h 39"/>
                <a:gd name="T8" fmla="*/ 1 w 6"/>
                <a:gd name="T9" fmla="*/ 18 h 39"/>
                <a:gd name="T10" fmla="*/ 3 w 6"/>
                <a:gd name="T11" fmla="*/ 4 h 39"/>
                <a:gd name="T12" fmla="*/ 6 w 6"/>
                <a:gd name="T13" fmla="*/ 0 h 39"/>
                <a:gd name="T14" fmla="*/ 1 w 6"/>
                <a:gd name="T15" fmla="*/ 2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39">
                  <a:moveTo>
                    <a:pt x="1" y="22"/>
                  </a:moveTo>
                  <a:cubicBezTo>
                    <a:pt x="1" y="28"/>
                    <a:pt x="1" y="34"/>
                    <a:pt x="2" y="39"/>
                  </a:cubicBezTo>
                  <a:cubicBezTo>
                    <a:pt x="1" y="36"/>
                    <a:pt x="0" y="33"/>
                    <a:pt x="0" y="30"/>
                  </a:cubicBezTo>
                  <a:cubicBezTo>
                    <a:pt x="0" y="28"/>
                    <a:pt x="0" y="26"/>
                    <a:pt x="0" y="23"/>
                  </a:cubicBezTo>
                  <a:cubicBezTo>
                    <a:pt x="0" y="22"/>
                    <a:pt x="1" y="20"/>
                    <a:pt x="1" y="18"/>
                  </a:cubicBezTo>
                  <a:cubicBezTo>
                    <a:pt x="1" y="13"/>
                    <a:pt x="2" y="9"/>
                    <a:pt x="3" y="4"/>
                  </a:cubicBezTo>
                  <a:cubicBezTo>
                    <a:pt x="4" y="3"/>
                    <a:pt x="5" y="2"/>
                    <a:pt x="6" y="0"/>
                  </a:cubicBezTo>
                  <a:cubicBezTo>
                    <a:pt x="4" y="8"/>
                    <a:pt x="2" y="15"/>
                    <a:pt x="1" y="22"/>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17"/>
            <p:cNvSpPr/>
            <p:nvPr/>
          </p:nvSpPr>
          <p:spPr bwMode="auto">
            <a:xfrm>
              <a:off x="2986" y="2237"/>
              <a:ext cx="142" cy="247"/>
            </a:xfrm>
            <a:custGeom>
              <a:avLst/>
              <a:gdLst>
                <a:gd name="T0" fmla="*/ 0 w 28"/>
                <a:gd name="T1" fmla="*/ 16 h 49"/>
                <a:gd name="T2" fmla="*/ 5 w 28"/>
                <a:gd name="T3" fmla="*/ 27 h 49"/>
                <a:gd name="T4" fmla="*/ 7 w 28"/>
                <a:gd name="T5" fmla="*/ 43 h 49"/>
                <a:gd name="T6" fmla="*/ 9 w 28"/>
                <a:gd name="T7" fmla="*/ 33 h 49"/>
                <a:gd name="T8" fmla="*/ 6 w 28"/>
                <a:gd name="T9" fmla="*/ 49 h 49"/>
                <a:gd name="T10" fmla="*/ 22 w 28"/>
                <a:gd name="T11" fmla="*/ 37 h 49"/>
                <a:gd name="T12" fmla="*/ 28 w 28"/>
                <a:gd name="T13" fmla="*/ 26 h 49"/>
                <a:gd name="T14" fmla="*/ 15 w 28"/>
                <a:gd name="T15" fmla="*/ 4 h 49"/>
                <a:gd name="T16" fmla="*/ 16 w 28"/>
                <a:gd name="T17" fmla="*/ 13 h 49"/>
                <a:gd name="T18" fmla="*/ 10 w 28"/>
                <a:gd name="T19" fmla="*/ 2 h 49"/>
                <a:gd name="T20" fmla="*/ 0 w 28"/>
                <a:gd name="T21" fmla="*/ 1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49">
                  <a:moveTo>
                    <a:pt x="0" y="16"/>
                  </a:moveTo>
                  <a:cubicBezTo>
                    <a:pt x="2" y="18"/>
                    <a:pt x="3" y="22"/>
                    <a:pt x="5" y="27"/>
                  </a:cubicBezTo>
                  <a:cubicBezTo>
                    <a:pt x="7" y="33"/>
                    <a:pt x="7" y="39"/>
                    <a:pt x="7" y="43"/>
                  </a:cubicBezTo>
                  <a:cubicBezTo>
                    <a:pt x="7" y="40"/>
                    <a:pt x="8" y="37"/>
                    <a:pt x="9" y="33"/>
                  </a:cubicBezTo>
                  <a:cubicBezTo>
                    <a:pt x="8" y="39"/>
                    <a:pt x="7" y="44"/>
                    <a:pt x="6" y="49"/>
                  </a:cubicBezTo>
                  <a:cubicBezTo>
                    <a:pt x="12" y="46"/>
                    <a:pt x="18" y="42"/>
                    <a:pt x="22" y="37"/>
                  </a:cubicBezTo>
                  <a:cubicBezTo>
                    <a:pt x="24" y="34"/>
                    <a:pt x="27" y="30"/>
                    <a:pt x="28" y="26"/>
                  </a:cubicBezTo>
                  <a:cubicBezTo>
                    <a:pt x="27" y="16"/>
                    <a:pt x="24" y="8"/>
                    <a:pt x="15" y="4"/>
                  </a:cubicBezTo>
                  <a:cubicBezTo>
                    <a:pt x="15" y="7"/>
                    <a:pt x="16" y="10"/>
                    <a:pt x="16" y="13"/>
                  </a:cubicBezTo>
                  <a:cubicBezTo>
                    <a:pt x="15" y="11"/>
                    <a:pt x="14" y="0"/>
                    <a:pt x="10" y="2"/>
                  </a:cubicBezTo>
                  <a:cubicBezTo>
                    <a:pt x="6" y="5"/>
                    <a:pt x="3" y="10"/>
                    <a:pt x="0" y="16"/>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118"/>
            <p:cNvSpPr/>
            <p:nvPr/>
          </p:nvSpPr>
          <p:spPr bwMode="auto">
            <a:xfrm>
              <a:off x="2880" y="2318"/>
              <a:ext cx="141" cy="333"/>
            </a:xfrm>
            <a:custGeom>
              <a:avLst/>
              <a:gdLst>
                <a:gd name="T0" fmla="*/ 6 w 28"/>
                <a:gd name="T1" fmla="*/ 18 h 66"/>
                <a:gd name="T2" fmla="*/ 1 w 28"/>
                <a:gd name="T3" fmla="*/ 41 h 66"/>
                <a:gd name="T4" fmla="*/ 3 w 28"/>
                <a:gd name="T5" fmla="*/ 66 h 66"/>
                <a:gd name="T6" fmla="*/ 28 w 28"/>
                <a:gd name="T7" fmla="*/ 27 h 66"/>
                <a:gd name="T8" fmla="*/ 28 w 28"/>
                <a:gd name="T9" fmla="*/ 27 h 66"/>
                <a:gd name="T10" fmla="*/ 26 w 28"/>
                <a:gd name="T11" fmla="*/ 11 h 66"/>
                <a:gd name="T12" fmla="*/ 21 w 28"/>
                <a:gd name="T13" fmla="*/ 0 h 66"/>
                <a:gd name="T14" fmla="*/ 10 w 28"/>
                <a:gd name="T15" fmla="*/ 20 h 66"/>
                <a:gd name="T16" fmla="*/ 16 w 28"/>
                <a:gd name="T17" fmla="*/ 10 h 66"/>
                <a:gd name="T18" fmla="*/ 6 w 28"/>
                <a:gd name="T1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66">
                  <a:moveTo>
                    <a:pt x="6" y="18"/>
                  </a:moveTo>
                  <a:cubicBezTo>
                    <a:pt x="4" y="26"/>
                    <a:pt x="1" y="33"/>
                    <a:pt x="1" y="41"/>
                  </a:cubicBezTo>
                  <a:cubicBezTo>
                    <a:pt x="0" y="49"/>
                    <a:pt x="0" y="59"/>
                    <a:pt x="3" y="66"/>
                  </a:cubicBezTo>
                  <a:cubicBezTo>
                    <a:pt x="13" y="56"/>
                    <a:pt x="22" y="43"/>
                    <a:pt x="28" y="27"/>
                  </a:cubicBezTo>
                  <a:cubicBezTo>
                    <a:pt x="28" y="27"/>
                    <a:pt x="28" y="27"/>
                    <a:pt x="28" y="27"/>
                  </a:cubicBezTo>
                  <a:cubicBezTo>
                    <a:pt x="28" y="23"/>
                    <a:pt x="28" y="17"/>
                    <a:pt x="26" y="11"/>
                  </a:cubicBezTo>
                  <a:cubicBezTo>
                    <a:pt x="24" y="6"/>
                    <a:pt x="23" y="2"/>
                    <a:pt x="21" y="0"/>
                  </a:cubicBezTo>
                  <a:cubicBezTo>
                    <a:pt x="17" y="8"/>
                    <a:pt x="14" y="18"/>
                    <a:pt x="10" y="20"/>
                  </a:cubicBezTo>
                  <a:cubicBezTo>
                    <a:pt x="13" y="17"/>
                    <a:pt x="13" y="14"/>
                    <a:pt x="16" y="10"/>
                  </a:cubicBezTo>
                  <a:cubicBezTo>
                    <a:pt x="14" y="9"/>
                    <a:pt x="11" y="12"/>
                    <a:pt x="6" y="18"/>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119"/>
            <p:cNvSpPr/>
            <p:nvPr/>
          </p:nvSpPr>
          <p:spPr bwMode="auto">
            <a:xfrm>
              <a:off x="2986" y="2616"/>
              <a:ext cx="66" cy="20"/>
            </a:xfrm>
            <a:custGeom>
              <a:avLst/>
              <a:gdLst>
                <a:gd name="T0" fmla="*/ 0 w 13"/>
                <a:gd name="T1" fmla="*/ 4 h 4"/>
                <a:gd name="T2" fmla="*/ 13 w 13"/>
                <a:gd name="T3" fmla="*/ 0 h 4"/>
                <a:gd name="T4" fmla="*/ 12 w 13"/>
                <a:gd name="T5" fmla="*/ 2 h 4"/>
                <a:gd name="T6" fmla="*/ 0 w 13"/>
                <a:gd name="T7" fmla="*/ 4 h 4"/>
              </a:gdLst>
              <a:ahLst/>
              <a:cxnLst>
                <a:cxn ang="0">
                  <a:pos x="T0" y="T1"/>
                </a:cxn>
                <a:cxn ang="0">
                  <a:pos x="T2" y="T3"/>
                </a:cxn>
                <a:cxn ang="0">
                  <a:pos x="T4" y="T5"/>
                </a:cxn>
                <a:cxn ang="0">
                  <a:pos x="T6" y="T7"/>
                </a:cxn>
              </a:cxnLst>
              <a:rect l="0" t="0" r="r" b="b"/>
              <a:pathLst>
                <a:path w="13" h="4">
                  <a:moveTo>
                    <a:pt x="0" y="4"/>
                  </a:moveTo>
                  <a:cubicBezTo>
                    <a:pt x="5" y="3"/>
                    <a:pt x="9" y="2"/>
                    <a:pt x="13" y="0"/>
                  </a:cubicBezTo>
                  <a:cubicBezTo>
                    <a:pt x="12" y="1"/>
                    <a:pt x="12" y="1"/>
                    <a:pt x="12" y="2"/>
                  </a:cubicBezTo>
                  <a:cubicBezTo>
                    <a:pt x="8" y="3"/>
                    <a:pt x="4" y="4"/>
                    <a:pt x="0" y="4"/>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120"/>
            <p:cNvSpPr/>
            <p:nvPr/>
          </p:nvSpPr>
          <p:spPr bwMode="auto">
            <a:xfrm>
              <a:off x="2788" y="2758"/>
              <a:ext cx="117" cy="30"/>
            </a:xfrm>
            <a:custGeom>
              <a:avLst/>
              <a:gdLst>
                <a:gd name="T0" fmla="*/ 20 w 23"/>
                <a:gd name="T1" fmla="*/ 6 h 6"/>
                <a:gd name="T2" fmla="*/ 12 w 23"/>
                <a:gd name="T3" fmla="*/ 4 h 6"/>
                <a:gd name="T4" fmla="*/ 0 w 23"/>
                <a:gd name="T5" fmla="*/ 0 h 6"/>
                <a:gd name="T6" fmla="*/ 7 w 23"/>
                <a:gd name="T7" fmla="*/ 2 h 6"/>
                <a:gd name="T8" fmla="*/ 18 w 23"/>
                <a:gd name="T9" fmla="*/ 4 h 6"/>
                <a:gd name="T10" fmla="*/ 23 w 23"/>
                <a:gd name="T11" fmla="*/ 4 h 6"/>
                <a:gd name="T12" fmla="*/ 20 w 23"/>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3" h="6">
                  <a:moveTo>
                    <a:pt x="20" y="6"/>
                  </a:moveTo>
                  <a:cubicBezTo>
                    <a:pt x="17" y="6"/>
                    <a:pt x="15" y="5"/>
                    <a:pt x="12" y="4"/>
                  </a:cubicBezTo>
                  <a:cubicBezTo>
                    <a:pt x="8" y="3"/>
                    <a:pt x="4" y="2"/>
                    <a:pt x="0" y="0"/>
                  </a:cubicBezTo>
                  <a:cubicBezTo>
                    <a:pt x="3" y="1"/>
                    <a:pt x="5" y="1"/>
                    <a:pt x="7" y="2"/>
                  </a:cubicBezTo>
                  <a:cubicBezTo>
                    <a:pt x="11" y="3"/>
                    <a:pt x="15" y="3"/>
                    <a:pt x="18" y="4"/>
                  </a:cubicBezTo>
                  <a:cubicBezTo>
                    <a:pt x="20" y="4"/>
                    <a:pt x="22" y="4"/>
                    <a:pt x="23" y="4"/>
                  </a:cubicBezTo>
                  <a:cubicBezTo>
                    <a:pt x="22" y="5"/>
                    <a:pt x="21" y="6"/>
                    <a:pt x="20" y="6"/>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121"/>
            <p:cNvSpPr/>
            <p:nvPr/>
          </p:nvSpPr>
          <p:spPr bwMode="auto">
            <a:xfrm>
              <a:off x="2627" y="2753"/>
              <a:ext cx="258" cy="111"/>
            </a:xfrm>
            <a:custGeom>
              <a:avLst/>
              <a:gdLst>
                <a:gd name="T0" fmla="*/ 14 w 51"/>
                <a:gd name="T1" fmla="*/ 14 h 22"/>
                <a:gd name="T2" fmla="*/ 14 w 51"/>
                <a:gd name="T3" fmla="*/ 15 h 22"/>
                <a:gd name="T4" fmla="*/ 27 w 51"/>
                <a:gd name="T5" fmla="*/ 21 h 22"/>
                <a:gd name="T6" fmla="*/ 0 w 51"/>
                <a:gd name="T7" fmla="*/ 13 h 22"/>
                <a:gd name="T8" fmla="*/ 29 w 51"/>
                <a:gd name="T9" fmla="*/ 0 h 22"/>
                <a:gd name="T10" fmla="*/ 44 w 51"/>
                <a:gd name="T11" fmla="*/ 7 h 22"/>
                <a:gd name="T12" fmla="*/ 51 w 51"/>
                <a:gd name="T13" fmla="*/ 8 h 22"/>
                <a:gd name="T14" fmla="*/ 36 w 51"/>
                <a:gd name="T15" fmla="*/ 17 h 22"/>
                <a:gd name="T16" fmla="*/ 32 w 51"/>
                <a:gd name="T17" fmla="*/ 18 h 22"/>
                <a:gd name="T18" fmla="*/ 31 w 51"/>
                <a:gd name="T19" fmla="*/ 18 h 22"/>
                <a:gd name="T20" fmla="*/ 27 w 51"/>
                <a:gd name="T21" fmla="*/ 17 h 22"/>
                <a:gd name="T22" fmla="*/ 14 w 51"/>
                <a:gd name="T23"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22">
                  <a:moveTo>
                    <a:pt x="14" y="14"/>
                  </a:moveTo>
                  <a:cubicBezTo>
                    <a:pt x="14" y="14"/>
                    <a:pt x="13" y="15"/>
                    <a:pt x="14" y="15"/>
                  </a:cubicBezTo>
                  <a:cubicBezTo>
                    <a:pt x="17" y="19"/>
                    <a:pt x="22" y="20"/>
                    <a:pt x="27" y="21"/>
                  </a:cubicBezTo>
                  <a:cubicBezTo>
                    <a:pt x="17" y="22"/>
                    <a:pt x="6" y="20"/>
                    <a:pt x="0" y="13"/>
                  </a:cubicBezTo>
                  <a:cubicBezTo>
                    <a:pt x="9" y="10"/>
                    <a:pt x="20" y="5"/>
                    <a:pt x="29" y="0"/>
                  </a:cubicBezTo>
                  <a:cubicBezTo>
                    <a:pt x="33" y="4"/>
                    <a:pt x="39" y="5"/>
                    <a:pt x="44" y="7"/>
                  </a:cubicBezTo>
                  <a:cubicBezTo>
                    <a:pt x="46" y="7"/>
                    <a:pt x="48" y="8"/>
                    <a:pt x="51" y="8"/>
                  </a:cubicBezTo>
                  <a:cubicBezTo>
                    <a:pt x="46" y="12"/>
                    <a:pt x="41" y="15"/>
                    <a:pt x="36" y="17"/>
                  </a:cubicBezTo>
                  <a:cubicBezTo>
                    <a:pt x="35" y="17"/>
                    <a:pt x="33" y="17"/>
                    <a:pt x="32" y="18"/>
                  </a:cubicBezTo>
                  <a:cubicBezTo>
                    <a:pt x="32" y="18"/>
                    <a:pt x="31" y="18"/>
                    <a:pt x="31" y="18"/>
                  </a:cubicBezTo>
                  <a:cubicBezTo>
                    <a:pt x="29" y="17"/>
                    <a:pt x="28" y="17"/>
                    <a:pt x="27" y="17"/>
                  </a:cubicBezTo>
                  <a:cubicBezTo>
                    <a:pt x="23" y="17"/>
                    <a:pt x="18" y="15"/>
                    <a:pt x="14" y="14"/>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122"/>
            <p:cNvSpPr/>
            <p:nvPr/>
          </p:nvSpPr>
          <p:spPr bwMode="auto">
            <a:xfrm>
              <a:off x="2586" y="2823"/>
              <a:ext cx="147" cy="56"/>
            </a:xfrm>
            <a:custGeom>
              <a:avLst/>
              <a:gdLst>
                <a:gd name="T0" fmla="*/ 14 w 29"/>
                <a:gd name="T1" fmla="*/ 9 h 11"/>
                <a:gd name="T2" fmla="*/ 0 w 29"/>
                <a:gd name="T3" fmla="*/ 2 h 11"/>
                <a:gd name="T4" fmla="*/ 6 w 29"/>
                <a:gd name="T5" fmla="*/ 0 h 11"/>
                <a:gd name="T6" fmla="*/ 29 w 29"/>
                <a:gd name="T7" fmla="*/ 10 h 11"/>
                <a:gd name="T8" fmla="*/ 19 w 29"/>
                <a:gd name="T9" fmla="*/ 11 h 11"/>
                <a:gd name="T10" fmla="*/ 14 w 29"/>
                <a:gd name="T11" fmla="*/ 9 h 11"/>
              </a:gdLst>
              <a:ahLst/>
              <a:cxnLst>
                <a:cxn ang="0">
                  <a:pos x="T0" y="T1"/>
                </a:cxn>
                <a:cxn ang="0">
                  <a:pos x="T2" y="T3"/>
                </a:cxn>
                <a:cxn ang="0">
                  <a:pos x="T4" y="T5"/>
                </a:cxn>
                <a:cxn ang="0">
                  <a:pos x="T6" y="T7"/>
                </a:cxn>
                <a:cxn ang="0">
                  <a:pos x="T8" y="T9"/>
                </a:cxn>
                <a:cxn ang="0">
                  <a:pos x="T10" y="T11"/>
                </a:cxn>
              </a:cxnLst>
              <a:rect l="0" t="0" r="r" b="b"/>
              <a:pathLst>
                <a:path w="29" h="11">
                  <a:moveTo>
                    <a:pt x="14" y="9"/>
                  </a:moveTo>
                  <a:cubicBezTo>
                    <a:pt x="9" y="8"/>
                    <a:pt x="3" y="6"/>
                    <a:pt x="0" y="2"/>
                  </a:cubicBezTo>
                  <a:cubicBezTo>
                    <a:pt x="2" y="1"/>
                    <a:pt x="4" y="0"/>
                    <a:pt x="6" y="0"/>
                  </a:cubicBezTo>
                  <a:cubicBezTo>
                    <a:pt x="12" y="5"/>
                    <a:pt x="20" y="9"/>
                    <a:pt x="29" y="10"/>
                  </a:cubicBezTo>
                  <a:cubicBezTo>
                    <a:pt x="25" y="11"/>
                    <a:pt x="22" y="11"/>
                    <a:pt x="19" y="11"/>
                  </a:cubicBezTo>
                  <a:cubicBezTo>
                    <a:pt x="17" y="10"/>
                    <a:pt x="15" y="10"/>
                    <a:pt x="14" y="9"/>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23"/>
            <p:cNvSpPr/>
            <p:nvPr/>
          </p:nvSpPr>
          <p:spPr bwMode="auto">
            <a:xfrm>
              <a:off x="2551" y="2833"/>
              <a:ext cx="151" cy="81"/>
            </a:xfrm>
            <a:custGeom>
              <a:avLst/>
              <a:gdLst>
                <a:gd name="T0" fmla="*/ 0 w 30"/>
                <a:gd name="T1" fmla="*/ 2 h 16"/>
                <a:gd name="T2" fmla="*/ 6 w 30"/>
                <a:gd name="T3" fmla="*/ 0 h 16"/>
                <a:gd name="T4" fmla="*/ 20 w 30"/>
                <a:gd name="T5" fmla="*/ 8 h 16"/>
                <a:gd name="T6" fmla="*/ 29 w 30"/>
                <a:gd name="T7" fmla="*/ 10 h 16"/>
                <a:gd name="T8" fmla="*/ 30 w 30"/>
                <a:gd name="T9" fmla="*/ 10 h 16"/>
                <a:gd name="T10" fmla="*/ 19 w 30"/>
                <a:gd name="T11" fmla="*/ 11 h 16"/>
                <a:gd name="T12" fmla="*/ 24 w 30"/>
                <a:gd name="T13" fmla="*/ 14 h 16"/>
                <a:gd name="T14" fmla="*/ 14 w 30"/>
                <a:gd name="T15" fmla="*/ 16 h 16"/>
                <a:gd name="T16" fmla="*/ 0 w 30"/>
                <a:gd name="T17"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6">
                  <a:moveTo>
                    <a:pt x="0" y="2"/>
                  </a:moveTo>
                  <a:cubicBezTo>
                    <a:pt x="2" y="2"/>
                    <a:pt x="4" y="1"/>
                    <a:pt x="6" y="0"/>
                  </a:cubicBezTo>
                  <a:cubicBezTo>
                    <a:pt x="9" y="5"/>
                    <a:pt x="15" y="7"/>
                    <a:pt x="20" y="8"/>
                  </a:cubicBezTo>
                  <a:cubicBezTo>
                    <a:pt x="23" y="9"/>
                    <a:pt x="26" y="10"/>
                    <a:pt x="29" y="10"/>
                  </a:cubicBezTo>
                  <a:cubicBezTo>
                    <a:pt x="30" y="10"/>
                    <a:pt x="30" y="10"/>
                    <a:pt x="30" y="10"/>
                  </a:cubicBezTo>
                  <a:cubicBezTo>
                    <a:pt x="28" y="11"/>
                    <a:pt x="20" y="11"/>
                    <a:pt x="19" y="11"/>
                  </a:cubicBezTo>
                  <a:cubicBezTo>
                    <a:pt x="22" y="13"/>
                    <a:pt x="24" y="13"/>
                    <a:pt x="24" y="14"/>
                  </a:cubicBezTo>
                  <a:cubicBezTo>
                    <a:pt x="21" y="15"/>
                    <a:pt x="18" y="16"/>
                    <a:pt x="14" y="16"/>
                  </a:cubicBezTo>
                  <a:cubicBezTo>
                    <a:pt x="8" y="13"/>
                    <a:pt x="3" y="9"/>
                    <a:pt x="0" y="2"/>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24"/>
            <p:cNvSpPr/>
            <p:nvPr/>
          </p:nvSpPr>
          <p:spPr bwMode="auto">
            <a:xfrm>
              <a:off x="2515" y="2849"/>
              <a:ext cx="76" cy="76"/>
            </a:xfrm>
            <a:custGeom>
              <a:avLst/>
              <a:gdLst>
                <a:gd name="T0" fmla="*/ 11 w 15"/>
                <a:gd name="T1" fmla="*/ 15 h 15"/>
                <a:gd name="T2" fmla="*/ 11 w 15"/>
                <a:gd name="T3" fmla="*/ 15 h 15"/>
                <a:gd name="T4" fmla="*/ 0 w 15"/>
                <a:gd name="T5" fmla="*/ 1 h 15"/>
                <a:gd name="T6" fmla="*/ 4 w 15"/>
                <a:gd name="T7" fmla="*/ 0 h 15"/>
                <a:gd name="T8" fmla="*/ 15 w 15"/>
                <a:gd name="T9" fmla="*/ 14 h 15"/>
                <a:gd name="T10" fmla="*/ 6 w 15"/>
                <a:gd name="T11" fmla="*/ 9 h 15"/>
                <a:gd name="T12" fmla="*/ 11 w 15"/>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15" h="15">
                  <a:moveTo>
                    <a:pt x="11" y="15"/>
                  </a:moveTo>
                  <a:cubicBezTo>
                    <a:pt x="11" y="15"/>
                    <a:pt x="11" y="15"/>
                    <a:pt x="11" y="15"/>
                  </a:cubicBezTo>
                  <a:cubicBezTo>
                    <a:pt x="5" y="13"/>
                    <a:pt x="0" y="8"/>
                    <a:pt x="0" y="1"/>
                  </a:cubicBezTo>
                  <a:cubicBezTo>
                    <a:pt x="1" y="1"/>
                    <a:pt x="3" y="1"/>
                    <a:pt x="4" y="0"/>
                  </a:cubicBezTo>
                  <a:cubicBezTo>
                    <a:pt x="5" y="6"/>
                    <a:pt x="10" y="11"/>
                    <a:pt x="15" y="14"/>
                  </a:cubicBezTo>
                  <a:cubicBezTo>
                    <a:pt x="13" y="14"/>
                    <a:pt x="7" y="11"/>
                    <a:pt x="6" y="9"/>
                  </a:cubicBezTo>
                  <a:cubicBezTo>
                    <a:pt x="7" y="10"/>
                    <a:pt x="7" y="12"/>
                    <a:pt x="11" y="15"/>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125"/>
            <p:cNvSpPr/>
            <p:nvPr/>
          </p:nvSpPr>
          <p:spPr bwMode="auto">
            <a:xfrm>
              <a:off x="2485" y="2859"/>
              <a:ext cx="50" cy="66"/>
            </a:xfrm>
            <a:custGeom>
              <a:avLst/>
              <a:gdLst>
                <a:gd name="T0" fmla="*/ 10 w 10"/>
                <a:gd name="T1" fmla="*/ 13 h 13"/>
                <a:gd name="T2" fmla="*/ 4 w 10"/>
                <a:gd name="T3" fmla="*/ 2 h 13"/>
                <a:gd name="T4" fmla="*/ 0 w 10"/>
                <a:gd name="T5" fmla="*/ 2 h 13"/>
                <a:gd name="T6" fmla="*/ 4 w 10"/>
                <a:gd name="T7" fmla="*/ 0 h 13"/>
                <a:gd name="T8" fmla="*/ 10 w 10"/>
                <a:gd name="T9" fmla="*/ 13 h 13"/>
              </a:gdLst>
              <a:ahLst/>
              <a:cxnLst>
                <a:cxn ang="0">
                  <a:pos x="T0" y="T1"/>
                </a:cxn>
                <a:cxn ang="0">
                  <a:pos x="T2" y="T3"/>
                </a:cxn>
                <a:cxn ang="0">
                  <a:pos x="T4" y="T5"/>
                </a:cxn>
                <a:cxn ang="0">
                  <a:pos x="T6" y="T7"/>
                </a:cxn>
                <a:cxn ang="0">
                  <a:pos x="T8" y="T9"/>
                </a:cxn>
              </a:cxnLst>
              <a:rect l="0" t="0" r="r" b="b"/>
              <a:pathLst>
                <a:path w="10" h="13">
                  <a:moveTo>
                    <a:pt x="10" y="13"/>
                  </a:moveTo>
                  <a:cubicBezTo>
                    <a:pt x="3" y="13"/>
                    <a:pt x="4" y="5"/>
                    <a:pt x="4" y="2"/>
                  </a:cubicBezTo>
                  <a:cubicBezTo>
                    <a:pt x="3" y="6"/>
                    <a:pt x="3" y="13"/>
                    <a:pt x="0" y="2"/>
                  </a:cubicBezTo>
                  <a:cubicBezTo>
                    <a:pt x="1" y="1"/>
                    <a:pt x="3" y="1"/>
                    <a:pt x="4" y="0"/>
                  </a:cubicBezTo>
                  <a:cubicBezTo>
                    <a:pt x="4" y="5"/>
                    <a:pt x="6" y="11"/>
                    <a:pt x="10" y="13"/>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126"/>
            <p:cNvSpPr/>
            <p:nvPr/>
          </p:nvSpPr>
          <p:spPr bwMode="auto">
            <a:xfrm>
              <a:off x="2540" y="2849"/>
              <a:ext cx="36" cy="55"/>
            </a:xfrm>
            <a:custGeom>
              <a:avLst/>
              <a:gdLst>
                <a:gd name="T0" fmla="*/ 0 w 7"/>
                <a:gd name="T1" fmla="*/ 0 h 11"/>
                <a:gd name="T2" fmla="*/ 1 w 7"/>
                <a:gd name="T3" fmla="*/ 0 h 11"/>
                <a:gd name="T4" fmla="*/ 5 w 7"/>
                <a:gd name="T5" fmla="*/ 6 h 11"/>
                <a:gd name="T6" fmla="*/ 7 w 7"/>
                <a:gd name="T7" fmla="*/ 11 h 11"/>
                <a:gd name="T8" fmla="*/ 0 w 7"/>
                <a:gd name="T9" fmla="*/ 0 h 11"/>
              </a:gdLst>
              <a:ahLst/>
              <a:cxnLst>
                <a:cxn ang="0">
                  <a:pos x="T0" y="T1"/>
                </a:cxn>
                <a:cxn ang="0">
                  <a:pos x="T2" y="T3"/>
                </a:cxn>
                <a:cxn ang="0">
                  <a:pos x="T4" y="T5"/>
                </a:cxn>
                <a:cxn ang="0">
                  <a:pos x="T6" y="T7"/>
                </a:cxn>
                <a:cxn ang="0">
                  <a:pos x="T8" y="T9"/>
                </a:cxn>
              </a:cxnLst>
              <a:rect l="0" t="0" r="r" b="b"/>
              <a:pathLst>
                <a:path w="7" h="11">
                  <a:moveTo>
                    <a:pt x="0" y="0"/>
                  </a:moveTo>
                  <a:cubicBezTo>
                    <a:pt x="0" y="0"/>
                    <a:pt x="1" y="0"/>
                    <a:pt x="1" y="0"/>
                  </a:cubicBezTo>
                  <a:cubicBezTo>
                    <a:pt x="2" y="2"/>
                    <a:pt x="3" y="4"/>
                    <a:pt x="5" y="6"/>
                  </a:cubicBezTo>
                  <a:cubicBezTo>
                    <a:pt x="5" y="8"/>
                    <a:pt x="6" y="9"/>
                    <a:pt x="7" y="11"/>
                  </a:cubicBezTo>
                  <a:cubicBezTo>
                    <a:pt x="4" y="8"/>
                    <a:pt x="1" y="4"/>
                    <a:pt x="0" y="0"/>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127"/>
            <p:cNvSpPr/>
            <p:nvPr/>
          </p:nvSpPr>
          <p:spPr bwMode="auto">
            <a:xfrm>
              <a:off x="2783" y="2742"/>
              <a:ext cx="152" cy="31"/>
            </a:xfrm>
            <a:custGeom>
              <a:avLst/>
              <a:gdLst>
                <a:gd name="T0" fmla="*/ 30 w 30"/>
                <a:gd name="T1" fmla="*/ 2 h 6"/>
                <a:gd name="T2" fmla="*/ 26 w 30"/>
                <a:gd name="T3" fmla="*/ 6 h 6"/>
                <a:gd name="T4" fmla="*/ 21 w 30"/>
                <a:gd name="T5" fmla="*/ 6 h 6"/>
                <a:gd name="T6" fmla="*/ 9 w 30"/>
                <a:gd name="T7" fmla="*/ 4 h 6"/>
                <a:gd name="T8" fmla="*/ 0 w 30"/>
                <a:gd name="T9" fmla="*/ 1 h 6"/>
                <a:gd name="T10" fmla="*/ 1 w 30"/>
                <a:gd name="T11" fmla="*/ 0 h 6"/>
                <a:gd name="T12" fmla="*/ 30 w 30"/>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30" h="6">
                  <a:moveTo>
                    <a:pt x="30" y="2"/>
                  </a:moveTo>
                  <a:cubicBezTo>
                    <a:pt x="29" y="3"/>
                    <a:pt x="27" y="4"/>
                    <a:pt x="26" y="6"/>
                  </a:cubicBezTo>
                  <a:cubicBezTo>
                    <a:pt x="24" y="6"/>
                    <a:pt x="22" y="6"/>
                    <a:pt x="21" y="6"/>
                  </a:cubicBezTo>
                  <a:cubicBezTo>
                    <a:pt x="17" y="5"/>
                    <a:pt x="13" y="5"/>
                    <a:pt x="9" y="4"/>
                  </a:cubicBezTo>
                  <a:cubicBezTo>
                    <a:pt x="6" y="3"/>
                    <a:pt x="3" y="2"/>
                    <a:pt x="0" y="1"/>
                  </a:cubicBezTo>
                  <a:cubicBezTo>
                    <a:pt x="0" y="0"/>
                    <a:pt x="1" y="0"/>
                    <a:pt x="1" y="0"/>
                  </a:cubicBezTo>
                  <a:cubicBezTo>
                    <a:pt x="11" y="3"/>
                    <a:pt x="21" y="3"/>
                    <a:pt x="30" y="2"/>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128"/>
            <p:cNvSpPr/>
            <p:nvPr/>
          </p:nvSpPr>
          <p:spPr bwMode="auto">
            <a:xfrm>
              <a:off x="2799" y="2631"/>
              <a:ext cx="243" cy="122"/>
            </a:xfrm>
            <a:custGeom>
              <a:avLst/>
              <a:gdLst>
                <a:gd name="T0" fmla="*/ 0 w 48"/>
                <a:gd name="T1" fmla="*/ 21 h 24"/>
                <a:gd name="T2" fmla="*/ 29 w 48"/>
                <a:gd name="T3" fmla="*/ 22 h 24"/>
                <a:gd name="T4" fmla="*/ 44 w 48"/>
                <a:gd name="T5" fmla="*/ 7 h 24"/>
                <a:gd name="T6" fmla="*/ 48 w 48"/>
                <a:gd name="T7" fmla="*/ 0 h 24"/>
                <a:gd name="T8" fmla="*/ 32 w 48"/>
                <a:gd name="T9" fmla="*/ 2 h 24"/>
                <a:gd name="T10" fmla="*/ 24 w 48"/>
                <a:gd name="T11" fmla="*/ 2 h 24"/>
                <a:gd name="T12" fmla="*/ 0 w 48"/>
                <a:gd name="T13" fmla="*/ 21 h 24"/>
              </a:gdLst>
              <a:ahLst/>
              <a:cxnLst>
                <a:cxn ang="0">
                  <a:pos x="T0" y="T1"/>
                </a:cxn>
                <a:cxn ang="0">
                  <a:pos x="T2" y="T3"/>
                </a:cxn>
                <a:cxn ang="0">
                  <a:pos x="T4" y="T5"/>
                </a:cxn>
                <a:cxn ang="0">
                  <a:pos x="T6" y="T7"/>
                </a:cxn>
                <a:cxn ang="0">
                  <a:pos x="T8" y="T9"/>
                </a:cxn>
                <a:cxn ang="0">
                  <a:pos x="T10" y="T11"/>
                </a:cxn>
                <a:cxn ang="0">
                  <a:pos x="T12" y="T13"/>
                </a:cxn>
              </a:cxnLst>
              <a:rect l="0" t="0" r="r" b="b"/>
              <a:pathLst>
                <a:path w="48" h="24">
                  <a:moveTo>
                    <a:pt x="0" y="21"/>
                  </a:moveTo>
                  <a:cubicBezTo>
                    <a:pt x="9" y="24"/>
                    <a:pt x="19" y="24"/>
                    <a:pt x="29" y="22"/>
                  </a:cubicBezTo>
                  <a:cubicBezTo>
                    <a:pt x="34" y="17"/>
                    <a:pt x="39" y="12"/>
                    <a:pt x="44" y="7"/>
                  </a:cubicBezTo>
                  <a:cubicBezTo>
                    <a:pt x="45" y="5"/>
                    <a:pt x="46" y="3"/>
                    <a:pt x="48" y="0"/>
                  </a:cubicBezTo>
                  <a:cubicBezTo>
                    <a:pt x="43" y="2"/>
                    <a:pt x="37" y="2"/>
                    <a:pt x="32" y="2"/>
                  </a:cubicBezTo>
                  <a:cubicBezTo>
                    <a:pt x="24" y="2"/>
                    <a:pt x="24" y="2"/>
                    <a:pt x="24" y="2"/>
                  </a:cubicBezTo>
                  <a:cubicBezTo>
                    <a:pt x="17" y="10"/>
                    <a:pt x="8" y="16"/>
                    <a:pt x="0" y="21"/>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129"/>
            <p:cNvSpPr/>
            <p:nvPr/>
          </p:nvSpPr>
          <p:spPr bwMode="auto">
            <a:xfrm>
              <a:off x="2920" y="2474"/>
              <a:ext cx="192" cy="167"/>
            </a:xfrm>
            <a:custGeom>
              <a:avLst/>
              <a:gdLst>
                <a:gd name="T0" fmla="*/ 17 w 38"/>
                <a:gd name="T1" fmla="*/ 5 h 33"/>
                <a:gd name="T2" fmla="*/ 0 w 38"/>
                <a:gd name="T3" fmla="*/ 33 h 33"/>
                <a:gd name="T4" fmla="*/ 8 w 38"/>
                <a:gd name="T5" fmla="*/ 33 h 33"/>
                <a:gd name="T6" fmla="*/ 8 w 38"/>
                <a:gd name="T7" fmla="*/ 32 h 33"/>
                <a:gd name="T8" fmla="*/ 27 w 38"/>
                <a:gd name="T9" fmla="*/ 26 h 33"/>
                <a:gd name="T10" fmla="*/ 38 w 38"/>
                <a:gd name="T11" fmla="*/ 0 h 33"/>
                <a:gd name="T12" fmla="*/ 17 w 38"/>
                <a:gd name="T13" fmla="*/ 5 h 33"/>
              </a:gdLst>
              <a:ahLst/>
              <a:cxnLst>
                <a:cxn ang="0">
                  <a:pos x="T0" y="T1"/>
                </a:cxn>
                <a:cxn ang="0">
                  <a:pos x="T2" y="T3"/>
                </a:cxn>
                <a:cxn ang="0">
                  <a:pos x="T4" y="T5"/>
                </a:cxn>
                <a:cxn ang="0">
                  <a:pos x="T6" y="T7"/>
                </a:cxn>
                <a:cxn ang="0">
                  <a:pos x="T8" y="T9"/>
                </a:cxn>
                <a:cxn ang="0">
                  <a:pos x="T10" y="T11"/>
                </a:cxn>
                <a:cxn ang="0">
                  <a:pos x="T12" y="T13"/>
                </a:cxn>
              </a:cxnLst>
              <a:rect l="0" t="0" r="r" b="b"/>
              <a:pathLst>
                <a:path w="38" h="33">
                  <a:moveTo>
                    <a:pt x="17" y="5"/>
                  </a:moveTo>
                  <a:cubicBezTo>
                    <a:pt x="13" y="16"/>
                    <a:pt x="7" y="25"/>
                    <a:pt x="0" y="33"/>
                  </a:cubicBezTo>
                  <a:cubicBezTo>
                    <a:pt x="8" y="33"/>
                    <a:pt x="8" y="33"/>
                    <a:pt x="8" y="33"/>
                  </a:cubicBezTo>
                  <a:cubicBezTo>
                    <a:pt x="7" y="33"/>
                    <a:pt x="7" y="32"/>
                    <a:pt x="8" y="32"/>
                  </a:cubicBezTo>
                  <a:cubicBezTo>
                    <a:pt x="14" y="31"/>
                    <a:pt x="21" y="29"/>
                    <a:pt x="27" y="26"/>
                  </a:cubicBezTo>
                  <a:cubicBezTo>
                    <a:pt x="31" y="19"/>
                    <a:pt x="35" y="10"/>
                    <a:pt x="38" y="0"/>
                  </a:cubicBezTo>
                  <a:cubicBezTo>
                    <a:pt x="31" y="3"/>
                    <a:pt x="24" y="5"/>
                    <a:pt x="17" y="5"/>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130"/>
            <p:cNvSpPr/>
            <p:nvPr/>
          </p:nvSpPr>
          <p:spPr bwMode="auto">
            <a:xfrm>
              <a:off x="3011" y="2444"/>
              <a:ext cx="107" cy="51"/>
            </a:xfrm>
            <a:custGeom>
              <a:avLst/>
              <a:gdLst>
                <a:gd name="T0" fmla="*/ 20 w 21"/>
                <a:gd name="T1" fmla="*/ 4 h 10"/>
                <a:gd name="T2" fmla="*/ 0 w 21"/>
                <a:gd name="T3" fmla="*/ 10 h 10"/>
                <a:gd name="T4" fmla="*/ 0 w 21"/>
                <a:gd name="T5" fmla="*/ 9 h 10"/>
                <a:gd name="T6" fmla="*/ 21 w 21"/>
                <a:gd name="T7" fmla="*/ 0 h 10"/>
                <a:gd name="T8" fmla="*/ 20 w 21"/>
                <a:gd name="T9" fmla="*/ 4 h 10"/>
              </a:gdLst>
              <a:ahLst/>
              <a:cxnLst>
                <a:cxn ang="0">
                  <a:pos x="T0" y="T1"/>
                </a:cxn>
                <a:cxn ang="0">
                  <a:pos x="T2" y="T3"/>
                </a:cxn>
                <a:cxn ang="0">
                  <a:pos x="T4" y="T5"/>
                </a:cxn>
                <a:cxn ang="0">
                  <a:pos x="T6" y="T7"/>
                </a:cxn>
                <a:cxn ang="0">
                  <a:pos x="T8" y="T9"/>
                </a:cxn>
              </a:cxnLst>
              <a:rect l="0" t="0" r="r" b="b"/>
              <a:pathLst>
                <a:path w="21" h="10">
                  <a:moveTo>
                    <a:pt x="20" y="4"/>
                  </a:moveTo>
                  <a:cubicBezTo>
                    <a:pt x="14" y="8"/>
                    <a:pt x="7" y="10"/>
                    <a:pt x="0" y="10"/>
                  </a:cubicBezTo>
                  <a:cubicBezTo>
                    <a:pt x="0" y="10"/>
                    <a:pt x="0" y="9"/>
                    <a:pt x="0" y="9"/>
                  </a:cubicBezTo>
                  <a:cubicBezTo>
                    <a:pt x="8" y="9"/>
                    <a:pt x="15" y="5"/>
                    <a:pt x="21" y="0"/>
                  </a:cubicBezTo>
                  <a:cubicBezTo>
                    <a:pt x="21" y="1"/>
                    <a:pt x="21" y="3"/>
                    <a:pt x="20" y="4"/>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131"/>
            <p:cNvSpPr/>
            <p:nvPr/>
          </p:nvSpPr>
          <p:spPr bwMode="auto">
            <a:xfrm>
              <a:off x="2282" y="2864"/>
              <a:ext cx="193" cy="45"/>
            </a:xfrm>
            <a:custGeom>
              <a:avLst/>
              <a:gdLst>
                <a:gd name="T0" fmla="*/ 38 w 38"/>
                <a:gd name="T1" fmla="*/ 1 h 9"/>
                <a:gd name="T2" fmla="*/ 16 w 38"/>
                <a:gd name="T3" fmla="*/ 8 h 9"/>
                <a:gd name="T4" fmla="*/ 0 w 38"/>
                <a:gd name="T5" fmla="*/ 8 h 9"/>
                <a:gd name="T6" fmla="*/ 1 w 38"/>
                <a:gd name="T7" fmla="*/ 1 h 9"/>
                <a:gd name="T8" fmla="*/ 19 w 38"/>
                <a:gd name="T9" fmla="*/ 5 h 9"/>
                <a:gd name="T10" fmla="*/ 37 w 38"/>
                <a:gd name="T11" fmla="*/ 0 h 9"/>
                <a:gd name="T12" fmla="*/ 38 w 38"/>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38" h="9">
                  <a:moveTo>
                    <a:pt x="38" y="1"/>
                  </a:moveTo>
                  <a:cubicBezTo>
                    <a:pt x="38" y="1"/>
                    <a:pt x="29" y="7"/>
                    <a:pt x="16" y="8"/>
                  </a:cubicBezTo>
                  <a:cubicBezTo>
                    <a:pt x="4" y="9"/>
                    <a:pt x="0" y="8"/>
                    <a:pt x="0" y="8"/>
                  </a:cubicBezTo>
                  <a:cubicBezTo>
                    <a:pt x="1" y="1"/>
                    <a:pt x="1" y="1"/>
                    <a:pt x="1" y="1"/>
                  </a:cubicBezTo>
                  <a:cubicBezTo>
                    <a:pt x="1" y="1"/>
                    <a:pt x="11" y="5"/>
                    <a:pt x="19" y="5"/>
                  </a:cubicBezTo>
                  <a:cubicBezTo>
                    <a:pt x="30" y="4"/>
                    <a:pt x="37" y="0"/>
                    <a:pt x="37" y="0"/>
                  </a:cubicBezTo>
                  <a:lnTo>
                    <a:pt x="38" y="1"/>
                  </a:ln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 name="Group 4"/>
          <p:cNvGrpSpPr>
            <a:grpSpLocks noChangeAspect="1"/>
          </p:cNvGrpSpPr>
          <p:nvPr/>
        </p:nvGrpSpPr>
        <p:grpSpPr bwMode="auto">
          <a:xfrm>
            <a:off x="3735388" y="1855470"/>
            <a:ext cx="4838161" cy="3200400"/>
            <a:chOff x="2509" y="1192"/>
            <a:chExt cx="2576" cy="1704"/>
          </a:xfrm>
        </p:grpSpPr>
        <p:sp>
          <p:nvSpPr>
            <p:cNvPr id="135" name="Freeform 5"/>
            <p:cNvSpPr>
              <a:spLocks noEditPoints="1"/>
            </p:cNvSpPr>
            <p:nvPr/>
          </p:nvSpPr>
          <p:spPr bwMode="auto">
            <a:xfrm>
              <a:off x="2509" y="1192"/>
              <a:ext cx="2576" cy="1704"/>
            </a:xfrm>
            <a:custGeom>
              <a:avLst/>
              <a:gdLst>
                <a:gd name="T0" fmla="*/ 32 w 608"/>
                <a:gd name="T1" fmla="*/ 247 h 401"/>
                <a:gd name="T2" fmla="*/ 91 w 608"/>
                <a:gd name="T3" fmla="*/ 309 h 401"/>
                <a:gd name="T4" fmla="*/ 147 w 608"/>
                <a:gd name="T5" fmla="*/ 365 h 401"/>
                <a:gd name="T6" fmla="*/ 256 w 608"/>
                <a:gd name="T7" fmla="*/ 391 h 401"/>
                <a:gd name="T8" fmla="*/ 368 w 608"/>
                <a:gd name="T9" fmla="*/ 380 h 401"/>
                <a:gd name="T10" fmla="*/ 396 w 608"/>
                <a:gd name="T11" fmla="*/ 351 h 401"/>
                <a:gd name="T12" fmla="*/ 496 w 608"/>
                <a:gd name="T13" fmla="*/ 307 h 401"/>
                <a:gd name="T14" fmla="*/ 606 w 608"/>
                <a:gd name="T15" fmla="*/ 212 h 401"/>
                <a:gd name="T16" fmla="*/ 582 w 608"/>
                <a:gd name="T17" fmla="*/ 160 h 401"/>
                <a:gd name="T18" fmla="*/ 495 w 608"/>
                <a:gd name="T19" fmla="*/ 95 h 401"/>
                <a:gd name="T20" fmla="*/ 391 w 608"/>
                <a:gd name="T21" fmla="*/ 46 h 401"/>
                <a:gd name="T22" fmla="*/ 218 w 608"/>
                <a:gd name="T23" fmla="*/ 48 h 401"/>
                <a:gd name="T24" fmla="*/ 154 w 608"/>
                <a:gd name="T25" fmla="*/ 42 h 401"/>
                <a:gd name="T26" fmla="*/ 116 w 608"/>
                <a:gd name="T27" fmla="*/ 94 h 401"/>
                <a:gd name="T28" fmla="*/ 32 w 608"/>
                <a:gd name="T29" fmla="*/ 161 h 401"/>
                <a:gd name="T30" fmla="*/ 3 w 608"/>
                <a:gd name="T31" fmla="*/ 204 h 401"/>
                <a:gd name="T32" fmla="*/ 118 w 608"/>
                <a:gd name="T33" fmla="*/ 99 h 401"/>
                <a:gd name="T34" fmla="*/ 122 w 608"/>
                <a:gd name="T35" fmla="*/ 95 h 401"/>
                <a:gd name="T36" fmla="*/ 187 w 608"/>
                <a:gd name="T37" fmla="*/ 43 h 401"/>
                <a:gd name="T38" fmla="*/ 220 w 608"/>
                <a:gd name="T39" fmla="*/ 52 h 401"/>
                <a:gd name="T40" fmla="*/ 305 w 608"/>
                <a:gd name="T41" fmla="*/ 6 h 401"/>
                <a:gd name="T42" fmla="*/ 389 w 608"/>
                <a:gd name="T43" fmla="*/ 51 h 401"/>
                <a:gd name="T44" fmla="*/ 491 w 608"/>
                <a:gd name="T45" fmla="*/ 96 h 401"/>
                <a:gd name="T46" fmla="*/ 495 w 608"/>
                <a:gd name="T47" fmla="*/ 99 h 401"/>
                <a:gd name="T48" fmla="*/ 584 w 608"/>
                <a:gd name="T49" fmla="*/ 189 h 401"/>
                <a:gd name="T50" fmla="*/ 563 w 608"/>
                <a:gd name="T51" fmla="*/ 264 h 401"/>
                <a:gd name="T52" fmla="*/ 494 w 608"/>
                <a:gd name="T53" fmla="*/ 304 h 401"/>
                <a:gd name="T54" fmla="*/ 480 w 608"/>
                <a:gd name="T55" fmla="*/ 328 h 401"/>
                <a:gd name="T56" fmla="*/ 398 w 608"/>
                <a:gd name="T57" fmla="*/ 346 h 401"/>
                <a:gd name="T58" fmla="*/ 378 w 608"/>
                <a:gd name="T59" fmla="*/ 366 h 401"/>
                <a:gd name="T60" fmla="*/ 309 w 608"/>
                <a:gd name="T61" fmla="*/ 394 h 401"/>
                <a:gd name="T62" fmla="*/ 219 w 608"/>
                <a:gd name="T63" fmla="*/ 355 h 401"/>
                <a:gd name="T64" fmla="*/ 121 w 608"/>
                <a:gd name="T65" fmla="*/ 309 h 401"/>
                <a:gd name="T66" fmla="*/ 120 w 608"/>
                <a:gd name="T67" fmla="*/ 305 h 401"/>
                <a:gd name="T68" fmla="*/ 116 w 608"/>
                <a:gd name="T69" fmla="*/ 307 h 401"/>
                <a:gd name="T70" fmla="*/ 70 w 608"/>
                <a:gd name="T71" fmla="*/ 294 h 401"/>
                <a:gd name="T72" fmla="*/ 14 w 608"/>
                <a:gd name="T73" fmla="*/ 20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8" h="401">
                  <a:moveTo>
                    <a:pt x="3" y="204"/>
                  </a:moveTo>
                  <a:cubicBezTo>
                    <a:pt x="26" y="204"/>
                    <a:pt x="29" y="231"/>
                    <a:pt x="32" y="247"/>
                  </a:cubicBezTo>
                  <a:cubicBezTo>
                    <a:pt x="36" y="262"/>
                    <a:pt x="43" y="276"/>
                    <a:pt x="53" y="287"/>
                  </a:cubicBezTo>
                  <a:cubicBezTo>
                    <a:pt x="63" y="298"/>
                    <a:pt x="77" y="305"/>
                    <a:pt x="91" y="309"/>
                  </a:cubicBezTo>
                  <a:cubicBezTo>
                    <a:pt x="95" y="310"/>
                    <a:pt x="106" y="313"/>
                    <a:pt x="114" y="312"/>
                  </a:cubicBezTo>
                  <a:cubicBezTo>
                    <a:pt x="105" y="335"/>
                    <a:pt x="127" y="357"/>
                    <a:pt x="147" y="365"/>
                  </a:cubicBezTo>
                  <a:cubicBezTo>
                    <a:pt x="168" y="374"/>
                    <a:pt x="203" y="377"/>
                    <a:pt x="220" y="359"/>
                  </a:cubicBezTo>
                  <a:cubicBezTo>
                    <a:pt x="226" y="374"/>
                    <a:pt x="242" y="385"/>
                    <a:pt x="256" y="391"/>
                  </a:cubicBezTo>
                  <a:cubicBezTo>
                    <a:pt x="275" y="399"/>
                    <a:pt x="295" y="401"/>
                    <a:pt x="315" y="399"/>
                  </a:cubicBezTo>
                  <a:cubicBezTo>
                    <a:pt x="334" y="397"/>
                    <a:pt x="352" y="391"/>
                    <a:pt x="368" y="380"/>
                  </a:cubicBezTo>
                  <a:cubicBezTo>
                    <a:pt x="376" y="376"/>
                    <a:pt x="383" y="370"/>
                    <a:pt x="389" y="363"/>
                  </a:cubicBezTo>
                  <a:cubicBezTo>
                    <a:pt x="392" y="360"/>
                    <a:pt x="396" y="356"/>
                    <a:pt x="396" y="351"/>
                  </a:cubicBezTo>
                  <a:cubicBezTo>
                    <a:pt x="414" y="363"/>
                    <a:pt x="438" y="361"/>
                    <a:pt x="457" y="352"/>
                  </a:cubicBezTo>
                  <a:cubicBezTo>
                    <a:pt x="473" y="344"/>
                    <a:pt x="493" y="327"/>
                    <a:pt x="496" y="307"/>
                  </a:cubicBezTo>
                  <a:cubicBezTo>
                    <a:pt x="519" y="312"/>
                    <a:pt x="543" y="302"/>
                    <a:pt x="557" y="283"/>
                  </a:cubicBezTo>
                  <a:cubicBezTo>
                    <a:pt x="575" y="261"/>
                    <a:pt x="577" y="225"/>
                    <a:pt x="606" y="212"/>
                  </a:cubicBezTo>
                  <a:cubicBezTo>
                    <a:pt x="608" y="211"/>
                    <a:pt x="607" y="208"/>
                    <a:pt x="605" y="207"/>
                  </a:cubicBezTo>
                  <a:cubicBezTo>
                    <a:pt x="586" y="200"/>
                    <a:pt x="587" y="176"/>
                    <a:pt x="582" y="160"/>
                  </a:cubicBezTo>
                  <a:cubicBezTo>
                    <a:pt x="578" y="147"/>
                    <a:pt x="572" y="136"/>
                    <a:pt x="564" y="125"/>
                  </a:cubicBezTo>
                  <a:cubicBezTo>
                    <a:pt x="549" y="105"/>
                    <a:pt x="522" y="90"/>
                    <a:pt x="495" y="95"/>
                  </a:cubicBezTo>
                  <a:cubicBezTo>
                    <a:pt x="495" y="95"/>
                    <a:pt x="495" y="95"/>
                    <a:pt x="495" y="95"/>
                  </a:cubicBezTo>
                  <a:cubicBezTo>
                    <a:pt x="490" y="48"/>
                    <a:pt x="430" y="19"/>
                    <a:pt x="391" y="46"/>
                  </a:cubicBezTo>
                  <a:cubicBezTo>
                    <a:pt x="381" y="14"/>
                    <a:pt x="337" y="0"/>
                    <a:pt x="307" y="1"/>
                  </a:cubicBezTo>
                  <a:cubicBezTo>
                    <a:pt x="272" y="1"/>
                    <a:pt x="238" y="19"/>
                    <a:pt x="218" y="48"/>
                  </a:cubicBezTo>
                  <a:cubicBezTo>
                    <a:pt x="211" y="42"/>
                    <a:pt x="199" y="39"/>
                    <a:pt x="190" y="37"/>
                  </a:cubicBezTo>
                  <a:cubicBezTo>
                    <a:pt x="178" y="36"/>
                    <a:pt x="165" y="37"/>
                    <a:pt x="154" y="42"/>
                  </a:cubicBezTo>
                  <a:cubicBezTo>
                    <a:pt x="133" y="51"/>
                    <a:pt x="119" y="72"/>
                    <a:pt x="116" y="94"/>
                  </a:cubicBezTo>
                  <a:cubicBezTo>
                    <a:pt x="116" y="94"/>
                    <a:pt x="116" y="94"/>
                    <a:pt x="116" y="94"/>
                  </a:cubicBezTo>
                  <a:cubicBezTo>
                    <a:pt x="91" y="90"/>
                    <a:pt x="65" y="107"/>
                    <a:pt x="50" y="126"/>
                  </a:cubicBezTo>
                  <a:cubicBezTo>
                    <a:pt x="41" y="136"/>
                    <a:pt x="36" y="148"/>
                    <a:pt x="32" y="161"/>
                  </a:cubicBezTo>
                  <a:cubicBezTo>
                    <a:pt x="27" y="177"/>
                    <a:pt x="21" y="196"/>
                    <a:pt x="3" y="199"/>
                  </a:cubicBezTo>
                  <a:cubicBezTo>
                    <a:pt x="0" y="200"/>
                    <a:pt x="1" y="204"/>
                    <a:pt x="3" y="204"/>
                  </a:cubicBezTo>
                  <a:close/>
                  <a:moveTo>
                    <a:pt x="44" y="144"/>
                  </a:moveTo>
                  <a:cubicBezTo>
                    <a:pt x="57" y="119"/>
                    <a:pt x="88" y="94"/>
                    <a:pt x="118" y="99"/>
                  </a:cubicBezTo>
                  <a:cubicBezTo>
                    <a:pt x="120" y="100"/>
                    <a:pt x="121" y="98"/>
                    <a:pt x="121" y="96"/>
                  </a:cubicBezTo>
                  <a:cubicBezTo>
                    <a:pt x="121" y="96"/>
                    <a:pt x="122" y="95"/>
                    <a:pt x="122" y="95"/>
                  </a:cubicBezTo>
                  <a:cubicBezTo>
                    <a:pt x="125" y="74"/>
                    <a:pt x="137" y="57"/>
                    <a:pt x="156" y="48"/>
                  </a:cubicBezTo>
                  <a:cubicBezTo>
                    <a:pt x="166" y="43"/>
                    <a:pt x="177" y="42"/>
                    <a:pt x="187" y="43"/>
                  </a:cubicBezTo>
                  <a:cubicBezTo>
                    <a:pt x="199" y="44"/>
                    <a:pt x="208" y="49"/>
                    <a:pt x="219" y="52"/>
                  </a:cubicBezTo>
                  <a:cubicBezTo>
                    <a:pt x="219" y="52"/>
                    <a:pt x="220" y="52"/>
                    <a:pt x="220" y="52"/>
                  </a:cubicBezTo>
                  <a:cubicBezTo>
                    <a:pt x="221" y="52"/>
                    <a:pt x="221" y="52"/>
                    <a:pt x="222" y="51"/>
                  </a:cubicBezTo>
                  <a:cubicBezTo>
                    <a:pt x="242" y="24"/>
                    <a:pt x="272" y="7"/>
                    <a:pt x="305" y="6"/>
                  </a:cubicBezTo>
                  <a:cubicBezTo>
                    <a:pt x="338" y="5"/>
                    <a:pt x="372" y="18"/>
                    <a:pt x="388" y="49"/>
                  </a:cubicBezTo>
                  <a:cubicBezTo>
                    <a:pt x="387" y="50"/>
                    <a:pt x="388" y="52"/>
                    <a:pt x="389" y="51"/>
                  </a:cubicBezTo>
                  <a:cubicBezTo>
                    <a:pt x="410" y="41"/>
                    <a:pt x="434" y="37"/>
                    <a:pt x="456" y="48"/>
                  </a:cubicBezTo>
                  <a:cubicBezTo>
                    <a:pt x="475" y="58"/>
                    <a:pt x="486" y="75"/>
                    <a:pt x="491" y="96"/>
                  </a:cubicBezTo>
                  <a:cubicBezTo>
                    <a:pt x="492" y="97"/>
                    <a:pt x="493" y="97"/>
                    <a:pt x="493" y="97"/>
                  </a:cubicBezTo>
                  <a:cubicBezTo>
                    <a:pt x="493" y="98"/>
                    <a:pt x="494" y="99"/>
                    <a:pt x="495" y="99"/>
                  </a:cubicBezTo>
                  <a:cubicBezTo>
                    <a:pt x="528" y="98"/>
                    <a:pt x="556" y="115"/>
                    <a:pt x="570" y="144"/>
                  </a:cubicBezTo>
                  <a:cubicBezTo>
                    <a:pt x="577" y="159"/>
                    <a:pt x="579" y="174"/>
                    <a:pt x="584" y="189"/>
                  </a:cubicBezTo>
                  <a:cubicBezTo>
                    <a:pt x="587" y="198"/>
                    <a:pt x="591" y="205"/>
                    <a:pt x="599" y="210"/>
                  </a:cubicBezTo>
                  <a:cubicBezTo>
                    <a:pt x="579" y="221"/>
                    <a:pt x="572" y="244"/>
                    <a:pt x="563" y="264"/>
                  </a:cubicBezTo>
                  <a:cubicBezTo>
                    <a:pt x="551" y="289"/>
                    <a:pt x="526" y="307"/>
                    <a:pt x="497" y="302"/>
                  </a:cubicBezTo>
                  <a:cubicBezTo>
                    <a:pt x="495" y="301"/>
                    <a:pt x="494" y="303"/>
                    <a:pt x="494" y="304"/>
                  </a:cubicBezTo>
                  <a:cubicBezTo>
                    <a:pt x="494" y="304"/>
                    <a:pt x="494" y="304"/>
                    <a:pt x="494" y="304"/>
                  </a:cubicBezTo>
                  <a:cubicBezTo>
                    <a:pt x="489" y="312"/>
                    <a:pt x="486" y="321"/>
                    <a:pt x="480" y="328"/>
                  </a:cubicBezTo>
                  <a:cubicBezTo>
                    <a:pt x="473" y="335"/>
                    <a:pt x="466" y="341"/>
                    <a:pt x="457" y="346"/>
                  </a:cubicBezTo>
                  <a:cubicBezTo>
                    <a:pt x="438" y="356"/>
                    <a:pt x="416" y="357"/>
                    <a:pt x="398" y="346"/>
                  </a:cubicBezTo>
                  <a:cubicBezTo>
                    <a:pt x="396" y="344"/>
                    <a:pt x="393" y="346"/>
                    <a:pt x="393" y="348"/>
                  </a:cubicBezTo>
                  <a:cubicBezTo>
                    <a:pt x="392" y="355"/>
                    <a:pt x="383" y="362"/>
                    <a:pt x="378" y="366"/>
                  </a:cubicBezTo>
                  <a:cubicBezTo>
                    <a:pt x="372" y="372"/>
                    <a:pt x="365" y="377"/>
                    <a:pt x="357" y="380"/>
                  </a:cubicBezTo>
                  <a:cubicBezTo>
                    <a:pt x="343" y="388"/>
                    <a:pt x="326" y="392"/>
                    <a:pt x="309" y="394"/>
                  </a:cubicBezTo>
                  <a:cubicBezTo>
                    <a:pt x="276" y="396"/>
                    <a:pt x="242" y="385"/>
                    <a:pt x="224" y="355"/>
                  </a:cubicBezTo>
                  <a:cubicBezTo>
                    <a:pt x="223" y="352"/>
                    <a:pt x="220" y="353"/>
                    <a:pt x="219" y="355"/>
                  </a:cubicBezTo>
                  <a:cubicBezTo>
                    <a:pt x="200" y="367"/>
                    <a:pt x="176" y="369"/>
                    <a:pt x="155" y="362"/>
                  </a:cubicBezTo>
                  <a:cubicBezTo>
                    <a:pt x="133" y="355"/>
                    <a:pt x="109" y="334"/>
                    <a:pt x="121" y="309"/>
                  </a:cubicBezTo>
                  <a:cubicBezTo>
                    <a:pt x="122" y="308"/>
                    <a:pt x="122" y="308"/>
                    <a:pt x="122" y="307"/>
                  </a:cubicBezTo>
                  <a:cubicBezTo>
                    <a:pt x="122" y="306"/>
                    <a:pt x="121" y="305"/>
                    <a:pt x="120" y="305"/>
                  </a:cubicBezTo>
                  <a:cubicBezTo>
                    <a:pt x="119" y="305"/>
                    <a:pt x="118" y="305"/>
                    <a:pt x="117" y="306"/>
                  </a:cubicBezTo>
                  <a:cubicBezTo>
                    <a:pt x="117" y="307"/>
                    <a:pt x="117" y="307"/>
                    <a:pt x="116" y="307"/>
                  </a:cubicBezTo>
                  <a:cubicBezTo>
                    <a:pt x="110" y="309"/>
                    <a:pt x="97" y="305"/>
                    <a:pt x="94" y="304"/>
                  </a:cubicBezTo>
                  <a:cubicBezTo>
                    <a:pt x="86" y="302"/>
                    <a:pt x="78" y="299"/>
                    <a:pt x="70" y="294"/>
                  </a:cubicBezTo>
                  <a:cubicBezTo>
                    <a:pt x="57" y="285"/>
                    <a:pt x="46" y="272"/>
                    <a:pt x="41" y="257"/>
                  </a:cubicBezTo>
                  <a:cubicBezTo>
                    <a:pt x="34" y="239"/>
                    <a:pt x="34" y="208"/>
                    <a:pt x="14" y="201"/>
                  </a:cubicBezTo>
                  <a:cubicBezTo>
                    <a:pt x="33" y="191"/>
                    <a:pt x="35" y="163"/>
                    <a:pt x="44" y="144"/>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6"/>
            <p:cNvSpPr/>
            <p:nvPr/>
          </p:nvSpPr>
          <p:spPr bwMode="auto">
            <a:xfrm>
              <a:off x="2623" y="1269"/>
              <a:ext cx="2369" cy="1559"/>
            </a:xfrm>
            <a:custGeom>
              <a:avLst/>
              <a:gdLst>
                <a:gd name="T0" fmla="*/ 531 w 559"/>
                <a:gd name="T1" fmla="*/ 228 h 367"/>
                <a:gd name="T2" fmla="*/ 559 w 559"/>
                <a:gd name="T3" fmla="*/ 194 h 367"/>
                <a:gd name="T4" fmla="*/ 559 w 559"/>
                <a:gd name="T5" fmla="*/ 194 h 367"/>
                <a:gd name="T6" fmla="*/ 541 w 559"/>
                <a:gd name="T7" fmla="*/ 158 h 367"/>
                <a:gd name="T8" fmla="*/ 540 w 559"/>
                <a:gd name="T9" fmla="*/ 153 h 367"/>
                <a:gd name="T10" fmla="*/ 522 w 559"/>
                <a:gd name="T11" fmla="*/ 118 h 367"/>
                <a:gd name="T12" fmla="*/ 477 w 559"/>
                <a:gd name="T13" fmla="*/ 94 h 367"/>
                <a:gd name="T14" fmla="*/ 459 w 559"/>
                <a:gd name="T15" fmla="*/ 98 h 367"/>
                <a:gd name="T16" fmla="*/ 456 w 559"/>
                <a:gd name="T17" fmla="*/ 100 h 367"/>
                <a:gd name="T18" fmla="*/ 457 w 559"/>
                <a:gd name="T19" fmla="*/ 97 h 367"/>
                <a:gd name="T20" fmla="*/ 447 w 559"/>
                <a:gd name="T21" fmla="*/ 68 h 367"/>
                <a:gd name="T22" fmla="*/ 422 w 559"/>
                <a:gd name="T23" fmla="*/ 44 h 367"/>
                <a:gd name="T24" fmla="*/ 390 w 559"/>
                <a:gd name="T25" fmla="*/ 36 h 367"/>
                <a:gd name="T26" fmla="*/ 358 w 559"/>
                <a:gd name="T27" fmla="*/ 47 h 367"/>
                <a:gd name="T28" fmla="*/ 357 w 559"/>
                <a:gd name="T29" fmla="*/ 53 h 367"/>
                <a:gd name="T30" fmla="*/ 355 w 559"/>
                <a:gd name="T31" fmla="*/ 47 h 367"/>
                <a:gd name="T32" fmla="*/ 278 w 559"/>
                <a:gd name="T33" fmla="*/ 0 h 367"/>
                <a:gd name="T34" fmla="*/ 197 w 559"/>
                <a:gd name="T35" fmla="*/ 49 h 367"/>
                <a:gd name="T36" fmla="*/ 196 w 559"/>
                <a:gd name="T37" fmla="*/ 50 h 367"/>
                <a:gd name="T38" fmla="*/ 195 w 559"/>
                <a:gd name="T39" fmla="*/ 49 h 367"/>
                <a:gd name="T40" fmla="*/ 151 w 559"/>
                <a:gd name="T41" fmla="*/ 36 h 367"/>
                <a:gd name="T42" fmla="*/ 128 w 559"/>
                <a:gd name="T43" fmla="*/ 40 h 367"/>
                <a:gd name="T44" fmla="*/ 99 w 559"/>
                <a:gd name="T45" fmla="*/ 94 h 367"/>
                <a:gd name="T46" fmla="*/ 99 w 559"/>
                <a:gd name="T47" fmla="*/ 96 h 367"/>
                <a:gd name="T48" fmla="*/ 97 w 559"/>
                <a:gd name="T49" fmla="*/ 95 h 367"/>
                <a:gd name="T50" fmla="*/ 67 w 559"/>
                <a:gd name="T51" fmla="*/ 95 h 367"/>
                <a:gd name="T52" fmla="*/ 37 w 559"/>
                <a:gd name="T53" fmla="*/ 113 h 367"/>
                <a:gd name="T54" fmla="*/ 15 w 559"/>
                <a:gd name="T55" fmla="*/ 145 h 367"/>
                <a:gd name="T56" fmla="*/ 9 w 559"/>
                <a:gd name="T57" fmla="*/ 162 h 367"/>
                <a:gd name="T58" fmla="*/ 0 w 559"/>
                <a:gd name="T59" fmla="*/ 183 h 367"/>
                <a:gd name="T60" fmla="*/ 1 w 559"/>
                <a:gd name="T61" fmla="*/ 183 h 367"/>
                <a:gd name="T62" fmla="*/ 0 w 559"/>
                <a:gd name="T63" fmla="*/ 184 h 367"/>
                <a:gd name="T64" fmla="*/ 16 w 559"/>
                <a:gd name="T65" fmla="*/ 221 h 367"/>
                <a:gd name="T66" fmla="*/ 30 w 559"/>
                <a:gd name="T67" fmla="*/ 257 h 367"/>
                <a:gd name="T68" fmla="*/ 96 w 559"/>
                <a:gd name="T69" fmla="*/ 284 h 367"/>
                <a:gd name="T70" fmla="*/ 101 w 559"/>
                <a:gd name="T71" fmla="*/ 284 h 367"/>
                <a:gd name="T72" fmla="*/ 103 w 559"/>
                <a:gd name="T73" fmla="*/ 284 h 367"/>
                <a:gd name="T74" fmla="*/ 102 w 559"/>
                <a:gd name="T75" fmla="*/ 286 h 367"/>
                <a:gd name="T76" fmla="*/ 102 w 559"/>
                <a:gd name="T77" fmla="*/ 317 h 367"/>
                <a:gd name="T78" fmla="*/ 129 w 559"/>
                <a:gd name="T79" fmla="*/ 337 h 367"/>
                <a:gd name="T80" fmla="*/ 154 w 559"/>
                <a:gd name="T81" fmla="*/ 341 h 367"/>
                <a:gd name="T82" fmla="*/ 197 w 559"/>
                <a:gd name="T83" fmla="*/ 325 h 367"/>
                <a:gd name="T84" fmla="*/ 199 w 559"/>
                <a:gd name="T85" fmla="*/ 324 h 367"/>
                <a:gd name="T86" fmla="*/ 199 w 559"/>
                <a:gd name="T87" fmla="*/ 326 h 367"/>
                <a:gd name="T88" fmla="*/ 273 w 559"/>
                <a:gd name="T89" fmla="*/ 367 h 367"/>
                <a:gd name="T90" fmla="*/ 273 w 559"/>
                <a:gd name="T91" fmla="*/ 367 h 367"/>
                <a:gd name="T92" fmla="*/ 281 w 559"/>
                <a:gd name="T93" fmla="*/ 367 h 367"/>
                <a:gd name="T94" fmla="*/ 332 w 559"/>
                <a:gd name="T95" fmla="*/ 351 h 367"/>
                <a:gd name="T96" fmla="*/ 352 w 559"/>
                <a:gd name="T97" fmla="*/ 336 h 367"/>
                <a:gd name="T98" fmla="*/ 368 w 559"/>
                <a:gd name="T99" fmla="*/ 318 h 367"/>
                <a:gd name="T100" fmla="*/ 369 w 559"/>
                <a:gd name="T101" fmla="*/ 319 h 367"/>
                <a:gd name="T102" fmla="*/ 394 w 559"/>
                <a:gd name="T103" fmla="*/ 329 h 367"/>
                <a:gd name="T104" fmla="*/ 425 w 559"/>
                <a:gd name="T105" fmla="*/ 319 h 367"/>
                <a:gd name="T106" fmla="*/ 445 w 559"/>
                <a:gd name="T107" fmla="*/ 301 h 367"/>
                <a:gd name="T108" fmla="*/ 458 w 559"/>
                <a:gd name="T109" fmla="*/ 276 h 367"/>
                <a:gd name="T110" fmla="*/ 458 w 559"/>
                <a:gd name="T111" fmla="*/ 274 h 367"/>
                <a:gd name="T112" fmla="*/ 460 w 559"/>
                <a:gd name="T113" fmla="*/ 274 h 367"/>
                <a:gd name="T114" fmla="*/ 469 w 559"/>
                <a:gd name="T115" fmla="*/ 275 h 367"/>
                <a:gd name="T116" fmla="*/ 515 w 559"/>
                <a:gd name="T117" fmla="*/ 256 h 367"/>
                <a:gd name="T118" fmla="*/ 531 w 559"/>
                <a:gd name="T119" fmla="*/ 228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9" h="367">
                  <a:moveTo>
                    <a:pt x="531" y="228"/>
                  </a:moveTo>
                  <a:cubicBezTo>
                    <a:pt x="536" y="214"/>
                    <a:pt x="542" y="198"/>
                    <a:pt x="559" y="194"/>
                  </a:cubicBezTo>
                  <a:cubicBezTo>
                    <a:pt x="559" y="194"/>
                    <a:pt x="559" y="194"/>
                    <a:pt x="559" y="194"/>
                  </a:cubicBezTo>
                  <a:cubicBezTo>
                    <a:pt x="547" y="186"/>
                    <a:pt x="544" y="172"/>
                    <a:pt x="541" y="158"/>
                  </a:cubicBezTo>
                  <a:cubicBezTo>
                    <a:pt x="541" y="156"/>
                    <a:pt x="541" y="155"/>
                    <a:pt x="540" y="153"/>
                  </a:cubicBezTo>
                  <a:cubicBezTo>
                    <a:pt x="538" y="140"/>
                    <a:pt x="532" y="129"/>
                    <a:pt x="522" y="118"/>
                  </a:cubicBezTo>
                  <a:cubicBezTo>
                    <a:pt x="509" y="103"/>
                    <a:pt x="493" y="94"/>
                    <a:pt x="477" y="94"/>
                  </a:cubicBezTo>
                  <a:cubicBezTo>
                    <a:pt x="471" y="94"/>
                    <a:pt x="465" y="95"/>
                    <a:pt x="459" y="98"/>
                  </a:cubicBezTo>
                  <a:cubicBezTo>
                    <a:pt x="456" y="100"/>
                    <a:pt x="456" y="100"/>
                    <a:pt x="456" y="100"/>
                  </a:cubicBezTo>
                  <a:cubicBezTo>
                    <a:pt x="457" y="97"/>
                    <a:pt x="457" y="97"/>
                    <a:pt x="457" y="97"/>
                  </a:cubicBezTo>
                  <a:cubicBezTo>
                    <a:pt x="458" y="87"/>
                    <a:pt x="449" y="73"/>
                    <a:pt x="447" y="68"/>
                  </a:cubicBezTo>
                  <a:cubicBezTo>
                    <a:pt x="440" y="58"/>
                    <a:pt x="431" y="50"/>
                    <a:pt x="422" y="44"/>
                  </a:cubicBezTo>
                  <a:cubicBezTo>
                    <a:pt x="412" y="39"/>
                    <a:pt x="401" y="36"/>
                    <a:pt x="390" y="36"/>
                  </a:cubicBezTo>
                  <a:cubicBezTo>
                    <a:pt x="377" y="36"/>
                    <a:pt x="366" y="40"/>
                    <a:pt x="358" y="47"/>
                  </a:cubicBezTo>
                  <a:cubicBezTo>
                    <a:pt x="357" y="53"/>
                    <a:pt x="357" y="53"/>
                    <a:pt x="357" y="53"/>
                  </a:cubicBezTo>
                  <a:cubicBezTo>
                    <a:pt x="355" y="47"/>
                    <a:pt x="355" y="47"/>
                    <a:pt x="355" y="47"/>
                  </a:cubicBezTo>
                  <a:cubicBezTo>
                    <a:pt x="343" y="20"/>
                    <a:pt x="311" y="0"/>
                    <a:pt x="278" y="0"/>
                  </a:cubicBezTo>
                  <a:cubicBezTo>
                    <a:pt x="245" y="0"/>
                    <a:pt x="212" y="19"/>
                    <a:pt x="197" y="49"/>
                  </a:cubicBezTo>
                  <a:cubicBezTo>
                    <a:pt x="196" y="50"/>
                    <a:pt x="196" y="50"/>
                    <a:pt x="196" y="50"/>
                  </a:cubicBezTo>
                  <a:cubicBezTo>
                    <a:pt x="195" y="49"/>
                    <a:pt x="195" y="49"/>
                    <a:pt x="195" y="49"/>
                  </a:cubicBezTo>
                  <a:cubicBezTo>
                    <a:pt x="183" y="41"/>
                    <a:pt x="167" y="36"/>
                    <a:pt x="151" y="36"/>
                  </a:cubicBezTo>
                  <a:cubicBezTo>
                    <a:pt x="143" y="36"/>
                    <a:pt x="135" y="38"/>
                    <a:pt x="128" y="40"/>
                  </a:cubicBezTo>
                  <a:cubicBezTo>
                    <a:pt x="105" y="49"/>
                    <a:pt x="100" y="74"/>
                    <a:pt x="99" y="94"/>
                  </a:cubicBezTo>
                  <a:cubicBezTo>
                    <a:pt x="99" y="96"/>
                    <a:pt x="99" y="96"/>
                    <a:pt x="99" y="96"/>
                  </a:cubicBezTo>
                  <a:cubicBezTo>
                    <a:pt x="97" y="95"/>
                    <a:pt x="97" y="95"/>
                    <a:pt x="97" y="95"/>
                  </a:cubicBezTo>
                  <a:cubicBezTo>
                    <a:pt x="90" y="91"/>
                    <a:pt x="80" y="91"/>
                    <a:pt x="67" y="95"/>
                  </a:cubicBezTo>
                  <a:cubicBezTo>
                    <a:pt x="55" y="98"/>
                    <a:pt x="45" y="105"/>
                    <a:pt x="37" y="113"/>
                  </a:cubicBezTo>
                  <a:cubicBezTo>
                    <a:pt x="29" y="123"/>
                    <a:pt x="21" y="134"/>
                    <a:pt x="15" y="145"/>
                  </a:cubicBezTo>
                  <a:cubicBezTo>
                    <a:pt x="12" y="150"/>
                    <a:pt x="10" y="156"/>
                    <a:pt x="9" y="162"/>
                  </a:cubicBezTo>
                  <a:cubicBezTo>
                    <a:pt x="7" y="169"/>
                    <a:pt x="5" y="177"/>
                    <a:pt x="0" y="183"/>
                  </a:cubicBezTo>
                  <a:cubicBezTo>
                    <a:pt x="1" y="183"/>
                    <a:pt x="1" y="183"/>
                    <a:pt x="1" y="183"/>
                  </a:cubicBezTo>
                  <a:cubicBezTo>
                    <a:pt x="0" y="184"/>
                    <a:pt x="0" y="184"/>
                    <a:pt x="0" y="184"/>
                  </a:cubicBezTo>
                  <a:cubicBezTo>
                    <a:pt x="10" y="195"/>
                    <a:pt x="13" y="208"/>
                    <a:pt x="16" y="221"/>
                  </a:cubicBezTo>
                  <a:cubicBezTo>
                    <a:pt x="19" y="234"/>
                    <a:pt x="22" y="246"/>
                    <a:pt x="30" y="257"/>
                  </a:cubicBezTo>
                  <a:cubicBezTo>
                    <a:pt x="43" y="274"/>
                    <a:pt x="68" y="284"/>
                    <a:pt x="96" y="284"/>
                  </a:cubicBezTo>
                  <a:cubicBezTo>
                    <a:pt x="98" y="284"/>
                    <a:pt x="99" y="284"/>
                    <a:pt x="101" y="284"/>
                  </a:cubicBezTo>
                  <a:cubicBezTo>
                    <a:pt x="103" y="284"/>
                    <a:pt x="103" y="284"/>
                    <a:pt x="103" y="284"/>
                  </a:cubicBezTo>
                  <a:cubicBezTo>
                    <a:pt x="102" y="286"/>
                    <a:pt x="102" y="286"/>
                    <a:pt x="102" y="286"/>
                  </a:cubicBezTo>
                  <a:cubicBezTo>
                    <a:pt x="99" y="294"/>
                    <a:pt x="97" y="307"/>
                    <a:pt x="102" y="317"/>
                  </a:cubicBezTo>
                  <a:cubicBezTo>
                    <a:pt x="107" y="327"/>
                    <a:pt x="119" y="333"/>
                    <a:pt x="129" y="337"/>
                  </a:cubicBezTo>
                  <a:cubicBezTo>
                    <a:pt x="137" y="340"/>
                    <a:pt x="145" y="341"/>
                    <a:pt x="154" y="341"/>
                  </a:cubicBezTo>
                  <a:cubicBezTo>
                    <a:pt x="170" y="341"/>
                    <a:pt x="186" y="335"/>
                    <a:pt x="197" y="325"/>
                  </a:cubicBezTo>
                  <a:cubicBezTo>
                    <a:pt x="199" y="324"/>
                    <a:pt x="199" y="324"/>
                    <a:pt x="199" y="324"/>
                  </a:cubicBezTo>
                  <a:cubicBezTo>
                    <a:pt x="199" y="326"/>
                    <a:pt x="199" y="326"/>
                    <a:pt x="199" y="326"/>
                  </a:cubicBezTo>
                  <a:cubicBezTo>
                    <a:pt x="213" y="351"/>
                    <a:pt x="241" y="367"/>
                    <a:pt x="273" y="367"/>
                  </a:cubicBezTo>
                  <a:cubicBezTo>
                    <a:pt x="273" y="367"/>
                    <a:pt x="273" y="367"/>
                    <a:pt x="273" y="367"/>
                  </a:cubicBezTo>
                  <a:cubicBezTo>
                    <a:pt x="276" y="367"/>
                    <a:pt x="278" y="367"/>
                    <a:pt x="281" y="367"/>
                  </a:cubicBezTo>
                  <a:cubicBezTo>
                    <a:pt x="298" y="366"/>
                    <a:pt x="316" y="360"/>
                    <a:pt x="332" y="351"/>
                  </a:cubicBezTo>
                  <a:cubicBezTo>
                    <a:pt x="339" y="347"/>
                    <a:pt x="346" y="342"/>
                    <a:pt x="352" y="336"/>
                  </a:cubicBezTo>
                  <a:cubicBezTo>
                    <a:pt x="368" y="318"/>
                    <a:pt x="368" y="318"/>
                    <a:pt x="368" y="318"/>
                  </a:cubicBezTo>
                  <a:cubicBezTo>
                    <a:pt x="369" y="319"/>
                    <a:pt x="369" y="319"/>
                    <a:pt x="369" y="319"/>
                  </a:cubicBezTo>
                  <a:cubicBezTo>
                    <a:pt x="376" y="325"/>
                    <a:pt x="384" y="329"/>
                    <a:pt x="394" y="329"/>
                  </a:cubicBezTo>
                  <a:cubicBezTo>
                    <a:pt x="404" y="329"/>
                    <a:pt x="415" y="325"/>
                    <a:pt x="425" y="319"/>
                  </a:cubicBezTo>
                  <a:cubicBezTo>
                    <a:pt x="433" y="314"/>
                    <a:pt x="440" y="308"/>
                    <a:pt x="445" y="301"/>
                  </a:cubicBezTo>
                  <a:cubicBezTo>
                    <a:pt x="451" y="294"/>
                    <a:pt x="458" y="284"/>
                    <a:pt x="458" y="276"/>
                  </a:cubicBezTo>
                  <a:cubicBezTo>
                    <a:pt x="458" y="274"/>
                    <a:pt x="458" y="274"/>
                    <a:pt x="458" y="274"/>
                  </a:cubicBezTo>
                  <a:cubicBezTo>
                    <a:pt x="460" y="274"/>
                    <a:pt x="460" y="274"/>
                    <a:pt x="460" y="274"/>
                  </a:cubicBezTo>
                  <a:cubicBezTo>
                    <a:pt x="463" y="275"/>
                    <a:pt x="466" y="275"/>
                    <a:pt x="469" y="275"/>
                  </a:cubicBezTo>
                  <a:cubicBezTo>
                    <a:pt x="486" y="275"/>
                    <a:pt x="503" y="268"/>
                    <a:pt x="515" y="256"/>
                  </a:cubicBezTo>
                  <a:cubicBezTo>
                    <a:pt x="524" y="247"/>
                    <a:pt x="528" y="236"/>
                    <a:pt x="531" y="228"/>
                  </a:cubicBezTo>
                  <a:close/>
                </a:path>
              </a:pathLst>
            </a:custGeom>
            <a:solidFill>
              <a:srgbClr val="FDFA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7"/>
            <p:cNvSpPr>
              <a:spLocks noEditPoints="1"/>
            </p:cNvSpPr>
            <p:nvPr/>
          </p:nvSpPr>
          <p:spPr bwMode="auto">
            <a:xfrm>
              <a:off x="2611" y="1256"/>
              <a:ext cx="2398" cy="1584"/>
            </a:xfrm>
            <a:custGeom>
              <a:avLst/>
              <a:gdLst>
                <a:gd name="T0" fmla="*/ 563 w 566"/>
                <a:gd name="T1" fmla="*/ 195 h 373"/>
                <a:gd name="T2" fmla="*/ 546 w 566"/>
                <a:gd name="T3" fmla="*/ 156 h 373"/>
                <a:gd name="T4" fmla="*/ 480 w 566"/>
                <a:gd name="T5" fmla="*/ 94 h 373"/>
                <a:gd name="T6" fmla="*/ 452 w 566"/>
                <a:gd name="T7" fmla="*/ 70 h 373"/>
                <a:gd name="T8" fmla="*/ 393 w 566"/>
                <a:gd name="T9" fmla="*/ 36 h 373"/>
                <a:gd name="T10" fmla="*/ 281 w 566"/>
                <a:gd name="T11" fmla="*/ 0 h 373"/>
                <a:gd name="T12" fmla="*/ 154 w 566"/>
                <a:gd name="T13" fmla="*/ 37 h 373"/>
                <a:gd name="T14" fmla="*/ 99 w 566"/>
                <a:gd name="T15" fmla="*/ 95 h 373"/>
                <a:gd name="T16" fmla="*/ 38 w 566"/>
                <a:gd name="T17" fmla="*/ 115 h 373"/>
                <a:gd name="T18" fmla="*/ 9 w 566"/>
                <a:gd name="T19" fmla="*/ 164 h 373"/>
                <a:gd name="T20" fmla="*/ 1 w 566"/>
                <a:gd name="T21" fmla="*/ 187 h 373"/>
                <a:gd name="T22" fmla="*/ 16 w 566"/>
                <a:gd name="T23" fmla="*/ 225 h 373"/>
                <a:gd name="T24" fmla="*/ 99 w 566"/>
                <a:gd name="T25" fmla="*/ 290 h 373"/>
                <a:gd name="T26" fmla="*/ 103 w 566"/>
                <a:gd name="T27" fmla="*/ 321 h 373"/>
                <a:gd name="T28" fmla="*/ 157 w 566"/>
                <a:gd name="T29" fmla="*/ 347 h 373"/>
                <a:gd name="T30" fmla="*/ 276 w 566"/>
                <a:gd name="T31" fmla="*/ 373 h 373"/>
                <a:gd name="T32" fmla="*/ 284 w 566"/>
                <a:gd name="T33" fmla="*/ 373 h 373"/>
                <a:gd name="T34" fmla="*/ 357 w 566"/>
                <a:gd name="T35" fmla="*/ 341 h 373"/>
                <a:gd name="T36" fmla="*/ 397 w 566"/>
                <a:gd name="T37" fmla="*/ 335 h 373"/>
                <a:gd name="T38" fmla="*/ 451 w 566"/>
                <a:gd name="T39" fmla="*/ 306 h 373"/>
                <a:gd name="T40" fmla="*/ 472 w 566"/>
                <a:gd name="T41" fmla="*/ 281 h 373"/>
                <a:gd name="T42" fmla="*/ 537 w 566"/>
                <a:gd name="T43" fmla="*/ 232 h 373"/>
                <a:gd name="T44" fmla="*/ 563 w 566"/>
                <a:gd name="T45" fmla="*/ 200 h 373"/>
                <a:gd name="T46" fmla="*/ 565 w 566"/>
                <a:gd name="T47" fmla="*/ 196 h 373"/>
                <a:gd name="T48" fmla="*/ 461 w 566"/>
                <a:gd name="T49" fmla="*/ 277 h 373"/>
                <a:gd name="T50" fmla="*/ 448 w 566"/>
                <a:gd name="T51" fmla="*/ 304 h 373"/>
                <a:gd name="T52" fmla="*/ 397 w 566"/>
                <a:gd name="T53" fmla="*/ 332 h 373"/>
                <a:gd name="T54" fmla="*/ 371 w 566"/>
                <a:gd name="T55" fmla="*/ 321 h 373"/>
                <a:gd name="T56" fmla="*/ 335 w 566"/>
                <a:gd name="T57" fmla="*/ 354 h 373"/>
                <a:gd name="T58" fmla="*/ 276 w 566"/>
                <a:gd name="T59" fmla="*/ 370 h 373"/>
                <a:gd name="T60" fmla="*/ 202 w 566"/>
                <a:gd name="T61" fmla="*/ 329 h 373"/>
                <a:gd name="T62" fmla="*/ 200 w 566"/>
                <a:gd name="T63" fmla="*/ 328 h 373"/>
                <a:gd name="T64" fmla="*/ 132 w 566"/>
                <a:gd name="T65" fmla="*/ 340 h 373"/>
                <a:gd name="T66" fmla="*/ 105 w 566"/>
                <a:gd name="T67" fmla="*/ 289 h 373"/>
                <a:gd name="T68" fmla="*/ 104 w 566"/>
                <a:gd name="T69" fmla="*/ 287 h 373"/>
                <a:gd name="T70" fmla="*/ 33 w 566"/>
                <a:gd name="T71" fmla="*/ 260 h 373"/>
                <a:gd name="T72" fmla="*/ 3 w 566"/>
                <a:gd name="T73" fmla="*/ 187 h 373"/>
                <a:gd name="T74" fmla="*/ 3 w 566"/>
                <a:gd name="T75" fmla="*/ 186 h 373"/>
                <a:gd name="T76" fmla="*/ 18 w 566"/>
                <a:gd name="T77" fmla="*/ 148 h 373"/>
                <a:gd name="T78" fmla="*/ 70 w 566"/>
                <a:gd name="T79" fmla="*/ 98 h 373"/>
                <a:gd name="T80" fmla="*/ 102 w 566"/>
                <a:gd name="T81" fmla="*/ 99 h 373"/>
                <a:gd name="T82" fmla="*/ 131 w 566"/>
                <a:gd name="T83" fmla="*/ 43 h 373"/>
                <a:gd name="T84" fmla="*/ 198 w 566"/>
                <a:gd name="T85" fmla="*/ 52 h 373"/>
                <a:gd name="T86" fmla="*/ 200 w 566"/>
                <a:gd name="T87" fmla="*/ 52 h 373"/>
                <a:gd name="T88" fmla="*/ 358 w 566"/>
                <a:gd name="T89" fmla="*/ 50 h 373"/>
                <a:gd name="T90" fmla="*/ 361 w 566"/>
                <a:gd name="T91" fmla="*/ 50 h 373"/>
                <a:gd name="T92" fmla="*/ 425 w 566"/>
                <a:gd name="T93" fmla="*/ 47 h 373"/>
                <a:gd name="T94" fmla="*/ 460 w 566"/>
                <a:gd name="T95" fmla="*/ 100 h 373"/>
                <a:gd name="T96" fmla="*/ 462 w 566"/>
                <a:gd name="T97" fmla="*/ 101 h 373"/>
                <a:gd name="T98" fmla="*/ 525 w 566"/>
                <a:gd name="T99" fmla="*/ 121 h 373"/>
                <a:gd name="T100" fmla="*/ 544 w 566"/>
                <a:gd name="T101" fmla="*/ 161 h 373"/>
                <a:gd name="T102" fmla="*/ 562 w 566"/>
                <a:gd name="T103" fmla="*/ 197 h 373"/>
                <a:gd name="T104" fmla="*/ 518 w 566"/>
                <a:gd name="T105" fmla="*/ 259 h 373"/>
                <a:gd name="T106" fmla="*/ 463 w 566"/>
                <a:gd name="T107" fmla="*/ 277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 h="373">
                  <a:moveTo>
                    <a:pt x="565" y="196"/>
                  </a:moveTo>
                  <a:cubicBezTo>
                    <a:pt x="565" y="196"/>
                    <a:pt x="564" y="195"/>
                    <a:pt x="563" y="195"/>
                  </a:cubicBezTo>
                  <a:cubicBezTo>
                    <a:pt x="552" y="187"/>
                    <a:pt x="549" y="174"/>
                    <a:pt x="547" y="160"/>
                  </a:cubicBezTo>
                  <a:cubicBezTo>
                    <a:pt x="546" y="159"/>
                    <a:pt x="546" y="157"/>
                    <a:pt x="546" y="156"/>
                  </a:cubicBezTo>
                  <a:cubicBezTo>
                    <a:pt x="543" y="142"/>
                    <a:pt x="537" y="131"/>
                    <a:pt x="527" y="119"/>
                  </a:cubicBezTo>
                  <a:cubicBezTo>
                    <a:pt x="513" y="103"/>
                    <a:pt x="496" y="94"/>
                    <a:pt x="480" y="94"/>
                  </a:cubicBezTo>
                  <a:cubicBezTo>
                    <a:pt x="474" y="94"/>
                    <a:pt x="468" y="95"/>
                    <a:pt x="463" y="98"/>
                  </a:cubicBezTo>
                  <a:cubicBezTo>
                    <a:pt x="463" y="91"/>
                    <a:pt x="459" y="81"/>
                    <a:pt x="452" y="70"/>
                  </a:cubicBezTo>
                  <a:cubicBezTo>
                    <a:pt x="445" y="59"/>
                    <a:pt x="436" y="50"/>
                    <a:pt x="426" y="45"/>
                  </a:cubicBezTo>
                  <a:cubicBezTo>
                    <a:pt x="416" y="39"/>
                    <a:pt x="405" y="36"/>
                    <a:pt x="393" y="36"/>
                  </a:cubicBezTo>
                  <a:cubicBezTo>
                    <a:pt x="380" y="36"/>
                    <a:pt x="368" y="40"/>
                    <a:pt x="360" y="47"/>
                  </a:cubicBezTo>
                  <a:cubicBezTo>
                    <a:pt x="347" y="19"/>
                    <a:pt x="315" y="0"/>
                    <a:pt x="281" y="0"/>
                  </a:cubicBezTo>
                  <a:cubicBezTo>
                    <a:pt x="247" y="0"/>
                    <a:pt x="214" y="20"/>
                    <a:pt x="198" y="49"/>
                  </a:cubicBezTo>
                  <a:cubicBezTo>
                    <a:pt x="186" y="41"/>
                    <a:pt x="170" y="37"/>
                    <a:pt x="154" y="37"/>
                  </a:cubicBezTo>
                  <a:cubicBezTo>
                    <a:pt x="146" y="37"/>
                    <a:pt x="137" y="38"/>
                    <a:pt x="130" y="41"/>
                  </a:cubicBezTo>
                  <a:cubicBezTo>
                    <a:pt x="106" y="50"/>
                    <a:pt x="100" y="78"/>
                    <a:pt x="99" y="95"/>
                  </a:cubicBezTo>
                  <a:cubicBezTo>
                    <a:pt x="92" y="91"/>
                    <a:pt x="82" y="92"/>
                    <a:pt x="69" y="95"/>
                  </a:cubicBezTo>
                  <a:cubicBezTo>
                    <a:pt x="57" y="99"/>
                    <a:pt x="46" y="105"/>
                    <a:pt x="38" y="115"/>
                  </a:cubicBezTo>
                  <a:cubicBezTo>
                    <a:pt x="30" y="124"/>
                    <a:pt x="22" y="136"/>
                    <a:pt x="15" y="147"/>
                  </a:cubicBezTo>
                  <a:cubicBezTo>
                    <a:pt x="13" y="152"/>
                    <a:pt x="11" y="158"/>
                    <a:pt x="9" y="164"/>
                  </a:cubicBezTo>
                  <a:cubicBezTo>
                    <a:pt x="7" y="171"/>
                    <a:pt x="5" y="178"/>
                    <a:pt x="1" y="184"/>
                  </a:cubicBezTo>
                  <a:cubicBezTo>
                    <a:pt x="0" y="185"/>
                    <a:pt x="0" y="186"/>
                    <a:pt x="1" y="187"/>
                  </a:cubicBezTo>
                  <a:cubicBezTo>
                    <a:pt x="1" y="188"/>
                    <a:pt x="1" y="188"/>
                    <a:pt x="1" y="189"/>
                  </a:cubicBezTo>
                  <a:cubicBezTo>
                    <a:pt x="10" y="199"/>
                    <a:pt x="13" y="212"/>
                    <a:pt x="16" y="225"/>
                  </a:cubicBezTo>
                  <a:cubicBezTo>
                    <a:pt x="19" y="237"/>
                    <a:pt x="22" y="251"/>
                    <a:pt x="31" y="261"/>
                  </a:cubicBezTo>
                  <a:cubicBezTo>
                    <a:pt x="45" y="279"/>
                    <a:pt x="70" y="290"/>
                    <a:pt x="99" y="290"/>
                  </a:cubicBezTo>
                  <a:cubicBezTo>
                    <a:pt x="100" y="290"/>
                    <a:pt x="101" y="290"/>
                    <a:pt x="102" y="290"/>
                  </a:cubicBezTo>
                  <a:cubicBezTo>
                    <a:pt x="99" y="299"/>
                    <a:pt x="98" y="311"/>
                    <a:pt x="103" y="321"/>
                  </a:cubicBezTo>
                  <a:cubicBezTo>
                    <a:pt x="109" y="332"/>
                    <a:pt x="121" y="338"/>
                    <a:pt x="131" y="342"/>
                  </a:cubicBezTo>
                  <a:cubicBezTo>
                    <a:pt x="139" y="345"/>
                    <a:pt x="148" y="347"/>
                    <a:pt x="157" y="347"/>
                  </a:cubicBezTo>
                  <a:cubicBezTo>
                    <a:pt x="173" y="347"/>
                    <a:pt x="189" y="341"/>
                    <a:pt x="201" y="331"/>
                  </a:cubicBezTo>
                  <a:cubicBezTo>
                    <a:pt x="215" y="357"/>
                    <a:pt x="244" y="373"/>
                    <a:pt x="276" y="373"/>
                  </a:cubicBezTo>
                  <a:cubicBezTo>
                    <a:pt x="276" y="373"/>
                    <a:pt x="276" y="373"/>
                    <a:pt x="276" y="373"/>
                  </a:cubicBezTo>
                  <a:cubicBezTo>
                    <a:pt x="279" y="373"/>
                    <a:pt x="281" y="373"/>
                    <a:pt x="284" y="373"/>
                  </a:cubicBezTo>
                  <a:cubicBezTo>
                    <a:pt x="302" y="371"/>
                    <a:pt x="320" y="366"/>
                    <a:pt x="336" y="356"/>
                  </a:cubicBezTo>
                  <a:cubicBezTo>
                    <a:pt x="343" y="352"/>
                    <a:pt x="350" y="347"/>
                    <a:pt x="357" y="341"/>
                  </a:cubicBezTo>
                  <a:cubicBezTo>
                    <a:pt x="372" y="325"/>
                    <a:pt x="372" y="325"/>
                    <a:pt x="372" y="325"/>
                  </a:cubicBezTo>
                  <a:cubicBezTo>
                    <a:pt x="378" y="331"/>
                    <a:pt x="387" y="335"/>
                    <a:pt x="397" y="335"/>
                  </a:cubicBezTo>
                  <a:cubicBezTo>
                    <a:pt x="408" y="335"/>
                    <a:pt x="419" y="331"/>
                    <a:pt x="430" y="325"/>
                  </a:cubicBezTo>
                  <a:cubicBezTo>
                    <a:pt x="438" y="320"/>
                    <a:pt x="445" y="313"/>
                    <a:pt x="451" y="306"/>
                  </a:cubicBezTo>
                  <a:cubicBezTo>
                    <a:pt x="456" y="299"/>
                    <a:pt x="463" y="289"/>
                    <a:pt x="463" y="280"/>
                  </a:cubicBezTo>
                  <a:cubicBezTo>
                    <a:pt x="466" y="281"/>
                    <a:pt x="469" y="281"/>
                    <a:pt x="472" y="281"/>
                  </a:cubicBezTo>
                  <a:cubicBezTo>
                    <a:pt x="490" y="281"/>
                    <a:pt x="508" y="273"/>
                    <a:pt x="520" y="260"/>
                  </a:cubicBezTo>
                  <a:cubicBezTo>
                    <a:pt x="529" y="251"/>
                    <a:pt x="534" y="240"/>
                    <a:pt x="537" y="232"/>
                  </a:cubicBezTo>
                  <a:cubicBezTo>
                    <a:pt x="541" y="219"/>
                    <a:pt x="546" y="203"/>
                    <a:pt x="562" y="200"/>
                  </a:cubicBezTo>
                  <a:cubicBezTo>
                    <a:pt x="562" y="200"/>
                    <a:pt x="563" y="200"/>
                    <a:pt x="563" y="200"/>
                  </a:cubicBezTo>
                  <a:cubicBezTo>
                    <a:pt x="564" y="201"/>
                    <a:pt x="566" y="200"/>
                    <a:pt x="566" y="199"/>
                  </a:cubicBezTo>
                  <a:cubicBezTo>
                    <a:pt x="566" y="198"/>
                    <a:pt x="566" y="197"/>
                    <a:pt x="565" y="196"/>
                  </a:cubicBezTo>
                  <a:close/>
                  <a:moveTo>
                    <a:pt x="463" y="277"/>
                  </a:moveTo>
                  <a:cubicBezTo>
                    <a:pt x="461" y="277"/>
                    <a:pt x="461" y="277"/>
                    <a:pt x="461" y="277"/>
                  </a:cubicBezTo>
                  <a:cubicBezTo>
                    <a:pt x="461" y="279"/>
                    <a:pt x="461" y="279"/>
                    <a:pt x="461" y="279"/>
                  </a:cubicBezTo>
                  <a:cubicBezTo>
                    <a:pt x="461" y="287"/>
                    <a:pt x="454" y="297"/>
                    <a:pt x="448" y="304"/>
                  </a:cubicBezTo>
                  <a:cubicBezTo>
                    <a:pt x="443" y="311"/>
                    <a:pt x="436" y="317"/>
                    <a:pt x="428" y="322"/>
                  </a:cubicBezTo>
                  <a:cubicBezTo>
                    <a:pt x="418" y="328"/>
                    <a:pt x="407" y="332"/>
                    <a:pt x="397" y="332"/>
                  </a:cubicBezTo>
                  <a:cubicBezTo>
                    <a:pt x="387" y="332"/>
                    <a:pt x="379" y="328"/>
                    <a:pt x="372" y="322"/>
                  </a:cubicBezTo>
                  <a:cubicBezTo>
                    <a:pt x="371" y="321"/>
                    <a:pt x="371" y="321"/>
                    <a:pt x="371" y="321"/>
                  </a:cubicBezTo>
                  <a:cubicBezTo>
                    <a:pt x="355" y="339"/>
                    <a:pt x="355" y="339"/>
                    <a:pt x="355" y="339"/>
                  </a:cubicBezTo>
                  <a:cubicBezTo>
                    <a:pt x="349" y="345"/>
                    <a:pt x="342" y="350"/>
                    <a:pt x="335" y="354"/>
                  </a:cubicBezTo>
                  <a:cubicBezTo>
                    <a:pt x="319" y="363"/>
                    <a:pt x="301" y="369"/>
                    <a:pt x="284" y="370"/>
                  </a:cubicBezTo>
                  <a:cubicBezTo>
                    <a:pt x="281" y="370"/>
                    <a:pt x="279" y="370"/>
                    <a:pt x="276" y="370"/>
                  </a:cubicBezTo>
                  <a:cubicBezTo>
                    <a:pt x="276" y="370"/>
                    <a:pt x="276" y="370"/>
                    <a:pt x="276" y="370"/>
                  </a:cubicBezTo>
                  <a:cubicBezTo>
                    <a:pt x="244" y="370"/>
                    <a:pt x="216" y="354"/>
                    <a:pt x="202" y="329"/>
                  </a:cubicBezTo>
                  <a:cubicBezTo>
                    <a:pt x="202" y="327"/>
                    <a:pt x="202" y="327"/>
                    <a:pt x="202" y="327"/>
                  </a:cubicBezTo>
                  <a:cubicBezTo>
                    <a:pt x="200" y="328"/>
                    <a:pt x="200" y="328"/>
                    <a:pt x="200" y="328"/>
                  </a:cubicBezTo>
                  <a:cubicBezTo>
                    <a:pt x="189" y="338"/>
                    <a:pt x="173" y="344"/>
                    <a:pt x="157" y="344"/>
                  </a:cubicBezTo>
                  <a:cubicBezTo>
                    <a:pt x="148" y="344"/>
                    <a:pt x="140" y="343"/>
                    <a:pt x="132" y="340"/>
                  </a:cubicBezTo>
                  <a:cubicBezTo>
                    <a:pt x="122" y="336"/>
                    <a:pt x="110" y="330"/>
                    <a:pt x="105" y="320"/>
                  </a:cubicBezTo>
                  <a:cubicBezTo>
                    <a:pt x="100" y="310"/>
                    <a:pt x="102" y="297"/>
                    <a:pt x="105" y="289"/>
                  </a:cubicBezTo>
                  <a:cubicBezTo>
                    <a:pt x="106" y="287"/>
                    <a:pt x="106" y="287"/>
                    <a:pt x="106" y="287"/>
                  </a:cubicBezTo>
                  <a:cubicBezTo>
                    <a:pt x="104" y="287"/>
                    <a:pt x="104" y="287"/>
                    <a:pt x="104" y="287"/>
                  </a:cubicBezTo>
                  <a:cubicBezTo>
                    <a:pt x="102" y="287"/>
                    <a:pt x="101" y="287"/>
                    <a:pt x="99" y="287"/>
                  </a:cubicBezTo>
                  <a:cubicBezTo>
                    <a:pt x="71" y="287"/>
                    <a:pt x="46" y="277"/>
                    <a:pt x="33" y="260"/>
                  </a:cubicBezTo>
                  <a:cubicBezTo>
                    <a:pt x="25" y="249"/>
                    <a:pt x="22" y="237"/>
                    <a:pt x="19" y="224"/>
                  </a:cubicBezTo>
                  <a:cubicBezTo>
                    <a:pt x="16" y="211"/>
                    <a:pt x="13" y="198"/>
                    <a:pt x="3" y="187"/>
                  </a:cubicBezTo>
                  <a:cubicBezTo>
                    <a:pt x="4" y="186"/>
                    <a:pt x="4" y="186"/>
                    <a:pt x="4" y="186"/>
                  </a:cubicBezTo>
                  <a:cubicBezTo>
                    <a:pt x="3" y="186"/>
                    <a:pt x="3" y="186"/>
                    <a:pt x="3" y="186"/>
                  </a:cubicBezTo>
                  <a:cubicBezTo>
                    <a:pt x="8" y="180"/>
                    <a:pt x="10" y="172"/>
                    <a:pt x="12" y="165"/>
                  </a:cubicBezTo>
                  <a:cubicBezTo>
                    <a:pt x="13" y="159"/>
                    <a:pt x="15" y="153"/>
                    <a:pt x="18" y="148"/>
                  </a:cubicBezTo>
                  <a:cubicBezTo>
                    <a:pt x="24" y="137"/>
                    <a:pt x="32" y="126"/>
                    <a:pt x="40" y="116"/>
                  </a:cubicBezTo>
                  <a:cubicBezTo>
                    <a:pt x="48" y="108"/>
                    <a:pt x="58" y="101"/>
                    <a:pt x="70" y="98"/>
                  </a:cubicBezTo>
                  <a:cubicBezTo>
                    <a:pt x="83" y="94"/>
                    <a:pt x="93" y="94"/>
                    <a:pt x="100" y="98"/>
                  </a:cubicBezTo>
                  <a:cubicBezTo>
                    <a:pt x="102" y="99"/>
                    <a:pt x="102" y="99"/>
                    <a:pt x="102" y="99"/>
                  </a:cubicBezTo>
                  <a:cubicBezTo>
                    <a:pt x="102" y="97"/>
                    <a:pt x="102" y="97"/>
                    <a:pt x="102" y="97"/>
                  </a:cubicBezTo>
                  <a:cubicBezTo>
                    <a:pt x="103" y="77"/>
                    <a:pt x="108" y="52"/>
                    <a:pt x="131" y="43"/>
                  </a:cubicBezTo>
                  <a:cubicBezTo>
                    <a:pt x="138" y="41"/>
                    <a:pt x="146" y="39"/>
                    <a:pt x="154" y="39"/>
                  </a:cubicBezTo>
                  <a:cubicBezTo>
                    <a:pt x="170" y="39"/>
                    <a:pt x="186" y="44"/>
                    <a:pt x="198" y="52"/>
                  </a:cubicBezTo>
                  <a:cubicBezTo>
                    <a:pt x="199" y="53"/>
                    <a:pt x="199" y="53"/>
                    <a:pt x="199" y="53"/>
                  </a:cubicBezTo>
                  <a:cubicBezTo>
                    <a:pt x="200" y="52"/>
                    <a:pt x="200" y="52"/>
                    <a:pt x="200" y="52"/>
                  </a:cubicBezTo>
                  <a:cubicBezTo>
                    <a:pt x="215" y="22"/>
                    <a:pt x="248" y="3"/>
                    <a:pt x="281" y="3"/>
                  </a:cubicBezTo>
                  <a:cubicBezTo>
                    <a:pt x="314" y="3"/>
                    <a:pt x="346" y="23"/>
                    <a:pt x="358" y="50"/>
                  </a:cubicBezTo>
                  <a:cubicBezTo>
                    <a:pt x="360" y="56"/>
                    <a:pt x="360" y="56"/>
                    <a:pt x="360" y="56"/>
                  </a:cubicBezTo>
                  <a:cubicBezTo>
                    <a:pt x="361" y="50"/>
                    <a:pt x="361" y="50"/>
                    <a:pt x="361" y="50"/>
                  </a:cubicBezTo>
                  <a:cubicBezTo>
                    <a:pt x="369" y="43"/>
                    <a:pt x="380" y="39"/>
                    <a:pt x="393" y="39"/>
                  </a:cubicBezTo>
                  <a:cubicBezTo>
                    <a:pt x="404" y="39"/>
                    <a:pt x="415" y="42"/>
                    <a:pt x="425" y="47"/>
                  </a:cubicBezTo>
                  <a:cubicBezTo>
                    <a:pt x="434" y="53"/>
                    <a:pt x="443" y="61"/>
                    <a:pt x="450" y="71"/>
                  </a:cubicBezTo>
                  <a:cubicBezTo>
                    <a:pt x="452" y="76"/>
                    <a:pt x="461" y="90"/>
                    <a:pt x="460" y="100"/>
                  </a:cubicBezTo>
                  <a:cubicBezTo>
                    <a:pt x="459" y="103"/>
                    <a:pt x="459" y="103"/>
                    <a:pt x="459" y="103"/>
                  </a:cubicBezTo>
                  <a:cubicBezTo>
                    <a:pt x="462" y="101"/>
                    <a:pt x="462" y="101"/>
                    <a:pt x="462" y="101"/>
                  </a:cubicBezTo>
                  <a:cubicBezTo>
                    <a:pt x="468" y="98"/>
                    <a:pt x="474" y="97"/>
                    <a:pt x="480" y="97"/>
                  </a:cubicBezTo>
                  <a:cubicBezTo>
                    <a:pt x="496" y="97"/>
                    <a:pt x="512" y="106"/>
                    <a:pt x="525" y="121"/>
                  </a:cubicBezTo>
                  <a:cubicBezTo>
                    <a:pt x="535" y="132"/>
                    <a:pt x="541" y="143"/>
                    <a:pt x="543" y="156"/>
                  </a:cubicBezTo>
                  <a:cubicBezTo>
                    <a:pt x="544" y="158"/>
                    <a:pt x="544" y="159"/>
                    <a:pt x="544" y="161"/>
                  </a:cubicBezTo>
                  <a:cubicBezTo>
                    <a:pt x="547" y="175"/>
                    <a:pt x="550" y="189"/>
                    <a:pt x="562" y="197"/>
                  </a:cubicBezTo>
                  <a:cubicBezTo>
                    <a:pt x="562" y="197"/>
                    <a:pt x="562" y="197"/>
                    <a:pt x="562" y="197"/>
                  </a:cubicBezTo>
                  <a:cubicBezTo>
                    <a:pt x="545" y="201"/>
                    <a:pt x="539" y="217"/>
                    <a:pt x="534" y="231"/>
                  </a:cubicBezTo>
                  <a:cubicBezTo>
                    <a:pt x="531" y="239"/>
                    <a:pt x="527" y="250"/>
                    <a:pt x="518" y="259"/>
                  </a:cubicBezTo>
                  <a:cubicBezTo>
                    <a:pt x="506" y="271"/>
                    <a:pt x="489" y="278"/>
                    <a:pt x="472" y="278"/>
                  </a:cubicBezTo>
                  <a:cubicBezTo>
                    <a:pt x="469" y="278"/>
                    <a:pt x="466" y="278"/>
                    <a:pt x="463" y="277"/>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38" name="文本框 137"/>
          <p:cNvSpPr txBox="1"/>
          <p:nvPr/>
        </p:nvSpPr>
        <p:spPr>
          <a:xfrm>
            <a:off x="5440767" y="2454275"/>
            <a:ext cx="1310469" cy="1107996"/>
          </a:xfrm>
          <a:prstGeom prst="rect">
            <a:avLst/>
          </a:prstGeom>
          <a:noFill/>
        </p:spPr>
        <p:txBody>
          <a:bodyPr wrap="square" rtlCol="0">
            <a:spAutoFit/>
          </a:bodyPr>
          <a:lstStyle/>
          <a:p>
            <a:pPr algn="ctr"/>
            <a:r>
              <a:rPr lang="en-US" altLang="zh-CN" sz="6600" dirty="0" smtClean="0">
                <a:solidFill>
                  <a:srgbClr val="C2939C"/>
                </a:solidFill>
                <a:latin typeface="迷你简剪纸" panose="03000509000000000000" pitchFamily="65" charset="-122"/>
                <a:ea typeface="迷你简剪纸" panose="03000509000000000000" pitchFamily="65" charset="-122"/>
              </a:rPr>
              <a:t>02</a:t>
            </a:r>
            <a:endParaRPr lang="zh-CN" altLang="en-US" sz="6600" dirty="0">
              <a:solidFill>
                <a:srgbClr val="C2939C"/>
              </a:solidFill>
              <a:latin typeface="迷你简剪纸" panose="03000509000000000000" pitchFamily="65" charset="-122"/>
              <a:ea typeface="迷你简剪纸" panose="03000509000000000000" pitchFamily="65" charset="-122"/>
            </a:endParaRPr>
          </a:p>
        </p:txBody>
      </p:sp>
      <p:cxnSp>
        <p:nvCxnSpPr>
          <p:cNvPr id="139" name="直接连接符 138"/>
          <p:cNvCxnSpPr/>
          <p:nvPr/>
        </p:nvCxnSpPr>
        <p:spPr>
          <a:xfrm>
            <a:off x="4874420" y="3455670"/>
            <a:ext cx="2443162" cy="0"/>
          </a:xfrm>
          <a:prstGeom prst="line">
            <a:avLst/>
          </a:prstGeom>
          <a:ln w="19050">
            <a:solidFill>
              <a:srgbClr val="C2939C"/>
            </a:solidFill>
          </a:ln>
        </p:spPr>
        <p:style>
          <a:lnRef idx="1">
            <a:schemeClr val="accent1"/>
          </a:lnRef>
          <a:fillRef idx="0">
            <a:schemeClr val="accent1"/>
          </a:fillRef>
          <a:effectRef idx="0">
            <a:schemeClr val="accent1"/>
          </a:effectRef>
          <a:fontRef idx="minor">
            <a:schemeClr val="tx1"/>
          </a:fontRef>
        </p:style>
      </p:cxnSp>
      <p:sp>
        <p:nvSpPr>
          <p:cNvPr id="140" name="文本框 139"/>
          <p:cNvSpPr txBox="1"/>
          <p:nvPr/>
        </p:nvSpPr>
        <p:spPr>
          <a:xfrm>
            <a:off x="4771355" y="3493474"/>
            <a:ext cx="2649293" cy="584775"/>
          </a:xfrm>
          <a:prstGeom prst="rect">
            <a:avLst/>
          </a:prstGeom>
          <a:noFill/>
        </p:spPr>
        <p:txBody>
          <a:bodyPr wrap="square" rtlCol="0">
            <a:spAutoFit/>
          </a:bodyPr>
          <a:lstStyle/>
          <a:p>
            <a:pPr algn="ctr"/>
            <a:r>
              <a:rPr lang="zh-CN" altLang="en-US" sz="3200" dirty="0">
                <a:solidFill>
                  <a:srgbClr val="5F4A71"/>
                </a:solidFill>
                <a:latin typeface="迷你简剪纸" panose="03000509000000000000" pitchFamily="65" charset="-122"/>
                <a:ea typeface="迷你简剪纸" panose="03000509000000000000" pitchFamily="65" charset="-122"/>
              </a:rPr>
              <a:t>意义和前景</a:t>
            </a:r>
            <a:endParaRPr lang="zh-CN" altLang="en-US" sz="3200" spc="300" dirty="0">
              <a:solidFill>
                <a:srgbClr val="5F4A71"/>
              </a:solidFill>
              <a:latin typeface="迷你简剪纸" panose="03000509000000000000" pitchFamily="65" charset="-122"/>
              <a:ea typeface="迷你简剪纸"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14:window/>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childTnLst>
                                    <p:set>
                                      <p:cBhvr>
                                        <p:cTn id="6" dur="1" fill="hold">
                                          <p:stCondLst>
                                            <p:cond delay="0"/>
                                          </p:stCondLst>
                                        </p:cTn>
                                        <p:tgtEl>
                                          <p:spTgt spid="138"/>
                                        </p:tgtEl>
                                        <p:attrNameLst>
                                          <p:attrName>style.visibility</p:attrName>
                                        </p:attrNameLst>
                                      </p:cBhvr>
                                      <p:to>
                                        <p:strVal val="visible"/>
                                      </p:to>
                                    </p:set>
                                    <p:anim calcmode="lin" valueType="num">
                                      <p:cBhvr>
                                        <p:cTn id="7" dur="300" fill="hold"/>
                                        <p:tgtEl>
                                          <p:spTgt spid="138"/>
                                        </p:tgtEl>
                                        <p:attrNameLst>
                                          <p:attrName>ppt_w</p:attrName>
                                        </p:attrNameLst>
                                      </p:cBhvr>
                                      <p:tavLst>
                                        <p:tav tm="0">
                                          <p:val>
                                            <p:fltVal val="0"/>
                                          </p:val>
                                        </p:tav>
                                        <p:tav tm="100000">
                                          <p:val>
                                            <p:strVal val="#ppt_w"/>
                                          </p:val>
                                        </p:tav>
                                      </p:tavLst>
                                    </p:anim>
                                    <p:anim calcmode="lin" valueType="num">
                                      <p:cBhvr>
                                        <p:cTn id="8" dur="300" fill="hold"/>
                                        <p:tgtEl>
                                          <p:spTgt spid="138"/>
                                        </p:tgtEl>
                                        <p:attrNameLst>
                                          <p:attrName>ppt_h</p:attrName>
                                        </p:attrNameLst>
                                      </p:cBhvr>
                                      <p:tavLst>
                                        <p:tav tm="0">
                                          <p:val>
                                            <p:fltVal val="0"/>
                                          </p:val>
                                        </p:tav>
                                        <p:tav tm="100000">
                                          <p:val>
                                            <p:strVal val="#ppt_h"/>
                                          </p:val>
                                        </p:tav>
                                      </p:tavLst>
                                    </p:anim>
                                    <p:animEffect transition="in" filter="fade">
                                      <p:cBhvr>
                                        <p:cTn id="9" dur="300"/>
                                        <p:tgtEl>
                                          <p:spTgt spid="138"/>
                                        </p:tgtEl>
                                      </p:cBhvr>
                                    </p:animEffect>
                                  </p:childTnLst>
                                </p:cTn>
                              </p:par>
                            </p:childTnLst>
                          </p:cTn>
                        </p:par>
                        <p:par>
                          <p:cTn id="10" fill="hold">
                            <p:stCondLst>
                              <p:cond delay="500"/>
                            </p:stCondLst>
                            <p:childTnLst>
                              <p:par>
                                <p:cTn id="11" presetID="22" presetClass="entr" presetSubtype="8" fill="hold" nodeType="afterEffect">
                                  <p:childTnLst>
                                    <p:set>
                                      <p:cBhvr>
                                        <p:cTn id="12" dur="1" fill="hold">
                                          <p:stCondLst>
                                            <p:cond delay="0"/>
                                          </p:stCondLst>
                                        </p:cTn>
                                        <p:tgtEl>
                                          <p:spTgt spid="139"/>
                                        </p:tgtEl>
                                        <p:attrNameLst>
                                          <p:attrName>style.visibility</p:attrName>
                                        </p:attrNameLst>
                                      </p:cBhvr>
                                      <p:to>
                                        <p:strVal val="visible"/>
                                      </p:to>
                                    </p:set>
                                    <p:animEffect transition="in" filter="wipe(left)">
                                      <p:cBhvr>
                                        <p:cTn id="13" dur="500"/>
                                        <p:tgtEl>
                                          <p:spTgt spid="139"/>
                                        </p:tgtEl>
                                      </p:cBhvr>
                                    </p:animEffect>
                                  </p:childTnLst>
                                </p:cTn>
                              </p:par>
                            </p:childTnLst>
                          </p:cTn>
                        </p:par>
                        <p:par>
                          <p:cTn id="14" fill="hold">
                            <p:stCondLst>
                              <p:cond delay="1000"/>
                            </p:stCondLst>
                            <p:childTnLst>
                              <p:par>
                                <p:cTn id="15" presetID="16" presetClass="entr" presetSubtype="37" fill="hold" grpId="0" nodeType="afterEffect">
                                  <p:childTnLst>
                                    <p:set>
                                      <p:cBhvr>
                                        <p:cTn id="16" dur="1" fill="hold">
                                          <p:stCondLst>
                                            <p:cond delay="0"/>
                                          </p:stCondLst>
                                        </p:cTn>
                                        <p:tgtEl>
                                          <p:spTgt spid="140"/>
                                        </p:tgtEl>
                                        <p:attrNameLst>
                                          <p:attrName>style.visibility</p:attrName>
                                        </p:attrNameLst>
                                      </p:cBhvr>
                                      <p:to>
                                        <p:strVal val="visible"/>
                                      </p:to>
                                    </p:set>
                                    <p:animEffect transition="in" filter="barn(outVertical)">
                                      <p:cBhvr>
                                        <p:cTn id="17"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p:bldP spid="14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 name="图片 16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27259" y="745033"/>
            <a:ext cx="1443788" cy="373517"/>
          </a:xfrm>
          <a:prstGeom prst="rect">
            <a:avLst/>
          </a:prstGeom>
        </p:spPr>
      </p:pic>
      <p:pic>
        <p:nvPicPr>
          <p:cNvPr id="169" name="图片 16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665349" y="745033"/>
            <a:ext cx="1443788" cy="373517"/>
          </a:xfrm>
          <a:prstGeom prst="rect">
            <a:avLst/>
          </a:prstGeom>
        </p:spPr>
      </p:pic>
      <p:sp>
        <p:nvSpPr>
          <p:cNvPr id="13" name="文本框 12"/>
          <p:cNvSpPr txBox="1"/>
          <p:nvPr/>
        </p:nvSpPr>
        <p:spPr>
          <a:xfrm>
            <a:off x="2732357" y="656885"/>
            <a:ext cx="2646878" cy="461665"/>
          </a:xfrm>
          <a:prstGeom prst="rect">
            <a:avLst/>
          </a:prstGeom>
          <a:noFill/>
        </p:spPr>
        <p:txBody>
          <a:bodyPr wrap="none" rtlCol="0">
            <a:spAutoFit/>
          </a:bodyPr>
          <a:lstStyle/>
          <a:p>
            <a:pPr algn="ctr"/>
            <a:r>
              <a:rPr lang="zh-CN" altLang="en-US" sz="2400" dirty="0">
                <a:solidFill>
                  <a:srgbClr val="5F4A71"/>
                </a:solidFill>
                <a:latin typeface="微软雅黑" panose="020B0503020204020204" pitchFamily="34" charset="-122"/>
                <a:ea typeface="微软雅黑" panose="020B0503020204020204" pitchFamily="34" charset="-122"/>
              </a:rPr>
              <a:t>单击此处添加标题</a:t>
            </a:r>
            <a:endParaRPr lang="zh-CN" altLang="en-US" dirty="0">
              <a:solidFill>
                <a:srgbClr val="5F4A71"/>
              </a:solidFill>
              <a:latin typeface="微软雅黑" panose="020B0503020204020204" pitchFamily="34" charset="-122"/>
              <a:ea typeface="微软雅黑" panose="020B0503020204020204" pitchFamily="34" charset="-122"/>
            </a:endParaRPr>
          </a:p>
        </p:txBody>
      </p:sp>
      <p:sp>
        <p:nvSpPr>
          <p:cNvPr id="37" name="Rectangle 5"/>
          <p:cNvSpPr>
            <a:spLocks noChangeArrowheads="1"/>
          </p:cNvSpPr>
          <p:nvPr/>
        </p:nvSpPr>
        <p:spPr bwMode="auto">
          <a:xfrm>
            <a:off x="1521167" y="1754127"/>
            <a:ext cx="253500" cy="253500"/>
          </a:xfrm>
          <a:prstGeom prst="rect">
            <a:avLst/>
          </a:prstGeom>
          <a:solidFill>
            <a:srgbClr val="5F4A71"/>
          </a:solidFill>
          <a:ln>
            <a:noFill/>
          </a:ln>
        </p:spPr>
        <p:txBody>
          <a:bodyPr vert="horz" wrap="square" lIns="91440" tIns="45720" rIns="91440" bIns="45720" numCol="1" anchor="t" anchorCtr="0" compatLnSpc="1"/>
          <a:lstStyle/>
          <a:p>
            <a:endParaRPr lang="zh-CN" altLang="en-US"/>
          </a:p>
        </p:txBody>
      </p:sp>
      <p:sp>
        <p:nvSpPr>
          <p:cNvPr id="38" name="Rectangle 6"/>
          <p:cNvSpPr>
            <a:spLocks noChangeArrowheads="1"/>
          </p:cNvSpPr>
          <p:nvPr/>
        </p:nvSpPr>
        <p:spPr bwMode="auto">
          <a:xfrm>
            <a:off x="1521167" y="2521071"/>
            <a:ext cx="253500" cy="254216"/>
          </a:xfrm>
          <a:prstGeom prst="rect">
            <a:avLst/>
          </a:prstGeom>
          <a:solidFill>
            <a:srgbClr val="C2939C"/>
          </a:solidFill>
          <a:ln>
            <a:noFill/>
          </a:ln>
        </p:spPr>
        <p:txBody>
          <a:bodyPr vert="horz" wrap="square" lIns="91440" tIns="45720" rIns="91440" bIns="45720" numCol="1" anchor="t" anchorCtr="0" compatLnSpc="1"/>
          <a:lstStyle/>
          <a:p>
            <a:endParaRPr lang="zh-CN" altLang="en-US"/>
          </a:p>
        </p:txBody>
      </p:sp>
      <p:sp>
        <p:nvSpPr>
          <p:cNvPr id="39" name="Rectangle 7"/>
          <p:cNvSpPr>
            <a:spLocks noChangeArrowheads="1"/>
          </p:cNvSpPr>
          <p:nvPr/>
        </p:nvSpPr>
        <p:spPr bwMode="auto">
          <a:xfrm>
            <a:off x="5379235" y="3485993"/>
            <a:ext cx="4074612" cy="480504"/>
          </a:xfrm>
          <a:prstGeom prst="rect">
            <a:avLst/>
          </a:prstGeom>
          <a:solidFill>
            <a:srgbClr val="5F4A71"/>
          </a:solidFill>
          <a:ln>
            <a:noFill/>
          </a:ln>
        </p:spPr>
        <p:txBody>
          <a:bodyPr vert="horz" wrap="square" lIns="91440" tIns="45720" rIns="91440" bIns="45720" numCol="1" anchor="t" anchorCtr="0" compatLnSpc="1"/>
          <a:lstStyle/>
          <a:p>
            <a:endParaRPr lang="zh-CN" altLang="en-US"/>
          </a:p>
        </p:txBody>
      </p:sp>
      <p:sp>
        <p:nvSpPr>
          <p:cNvPr id="40" name="Rectangle 8"/>
          <p:cNvSpPr>
            <a:spLocks noChangeArrowheads="1"/>
          </p:cNvSpPr>
          <p:nvPr/>
        </p:nvSpPr>
        <p:spPr bwMode="auto">
          <a:xfrm>
            <a:off x="1503699" y="3485993"/>
            <a:ext cx="3875536" cy="480504"/>
          </a:xfrm>
          <a:prstGeom prst="rect">
            <a:avLst/>
          </a:prstGeom>
          <a:solidFill>
            <a:srgbClr val="C2939C"/>
          </a:solidFill>
          <a:ln>
            <a:noFill/>
          </a:ln>
        </p:spPr>
        <p:txBody>
          <a:bodyPr vert="horz" wrap="square" lIns="91440" tIns="45720" rIns="91440" bIns="45720" numCol="1" anchor="t" anchorCtr="0" compatLnSpc="1"/>
          <a:lstStyle/>
          <a:p>
            <a:endParaRPr lang="zh-CN" altLang="en-US"/>
          </a:p>
        </p:txBody>
      </p:sp>
      <p:sp>
        <p:nvSpPr>
          <p:cNvPr id="43" name="Rectangle 11"/>
          <p:cNvSpPr>
            <a:spLocks noChangeArrowheads="1"/>
          </p:cNvSpPr>
          <p:nvPr/>
        </p:nvSpPr>
        <p:spPr bwMode="auto">
          <a:xfrm>
            <a:off x="6912406" y="4276900"/>
            <a:ext cx="2541441" cy="483422"/>
          </a:xfrm>
          <a:prstGeom prst="rect">
            <a:avLst/>
          </a:prstGeom>
          <a:solidFill>
            <a:srgbClr val="5F4A71"/>
          </a:solidFill>
          <a:ln>
            <a:noFill/>
          </a:ln>
        </p:spPr>
        <p:txBody>
          <a:bodyPr vert="horz" wrap="square" lIns="91440" tIns="45720" rIns="91440" bIns="45720" numCol="1" anchor="t" anchorCtr="0" compatLnSpc="1"/>
          <a:lstStyle/>
          <a:p>
            <a:endParaRPr lang="zh-CN" altLang="en-US"/>
          </a:p>
        </p:txBody>
      </p:sp>
      <p:sp>
        <p:nvSpPr>
          <p:cNvPr id="49" name="Rectangle 12"/>
          <p:cNvSpPr>
            <a:spLocks noChangeArrowheads="1"/>
          </p:cNvSpPr>
          <p:nvPr/>
        </p:nvSpPr>
        <p:spPr bwMode="auto">
          <a:xfrm>
            <a:off x="1503699" y="4276900"/>
            <a:ext cx="5408707" cy="483422"/>
          </a:xfrm>
          <a:prstGeom prst="rect">
            <a:avLst/>
          </a:prstGeom>
          <a:solidFill>
            <a:srgbClr val="C2939C"/>
          </a:solidFill>
          <a:ln>
            <a:noFill/>
          </a:ln>
        </p:spPr>
        <p:txBody>
          <a:bodyPr vert="horz" wrap="square" lIns="91440" tIns="45720" rIns="91440" bIns="45720" numCol="1" anchor="t" anchorCtr="0" compatLnSpc="1"/>
          <a:lstStyle/>
          <a:p>
            <a:endParaRPr lang="zh-CN" altLang="en-US"/>
          </a:p>
        </p:txBody>
      </p:sp>
      <p:sp>
        <p:nvSpPr>
          <p:cNvPr id="50" name="Rectangle 13"/>
          <p:cNvSpPr>
            <a:spLocks noChangeArrowheads="1"/>
          </p:cNvSpPr>
          <p:nvPr/>
        </p:nvSpPr>
        <p:spPr bwMode="auto">
          <a:xfrm>
            <a:off x="7581526" y="5095779"/>
            <a:ext cx="1889789" cy="480504"/>
          </a:xfrm>
          <a:prstGeom prst="rect">
            <a:avLst/>
          </a:prstGeom>
          <a:solidFill>
            <a:srgbClr val="5F4A71"/>
          </a:solidFill>
          <a:ln>
            <a:noFill/>
          </a:ln>
        </p:spPr>
        <p:txBody>
          <a:bodyPr vert="horz" wrap="square" lIns="91440" tIns="45720" rIns="91440" bIns="45720" numCol="1" anchor="t" anchorCtr="0" compatLnSpc="1"/>
          <a:lstStyle/>
          <a:p>
            <a:endParaRPr lang="zh-CN" altLang="en-US"/>
          </a:p>
        </p:txBody>
      </p:sp>
      <p:sp>
        <p:nvSpPr>
          <p:cNvPr id="51" name="Rectangle 14"/>
          <p:cNvSpPr>
            <a:spLocks noChangeArrowheads="1"/>
          </p:cNvSpPr>
          <p:nvPr/>
        </p:nvSpPr>
        <p:spPr bwMode="auto">
          <a:xfrm>
            <a:off x="1521167" y="5095779"/>
            <a:ext cx="6060359" cy="480504"/>
          </a:xfrm>
          <a:prstGeom prst="rect">
            <a:avLst/>
          </a:prstGeom>
          <a:solidFill>
            <a:srgbClr val="C2939C"/>
          </a:solidFill>
          <a:ln>
            <a:noFill/>
          </a:ln>
        </p:spPr>
        <p:txBody>
          <a:bodyPr vert="horz" wrap="square" lIns="91440" tIns="45720" rIns="91440" bIns="45720" numCol="1" anchor="t" anchorCtr="0" compatLnSpc="1"/>
          <a:lstStyle/>
          <a:p>
            <a:endParaRPr lang="zh-CN" altLang="en-US"/>
          </a:p>
        </p:txBody>
      </p:sp>
      <p:sp>
        <p:nvSpPr>
          <p:cNvPr id="74" name="Rectangle 1"/>
          <p:cNvSpPr>
            <a:spLocks noChangeArrowheads="1"/>
          </p:cNvSpPr>
          <p:nvPr/>
        </p:nvSpPr>
        <p:spPr bwMode="auto">
          <a:xfrm>
            <a:off x="1849153" y="1647935"/>
            <a:ext cx="8804333" cy="613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algn="just">
              <a:lnSpc>
                <a:spcPct val="150000"/>
              </a:lnSpc>
            </a:pPr>
            <a:r>
              <a:rPr lang="zh-CN" altLang="en-US" sz="1200" dirty="0">
                <a:solidFill>
                  <a:srgbClr val="5F4A71"/>
                </a:solidFill>
                <a:latin typeface="微软雅黑" panose="020B0503020204020204" pitchFamily="34" charset="-122"/>
                <a:ea typeface="微软雅黑" panose="020B0503020204020204" pitchFamily="34" charset="-122"/>
              </a:rPr>
              <a:t>立题的理论或实践依据是什么</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拟创新点</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理论与</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或</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实践意义是什么</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首先要适当介绍历史背景和理论根据，前人或他人对本题的研究进展和取得的成果及在学术上是否存在不同的学术观点。</a:t>
            </a:r>
            <a:endParaRPr lang="zh-CN" altLang="en-US" sz="1200" dirty="0">
              <a:solidFill>
                <a:srgbClr val="5F4A71"/>
              </a:solidFill>
              <a:latin typeface="微软雅黑" panose="020B0503020204020204" pitchFamily="34" charset="-122"/>
              <a:ea typeface="微软雅黑" panose="020B0503020204020204" pitchFamily="34" charset="-122"/>
            </a:endParaRPr>
          </a:p>
        </p:txBody>
      </p:sp>
      <p:sp>
        <p:nvSpPr>
          <p:cNvPr id="75" name="Rectangle 1"/>
          <p:cNvSpPr>
            <a:spLocks noChangeArrowheads="1"/>
          </p:cNvSpPr>
          <p:nvPr/>
        </p:nvSpPr>
        <p:spPr bwMode="auto">
          <a:xfrm>
            <a:off x="1849153" y="2445057"/>
            <a:ext cx="8804333" cy="613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algn="just">
              <a:lnSpc>
                <a:spcPct val="150000"/>
              </a:lnSpc>
            </a:pPr>
            <a:r>
              <a:rPr lang="zh-CN" altLang="en-US" sz="1200" dirty="0">
                <a:solidFill>
                  <a:srgbClr val="C2939C"/>
                </a:solidFill>
                <a:latin typeface="微软雅黑" panose="020B0503020204020204" pitchFamily="34" charset="-122"/>
                <a:ea typeface="微软雅黑" panose="020B0503020204020204" pitchFamily="34" charset="-122"/>
              </a:rPr>
              <a:t>立题的理论或实践依据是什么</a:t>
            </a:r>
            <a:r>
              <a:rPr lang="en-US" altLang="zh-CN" sz="1200" dirty="0">
                <a:solidFill>
                  <a:srgbClr val="C2939C"/>
                </a:solidFill>
                <a:latin typeface="微软雅黑" panose="020B0503020204020204" pitchFamily="34" charset="-122"/>
                <a:ea typeface="微软雅黑" panose="020B0503020204020204" pitchFamily="34" charset="-122"/>
              </a:rPr>
              <a:t>?</a:t>
            </a:r>
            <a:r>
              <a:rPr lang="zh-CN" altLang="en-US" sz="1200" dirty="0">
                <a:solidFill>
                  <a:srgbClr val="C2939C"/>
                </a:solidFill>
                <a:latin typeface="微软雅黑" panose="020B0503020204020204" pitchFamily="34" charset="-122"/>
                <a:ea typeface="微软雅黑" panose="020B0503020204020204" pitchFamily="34" charset="-122"/>
              </a:rPr>
              <a:t>拟创新点</a:t>
            </a:r>
            <a:r>
              <a:rPr lang="en-US" altLang="zh-CN" sz="1200" dirty="0">
                <a:solidFill>
                  <a:srgbClr val="C2939C"/>
                </a:solidFill>
                <a:latin typeface="微软雅黑" panose="020B0503020204020204" pitchFamily="34" charset="-122"/>
                <a:ea typeface="微软雅黑" panose="020B0503020204020204" pitchFamily="34" charset="-122"/>
              </a:rPr>
              <a:t>?</a:t>
            </a:r>
            <a:r>
              <a:rPr lang="zh-CN" altLang="en-US" sz="1200" dirty="0">
                <a:solidFill>
                  <a:srgbClr val="C2939C"/>
                </a:solidFill>
                <a:latin typeface="微软雅黑" panose="020B0503020204020204" pitchFamily="34" charset="-122"/>
                <a:ea typeface="微软雅黑" panose="020B0503020204020204" pitchFamily="34" charset="-122"/>
              </a:rPr>
              <a:t>理论与</a:t>
            </a:r>
            <a:r>
              <a:rPr lang="en-US" altLang="zh-CN" sz="1200" dirty="0">
                <a:solidFill>
                  <a:srgbClr val="C2939C"/>
                </a:solidFill>
                <a:latin typeface="微软雅黑" panose="020B0503020204020204" pitchFamily="34" charset="-122"/>
                <a:ea typeface="微软雅黑" panose="020B0503020204020204" pitchFamily="34" charset="-122"/>
              </a:rPr>
              <a:t>(</a:t>
            </a:r>
            <a:r>
              <a:rPr lang="zh-CN" altLang="en-US" sz="1200" dirty="0">
                <a:solidFill>
                  <a:srgbClr val="C2939C"/>
                </a:solidFill>
                <a:latin typeface="微软雅黑" panose="020B0503020204020204" pitchFamily="34" charset="-122"/>
                <a:ea typeface="微软雅黑" panose="020B0503020204020204" pitchFamily="34" charset="-122"/>
              </a:rPr>
              <a:t>或</a:t>
            </a:r>
            <a:r>
              <a:rPr lang="en-US" altLang="zh-CN" sz="1200" dirty="0">
                <a:solidFill>
                  <a:srgbClr val="C2939C"/>
                </a:solidFill>
                <a:latin typeface="微软雅黑" panose="020B0503020204020204" pitchFamily="34" charset="-122"/>
                <a:ea typeface="微软雅黑" panose="020B0503020204020204" pitchFamily="34" charset="-122"/>
              </a:rPr>
              <a:t>)</a:t>
            </a:r>
            <a:r>
              <a:rPr lang="zh-CN" altLang="en-US" sz="1200" dirty="0">
                <a:solidFill>
                  <a:srgbClr val="C2939C"/>
                </a:solidFill>
                <a:latin typeface="微软雅黑" panose="020B0503020204020204" pitchFamily="34" charset="-122"/>
                <a:ea typeface="微软雅黑" panose="020B0503020204020204" pitchFamily="34" charset="-122"/>
              </a:rPr>
              <a:t>实践意义是什么</a:t>
            </a:r>
            <a:r>
              <a:rPr lang="en-US" altLang="zh-CN" sz="1200" dirty="0">
                <a:solidFill>
                  <a:srgbClr val="C2939C"/>
                </a:solidFill>
                <a:latin typeface="微软雅黑" panose="020B0503020204020204" pitchFamily="34" charset="-122"/>
                <a:ea typeface="微软雅黑" panose="020B0503020204020204" pitchFamily="34" charset="-122"/>
              </a:rPr>
              <a:t>?</a:t>
            </a:r>
            <a:r>
              <a:rPr lang="zh-CN" altLang="en-US" sz="1200" dirty="0">
                <a:solidFill>
                  <a:srgbClr val="C2939C"/>
                </a:solidFill>
                <a:latin typeface="微软雅黑" panose="020B0503020204020204" pitchFamily="34" charset="-122"/>
                <a:ea typeface="微软雅黑" panose="020B0503020204020204" pitchFamily="34" charset="-122"/>
              </a:rPr>
              <a:t>首先要适当介绍历史背景和理论根据，前人或他人对本题的研究进展和取得的成果及在学术上是否存在不同的学术观点。</a:t>
            </a:r>
            <a:endParaRPr lang="zh-CN" altLang="en-US" sz="1200" dirty="0">
              <a:solidFill>
                <a:srgbClr val="C2939C"/>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9653921" y="3474534"/>
            <a:ext cx="1350566" cy="456872"/>
            <a:chOff x="9653921" y="3474534"/>
            <a:chExt cx="1350566" cy="456872"/>
          </a:xfrm>
        </p:grpSpPr>
        <p:sp>
          <p:nvSpPr>
            <p:cNvPr id="41" name="Freeform 9"/>
            <p:cNvSpPr/>
            <p:nvPr/>
          </p:nvSpPr>
          <p:spPr bwMode="auto">
            <a:xfrm>
              <a:off x="9653921" y="3474534"/>
              <a:ext cx="1350566" cy="456872"/>
            </a:xfrm>
            <a:custGeom>
              <a:avLst/>
              <a:gdLst>
                <a:gd name="T0" fmla="*/ 223 w 1886"/>
                <a:gd name="T1" fmla="*/ 0 h 638"/>
                <a:gd name="T2" fmla="*/ 0 w 1886"/>
                <a:gd name="T3" fmla="*/ 319 h 638"/>
                <a:gd name="T4" fmla="*/ 223 w 1886"/>
                <a:gd name="T5" fmla="*/ 638 h 638"/>
                <a:gd name="T6" fmla="*/ 1886 w 1886"/>
                <a:gd name="T7" fmla="*/ 638 h 638"/>
                <a:gd name="T8" fmla="*/ 1886 w 1886"/>
                <a:gd name="T9" fmla="*/ 0 h 638"/>
                <a:gd name="T10" fmla="*/ 223 w 1886"/>
                <a:gd name="T11" fmla="*/ 0 h 638"/>
              </a:gdLst>
              <a:ahLst/>
              <a:cxnLst>
                <a:cxn ang="0">
                  <a:pos x="T0" y="T1"/>
                </a:cxn>
                <a:cxn ang="0">
                  <a:pos x="T2" y="T3"/>
                </a:cxn>
                <a:cxn ang="0">
                  <a:pos x="T4" y="T5"/>
                </a:cxn>
                <a:cxn ang="0">
                  <a:pos x="T6" y="T7"/>
                </a:cxn>
                <a:cxn ang="0">
                  <a:pos x="T8" y="T9"/>
                </a:cxn>
                <a:cxn ang="0">
                  <a:pos x="T10" y="T11"/>
                </a:cxn>
              </a:cxnLst>
              <a:rect l="0" t="0" r="r" b="b"/>
              <a:pathLst>
                <a:path w="1886" h="638">
                  <a:moveTo>
                    <a:pt x="223" y="0"/>
                  </a:moveTo>
                  <a:lnTo>
                    <a:pt x="0" y="319"/>
                  </a:lnTo>
                  <a:lnTo>
                    <a:pt x="223" y="638"/>
                  </a:lnTo>
                  <a:lnTo>
                    <a:pt x="1886" y="638"/>
                  </a:lnTo>
                  <a:lnTo>
                    <a:pt x="1886" y="0"/>
                  </a:lnTo>
                  <a:lnTo>
                    <a:pt x="223" y="0"/>
                  </a:lnTo>
                  <a:close/>
                </a:path>
              </a:pathLst>
            </a:custGeom>
            <a:solidFill>
              <a:srgbClr val="C4B6CF"/>
            </a:solidFill>
            <a:ln>
              <a:noFill/>
            </a:ln>
          </p:spPr>
          <p:txBody>
            <a:bodyPr vert="horz" wrap="square" lIns="91440" tIns="45720" rIns="91440" bIns="45720" numCol="1" anchor="t" anchorCtr="0" compatLnSpc="1"/>
            <a:lstStyle/>
            <a:p>
              <a:endParaRPr lang="zh-CN" altLang="en-US"/>
            </a:p>
          </p:txBody>
        </p:sp>
        <p:sp>
          <p:nvSpPr>
            <p:cNvPr id="76" name="文本框 14"/>
            <p:cNvSpPr txBox="1"/>
            <p:nvPr/>
          </p:nvSpPr>
          <p:spPr>
            <a:xfrm>
              <a:off x="9861359" y="3554920"/>
              <a:ext cx="1005403" cy="338554"/>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b="1" dirty="0" smtClean="0">
                  <a:solidFill>
                    <a:srgbClr val="FDFAF5"/>
                  </a:solidFill>
                  <a:latin typeface="微软雅黑" panose="020B0503020204020204" pitchFamily="34" charset="-122"/>
                  <a:ea typeface="微软雅黑" panose="020B0503020204020204" pitchFamily="34" charset="-122"/>
                </a:rPr>
                <a:t>标题</a:t>
              </a:r>
              <a:r>
                <a:rPr lang="zh-CN" altLang="en-US" sz="1600" b="1" dirty="0">
                  <a:solidFill>
                    <a:srgbClr val="FDFAF5"/>
                  </a:solidFill>
                  <a:latin typeface="微软雅黑" panose="020B0503020204020204" pitchFamily="34" charset="-122"/>
                  <a:ea typeface="微软雅黑" panose="020B0503020204020204" pitchFamily="34" charset="-122"/>
                </a:rPr>
                <a:t>文字</a:t>
              </a:r>
              <a:endParaRPr lang="en-US" altLang="zh-CN" sz="1600" b="1" dirty="0">
                <a:solidFill>
                  <a:srgbClr val="FDFAF5"/>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9653921" y="4289101"/>
            <a:ext cx="1350566" cy="459020"/>
            <a:chOff x="9653921" y="4289101"/>
            <a:chExt cx="1350566" cy="459020"/>
          </a:xfrm>
        </p:grpSpPr>
        <p:sp>
          <p:nvSpPr>
            <p:cNvPr id="42" name="Freeform 10"/>
            <p:cNvSpPr/>
            <p:nvPr/>
          </p:nvSpPr>
          <p:spPr bwMode="auto">
            <a:xfrm>
              <a:off x="9653921" y="4289101"/>
              <a:ext cx="1350566" cy="459020"/>
            </a:xfrm>
            <a:custGeom>
              <a:avLst/>
              <a:gdLst>
                <a:gd name="T0" fmla="*/ 223 w 1886"/>
                <a:gd name="T1" fmla="*/ 0 h 641"/>
                <a:gd name="T2" fmla="*/ 0 w 1886"/>
                <a:gd name="T3" fmla="*/ 319 h 641"/>
                <a:gd name="T4" fmla="*/ 223 w 1886"/>
                <a:gd name="T5" fmla="*/ 641 h 641"/>
                <a:gd name="T6" fmla="*/ 1886 w 1886"/>
                <a:gd name="T7" fmla="*/ 641 h 641"/>
                <a:gd name="T8" fmla="*/ 1886 w 1886"/>
                <a:gd name="T9" fmla="*/ 0 h 641"/>
                <a:gd name="T10" fmla="*/ 223 w 1886"/>
                <a:gd name="T11" fmla="*/ 0 h 641"/>
              </a:gdLst>
              <a:ahLst/>
              <a:cxnLst>
                <a:cxn ang="0">
                  <a:pos x="T0" y="T1"/>
                </a:cxn>
                <a:cxn ang="0">
                  <a:pos x="T2" y="T3"/>
                </a:cxn>
                <a:cxn ang="0">
                  <a:pos x="T4" y="T5"/>
                </a:cxn>
                <a:cxn ang="0">
                  <a:pos x="T6" y="T7"/>
                </a:cxn>
                <a:cxn ang="0">
                  <a:pos x="T8" y="T9"/>
                </a:cxn>
                <a:cxn ang="0">
                  <a:pos x="T10" y="T11"/>
                </a:cxn>
              </a:cxnLst>
              <a:rect l="0" t="0" r="r" b="b"/>
              <a:pathLst>
                <a:path w="1886" h="641">
                  <a:moveTo>
                    <a:pt x="223" y="0"/>
                  </a:moveTo>
                  <a:lnTo>
                    <a:pt x="0" y="319"/>
                  </a:lnTo>
                  <a:lnTo>
                    <a:pt x="223" y="641"/>
                  </a:lnTo>
                  <a:lnTo>
                    <a:pt x="1886" y="641"/>
                  </a:lnTo>
                  <a:lnTo>
                    <a:pt x="1886" y="0"/>
                  </a:lnTo>
                  <a:lnTo>
                    <a:pt x="223" y="0"/>
                  </a:lnTo>
                  <a:close/>
                </a:path>
              </a:pathLst>
            </a:custGeom>
            <a:solidFill>
              <a:srgbClr val="C4B6CF"/>
            </a:solidFill>
            <a:ln>
              <a:noFill/>
            </a:ln>
          </p:spPr>
          <p:txBody>
            <a:bodyPr vert="horz" wrap="square" lIns="91440" tIns="45720" rIns="91440" bIns="45720" numCol="1" anchor="t" anchorCtr="0" compatLnSpc="1"/>
            <a:lstStyle/>
            <a:p>
              <a:endParaRPr lang="zh-CN" altLang="en-US"/>
            </a:p>
          </p:txBody>
        </p:sp>
        <p:sp>
          <p:nvSpPr>
            <p:cNvPr id="77" name="文本框 14"/>
            <p:cNvSpPr txBox="1"/>
            <p:nvPr/>
          </p:nvSpPr>
          <p:spPr>
            <a:xfrm>
              <a:off x="9861359" y="4367721"/>
              <a:ext cx="1005403" cy="338554"/>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b="1" dirty="0" smtClean="0">
                  <a:solidFill>
                    <a:srgbClr val="FDFAF5"/>
                  </a:solidFill>
                  <a:latin typeface="微软雅黑" panose="020B0503020204020204" pitchFamily="34" charset="-122"/>
                  <a:ea typeface="微软雅黑" panose="020B0503020204020204" pitchFamily="34" charset="-122"/>
                </a:rPr>
                <a:t>标题</a:t>
              </a:r>
              <a:r>
                <a:rPr lang="zh-CN" altLang="en-US" sz="1600" b="1" dirty="0">
                  <a:solidFill>
                    <a:srgbClr val="FDFAF5"/>
                  </a:solidFill>
                  <a:latin typeface="微软雅黑" panose="020B0503020204020204" pitchFamily="34" charset="-122"/>
                  <a:ea typeface="微软雅黑" panose="020B0503020204020204" pitchFamily="34" charset="-122"/>
                </a:rPr>
                <a:t>文字</a:t>
              </a:r>
              <a:endParaRPr lang="en-US" altLang="zh-CN" sz="1600" b="1" dirty="0">
                <a:solidFill>
                  <a:srgbClr val="FDFAF5"/>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9653921" y="5119411"/>
            <a:ext cx="1350566" cy="456872"/>
            <a:chOff x="9653921" y="5119411"/>
            <a:chExt cx="1350566" cy="456872"/>
          </a:xfrm>
        </p:grpSpPr>
        <p:sp>
          <p:nvSpPr>
            <p:cNvPr id="52" name="Freeform 15"/>
            <p:cNvSpPr/>
            <p:nvPr/>
          </p:nvSpPr>
          <p:spPr bwMode="auto">
            <a:xfrm>
              <a:off x="9653921" y="5119411"/>
              <a:ext cx="1350566" cy="456872"/>
            </a:xfrm>
            <a:custGeom>
              <a:avLst/>
              <a:gdLst>
                <a:gd name="T0" fmla="*/ 223 w 1886"/>
                <a:gd name="T1" fmla="*/ 0 h 638"/>
                <a:gd name="T2" fmla="*/ 0 w 1886"/>
                <a:gd name="T3" fmla="*/ 319 h 638"/>
                <a:gd name="T4" fmla="*/ 223 w 1886"/>
                <a:gd name="T5" fmla="*/ 638 h 638"/>
                <a:gd name="T6" fmla="*/ 1886 w 1886"/>
                <a:gd name="T7" fmla="*/ 638 h 638"/>
                <a:gd name="T8" fmla="*/ 1886 w 1886"/>
                <a:gd name="T9" fmla="*/ 0 h 638"/>
                <a:gd name="T10" fmla="*/ 223 w 1886"/>
                <a:gd name="T11" fmla="*/ 0 h 638"/>
              </a:gdLst>
              <a:ahLst/>
              <a:cxnLst>
                <a:cxn ang="0">
                  <a:pos x="T0" y="T1"/>
                </a:cxn>
                <a:cxn ang="0">
                  <a:pos x="T2" y="T3"/>
                </a:cxn>
                <a:cxn ang="0">
                  <a:pos x="T4" y="T5"/>
                </a:cxn>
                <a:cxn ang="0">
                  <a:pos x="T6" y="T7"/>
                </a:cxn>
                <a:cxn ang="0">
                  <a:pos x="T8" y="T9"/>
                </a:cxn>
                <a:cxn ang="0">
                  <a:pos x="T10" y="T11"/>
                </a:cxn>
              </a:cxnLst>
              <a:rect l="0" t="0" r="r" b="b"/>
              <a:pathLst>
                <a:path w="1886" h="638">
                  <a:moveTo>
                    <a:pt x="223" y="0"/>
                  </a:moveTo>
                  <a:lnTo>
                    <a:pt x="0" y="319"/>
                  </a:lnTo>
                  <a:lnTo>
                    <a:pt x="223" y="638"/>
                  </a:lnTo>
                  <a:lnTo>
                    <a:pt x="1886" y="638"/>
                  </a:lnTo>
                  <a:lnTo>
                    <a:pt x="1886" y="0"/>
                  </a:lnTo>
                  <a:lnTo>
                    <a:pt x="223" y="0"/>
                  </a:lnTo>
                  <a:close/>
                </a:path>
              </a:pathLst>
            </a:custGeom>
            <a:solidFill>
              <a:srgbClr val="C4B6CF"/>
            </a:solidFill>
            <a:ln>
              <a:noFill/>
            </a:ln>
          </p:spPr>
          <p:txBody>
            <a:bodyPr vert="horz" wrap="square" lIns="91440" tIns="45720" rIns="91440" bIns="45720" numCol="1" anchor="t" anchorCtr="0" compatLnSpc="1"/>
            <a:lstStyle/>
            <a:p>
              <a:endParaRPr lang="zh-CN" altLang="en-US"/>
            </a:p>
          </p:txBody>
        </p:sp>
        <p:sp>
          <p:nvSpPr>
            <p:cNvPr id="78" name="文本框 14"/>
            <p:cNvSpPr txBox="1"/>
            <p:nvPr/>
          </p:nvSpPr>
          <p:spPr>
            <a:xfrm>
              <a:off x="9861359" y="5195035"/>
              <a:ext cx="1005403" cy="338554"/>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b="1" dirty="0" smtClean="0">
                  <a:solidFill>
                    <a:srgbClr val="FDFAF5"/>
                  </a:solidFill>
                  <a:latin typeface="微软雅黑" panose="020B0503020204020204" pitchFamily="34" charset="-122"/>
                  <a:ea typeface="微软雅黑" panose="020B0503020204020204" pitchFamily="34" charset="-122"/>
                </a:rPr>
                <a:t>标题</a:t>
              </a:r>
              <a:r>
                <a:rPr lang="zh-CN" altLang="en-US" sz="1600" b="1" dirty="0">
                  <a:solidFill>
                    <a:srgbClr val="FDFAF5"/>
                  </a:solidFill>
                  <a:latin typeface="微软雅黑" panose="020B0503020204020204" pitchFamily="34" charset="-122"/>
                  <a:ea typeface="微软雅黑" panose="020B0503020204020204" pitchFamily="34" charset="-122"/>
                </a:rPr>
                <a:t>文字</a:t>
              </a:r>
              <a:endParaRPr lang="en-US" altLang="zh-CN" sz="1600" b="1" dirty="0">
                <a:solidFill>
                  <a:srgbClr val="FDFAF5"/>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prism isContent="1"/>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iterate type="lt">
                                        <p:tmPct val="10000"/>
                                      </p:iterate>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
                                                <p:txEl>
                                                  <p:pRg st="0" end="0"/>
                                                </p:txEl>
                                              </p:spTgt>
                                            </p:tgtEl>
                                            <p:attrNameLst>
                                              <p:attrName>ppt_h</p:attrName>
                                            </p:attrNameLst>
                                          </p:cBhvr>
                                          <p:tavLst>
                                            <p:tav tm="0">
                                              <p:val>
                                                <p:fltVal val="0"/>
                                              </p:val>
                                            </p:tav>
                                            <p:tav tm="100000">
                                              <p:val>
                                                <p:strVal val="#ppt_h"/>
                                              </p:val>
                                            </p:tav>
                                          </p:tavLst>
                                        </p:anim>
                                      </p:childTnLst>
                                    </p:cTn>
                                  </p:par>
                                  <p:par>
                                    <p:cTn id="9" presetID="12" presetClass="entr" presetSubtype="2"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p:tgtEl>
                                              <p:spTgt spid="40"/>
                                            </p:tgtEl>
                                            <p:attrNameLst>
                                              <p:attrName>ppt_x</p:attrName>
                                            </p:attrNameLst>
                                          </p:cBhvr>
                                          <p:tavLst>
                                            <p:tav tm="0">
                                              <p:val>
                                                <p:strVal val="#ppt_x+#ppt_w*1.125000"/>
                                              </p:val>
                                            </p:tav>
                                            <p:tav tm="100000">
                                              <p:val>
                                                <p:strVal val="#ppt_x"/>
                                              </p:val>
                                            </p:tav>
                                          </p:tavLst>
                                        </p:anim>
                                        <p:animEffect transition="in" filter="wipe(left)">
                                          <p:cBhvr>
                                            <p:cTn id="12" dur="500"/>
                                            <p:tgtEl>
                                              <p:spTgt spid="40"/>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500"/>
                                            <p:tgtEl>
                                              <p:spTgt spid="39"/>
                                            </p:tgtEl>
                                            <p:attrNameLst>
                                              <p:attrName>ppt_x</p:attrName>
                                            </p:attrNameLst>
                                          </p:cBhvr>
                                          <p:tavLst>
                                            <p:tav tm="0">
                                              <p:val>
                                                <p:strVal val="#ppt_x-#ppt_w*1.125000"/>
                                              </p:val>
                                            </p:tav>
                                            <p:tav tm="100000">
                                              <p:val>
                                                <p:strVal val="#ppt_x"/>
                                              </p:val>
                                            </p:tav>
                                          </p:tavLst>
                                        </p:anim>
                                        <p:animEffect transition="in" filter="wipe(right)">
                                          <p:cBhvr>
                                            <p:cTn id="16" dur="500"/>
                                            <p:tgtEl>
                                              <p:spTgt spid="39"/>
                                            </p:tgtEl>
                                          </p:cBhvr>
                                        </p:animEffect>
                                      </p:childTnLst>
                                    </p:cTn>
                                  </p:par>
                                </p:childTnLst>
                              </p:cTn>
                            </p:par>
                            <p:par>
                              <p:cTn id="17" fill="hold">
                                <p:stCondLst>
                                  <p:cond delay="850"/>
                                </p:stCondLst>
                                <p:childTnLst>
                                  <p:par>
                                    <p:cTn id="18" presetID="2" presetClass="entr" presetSubtype="2" fill="hold" nodeType="afterEffect" p14:presetBounceEnd="30000">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14:bounceEnd="30000">
                                          <p:cBhvr additive="base">
                                            <p:cTn id="20" dur="500" fill="hold"/>
                                            <p:tgtEl>
                                              <p:spTgt spid="2"/>
                                            </p:tgtEl>
                                            <p:attrNameLst>
                                              <p:attrName>ppt_x</p:attrName>
                                            </p:attrNameLst>
                                          </p:cBhvr>
                                          <p:tavLst>
                                            <p:tav tm="0">
                                              <p:val>
                                                <p:strVal val="1+#ppt_w/2"/>
                                              </p:val>
                                            </p:tav>
                                            <p:tav tm="100000">
                                              <p:val>
                                                <p:strVal val="#ppt_x"/>
                                              </p:val>
                                            </p:tav>
                                          </p:tavLst>
                                        </p:anim>
                                        <p:anim calcmode="lin" valueType="num" p14:bounceEnd="30000">
                                          <p:cBhvr additive="base">
                                            <p:cTn id="21" dur="500" fill="hold"/>
                                            <p:tgtEl>
                                              <p:spTgt spid="2"/>
                                            </p:tgtEl>
                                            <p:attrNameLst>
                                              <p:attrName>ppt_y</p:attrName>
                                            </p:attrNameLst>
                                          </p:cBhvr>
                                          <p:tavLst>
                                            <p:tav tm="0">
                                              <p:val>
                                                <p:strVal val="#ppt_y"/>
                                              </p:val>
                                            </p:tav>
                                            <p:tav tm="100000">
                                              <p:val>
                                                <p:strVal val="#ppt_y"/>
                                              </p:val>
                                            </p:tav>
                                          </p:tavLst>
                                        </p:anim>
                                      </p:childTnLst>
                                    </p:cTn>
                                  </p:par>
                                </p:childTnLst>
                              </p:cTn>
                            </p:par>
                            <p:par>
                              <p:cTn id="22" fill="hold">
                                <p:stCondLst>
                                  <p:cond delay="1350"/>
                                </p:stCondLst>
                                <p:childTnLst>
                                  <p:par>
                                    <p:cTn id="23" presetID="12" presetClass="entr" presetSubtype="2"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p:tgtEl>
                                              <p:spTgt spid="49"/>
                                            </p:tgtEl>
                                            <p:attrNameLst>
                                              <p:attrName>ppt_x</p:attrName>
                                            </p:attrNameLst>
                                          </p:cBhvr>
                                          <p:tavLst>
                                            <p:tav tm="0">
                                              <p:val>
                                                <p:strVal val="#ppt_x+#ppt_w*1.125000"/>
                                              </p:val>
                                            </p:tav>
                                            <p:tav tm="100000">
                                              <p:val>
                                                <p:strVal val="#ppt_x"/>
                                              </p:val>
                                            </p:tav>
                                          </p:tavLst>
                                        </p:anim>
                                        <p:animEffect transition="in" filter="wipe(left)">
                                          <p:cBhvr>
                                            <p:cTn id="26" dur="500"/>
                                            <p:tgtEl>
                                              <p:spTgt spid="49"/>
                                            </p:tgtEl>
                                          </p:cBhvr>
                                        </p:animEffect>
                                      </p:childTnLst>
                                    </p:cTn>
                                  </p:par>
                                  <p:par>
                                    <p:cTn id="27" presetID="12" presetClass="entr" presetSubtype="8"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additive="base">
                                            <p:cTn id="29" dur="500"/>
                                            <p:tgtEl>
                                              <p:spTgt spid="43"/>
                                            </p:tgtEl>
                                            <p:attrNameLst>
                                              <p:attrName>ppt_x</p:attrName>
                                            </p:attrNameLst>
                                          </p:cBhvr>
                                          <p:tavLst>
                                            <p:tav tm="0">
                                              <p:val>
                                                <p:strVal val="#ppt_x-#ppt_w*1.125000"/>
                                              </p:val>
                                            </p:tav>
                                            <p:tav tm="100000">
                                              <p:val>
                                                <p:strVal val="#ppt_x"/>
                                              </p:val>
                                            </p:tav>
                                          </p:tavLst>
                                        </p:anim>
                                        <p:animEffect transition="in" filter="wipe(right)">
                                          <p:cBhvr>
                                            <p:cTn id="30" dur="500"/>
                                            <p:tgtEl>
                                              <p:spTgt spid="43"/>
                                            </p:tgtEl>
                                          </p:cBhvr>
                                        </p:animEffect>
                                      </p:childTnLst>
                                    </p:cTn>
                                  </p:par>
                                </p:childTnLst>
                              </p:cTn>
                            </p:par>
                            <p:par>
                              <p:cTn id="31" fill="hold">
                                <p:stCondLst>
                                  <p:cond delay="1850"/>
                                </p:stCondLst>
                                <p:childTnLst>
                                  <p:par>
                                    <p:cTn id="32" presetID="2" presetClass="entr" presetSubtype="2" fill="hold" nodeType="afterEffect" p14:presetBounceEnd="30000">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14:bounceEnd="30000">
                                          <p:cBhvr additive="base">
                                            <p:cTn id="34" dur="500" fill="hold"/>
                                            <p:tgtEl>
                                              <p:spTgt spid="3"/>
                                            </p:tgtEl>
                                            <p:attrNameLst>
                                              <p:attrName>ppt_x</p:attrName>
                                            </p:attrNameLst>
                                          </p:cBhvr>
                                          <p:tavLst>
                                            <p:tav tm="0">
                                              <p:val>
                                                <p:strVal val="1+#ppt_w/2"/>
                                              </p:val>
                                            </p:tav>
                                            <p:tav tm="100000">
                                              <p:val>
                                                <p:strVal val="#ppt_x"/>
                                              </p:val>
                                            </p:tav>
                                          </p:tavLst>
                                        </p:anim>
                                        <p:anim calcmode="lin" valueType="num" p14:bounceEnd="30000">
                                          <p:cBhvr additive="base">
                                            <p:cTn id="35" dur="500" fill="hold"/>
                                            <p:tgtEl>
                                              <p:spTgt spid="3"/>
                                            </p:tgtEl>
                                            <p:attrNameLst>
                                              <p:attrName>ppt_y</p:attrName>
                                            </p:attrNameLst>
                                          </p:cBhvr>
                                          <p:tavLst>
                                            <p:tav tm="0">
                                              <p:val>
                                                <p:strVal val="#ppt_y"/>
                                              </p:val>
                                            </p:tav>
                                            <p:tav tm="100000">
                                              <p:val>
                                                <p:strVal val="#ppt_y"/>
                                              </p:val>
                                            </p:tav>
                                          </p:tavLst>
                                        </p:anim>
                                      </p:childTnLst>
                                    </p:cTn>
                                  </p:par>
                                </p:childTnLst>
                              </p:cTn>
                            </p:par>
                            <p:par>
                              <p:cTn id="36" fill="hold">
                                <p:stCondLst>
                                  <p:cond delay="2350"/>
                                </p:stCondLst>
                                <p:childTnLst>
                                  <p:par>
                                    <p:cTn id="37" presetID="12" presetClass="entr" presetSubtype="2"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additive="base">
                                            <p:cTn id="39" dur="500"/>
                                            <p:tgtEl>
                                              <p:spTgt spid="51"/>
                                            </p:tgtEl>
                                            <p:attrNameLst>
                                              <p:attrName>ppt_x</p:attrName>
                                            </p:attrNameLst>
                                          </p:cBhvr>
                                          <p:tavLst>
                                            <p:tav tm="0">
                                              <p:val>
                                                <p:strVal val="#ppt_x+#ppt_w*1.125000"/>
                                              </p:val>
                                            </p:tav>
                                            <p:tav tm="100000">
                                              <p:val>
                                                <p:strVal val="#ppt_x"/>
                                              </p:val>
                                            </p:tav>
                                          </p:tavLst>
                                        </p:anim>
                                        <p:animEffect transition="in" filter="wipe(left)">
                                          <p:cBhvr>
                                            <p:cTn id="40" dur="500"/>
                                            <p:tgtEl>
                                              <p:spTgt spid="51"/>
                                            </p:tgtEl>
                                          </p:cBhvr>
                                        </p:animEffect>
                                      </p:childTnLst>
                                    </p:cTn>
                                  </p:par>
                                  <p:par>
                                    <p:cTn id="41" presetID="12" presetClass="entr" presetSubtype="8" fill="hold" grpId="0" nodeType="with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500"/>
                                            <p:tgtEl>
                                              <p:spTgt spid="50"/>
                                            </p:tgtEl>
                                            <p:attrNameLst>
                                              <p:attrName>ppt_x</p:attrName>
                                            </p:attrNameLst>
                                          </p:cBhvr>
                                          <p:tavLst>
                                            <p:tav tm="0">
                                              <p:val>
                                                <p:strVal val="#ppt_x-#ppt_w*1.125000"/>
                                              </p:val>
                                            </p:tav>
                                            <p:tav tm="100000">
                                              <p:val>
                                                <p:strVal val="#ppt_x"/>
                                              </p:val>
                                            </p:tav>
                                          </p:tavLst>
                                        </p:anim>
                                        <p:animEffect transition="in" filter="wipe(right)">
                                          <p:cBhvr>
                                            <p:cTn id="44" dur="500"/>
                                            <p:tgtEl>
                                              <p:spTgt spid="50"/>
                                            </p:tgtEl>
                                          </p:cBhvr>
                                        </p:animEffect>
                                      </p:childTnLst>
                                    </p:cTn>
                                  </p:par>
                                </p:childTnLst>
                              </p:cTn>
                            </p:par>
                            <p:par>
                              <p:cTn id="45" fill="hold">
                                <p:stCondLst>
                                  <p:cond delay="2850"/>
                                </p:stCondLst>
                                <p:childTnLst>
                                  <p:par>
                                    <p:cTn id="46" presetID="2" presetClass="entr" presetSubtype="2" fill="hold" nodeType="afterEffect" p14:presetBounceEnd="30000">
                                      <p:stCondLst>
                                        <p:cond delay="0"/>
                                      </p:stCondLst>
                                      <p:childTnLst>
                                        <p:set>
                                          <p:cBhvr>
                                            <p:cTn id="47" dur="1" fill="hold">
                                              <p:stCondLst>
                                                <p:cond delay="0"/>
                                              </p:stCondLst>
                                            </p:cTn>
                                            <p:tgtEl>
                                              <p:spTgt spid="4"/>
                                            </p:tgtEl>
                                            <p:attrNameLst>
                                              <p:attrName>style.visibility</p:attrName>
                                            </p:attrNameLst>
                                          </p:cBhvr>
                                          <p:to>
                                            <p:strVal val="visible"/>
                                          </p:to>
                                        </p:set>
                                        <p:anim calcmode="lin" valueType="num" p14:bounceEnd="30000">
                                          <p:cBhvr additive="base">
                                            <p:cTn id="48" dur="500" fill="hold"/>
                                            <p:tgtEl>
                                              <p:spTgt spid="4"/>
                                            </p:tgtEl>
                                            <p:attrNameLst>
                                              <p:attrName>ppt_x</p:attrName>
                                            </p:attrNameLst>
                                          </p:cBhvr>
                                          <p:tavLst>
                                            <p:tav tm="0">
                                              <p:val>
                                                <p:strVal val="1+#ppt_w/2"/>
                                              </p:val>
                                            </p:tav>
                                            <p:tav tm="100000">
                                              <p:val>
                                                <p:strVal val="#ppt_x"/>
                                              </p:val>
                                            </p:tav>
                                          </p:tavLst>
                                        </p:anim>
                                        <p:anim calcmode="lin" valueType="num" p14:bounceEnd="30000">
                                          <p:cBhvr additive="base">
                                            <p:cTn id="49" dur="500" fill="hold"/>
                                            <p:tgtEl>
                                              <p:spTgt spid="4"/>
                                            </p:tgtEl>
                                            <p:attrNameLst>
                                              <p:attrName>ppt_y</p:attrName>
                                            </p:attrNameLst>
                                          </p:cBhvr>
                                          <p:tavLst>
                                            <p:tav tm="0">
                                              <p:val>
                                                <p:strVal val="#ppt_y"/>
                                              </p:val>
                                            </p:tav>
                                            <p:tav tm="100000">
                                              <p:val>
                                                <p:strVal val="#ppt_y"/>
                                              </p:val>
                                            </p:tav>
                                          </p:tavLst>
                                        </p:anim>
                                      </p:childTnLst>
                                    </p:cTn>
                                  </p:par>
                                </p:childTnLst>
                              </p:cTn>
                            </p:par>
                            <p:par>
                              <p:cTn id="50" fill="hold">
                                <p:stCondLst>
                                  <p:cond delay="3350"/>
                                </p:stCondLst>
                                <p:childTnLst>
                                  <p:par>
                                    <p:cTn id="51" presetID="47"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4350"/>
                                </p:stCondLst>
                                <p:childTnLst>
                                  <p:par>
                                    <p:cTn id="57" presetID="47" presetClass="entr" presetSubtype="0"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fade">
                                          <p:cBhvr>
                                            <p:cTn id="59" dur="1000"/>
                                            <p:tgtEl>
                                              <p:spTgt spid="38"/>
                                            </p:tgtEl>
                                          </p:cBhvr>
                                        </p:animEffect>
                                        <p:anim calcmode="lin" valueType="num">
                                          <p:cBhvr>
                                            <p:cTn id="60" dur="1000" fill="hold"/>
                                            <p:tgtEl>
                                              <p:spTgt spid="38"/>
                                            </p:tgtEl>
                                            <p:attrNameLst>
                                              <p:attrName>ppt_x</p:attrName>
                                            </p:attrNameLst>
                                          </p:cBhvr>
                                          <p:tavLst>
                                            <p:tav tm="0">
                                              <p:val>
                                                <p:strVal val="#ppt_x"/>
                                              </p:val>
                                            </p:tav>
                                            <p:tav tm="100000">
                                              <p:val>
                                                <p:strVal val="#ppt_x"/>
                                              </p:val>
                                            </p:tav>
                                          </p:tavLst>
                                        </p:anim>
                                        <p:anim calcmode="lin" valueType="num">
                                          <p:cBhvr>
                                            <p:cTn id="61" dur="1000" fill="hold"/>
                                            <p:tgtEl>
                                              <p:spTgt spid="38"/>
                                            </p:tgtEl>
                                            <p:attrNameLst>
                                              <p:attrName>ppt_y</p:attrName>
                                            </p:attrNameLst>
                                          </p:cBhvr>
                                          <p:tavLst>
                                            <p:tav tm="0">
                                              <p:val>
                                                <p:strVal val="#ppt_y-.1"/>
                                              </p:val>
                                            </p:tav>
                                            <p:tav tm="100000">
                                              <p:val>
                                                <p:strVal val="#ppt_y"/>
                                              </p:val>
                                            </p:tav>
                                          </p:tavLst>
                                        </p:anim>
                                      </p:childTnLst>
                                    </p:cTn>
                                  </p:par>
                                </p:childTnLst>
                              </p:cTn>
                            </p:par>
                            <p:par>
                              <p:cTn id="62" fill="hold">
                                <p:stCondLst>
                                  <p:cond delay="5350"/>
                                </p:stCondLst>
                                <p:childTnLst>
                                  <p:par>
                                    <p:cTn id="63" presetID="5" presetClass="entr" presetSubtype="10"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Effect transition="in" filter="checkerboard(across)">
                                          <p:cBhvr>
                                            <p:cTn id="65" dur="500"/>
                                            <p:tgtEl>
                                              <p:spTgt spid="74"/>
                                            </p:tgtEl>
                                          </p:cBhvr>
                                        </p:animEffect>
                                      </p:childTnLst>
                                    </p:cTn>
                                  </p:par>
                                  <p:par>
                                    <p:cTn id="66" presetID="5" presetClass="entr" presetSubtype="10" fill="hold" grpId="0" nodeType="withEffect">
                                      <p:stCondLst>
                                        <p:cond delay="0"/>
                                      </p:stCondLst>
                                      <p:childTnLst>
                                        <p:set>
                                          <p:cBhvr>
                                            <p:cTn id="67" dur="1" fill="hold">
                                              <p:stCondLst>
                                                <p:cond delay="0"/>
                                              </p:stCondLst>
                                            </p:cTn>
                                            <p:tgtEl>
                                              <p:spTgt spid="75"/>
                                            </p:tgtEl>
                                            <p:attrNameLst>
                                              <p:attrName>style.visibility</p:attrName>
                                            </p:attrNameLst>
                                          </p:cBhvr>
                                          <p:to>
                                            <p:strVal val="visible"/>
                                          </p:to>
                                        </p:set>
                                        <p:animEffect transition="in" filter="checkerboard(across)">
                                          <p:cBhvr>
                                            <p:cTn id="68"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43" grpId="0" animBg="1"/>
          <p:bldP spid="49" grpId="0" animBg="1"/>
          <p:bldP spid="50" grpId="0" animBg="1"/>
          <p:bldP spid="51" grpId="0" animBg="1"/>
          <p:bldP spid="74" grpId="0"/>
          <p:bldP spid="7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iterate type="lt">
                                        <p:tmPct val="10000"/>
                                      </p:iterate>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
                                                <p:txEl>
                                                  <p:pRg st="0" end="0"/>
                                                </p:txEl>
                                              </p:spTgt>
                                            </p:tgtEl>
                                            <p:attrNameLst>
                                              <p:attrName>ppt_h</p:attrName>
                                            </p:attrNameLst>
                                          </p:cBhvr>
                                          <p:tavLst>
                                            <p:tav tm="0">
                                              <p:val>
                                                <p:fltVal val="0"/>
                                              </p:val>
                                            </p:tav>
                                            <p:tav tm="100000">
                                              <p:val>
                                                <p:strVal val="#ppt_h"/>
                                              </p:val>
                                            </p:tav>
                                          </p:tavLst>
                                        </p:anim>
                                      </p:childTnLst>
                                    </p:cTn>
                                  </p:par>
                                  <p:par>
                                    <p:cTn id="9" presetID="12" presetClass="entr" presetSubtype="2"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p:tgtEl>
                                              <p:spTgt spid="40"/>
                                            </p:tgtEl>
                                            <p:attrNameLst>
                                              <p:attrName>ppt_x</p:attrName>
                                            </p:attrNameLst>
                                          </p:cBhvr>
                                          <p:tavLst>
                                            <p:tav tm="0">
                                              <p:val>
                                                <p:strVal val="#ppt_x+#ppt_w*1.125000"/>
                                              </p:val>
                                            </p:tav>
                                            <p:tav tm="100000">
                                              <p:val>
                                                <p:strVal val="#ppt_x"/>
                                              </p:val>
                                            </p:tav>
                                          </p:tavLst>
                                        </p:anim>
                                        <p:animEffect transition="in" filter="wipe(left)">
                                          <p:cBhvr>
                                            <p:cTn id="12" dur="500"/>
                                            <p:tgtEl>
                                              <p:spTgt spid="40"/>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500"/>
                                            <p:tgtEl>
                                              <p:spTgt spid="39"/>
                                            </p:tgtEl>
                                            <p:attrNameLst>
                                              <p:attrName>ppt_x</p:attrName>
                                            </p:attrNameLst>
                                          </p:cBhvr>
                                          <p:tavLst>
                                            <p:tav tm="0">
                                              <p:val>
                                                <p:strVal val="#ppt_x-#ppt_w*1.125000"/>
                                              </p:val>
                                            </p:tav>
                                            <p:tav tm="100000">
                                              <p:val>
                                                <p:strVal val="#ppt_x"/>
                                              </p:val>
                                            </p:tav>
                                          </p:tavLst>
                                        </p:anim>
                                        <p:animEffect transition="in" filter="wipe(right)">
                                          <p:cBhvr>
                                            <p:cTn id="16" dur="500"/>
                                            <p:tgtEl>
                                              <p:spTgt spid="39"/>
                                            </p:tgtEl>
                                          </p:cBhvr>
                                        </p:animEffect>
                                      </p:childTnLst>
                                    </p:cTn>
                                  </p:par>
                                </p:childTnLst>
                              </p:cTn>
                            </p:par>
                            <p:par>
                              <p:cTn id="17" fill="hold">
                                <p:stCondLst>
                                  <p:cond delay="850"/>
                                </p:stCondLst>
                                <p:childTnLst>
                                  <p:par>
                                    <p:cTn id="18" presetID="2" presetClass="entr" presetSubtype="2"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1+#ppt_w/2"/>
                                              </p:val>
                                            </p:tav>
                                            <p:tav tm="100000">
                                              <p:val>
                                                <p:strVal val="#ppt_x"/>
                                              </p:val>
                                            </p:tav>
                                          </p:tavLst>
                                        </p:anim>
                                        <p:anim calcmode="lin" valueType="num">
                                          <p:cBhvr additive="base">
                                            <p:cTn id="21" dur="500" fill="hold"/>
                                            <p:tgtEl>
                                              <p:spTgt spid="2"/>
                                            </p:tgtEl>
                                            <p:attrNameLst>
                                              <p:attrName>ppt_y</p:attrName>
                                            </p:attrNameLst>
                                          </p:cBhvr>
                                          <p:tavLst>
                                            <p:tav tm="0">
                                              <p:val>
                                                <p:strVal val="#ppt_y"/>
                                              </p:val>
                                            </p:tav>
                                            <p:tav tm="100000">
                                              <p:val>
                                                <p:strVal val="#ppt_y"/>
                                              </p:val>
                                            </p:tav>
                                          </p:tavLst>
                                        </p:anim>
                                      </p:childTnLst>
                                    </p:cTn>
                                  </p:par>
                                </p:childTnLst>
                              </p:cTn>
                            </p:par>
                            <p:par>
                              <p:cTn id="22" fill="hold">
                                <p:stCondLst>
                                  <p:cond delay="1350"/>
                                </p:stCondLst>
                                <p:childTnLst>
                                  <p:par>
                                    <p:cTn id="23" presetID="12" presetClass="entr" presetSubtype="2"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p:tgtEl>
                                              <p:spTgt spid="49"/>
                                            </p:tgtEl>
                                            <p:attrNameLst>
                                              <p:attrName>ppt_x</p:attrName>
                                            </p:attrNameLst>
                                          </p:cBhvr>
                                          <p:tavLst>
                                            <p:tav tm="0">
                                              <p:val>
                                                <p:strVal val="#ppt_x+#ppt_w*1.125000"/>
                                              </p:val>
                                            </p:tav>
                                            <p:tav tm="100000">
                                              <p:val>
                                                <p:strVal val="#ppt_x"/>
                                              </p:val>
                                            </p:tav>
                                          </p:tavLst>
                                        </p:anim>
                                        <p:animEffect transition="in" filter="wipe(left)">
                                          <p:cBhvr>
                                            <p:cTn id="26" dur="500"/>
                                            <p:tgtEl>
                                              <p:spTgt spid="49"/>
                                            </p:tgtEl>
                                          </p:cBhvr>
                                        </p:animEffect>
                                      </p:childTnLst>
                                    </p:cTn>
                                  </p:par>
                                  <p:par>
                                    <p:cTn id="27" presetID="12" presetClass="entr" presetSubtype="8"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additive="base">
                                            <p:cTn id="29" dur="500"/>
                                            <p:tgtEl>
                                              <p:spTgt spid="43"/>
                                            </p:tgtEl>
                                            <p:attrNameLst>
                                              <p:attrName>ppt_x</p:attrName>
                                            </p:attrNameLst>
                                          </p:cBhvr>
                                          <p:tavLst>
                                            <p:tav tm="0">
                                              <p:val>
                                                <p:strVal val="#ppt_x-#ppt_w*1.125000"/>
                                              </p:val>
                                            </p:tav>
                                            <p:tav tm="100000">
                                              <p:val>
                                                <p:strVal val="#ppt_x"/>
                                              </p:val>
                                            </p:tav>
                                          </p:tavLst>
                                        </p:anim>
                                        <p:animEffect transition="in" filter="wipe(right)">
                                          <p:cBhvr>
                                            <p:cTn id="30" dur="500"/>
                                            <p:tgtEl>
                                              <p:spTgt spid="43"/>
                                            </p:tgtEl>
                                          </p:cBhvr>
                                        </p:animEffect>
                                      </p:childTnLst>
                                    </p:cTn>
                                  </p:par>
                                </p:childTnLst>
                              </p:cTn>
                            </p:par>
                            <p:par>
                              <p:cTn id="31" fill="hold">
                                <p:stCondLst>
                                  <p:cond delay="1850"/>
                                </p:stCondLst>
                                <p:childTnLst>
                                  <p:par>
                                    <p:cTn id="32" presetID="2" presetClass="entr" presetSubtype="2"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additive="base">
                                            <p:cTn id="34" dur="500" fill="hold"/>
                                            <p:tgtEl>
                                              <p:spTgt spid="3"/>
                                            </p:tgtEl>
                                            <p:attrNameLst>
                                              <p:attrName>ppt_x</p:attrName>
                                            </p:attrNameLst>
                                          </p:cBhvr>
                                          <p:tavLst>
                                            <p:tav tm="0">
                                              <p:val>
                                                <p:strVal val="1+#ppt_w/2"/>
                                              </p:val>
                                            </p:tav>
                                            <p:tav tm="100000">
                                              <p:val>
                                                <p:strVal val="#ppt_x"/>
                                              </p:val>
                                            </p:tav>
                                          </p:tavLst>
                                        </p:anim>
                                        <p:anim calcmode="lin" valueType="num">
                                          <p:cBhvr additive="base">
                                            <p:cTn id="35" dur="500" fill="hold"/>
                                            <p:tgtEl>
                                              <p:spTgt spid="3"/>
                                            </p:tgtEl>
                                            <p:attrNameLst>
                                              <p:attrName>ppt_y</p:attrName>
                                            </p:attrNameLst>
                                          </p:cBhvr>
                                          <p:tavLst>
                                            <p:tav tm="0">
                                              <p:val>
                                                <p:strVal val="#ppt_y"/>
                                              </p:val>
                                            </p:tav>
                                            <p:tav tm="100000">
                                              <p:val>
                                                <p:strVal val="#ppt_y"/>
                                              </p:val>
                                            </p:tav>
                                          </p:tavLst>
                                        </p:anim>
                                      </p:childTnLst>
                                    </p:cTn>
                                  </p:par>
                                </p:childTnLst>
                              </p:cTn>
                            </p:par>
                            <p:par>
                              <p:cTn id="36" fill="hold">
                                <p:stCondLst>
                                  <p:cond delay="2350"/>
                                </p:stCondLst>
                                <p:childTnLst>
                                  <p:par>
                                    <p:cTn id="37" presetID="12" presetClass="entr" presetSubtype="2"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additive="base">
                                            <p:cTn id="39" dur="500"/>
                                            <p:tgtEl>
                                              <p:spTgt spid="51"/>
                                            </p:tgtEl>
                                            <p:attrNameLst>
                                              <p:attrName>ppt_x</p:attrName>
                                            </p:attrNameLst>
                                          </p:cBhvr>
                                          <p:tavLst>
                                            <p:tav tm="0">
                                              <p:val>
                                                <p:strVal val="#ppt_x+#ppt_w*1.125000"/>
                                              </p:val>
                                            </p:tav>
                                            <p:tav tm="100000">
                                              <p:val>
                                                <p:strVal val="#ppt_x"/>
                                              </p:val>
                                            </p:tav>
                                          </p:tavLst>
                                        </p:anim>
                                        <p:animEffect transition="in" filter="wipe(left)">
                                          <p:cBhvr>
                                            <p:cTn id="40" dur="500"/>
                                            <p:tgtEl>
                                              <p:spTgt spid="51"/>
                                            </p:tgtEl>
                                          </p:cBhvr>
                                        </p:animEffect>
                                      </p:childTnLst>
                                    </p:cTn>
                                  </p:par>
                                  <p:par>
                                    <p:cTn id="41" presetID="12" presetClass="entr" presetSubtype="8" fill="hold" grpId="0" nodeType="with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500"/>
                                            <p:tgtEl>
                                              <p:spTgt spid="50"/>
                                            </p:tgtEl>
                                            <p:attrNameLst>
                                              <p:attrName>ppt_x</p:attrName>
                                            </p:attrNameLst>
                                          </p:cBhvr>
                                          <p:tavLst>
                                            <p:tav tm="0">
                                              <p:val>
                                                <p:strVal val="#ppt_x-#ppt_w*1.125000"/>
                                              </p:val>
                                            </p:tav>
                                            <p:tav tm="100000">
                                              <p:val>
                                                <p:strVal val="#ppt_x"/>
                                              </p:val>
                                            </p:tav>
                                          </p:tavLst>
                                        </p:anim>
                                        <p:animEffect transition="in" filter="wipe(right)">
                                          <p:cBhvr>
                                            <p:cTn id="44" dur="500"/>
                                            <p:tgtEl>
                                              <p:spTgt spid="50"/>
                                            </p:tgtEl>
                                          </p:cBhvr>
                                        </p:animEffect>
                                      </p:childTnLst>
                                    </p:cTn>
                                  </p:par>
                                </p:childTnLst>
                              </p:cTn>
                            </p:par>
                            <p:par>
                              <p:cTn id="45" fill="hold">
                                <p:stCondLst>
                                  <p:cond delay="2850"/>
                                </p:stCondLst>
                                <p:childTnLst>
                                  <p:par>
                                    <p:cTn id="46" presetID="2" presetClass="entr" presetSubtype="2" fill="hold" nodeType="afterEffect">
                                      <p:stCondLst>
                                        <p:cond delay="0"/>
                                      </p:stCondLst>
                                      <p:childTnLst>
                                        <p:set>
                                          <p:cBhvr>
                                            <p:cTn id="47" dur="1" fill="hold">
                                              <p:stCondLst>
                                                <p:cond delay="0"/>
                                              </p:stCondLst>
                                            </p:cTn>
                                            <p:tgtEl>
                                              <p:spTgt spid="4"/>
                                            </p:tgtEl>
                                            <p:attrNameLst>
                                              <p:attrName>style.visibility</p:attrName>
                                            </p:attrNameLst>
                                          </p:cBhvr>
                                          <p:to>
                                            <p:strVal val="visible"/>
                                          </p:to>
                                        </p:set>
                                        <p:anim calcmode="lin" valueType="num">
                                          <p:cBhvr additive="base">
                                            <p:cTn id="48" dur="500" fill="hold"/>
                                            <p:tgtEl>
                                              <p:spTgt spid="4"/>
                                            </p:tgtEl>
                                            <p:attrNameLst>
                                              <p:attrName>ppt_x</p:attrName>
                                            </p:attrNameLst>
                                          </p:cBhvr>
                                          <p:tavLst>
                                            <p:tav tm="0">
                                              <p:val>
                                                <p:strVal val="1+#ppt_w/2"/>
                                              </p:val>
                                            </p:tav>
                                            <p:tav tm="100000">
                                              <p:val>
                                                <p:strVal val="#ppt_x"/>
                                              </p:val>
                                            </p:tav>
                                          </p:tavLst>
                                        </p:anim>
                                        <p:anim calcmode="lin" valueType="num">
                                          <p:cBhvr additive="base">
                                            <p:cTn id="49" dur="500" fill="hold"/>
                                            <p:tgtEl>
                                              <p:spTgt spid="4"/>
                                            </p:tgtEl>
                                            <p:attrNameLst>
                                              <p:attrName>ppt_y</p:attrName>
                                            </p:attrNameLst>
                                          </p:cBhvr>
                                          <p:tavLst>
                                            <p:tav tm="0">
                                              <p:val>
                                                <p:strVal val="#ppt_y"/>
                                              </p:val>
                                            </p:tav>
                                            <p:tav tm="100000">
                                              <p:val>
                                                <p:strVal val="#ppt_y"/>
                                              </p:val>
                                            </p:tav>
                                          </p:tavLst>
                                        </p:anim>
                                      </p:childTnLst>
                                    </p:cTn>
                                  </p:par>
                                </p:childTnLst>
                              </p:cTn>
                            </p:par>
                            <p:par>
                              <p:cTn id="50" fill="hold">
                                <p:stCondLst>
                                  <p:cond delay="3350"/>
                                </p:stCondLst>
                                <p:childTnLst>
                                  <p:par>
                                    <p:cTn id="51" presetID="47"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4350"/>
                                </p:stCondLst>
                                <p:childTnLst>
                                  <p:par>
                                    <p:cTn id="57" presetID="47" presetClass="entr" presetSubtype="0"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fade">
                                          <p:cBhvr>
                                            <p:cTn id="59" dur="1000"/>
                                            <p:tgtEl>
                                              <p:spTgt spid="38"/>
                                            </p:tgtEl>
                                          </p:cBhvr>
                                        </p:animEffect>
                                        <p:anim calcmode="lin" valueType="num">
                                          <p:cBhvr>
                                            <p:cTn id="60" dur="1000" fill="hold"/>
                                            <p:tgtEl>
                                              <p:spTgt spid="38"/>
                                            </p:tgtEl>
                                            <p:attrNameLst>
                                              <p:attrName>ppt_x</p:attrName>
                                            </p:attrNameLst>
                                          </p:cBhvr>
                                          <p:tavLst>
                                            <p:tav tm="0">
                                              <p:val>
                                                <p:strVal val="#ppt_x"/>
                                              </p:val>
                                            </p:tav>
                                            <p:tav tm="100000">
                                              <p:val>
                                                <p:strVal val="#ppt_x"/>
                                              </p:val>
                                            </p:tav>
                                          </p:tavLst>
                                        </p:anim>
                                        <p:anim calcmode="lin" valueType="num">
                                          <p:cBhvr>
                                            <p:cTn id="61" dur="1000" fill="hold"/>
                                            <p:tgtEl>
                                              <p:spTgt spid="38"/>
                                            </p:tgtEl>
                                            <p:attrNameLst>
                                              <p:attrName>ppt_y</p:attrName>
                                            </p:attrNameLst>
                                          </p:cBhvr>
                                          <p:tavLst>
                                            <p:tav tm="0">
                                              <p:val>
                                                <p:strVal val="#ppt_y-.1"/>
                                              </p:val>
                                            </p:tav>
                                            <p:tav tm="100000">
                                              <p:val>
                                                <p:strVal val="#ppt_y"/>
                                              </p:val>
                                            </p:tav>
                                          </p:tavLst>
                                        </p:anim>
                                      </p:childTnLst>
                                    </p:cTn>
                                  </p:par>
                                </p:childTnLst>
                              </p:cTn>
                            </p:par>
                            <p:par>
                              <p:cTn id="62" fill="hold">
                                <p:stCondLst>
                                  <p:cond delay="5350"/>
                                </p:stCondLst>
                                <p:childTnLst>
                                  <p:par>
                                    <p:cTn id="63" presetID="5" presetClass="entr" presetSubtype="10"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Effect transition="in" filter="checkerboard(across)">
                                          <p:cBhvr>
                                            <p:cTn id="65" dur="500"/>
                                            <p:tgtEl>
                                              <p:spTgt spid="74"/>
                                            </p:tgtEl>
                                          </p:cBhvr>
                                        </p:animEffect>
                                      </p:childTnLst>
                                    </p:cTn>
                                  </p:par>
                                  <p:par>
                                    <p:cTn id="66" presetID="5" presetClass="entr" presetSubtype="10" fill="hold" grpId="0" nodeType="withEffect">
                                      <p:stCondLst>
                                        <p:cond delay="0"/>
                                      </p:stCondLst>
                                      <p:childTnLst>
                                        <p:set>
                                          <p:cBhvr>
                                            <p:cTn id="67" dur="1" fill="hold">
                                              <p:stCondLst>
                                                <p:cond delay="0"/>
                                              </p:stCondLst>
                                            </p:cTn>
                                            <p:tgtEl>
                                              <p:spTgt spid="75"/>
                                            </p:tgtEl>
                                            <p:attrNameLst>
                                              <p:attrName>style.visibility</p:attrName>
                                            </p:attrNameLst>
                                          </p:cBhvr>
                                          <p:to>
                                            <p:strVal val="visible"/>
                                          </p:to>
                                        </p:set>
                                        <p:animEffect transition="in" filter="checkerboard(across)">
                                          <p:cBhvr>
                                            <p:cTn id="68"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43" grpId="0" animBg="1"/>
          <p:bldP spid="49" grpId="0" animBg="1"/>
          <p:bldP spid="50" grpId="0" animBg="1"/>
          <p:bldP spid="51" grpId="0" animBg="1"/>
          <p:bldP spid="74" grpId="0"/>
          <p:bldP spid="75"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 name="图片 16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27259" y="745033"/>
            <a:ext cx="1443788" cy="373517"/>
          </a:xfrm>
          <a:prstGeom prst="rect">
            <a:avLst/>
          </a:prstGeom>
        </p:spPr>
      </p:pic>
      <p:pic>
        <p:nvPicPr>
          <p:cNvPr id="169" name="图片 16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665349" y="745033"/>
            <a:ext cx="1443788" cy="373517"/>
          </a:xfrm>
          <a:prstGeom prst="rect">
            <a:avLst/>
          </a:prstGeom>
        </p:spPr>
      </p:pic>
      <p:sp>
        <p:nvSpPr>
          <p:cNvPr id="13" name="文本框 12"/>
          <p:cNvSpPr txBox="1"/>
          <p:nvPr/>
        </p:nvSpPr>
        <p:spPr>
          <a:xfrm>
            <a:off x="2732357" y="656885"/>
            <a:ext cx="2646878" cy="461665"/>
          </a:xfrm>
          <a:prstGeom prst="rect">
            <a:avLst/>
          </a:prstGeom>
          <a:noFill/>
        </p:spPr>
        <p:txBody>
          <a:bodyPr wrap="none" rtlCol="0">
            <a:spAutoFit/>
          </a:bodyPr>
          <a:lstStyle/>
          <a:p>
            <a:pPr algn="ctr"/>
            <a:r>
              <a:rPr lang="zh-CN" altLang="en-US" sz="2400" dirty="0">
                <a:solidFill>
                  <a:srgbClr val="5F4A71"/>
                </a:solidFill>
                <a:latin typeface="微软雅黑" panose="020B0503020204020204" pitchFamily="34" charset="-122"/>
                <a:ea typeface="微软雅黑" panose="020B0503020204020204" pitchFamily="34" charset="-122"/>
              </a:rPr>
              <a:t>单击此处添加标题</a:t>
            </a:r>
            <a:endParaRPr lang="zh-CN" altLang="en-US" dirty="0">
              <a:solidFill>
                <a:srgbClr val="5F4A71"/>
              </a:solidFill>
              <a:latin typeface="微软雅黑" panose="020B0503020204020204" pitchFamily="34" charset="-122"/>
              <a:ea typeface="微软雅黑" panose="020B0503020204020204" pitchFamily="34" charset="-122"/>
            </a:endParaRPr>
          </a:p>
        </p:txBody>
      </p:sp>
      <p:sp>
        <p:nvSpPr>
          <p:cNvPr id="32" name="Text Box 10"/>
          <p:cNvSpPr txBox="1">
            <a:spLocks noChangeArrowheads="1"/>
          </p:cNvSpPr>
          <p:nvPr/>
        </p:nvSpPr>
        <p:spPr bwMode="auto">
          <a:xfrm flipH="1">
            <a:off x="1294610" y="4596736"/>
            <a:ext cx="4940058" cy="844527"/>
          </a:xfrm>
          <a:prstGeom prst="rect">
            <a:avLst/>
          </a:prstGeom>
          <a:noFill/>
          <a:ln w="9525">
            <a:noFill/>
            <a:miter lim="800000"/>
          </a:ln>
        </p:spPr>
        <p:txBody>
          <a:bodyPr lIns="45720" tIns="22860" rIns="45720" bIns="22860">
            <a:spAutoFit/>
          </a:bodyPr>
          <a:lstStyle/>
          <a:p>
            <a:pPr algn="just">
              <a:lnSpc>
                <a:spcPct val="150000"/>
              </a:lnSpc>
            </a:pPr>
            <a:r>
              <a:rPr lang="zh-CN" altLang="en-US" sz="1200" dirty="0">
                <a:solidFill>
                  <a:srgbClr val="5F4A71"/>
                </a:solidFill>
                <a:latin typeface="微软雅黑" panose="020B0503020204020204" pitchFamily="34" charset="-122"/>
                <a:ea typeface="微软雅黑" panose="020B0503020204020204" pitchFamily="34" charset="-122"/>
              </a:rPr>
              <a:t>立题的理论或实践依据是什么</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拟创新点</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理论与</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或</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实践意义是什么</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首先要适当介绍历史背景和理论根据，前人或他人对本题的研究进展和取得的成果及在学术上是否存在不同的学术观点。</a:t>
            </a:r>
            <a:endParaRPr lang="zh-CN" altLang="en-US" sz="1200" dirty="0">
              <a:solidFill>
                <a:srgbClr val="5F4A71"/>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4679644" y="2072032"/>
            <a:ext cx="1543768" cy="2400881"/>
            <a:chOff x="4621588" y="2072032"/>
            <a:chExt cx="1543768" cy="2400881"/>
          </a:xfrm>
        </p:grpSpPr>
        <p:sp>
          <p:nvSpPr>
            <p:cNvPr id="33" name="Rounded Rectangle 18"/>
            <p:cNvSpPr/>
            <p:nvPr/>
          </p:nvSpPr>
          <p:spPr>
            <a:xfrm flipH="1">
              <a:off x="4621588" y="2072032"/>
              <a:ext cx="1543768" cy="2400881"/>
            </a:xfrm>
            <a:prstGeom prst="roundRect">
              <a:avLst>
                <a:gd name="adj" fmla="val 5186"/>
              </a:avLst>
            </a:prstGeom>
            <a:noFill/>
            <a:ln w="9525" cap="flat" cmpd="sng" algn="ctr">
              <a:solidFill>
                <a:srgbClr val="5F4A71"/>
              </a:solidFill>
              <a:prstDash val="solid"/>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zh-CN" sz="1600" b="0" i="0" u="none" strike="noStrike" kern="0" cap="none" spc="0" normalizeH="0" baseline="0" noProof="0">
                <a:ln>
                  <a:noFill/>
                </a:ln>
                <a:solidFill>
                  <a:schemeClr val="bg1">
                    <a:lumMod val="65000"/>
                  </a:schemeClr>
                </a:solidFill>
                <a:effectLst/>
                <a:uLnTx/>
                <a:uFillTx/>
                <a:latin typeface="Calibri" panose="020F0502020204030204"/>
                <a:ea typeface="宋体" panose="02010600030101010101" pitchFamily="2" charset="-122"/>
                <a:cs typeface="+mn-cs"/>
              </a:endParaRPr>
            </a:p>
          </p:txBody>
        </p:sp>
        <p:sp>
          <p:nvSpPr>
            <p:cNvPr id="34" name="Text Box 10"/>
            <p:cNvSpPr txBox="1">
              <a:spLocks noChangeArrowheads="1"/>
            </p:cNvSpPr>
            <p:nvPr/>
          </p:nvSpPr>
          <p:spPr bwMode="auto">
            <a:xfrm flipH="1">
              <a:off x="4756833" y="3233675"/>
              <a:ext cx="1355621" cy="1123384"/>
            </a:xfrm>
            <a:prstGeom prst="rect">
              <a:avLst/>
            </a:prstGeom>
            <a:noFill/>
            <a:ln w="9525">
              <a:noFill/>
              <a:miter lim="800000"/>
            </a:ln>
          </p:spPr>
          <p:txBody>
            <a:bodyPr lIns="45720" tIns="22860" rIns="45720" bIns="22860">
              <a:spAutoFit/>
            </a:bodyPr>
            <a:lstStyle/>
            <a:p>
              <a:r>
                <a:rPr lang="zh-CN" altLang="en-US" sz="1400" dirty="0">
                  <a:solidFill>
                    <a:srgbClr val="5F4A71"/>
                  </a:solidFill>
                  <a:latin typeface="微软雅黑" panose="020B0503020204020204" pitchFamily="34" charset="-122"/>
                  <a:ea typeface="微软雅黑" panose="020B0503020204020204" pitchFamily="34" charset="-122"/>
                </a:rPr>
                <a:t>拟创新点</a:t>
              </a:r>
              <a:r>
                <a:rPr lang="en-US" altLang="zh-CN" sz="1400" dirty="0">
                  <a:solidFill>
                    <a:srgbClr val="5F4A71"/>
                  </a:solidFill>
                  <a:latin typeface="微软雅黑" panose="020B0503020204020204" pitchFamily="34" charset="-122"/>
                  <a:ea typeface="微软雅黑" panose="020B0503020204020204" pitchFamily="34" charset="-122"/>
                </a:rPr>
                <a:t>?</a:t>
              </a:r>
              <a:r>
                <a:rPr lang="zh-CN" altLang="en-US" sz="1400" dirty="0">
                  <a:solidFill>
                    <a:srgbClr val="5F4A71"/>
                  </a:solidFill>
                  <a:latin typeface="微软雅黑" panose="020B0503020204020204" pitchFamily="34" charset="-122"/>
                  <a:ea typeface="微软雅黑" panose="020B0503020204020204" pitchFamily="34" charset="-122"/>
                </a:rPr>
                <a:t>理论与</a:t>
              </a:r>
              <a:r>
                <a:rPr lang="en-US" altLang="zh-CN" sz="1400" dirty="0">
                  <a:solidFill>
                    <a:srgbClr val="5F4A71"/>
                  </a:solidFill>
                  <a:latin typeface="微软雅黑" panose="020B0503020204020204" pitchFamily="34" charset="-122"/>
                  <a:ea typeface="微软雅黑" panose="020B0503020204020204" pitchFamily="34" charset="-122"/>
                </a:rPr>
                <a:t>(</a:t>
              </a:r>
              <a:r>
                <a:rPr lang="zh-CN" altLang="en-US" sz="1400" dirty="0">
                  <a:solidFill>
                    <a:srgbClr val="5F4A71"/>
                  </a:solidFill>
                  <a:latin typeface="微软雅黑" panose="020B0503020204020204" pitchFamily="34" charset="-122"/>
                  <a:ea typeface="微软雅黑" panose="020B0503020204020204" pitchFamily="34" charset="-122"/>
                </a:rPr>
                <a:t>或</a:t>
              </a:r>
              <a:r>
                <a:rPr lang="en-US" altLang="zh-CN" sz="1400" dirty="0">
                  <a:solidFill>
                    <a:srgbClr val="5F4A71"/>
                  </a:solidFill>
                  <a:latin typeface="微软雅黑" panose="020B0503020204020204" pitchFamily="34" charset="-122"/>
                  <a:ea typeface="微软雅黑" panose="020B0503020204020204" pitchFamily="34" charset="-122"/>
                </a:rPr>
                <a:t>)</a:t>
              </a:r>
              <a:r>
                <a:rPr lang="zh-CN" altLang="en-US" sz="1400" dirty="0">
                  <a:solidFill>
                    <a:srgbClr val="5F4A71"/>
                  </a:solidFill>
                  <a:latin typeface="微软雅黑" panose="020B0503020204020204" pitchFamily="34" charset="-122"/>
                  <a:ea typeface="微软雅黑" panose="020B0503020204020204" pitchFamily="34" charset="-122"/>
                </a:rPr>
                <a:t>实践意义是什么</a:t>
              </a:r>
              <a:r>
                <a:rPr lang="en-US" altLang="zh-CN" sz="1400" dirty="0">
                  <a:solidFill>
                    <a:srgbClr val="5F4A71"/>
                  </a:solidFill>
                  <a:latin typeface="微软雅黑" panose="020B0503020204020204" pitchFamily="34" charset="-122"/>
                  <a:ea typeface="微软雅黑" panose="020B0503020204020204" pitchFamily="34" charset="-122"/>
                </a:rPr>
                <a:t>?</a:t>
              </a:r>
              <a:r>
                <a:rPr lang="zh-CN" altLang="en-US" sz="1400" dirty="0">
                  <a:solidFill>
                    <a:srgbClr val="5F4A71"/>
                  </a:solidFill>
                  <a:latin typeface="微软雅黑" panose="020B0503020204020204" pitchFamily="34" charset="-122"/>
                  <a:ea typeface="微软雅黑" panose="020B0503020204020204" pitchFamily="34" charset="-122"/>
                </a:rPr>
                <a:t>首先要适当介绍历史背景和理论根据</a:t>
              </a:r>
              <a:endParaRPr lang="en-US" altLang="zh-CN" sz="10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5" name="Rectangle 22"/>
            <p:cNvSpPr/>
            <p:nvPr/>
          </p:nvSpPr>
          <p:spPr>
            <a:xfrm flipH="1">
              <a:off x="5026827" y="2229625"/>
              <a:ext cx="733290" cy="734898"/>
            </a:xfrm>
            <a:prstGeom prst="rect">
              <a:avLst/>
            </a:prstGeom>
            <a:solidFill>
              <a:srgbClr val="C2939C"/>
            </a:solidFill>
            <a:ln w="25400" cap="flat" cmpd="sng" algn="ctr">
              <a:solidFill>
                <a:srgbClr val="C2939C"/>
              </a:solidFill>
              <a:prstDash val="solid"/>
            </a:ln>
            <a:effectLst/>
          </p:spPr>
          <p:txBody>
            <a:bodyPr anchor="ctr"/>
            <a:lstStyle/>
            <a:p>
              <a:pPr algn="ctr">
                <a:spcBef>
                  <a:spcPct val="0"/>
                </a:spcBef>
                <a:spcAft>
                  <a:spcPct val="0"/>
                </a:spcAft>
              </a:pPr>
              <a:r>
                <a:rPr lang="en-US" b="1" kern="0">
                  <a:solidFill>
                    <a:schemeClr val="bg1"/>
                  </a:solidFill>
                  <a:latin typeface="Open Sans" panose="020B0606030504020204" pitchFamily="34" charset="0"/>
                  <a:ea typeface="Open Sans" panose="020B0606030504020204" pitchFamily="34" charset="0"/>
                  <a:cs typeface="Open Sans" panose="020B0606030504020204" pitchFamily="34" charset="0"/>
                </a:rPr>
                <a:t>56%</a:t>
              </a:r>
              <a:endParaRPr lang="en-US" b="1" kern="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 name="组合 2"/>
          <p:cNvGrpSpPr/>
          <p:nvPr/>
        </p:nvGrpSpPr>
        <p:grpSpPr>
          <a:xfrm>
            <a:off x="2981499" y="2072032"/>
            <a:ext cx="1543768" cy="2400881"/>
            <a:chOff x="2923443" y="2072032"/>
            <a:chExt cx="1543768" cy="2400881"/>
          </a:xfrm>
        </p:grpSpPr>
        <p:sp>
          <p:nvSpPr>
            <p:cNvPr id="36" name="Rounded Rectangle 23"/>
            <p:cNvSpPr/>
            <p:nvPr/>
          </p:nvSpPr>
          <p:spPr>
            <a:xfrm flipH="1">
              <a:off x="2923443" y="2072032"/>
              <a:ext cx="1543768" cy="2400881"/>
            </a:xfrm>
            <a:prstGeom prst="roundRect">
              <a:avLst>
                <a:gd name="adj" fmla="val 5186"/>
              </a:avLst>
            </a:prstGeom>
            <a:noFill/>
            <a:ln w="9525" cap="flat" cmpd="sng" algn="ctr">
              <a:solidFill>
                <a:srgbClr val="5F4A71"/>
              </a:solidFill>
              <a:prstDash val="solid"/>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zh-CN" sz="1600" b="0" i="0" u="none" strike="noStrike" kern="0" cap="none" spc="0" normalizeH="0" baseline="0" noProof="0">
                <a:ln>
                  <a:noFill/>
                </a:ln>
                <a:solidFill>
                  <a:schemeClr val="bg1">
                    <a:lumMod val="65000"/>
                  </a:schemeClr>
                </a:solidFill>
                <a:effectLst/>
                <a:uLnTx/>
                <a:uFillTx/>
                <a:latin typeface="Calibri" panose="020F0502020204030204"/>
                <a:ea typeface="宋体" panose="02010600030101010101" pitchFamily="2" charset="-122"/>
                <a:cs typeface="+mn-cs"/>
              </a:endParaRPr>
            </a:p>
          </p:txBody>
        </p:sp>
        <p:sp>
          <p:nvSpPr>
            <p:cNvPr id="37" name="Text Box 10"/>
            <p:cNvSpPr txBox="1">
              <a:spLocks noChangeArrowheads="1"/>
            </p:cNvSpPr>
            <p:nvPr/>
          </p:nvSpPr>
          <p:spPr bwMode="auto">
            <a:xfrm flipH="1">
              <a:off x="3058688" y="3227349"/>
              <a:ext cx="1355621" cy="1123384"/>
            </a:xfrm>
            <a:prstGeom prst="rect">
              <a:avLst/>
            </a:prstGeom>
            <a:noFill/>
            <a:ln w="9525">
              <a:noFill/>
              <a:miter lim="800000"/>
            </a:ln>
          </p:spPr>
          <p:txBody>
            <a:bodyPr lIns="45720" tIns="22860" rIns="45720" bIns="22860">
              <a:spAutoFit/>
            </a:bodyPr>
            <a:lstStyle/>
            <a:p>
              <a:r>
                <a:rPr lang="zh-CN" altLang="en-US" sz="1400" dirty="0">
                  <a:solidFill>
                    <a:srgbClr val="5F4A71"/>
                  </a:solidFill>
                  <a:latin typeface="微软雅黑" panose="020B0503020204020204" pitchFamily="34" charset="-122"/>
                  <a:ea typeface="微软雅黑" panose="020B0503020204020204" pitchFamily="34" charset="-122"/>
                </a:rPr>
                <a:t>拟创新点</a:t>
              </a:r>
              <a:r>
                <a:rPr lang="en-US" altLang="zh-CN" sz="1400" dirty="0">
                  <a:solidFill>
                    <a:srgbClr val="5F4A71"/>
                  </a:solidFill>
                  <a:latin typeface="微软雅黑" panose="020B0503020204020204" pitchFamily="34" charset="-122"/>
                  <a:ea typeface="微软雅黑" panose="020B0503020204020204" pitchFamily="34" charset="-122"/>
                </a:rPr>
                <a:t>?</a:t>
              </a:r>
              <a:r>
                <a:rPr lang="zh-CN" altLang="en-US" sz="1400" dirty="0">
                  <a:solidFill>
                    <a:srgbClr val="5F4A71"/>
                  </a:solidFill>
                  <a:latin typeface="微软雅黑" panose="020B0503020204020204" pitchFamily="34" charset="-122"/>
                  <a:ea typeface="微软雅黑" panose="020B0503020204020204" pitchFamily="34" charset="-122"/>
                </a:rPr>
                <a:t>理论与</a:t>
              </a:r>
              <a:r>
                <a:rPr lang="en-US" altLang="zh-CN" sz="1400" dirty="0">
                  <a:solidFill>
                    <a:srgbClr val="5F4A71"/>
                  </a:solidFill>
                  <a:latin typeface="微软雅黑" panose="020B0503020204020204" pitchFamily="34" charset="-122"/>
                  <a:ea typeface="微软雅黑" panose="020B0503020204020204" pitchFamily="34" charset="-122"/>
                </a:rPr>
                <a:t>(</a:t>
              </a:r>
              <a:r>
                <a:rPr lang="zh-CN" altLang="en-US" sz="1400" dirty="0">
                  <a:solidFill>
                    <a:srgbClr val="5F4A71"/>
                  </a:solidFill>
                  <a:latin typeface="微软雅黑" panose="020B0503020204020204" pitchFamily="34" charset="-122"/>
                  <a:ea typeface="微软雅黑" panose="020B0503020204020204" pitchFamily="34" charset="-122"/>
                </a:rPr>
                <a:t>或</a:t>
              </a:r>
              <a:r>
                <a:rPr lang="en-US" altLang="zh-CN" sz="1400" dirty="0">
                  <a:solidFill>
                    <a:srgbClr val="5F4A71"/>
                  </a:solidFill>
                  <a:latin typeface="微软雅黑" panose="020B0503020204020204" pitchFamily="34" charset="-122"/>
                  <a:ea typeface="微软雅黑" panose="020B0503020204020204" pitchFamily="34" charset="-122"/>
                </a:rPr>
                <a:t>)</a:t>
              </a:r>
              <a:r>
                <a:rPr lang="zh-CN" altLang="en-US" sz="1400" dirty="0">
                  <a:solidFill>
                    <a:srgbClr val="5F4A71"/>
                  </a:solidFill>
                  <a:latin typeface="微软雅黑" panose="020B0503020204020204" pitchFamily="34" charset="-122"/>
                  <a:ea typeface="微软雅黑" panose="020B0503020204020204" pitchFamily="34" charset="-122"/>
                </a:rPr>
                <a:t>实践意义是什么</a:t>
              </a:r>
              <a:r>
                <a:rPr lang="en-US" altLang="zh-CN" sz="1400" dirty="0">
                  <a:solidFill>
                    <a:srgbClr val="5F4A71"/>
                  </a:solidFill>
                  <a:latin typeface="微软雅黑" panose="020B0503020204020204" pitchFamily="34" charset="-122"/>
                  <a:ea typeface="微软雅黑" panose="020B0503020204020204" pitchFamily="34" charset="-122"/>
                </a:rPr>
                <a:t>?</a:t>
              </a:r>
              <a:r>
                <a:rPr lang="zh-CN" altLang="en-US" sz="1400" dirty="0">
                  <a:solidFill>
                    <a:srgbClr val="5F4A71"/>
                  </a:solidFill>
                  <a:latin typeface="微软雅黑" panose="020B0503020204020204" pitchFamily="34" charset="-122"/>
                  <a:ea typeface="微软雅黑" panose="020B0503020204020204" pitchFamily="34" charset="-122"/>
                </a:rPr>
                <a:t>首先要适当介绍历史背景和理论根据</a:t>
              </a:r>
              <a:endParaRPr lang="en-US" altLang="zh-CN" sz="10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8" name="Rectangle 25"/>
            <p:cNvSpPr/>
            <p:nvPr/>
          </p:nvSpPr>
          <p:spPr>
            <a:xfrm flipH="1">
              <a:off x="3328682" y="2229625"/>
              <a:ext cx="733290" cy="734898"/>
            </a:xfrm>
            <a:prstGeom prst="rect">
              <a:avLst/>
            </a:prstGeom>
            <a:solidFill>
              <a:srgbClr val="C2939C"/>
            </a:solidFill>
            <a:ln w="25400" cap="flat" cmpd="sng" algn="ctr">
              <a:solidFill>
                <a:srgbClr val="C2939C"/>
              </a:solidFill>
              <a:prstDash val="solid"/>
            </a:ln>
            <a:effectLst/>
          </p:spPr>
          <p:txBody>
            <a:bodyPr anchor="ctr"/>
            <a:lstStyle/>
            <a:p>
              <a:pPr algn="ctr">
                <a:spcBef>
                  <a:spcPct val="0"/>
                </a:spcBef>
                <a:spcAft>
                  <a:spcPct val="0"/>
                </a:spcAft>
              </a:pPr>
              <a:r>
                <a:rPr lang="en-US" b="1" kern="0">
                  <a:solidFill>
                    <a:schemeClr val="bg1"/>
                  </a:solidFill>
                  <a:latin typeface="Open Sans" panose="020B0606030504020204" pitchFamily="34" charset="0"/>
                  <a:ea typeface="Open Sans" panose="020B0606030504020204" pitchFamily="34" charset="0"/>
                  <a:cs typeface="Open Sans" panose="020B0606030504020204" pitchFamily="34" charset="0"/>
                </a:rPr>
                <a:t>30%</a:t>
              </a:r>
              <a:endParaRPr lang="en-US" b="1" kern="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 name="组合 1"/>
          <p:cNvGrpSpPr/>
          <p:nvPr/>
        </p:nvGrpSpPr>
        <p:grpSpPr>
          <a:xfrm>
            <a:off x="1294610" y="2072032"/>
            <a:ext cx="1543768" cy="2400881"/>
            <a:chOff x="1236554" y="2072032"/>
            <a:chExt cx="1543768" cy="2400881"/>
          </a:xfrm>
        </p:grpSpPr>
        <p:sp>
          <p:nvSpPr>
            <p:cNvPr id="39" name="Rounded Rectangle 26"/>
            <p:cNvSpPr/>
            <p:nvPr/>
          </p:nvSpPr>
          <p:spPr>
            <a:xfrm flipH="1">
              <a:off x="1236554" y="2072032"/>
              <a:ext cx="1543768" cy="2400881"/>
            </a:xfrm>
            <a:prstGeom prst="roundRect">
              <a:avLst>
                <a:gd name="adj" fmla="val 5186"/>
              </a:avLst>
            </a:prstGeom>
            <a:noFill/>
            <a:ln w="9525" cap="flat" cmpd="sng" algn="ctr">
              <a:solidFill>
                <a:srgbClr val="5F4A71"/>
              </a:solidFill>
              <a:prstDash val="solid"/>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zh-CN" sz="1600" b="0" i="0" u="none" strike="noStrike" kern="0" cap="none" spc="0" normalizeH="0" baseline="0" noProof="0">
                <a:ln>
                  <a:noFill/>
                </a:ln>
                <a:solidFill>
                  <a:schemeClr val="bg1">
                    <a:lumMod val="65000"/>
                  </a:schemeClr>
                </a:solidFill>
                <a:effectLst/>
                <a:uLnTx/>
                <a:uFillTx/>
                <a:latin typeface="Calibri" panose="020F0502020204030204"/>
                <a:ea typeface="宋体" panose="02010600030101010101" pitchFamily="2" charset="-122"/>
                <a:cs typeface="+mn-cs"/>
              </a:endParaRPr>
            </a:p>
          </p:txBody>
        </p:sp>
        <p:sp>
          <p:nvSpPr>
            <p:cNvPr id="40" name="Text Box 10"/>
            <p:cNvSpPr txBox="1">
              <a:spLocks noChangeArrowheads="1"/>
            </p:cNvSpPr>
            <p:nvPr/>
          </p:nvSpPr>
          <p:spPr bwMode="auto">
            <a:xfrm flipH="1">
              <a:off x="1386313" y="3208263"/>
              <a:ext cx="1355622" cy="1123384"/>
            </a:xfrm>
            <a:prstGeom prst="rect">
              <a:avLst/>
            </a:prstGeom>
            <a:noFill/>
            <a:ln w="9525">
              <a:noFill/>
              <a:miter lim="800000"/>
            </a:ln>
          </p:spPr>
          <p:txBody>
            <a:bodyPr lIns="45720" tIns="22860" rIns="45720" bIns="22860">
              <a:spAutoFit/>
            </a:bodyPr>
            <a:lstStyle/>
            <a:p>
              <a:r>
                <a:rPr lang="zh-CN" altLang="en-US" sz="1400" dirty="0">
                  <a:solidFill>
                    <a:srgbClr val="5F4A71"/>
                  </a:solidFill>
                  <a:latin typeface="微软雅黑" panose="020B0503020204020204" pitchFamily="34" charset="-122"/>
                  <a:ea typeface="微软雅黑" panose="020B0503020204020204" pitchFamily="34" charset="-122"/>
                </a:rPr>
                <a:t>拟创新点</a:t>
              </a:r>
              <a:r>
                <a:rPr lang="en-US" altLang="zh-CN" sz="1400" dirty="0">
                  <a:solidFill>
                    <a:srgbClr val="5F4A71"/>
                  </a:solidFill>
                  <a:latin typeface="微软雅黑" panose="020B0503020204020204" pitchFamily="34" charset="-122"/>
                  <a:ea typeface="微软雅黑" panose="020B0503020204020204" pitchFamily="34" charset="-122"/>
                </a:rPr>
                <a:t>?</a:t>
              </a:r>
              <a:r>
                <a:rPr lang="zh-CN" altLang="en-US" sz="1400" dirty="0">
                  <a:solidFill>
                    <a:srgbClr val="5F4A71"/>
                  </a:solidFill>
                  <a:latin typeface="微软雅黑" panose="020B0503020204020204" pitchFamily="34" charset="-122"/>
                  <a:ea typeface="微软雅黑" panose="020B0503020204020204" pitchFamily="34" charset="-122"/>
                </a:rPr>
                <a:t>理论与</a:t>
              </a:r>
              <a:r>
                <a:rPr lang="en-US" altLang="zh-CN" sz="1400" dirty="0">
                  <a:solidFill>
                    <a:srgbClr val="5F4A71"/>
                  </a:solidFill>
                  <a:latin typeface="微软雅黑" panose="020B0503020204020204" pitchFamily="34" charset="-122"/>
                  <a:ea typeface="微软雅黑" panose="020B0503020204020204" pitchFamily="34" charset="-122"/>
                </a:rPr>
                <a:t>(</a:t>
              </a:r>
              <a:r>
                <a:rPr lang="zh-CN" altLang="en-US" sz="1400" dirty="0">
                  <a:solidFill>
                    <a:srgbClr val="5F4A71"/>
                  </a:solidFill>
                  <a:latin typeface="微软雅黑" panose="020B0503020204020204" pitchFamily="34" charset="-122"/>
                  <a:ea typeface="微软雅黑" panose="020B0503020204020204" pitchFamily="34" charset="-122"/>
                </a:rPr>
                <a:t>或</a:t>
              </a:r>
              <a:r>
                <a:rPr lang="en-US" altLang="zh-CN" sz="1400" dirty="0">
                  <a:solidFill>
                    <a:srgbClr val="5F4A71"/>
                  </a:solidFill>
                  <a:latin typeface="微软雅黑" panose="020B0503020204020204" pitchFamily="34" charset="-122"/>
                  <a:ea typeface="微软雅黑" panose="020B0503020204020204" pitchFamily="34" charset="-122"/>
                </a:rPr>
                <a:t>)</a:t>
              </a:r>
              <a:r>
                <a:rPr lang="zh-CN" altLang="en-US" sz="1400" dirty="0">
                  <a:solidFill>
                    <a:srgbClr val="5F4A71"/>
                  </a:solidFill>
                  <a:latin typeface="微软雅黑" panose="020B0503020204020204" pitchFamily="34" charset="-122"/>
                  <a:ea typeface="微软雅黑" panose="020B0503020204020204" pitchFamily="34" charset="-122"/>
                </a:rPr>
                <a:t>实践意义是什么</a:t>
              </a:r>
              <a:r>
                <a:rPr lang="en-US" altLang="zh-CN" sz="1400" dirty="0">
                  <a:solidFill>
                    <a:srgbClr val="5F4A71"/>
                  </a:solidFill>
                  <a:latin typeface="微软雅黑" panose="020B0503020204020204" pitchFamily="34" charset="-122"/>
                  <a:ea typeface="微软雅黑" panose="020B0503020204020204" pitchFamily="34" charset="-122"/>
                </a:rPr>
                <a:t>?</a:t>
              </a:r>
              <a:r>
                <a:rPr lang="zh-CN" altLang="en-US" sz="1400" dirty="0">
                  <a:solidFill>
                    <a:srgbClr val="5F4A71"/>
                  </a:solidFill>
                  <a:latin typeface="微软雅黑" panose="020B0503020204020204" pitchFamily="34" charset="-122"/>
                  <a:ea typeface="微软雅黑" panose="020B0503020204020204" pitchFamily="34" charset="-122"/>
                </a:rPr>
                <a:t>首先要适当介绍历史背景和理论根据</a:t>
              </a:r>
              <a:endParaRPr lang="en-US" altLang="zh-CN" sz="1000"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41" name="Rectangle 28"/>
            <p:cNvSpPr/>
            <p:nvPr/>
          </p:nvSpPr>
          <p:spPr>
            <a:xfrm flipH="1">
              <a:off x="1640186" y="2229625"/>
              <a:ext cx="734897" cy="734898"/>
            </a:xfrm>
            <a:prstGeom prst="rect">
              <a:avLst/>
            </a:prstGeom>
            <a:solidFill>
              <a:srgbClr val="C2939C"/>
            </a:solidFill>
            <a:ln w="25400" cap="flat" cmpd="sng" algn="ctr">
              <a:solidFill>
                <a:srgbClr val="C2939C"/>
              </a:solidFill>
              <a:prstDash val="solid"/>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b="1" i="0" u="none" strike="noStrike" kern="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80%</a:t>
              </a:r>
              <a:endParaRPr kumimoji="0" lang="en-US" b="1" i="0" u="none" strike="noStrike" kern="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sp>
        <p:nvSpPr>
          <p:cNvPr id="42" name="Rectangle 2"/>
          <p:cNvSpPr/>
          <p:nvPr/>
        </p:nvSpPr>
        <p:spPr>
          <a:xfrm flipH="1">
            <a:off x="6628651" y="2101060"/>
            <a:ext cx="4131299" cy="1321821"/>
          </a:xfrm>
          <a:prstGeom prst="rect">
            <a:avLst/>
          </a:prstGeom>
          <a:blipFill dpi="0"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bright="20000"/>
                      </a14:imgEffect>
                    </a14:imgLayer>
                  </a14:imgProps>
                </a:ext>
              </a:extLst>
            </a:blip>
            <a:tile tx="0" ty="0" sx="25000" sy="25000" flip="none" algn="ctr"/>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lumMod val="65000"/>
                </a:schemeClr>
              </a:solidFill>
            </a:endParaRPr>
          </a:p>
        </p:txBody>
      </p:sp>
      <p:sp>
        <p:nvSpPr>
          <p:cNvPr id="43" name="Rectangle 2"/>
          <p:cNvSpPr/>
          <p:nvPr/>
        </p:nvSpPr>
        <p:spPr>
          <a:xfrm flipH="1">
            <a:off x="6628651" y="3841289"/>
            <a:ext cx="4131299" cy="1321821"/>
          </a:xfrm>
          <a:prstGeom prst="rect">
            <a:avLst/>
          </a:prstGeom>
          <a:blipFill dpi="0" rotWithShape="1">
            <a:blip r:embed="rId4">
              <a:duotone>
                <a:schemeClr val="bg2">
                  <a:shade val="45000"/>
                  <a:satMod val="135000"/>
                </a:schemeClr>
                <a:prstClr val="white"/>
              </a:duotone>
            </a:blip>
            <a:tile tx="0" ty="-381000" sx="16000" sy="16000" flip="none" algn="ctr"/>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lumMod val="6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iterate type="lt">
                                    <p:tmPct val="10000"/>
                                  </p:iterate>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850"/>
                            </p:stCondLst>
                            <p:childTnLst>
                              <p:par>
                                <p:cTn id="10" presetID="1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ppt_y</p:attrName>
                                        </p:attrNameLst>
                                      </p:cBhvr>
                                      <p:tavLst>
                                        <p:tav tm="0">
                                          <p:val>
                                            <p:strVal val="#ppt_y+#ppt_h*1.125000"/>
                                          </p:val>
                                        </p:tav>
                                        <p:tav tm="100000">
                                          <p:val>
                                            <p:strVal val="#ppt_y"/>
                                          </p:val>
                                        </p:tav>
                                      </p:tavLst>
                                    </p:anim>
                                    <p:animEffect transition="in" filter="wipe(up)">
                                      <p:cBhvr>
                                        <p:cTn id="13" dur="500"/>
                                        <p:tgtEl>
                                          <p:spTgt spid="2"/>
                                        </p:tgtEl>
                                      </p:cBhvr>
                                    </p:animEffect>
                                  </p:childTnLst>
                                </p:cTn>
                              </p:par>
                            </p:childTnLst>
                          </p:cTn>
                        </p:par>
                        <p:par>
                          <p:cTn id="14" fill="hold">
                            <p:stCondLst>
                              <p:cond delay="1350"/>
                            </p:stCondLst>
                            <p:childTnLst>
                              <p:par>
                                <p:cTn id="15" presetID="12" presetClass="entr" presetSubtype="4"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p:tgtEl>
                                          <p:spTgt spid="3"/>
                                        </p:tgtEl>
                                        <p:attrNameLst>
                                          <p:attrName>ppt_y</p:attrName>
                                        </p:attrNameLst>
                                      </p:cBhvr>
                                      <p:tavLst>
                                        <p:tav tm="0">
                                          <p:val>
                                            <p:strVal val="#ppt_y+#ppt_h*1.125000"/>
                                          </p:val>
                                        </p:tav>
                                        <p:tav tm="100000">
                                          <p:val>
                                            <p:strVal val="#ppt_y"/>
                                          </p:val>
                                        </p:tav>
                                      </p:tavLst>
                                    </p:anim>
                                    <p:animEffect transition="in" filter="wipe(up)">
                                      <p:cBhvr>
                                        <p:cTn id="18" dur="500"/>
                                        <p:tgtEl>
                                          <p:spTgt spid="3"/>
                                        </p:tgtEl>
                                      </p:cBhvr>
                                    </p:animEffect>
                                  </p:childTnLst>
                                </p:cTn>
                              </p:par>
                            </p:childTnLst>
                          </p:cTn>
                        </p:par>
                        <p:par>
                          <p:cTn id="19" fill="hold">
                            <p:stCondLst>
                              <p:cond delay="1850"/>
                            </p:stCondLst>
                            <p:childTnLst>
                              <p:par>
                                <p:cTn id="20" presetID="12" presetClass="entr" presetSubtype="4"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p:tgtEl>
                                          <p:spTgt spid="4"/>
                                        </p:tgtEl>
                                        <p:attrNameLst>
                                          <p:attrName>ppt_y</p:attrName>
                                        </p:attrNameLst>
                                      </p:cBhvr>
                                      <p:tavLst>
                                        <p:tav tm="0">
                                          <p:val>
                                            <p:strVal val="#ppt_y+#ppt_h*1.125000"/>
                                          </p:val>
                                        </p:tav>
                                        <p:tav tm="100000">
                                          <p:val>
                                            <p:strVal val="#ppt_y"/>
                                          </p:val>
                                        </p:tav>
                                      </p:tavLst>
                                    </p:anim>
                                    <p:animEffect transition="in" filter="wipe(up)">
                                      <p:cBhvr>
                                        <p:cTn id="23" dur="500"/>
                                        <p:tgtEl>
                                          <p:spTgt spid="4"/>
                                        </p:tgtEl>
                                      </p:cBhvr>
                                    </p:animEffect>
                                  </p:childTnLst>
                                </p:cTn>
                              </p:par>
                            </p:childTnLst>
                          </p:cTn>
                        </p:par>
                        <p:par>
                          <p:cTn id="24" fill="hold">
                            <p:stCondLst>
                              <p:cond delay="235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32"/>
                                        </p:tgtEl>
                                        <p:attrNameLst>
                                          <p:attrName>style.visibility</p:attrName>
                                        </p:attrNameLst>
                                      </p:cBhvr>
                                      <p:to>
                                        <p:strVal val="visible"/>
                                      </p:to>
                                    </p:set>
                                    <p:anim calcmode="lin" valueType="num">
                                      <p:cBhvr>
                                        <p:cTn id="27" dur="25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28" dur="250" fill="hold"/>
                                        <p:tgtEl>
                                          <p:spTgt spid="32"/>
                                        </p:tgtEl>
                                        <p:attrNameLst>
                                          <p:attrName>ppt_y</p:attrName>
                                        </p:attrNameLst>
                                      </p:cBhvr>
                                      <p:tavLst>
                                        <p:tav tm="0">
                                          <p:val>
                                            <p:strVal val="#ppt_y"/>
                                          </p:val>
                                        </p:tav>
                                        <p:tav tm="100000">
                                          <p:val>
                                            <p:strVal val="#ppt_y"/>
                                          </p:val>
                                        </p:tav>
                                      </p:tavLst>
                                    </p:anim>
                                    <p:anim calcmode="lin" valueType="num">
                                      <p:cBhvr>
                                        <p:cTn id="29" dur="25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30" dur="25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31" dur="250" tmFilter="0,0; .5, 1; 1, 1"/>
                                        <p:tgtEl>
                                          <p:spTgt spid="32"/>
                                        </p:tgtEl>
                                      </p:cBhvr>
                                    </p:animEffect>
                                  </p:childTnLst>
                                </p:cTn>
                              </p:par>
                            </p:childTnLst>
                          </p:cTn>
                        </p:par>
                        <p:par>
                          <p:cTn id="32" fill="hold">
                            <p:stCondLst>
                              <p:cond delay="4724"/>
                            </p:stCondLst>
                            <p:childTnLst>
                              <p:par>
                                <p:cTn id="33" presetID="18" presetClass="entr" presetSubtype="12" fill="hold" grpId="0" nodeType="after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strips(downLeft)">
                                      <p:cBhvr>
                                        <p:cTn id="35" dur="500"/>
                                        <p:tgtEl>
                                          <p:spTgt spid="43"/>
                                        </p:tgtEl>
                                      </p:cBhvr>
                                    </p:animEffect>
                                  </p:childTnLst>
                                </p:cTn>
                              </p:par>
                              <p:par>
                                <p:cTn id="36" presetID="18" presetClass="entr" presetSubtype="12" fill="hold" grpId="0" nodeType="with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strips(downLeft)">
                                      <p:cBhvr>
                                        <p:cTn id="3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42" grpId="0" animBg="1"/>
      <p:bldP spid="4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 name="图片 16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27259" y="745033"/>
            <a:ext cx="1443788" cy="373517"/>
          </a:xfrm>
          <a:prstGeom prst="rect">
            <a:avLst/>
          </a:prstGeom>
        </p:spPr>
      </p:pic>
      <p:pic>
        <p:nvPicPr>
          <p:cNvPr id="169" name="图片 16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665349" y="745033"/>
            <a:ext cx="1443788" cy="373517"/>
          </a:xfrm>
          <a:prstGeom prst="rect">
            <a:avLst/>
          </a:prstGeom>
        </p:spPr>
      </p:pic>
      <p:sp>
        <p:nvSpPr>
          <p:cNvPr id="13" name="文本框 12"/>
          <p:cNvSpPr txBox="1"/>
          <p:nvPr/>
        </p:nvSpPr>
        <p:spPr>
          <a:xfrm>
            <a:off x="2732357" y="656885"/>
            <a:ext cx="2646878" cy="461665"/>
          </a:xfrm>
          <a:prstGeom prst="rect">
            <a:avLst/>
          </a:prstGeom>
          <a:noFill/>
        </p:spPr>
        <p:txBody>
          <a:bodyPr wrap="none" rtlCol="0">
            <a:spAutoFit/>
          </a:bodyPr>
          <a:lstStyle/>
          <a:p>
            <a:pPr algn="ctr"/>
            <a:r>
              <a:rPr lang="zh-CN" altLang="en-US" sz="2400" dirty="0">
                <a:solidFill>
                  <a:srgbClr val="5F4A71"/>
                </a:solidFill>
                <a:latin typeface="微软雅黑" panose="020B0503020204020204" pitchFamily="34" charset="-122"/>
                <a:ea typeface="微软雅黑" panose="020B0503020204020204" pitchFamily="34" charset="-122"/>
              </a:rPr>
              <a:t>单击此处添加标题</a:t>
            </a:r>
            <a:endParaRPr lang="zh-CN" altLang="en-US" dirty="0">
              <a:solidFill>
                <a:srgbClr val="5F4A71"/>
              </a:solidFill>
              <a:latin typeface="微软雅黑" panose="020B0503020204020204" pitchFamily="34" charset="-122"/>
              <a:ea typeface="微软雅黑" panose="020B0503020204020204" pitchFamily="34" charset="-122"/>
            </a:endParaRPr>
          </a:p>
        </p:txBody>
      </p:sp>
      <p:sp>
        <p:nvSpPr>
          <p:cNvPr id="21" name="Freeform 10"/>
          <p:cNvSpPr/>
          <p:nvPr/>
        </p:nvSpPr>
        <p:spPr bwMode="auto">
          <a:xfrm>
            <a:off x="2668474" y="3451160"/>
            <a:ext cx="6897543" cy="90051"/>
          </a:xfrm>
          <a:custGeom>
            <a:avLst/>
            <a:gdLst>
              <a:gd name="T0" fmla="*/ 4861 w 4894"/>
              <a:gd name="T1" fmla="*/ 0 h 64"/>
              <a:gd name="T2" fmla="*/ 4833 w 4894"/>
              <a:gd name="T3" fmla="*/ 17 h 64"/>
              <a:gd name="T4" fmla="*/ 3280 w 4894"/>
              <a:gd name="T5" fmla="*/ 17 h 64"/>
              <a:gd name="T6" fmla="*/ 3251 w 4894"/>
              <a:gd name="T7" fmla="*/ 0 h 64"/>
              <a:gd name="T8" fmla="*/ 3223 w 4894"/>
              <a:gd name="T9" fmla="*/ 17 h 64"/>
              <a:gd name="T10" fmla="*/ 1670 w 4894"/>
              <a:gd name="T11" fmla="*/ 17 h 64"/>
              <a:gd name="T12" fmla="*/ 1641 w 4894"/>
              <a:gd name="T13" fmla="*/ 0 h 64"/>
              <a:gd name="T14" fmla="*/ 1613 w 4894"/>
              <a:gd name="T15" fmla="*/ 17 h 64"/>
              <a:gd name="T16" fmla="*/ 58 w 4894"/>
              <a:gd name="T17" fmla="*/ 17 h 64"/>
              <a:gd name="T18" fmla="*/ 31 w 4894"/>
              <a:gd name="T19" fmla="*/ 1 h 64"/>
              <a:gd name="T20" fmla="*/ 0 w 4894"/>
              <a:gd name="T21" fmla="*/ 32 h 64"/>
              <a:gd name="T22" fmla="*/ 31 w 4894"/>
              <a:gd name="T23" fmla="*/ 63 h 64"/>
              <a:gd name="T24" fmla="*/ 58 w 4894"/>
              <a:gd name="T25" fmla="*/ 47 h 64"/>
              <a:gd name="T26" fmla="*/ 1613 w 4894"/>
              <a:gd name="T27" fmla="*/ 47 h 64"/>
              <a:gd name="T28" fmla="*/ 1641 w 4894"/>
              <a:gd name="T29" fmla="*/ 64 h 64"/>
              <a:gd name="T30" fmla="*/ 1670 w 4894"/>
              <a:gd name="T31" fmla="*/ 47 h 64"/>
              <a:gd name="T32" fmla="*/ 3223 w 4894"/>
              <a:gd name="T33" fmla="*/ 47 h 64"/>
              <a:gd name="T34" fmla="*/ 3251 w 4894"/>
              <a:gd name="T35" fmla="*/ 64 h 64"/>
              <a:gd name="T36" fmla="*/ 3280 w 4894"/>
              <a:gd name="T37" fmla="*/ 47 h 64"/>
              <a:gd name="T38" fmla="*/ 4833 w 4894"/>
              <a:gd name="T39" fmla="*/ 47 h 64"/>
              <a:gd name="T40" fmla="*/ 4861 w 4894"/>
              <a:gd name="T41" fmla="*/ 64 h 64"/>
              <a:gd name="T42" fmla="*/ 4894 w 4894"/>
              <a:gd name="T43" fmla="*/ 32 h 64"/>
              <a:gd name="T44" fmla="*/ 4861 w 4894"/>
              <a:gd name="T45"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94" h="64">
                <a:moveTo>
                  <a:pt x="4861" y="0"/>
                </a:moveTo>
                <a:cubicBezTo>
                  <a:pt x="4849" y="0"/>
                  <a:pt x="4838" y="7"/>
                  <a:pt x="4833" y="17"/>
                </a:cubicBezTo>
                <a:cubicBezTo>
                  <a:pt x="3280" y="17"/>
                  <a:pt x="3280" y="17"/>
                  <a:pt x="3280" y="17"/>
                </a:cubicBezTo>
                <a:cubicBezTo>
                  <a:pt x="3274" y="7"/>
                  <a:pt x="3264" y="0"/>
                  <a:pt x="3251" y="0"/>
                </a:cubicBezTo>
                <a:cubicBezTo>
                  <a:pt x="3239" y="0"/>
                  <a:pt x="3228" y="7"/>
                  <a:pt x="3223" y="17"/>
                </a:cubicBezTo>
                <a:cubicBezTo>
                  <a:pt x="1670" y="17"/>
                  <a:pt x="1670" y="17"/>
                  <a:pt x="1670" y="17"/>
                </a:cubicBezTo>
                <a:cubicBezTo>
                  <a:pt x="1664" y="7"/>
                  <a:pt x="1654" y="0"/>
                  <a:pt x="1641" y="0"/>
                </a:cubicBezTo>
                <a:cubicBezTo>
                  <a:pt x="1629" y="0"/>
                  <a:pt x="1618" y="7"/>
                  <a:pt x="1613" y="17"/>
                </a:cubicBezTo>
                <a:cubicBezTo>
                  <a:pt x="58" y="17"/>
                  <a:pt x="58" y="17"/>
                  <a:pt x="58" y="17"/>
                </a:cubicBezTo>
                <a:cubicBezTo>
                  <a:pt x="53" y="7"/>
                  <a:pt x="43" y="1"/>
                  <a:pt x="31" y="1"/>
                </a:cubicBezTo>
                <a:cubicBezTo>
                  <a:pt x="14" y="1"/>
                  <a:pt x="0" y="15"/>
                  <a:pt x="0" y="32"/>
                </a:cubicBezTo>
                <a:cubicBezTo>
                  <a:pt x="0" y="49"/>
                  <a:pt x="14" y="63"/>
                  <a:pt x="31" y="63"/>
                </a:cubicBezTo>
                <a:cubicBezTo>
                  <a:pt x="43" y="63"/>
                  <a:pt x="53" y="57"/>
                  <a:pt x="58" y="47"/>
                </a:cubicBezTo>
                <a:cubicBezTo>
                  <a:pt x="1613" y="47"/>
                  <a:pt x="1613" y="47"/>
                  <a:pt x="1613" y="47"/>
                </a:cubicBezTo>
                <a:cubicBezTo>
                  <a:pt x="1618" y="57"/>
                  <a:pt x="1629" y="64"/>
                  <a:pt x="1641" y="64"/>
                </a:cubicBezTo>
                <a:cubicBezTo>
                  <a:pt x="1653" y="64"/>
                  <a:pt x="1664" y="57"/>
                  <a:pt x="1670" y="47"/>
                </a:cubicBezTo>
                <a:cubicBezTo>
                  <a:pt x="3223" y="47"/>
                  <a:pt x="3223" y="47"/>
                  <a:pt x="3223" y="47"/>
                </a:cubicBezTo>
                <a:cubicBezTo>
                  <a:pt x="3228" y="57"/>
                  <a:pt x="3239" y="64"/>
                  <a:pt x="3251" y="64"/>
                </a:cubicBezTo>
                <a:cubicBezTo>
                  <a:pt x="3264" y="64"/>
                  <a:pt x="3274" y="57"/>
                  <a:pt x="3280" y="47"/>
                </a:cubicBezTo>
                <a:cubicBezTo>
                  <a:pt x="4833" y="47"/>
                  <a:pt x="4833" y="47"/>
                  <a:pt x="4833" y="47"/>
                </a:cubicBezTo>
                <a:cubicBezTo>
                  <a:pt x="4839" y="57"/>
                  <a:pt x="4849" y="64"/>
                  <a:pt x="4861" y="64"/>
                </a:cubicBezTo>
                <a:cubicBezTo>
                  <a:pt x="4879" y="64"/>
                  <a:pt x="4894" y="50"/>
                  <a:pt x="4894" y="32"/>
                </a:cubicBezTo>
                <a:cubicBezTo>
                  <a:pt x="4894" y="14"/>
                  <a:pt x="4879" y="0"/>
                  <a:pt x="4861" y="0"/>
                </a:cubicBezTo>
                <a:close/>
              </a:path>
            </a:pathLst>
          </a:custGeom>
          <a:solidFill>
            <a:srgbClr val="5F4A71"/>
          </a:solidFill>
          <a:ln>
            <a:noFill/>
          </a:ln>
        </p:spPr>
        <p:txBody>
          <a:bodyPr vert="horz" wrap="square" lIns="91440" tIns="45720" rIns="91440" bIns="45720" numCol="1" anchor="t" anchorCtr="0" compatLnSpc="1"/>
          <a:lstStyle/>
          <a:p>
            <a:endParaRPr lang="zh-CN" altLang="en-US"/>
          </a:p>
        </p:txBody>
      </p:sp>
      <p:grpSp>
        <p:nvGrpSpPr>
          <p:cNvPr id="5" name="组合 4"/>
          <p:cNvGrpSpPr/>
          <p:nvPr/>
        </p:nvGrpSpPr>
        <p:grpSpPr>
          <a:xfrm>
            <a:off x="2289187" y="2134568"/>
            <a:ext cx="847433" cy="1229702"/>
            <a:chOff x="2289187" y="2134568"/>
            <a:chExt cx="847433" cy="1229702"/>
          </a:xfrm>
        </p:grpSpPr>
        <p:sp>
          <p:nvSpPr>
            <p:cNvPr id="22" name="Freeform 11"/>
            <p:cNvSpPr/>
            <p:nvPr/>
          </p:nvSpPr>
          <p:spPr bwMode="auto">
            <a:xfrm>
              <a:off x="2289187" y="2134568"/>
              <a:ext cx="847433" cy="1229702"/>
            </a:xfrm>
            <a:custGeom>
              <a:avLst/>
              <a:gdLst>
                <a:gd name="T0" fmla="*/ 601 w 601"/>
                <a:gd name="T1" fmla="*/ 301 h 870"/>
                <a:gd name="T2" fmla="*/ 300 w 601"/>
                <a:gd name="T3" fmla="*/ 870 h 870"/>
                <a:gd name="T4" fmla="*/ 0 w 601"/>
                <a:gd name="T5" fmla="*/ 301 h 870"/>
                <a:gd name="T6" fmla="*/ 300 w 601"/>
                <a:gd name="T7" fmla="*/ 0 h 870"/>
                <a:gd name="T8" fmla="*/ 601 w 601"/>
                <a:gd name="T9" fmla="*/ 301 h 870"/>
              </a:gdLst>
              <a:ahLst/>
              <a:cxnLst>
                <a:cxn ang="0">
                  <a:pos x="T0" y="T1"/>
                </a:cxn>
                <a:cxn ang="0">
                  <a:pos x="T2" y="T3"/>
                </a:cxn>
                <a:cxn ang="0">
                  <a:pos x="T4" y="T5"/>
                </a:cxn>
                <a:cxn ang="0">
                  <a:pos x="T6" y="T7"/>
                </a:cxn>
                <a:cxn ang="0">
                  <a:pos x="T8" y="T9"/>
                </a:cxn>
              </a:cxnLst>
              <a:rect l="0" t="0" r="r" b="b"/>
              <a:pathLst>
                <a:path w="601" h="870">
                  <a:moveTo>
                    <a:pt x="601" y="301"/>
                  </a:moveTo>
                  <a:cubicBezTo>
                    <a:pt x="601" y="529"/>
                    <a:pt x="300" y="870"/>
                    <a:pt x="300" y="870"/>
                  </a:cubicBezTo>
                  <a:cubicBezTo>
                    <a:pt x="300" y="870"/>
                    <a:pt x="0" y="529"/>
                    <a:pt x="0" y="301"/>
                  </a:cubicBezTo>
                  <a:cubicBezTo>
                    <a:pt x="0" y="135"/>
                    <a:pt x="134" y="0"/>
                    <a:pt x="300" y="0"/>
                  </a:cubicBezTo>
                  <a:cubicBezTo>
                    <a:pt x="466" y="0"/>
                    <a:pt x="601" y="135"/>
                    <a:pt x="601" y="301"/>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Oval 12"/>
            <p:cNvSpPr>
              <a:spLocks noChangeArrowheads="1"/>
            </p:cNvSpPr>
            <p:nvPr/>
          </p:nvSpPr>
          <p:spPr bwMode="auto">
            <a:xfrm>
              <a:off x="2437682" y="2250262"/>
              <a:ext cx="549251" cy="55282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9"/>
            <p:cNvSpPr>
              <a:spLocks noEditPoints="1"/>
            </p:cNvSpPr>
            <p:nvPr/>
          </p:nvSpPr>
          <p:spPr bwMode="auto">
            <a:xfrm>
              <a:off x="2583791" y="2339717"/>
              <a:ext cx="257033" cy="351855"/>
            </a:xfrm>
            <a:custGeom>
              <a:avLst/>
              <a:gdLst>
                <a:gd name="T0" fmla="*/ 166 w 431"/>
                <a:gd name="T1" fmla="*/ 0 h 590"/>
                <a:gd name="T2" fmla="*/ 0 w 431"/>
                <a:gd name="T3" fmla="*/ 590 h 590"/>
                <a:gd name="T4" fmla="*/ 97 w 431"/>
                <a:gd name="T5" fmla="*/ 590 h 590"/>
                <a:gd name="T6" fmla="*/ 137 w 431"/>
                <a:gd name="T7" fmla="*/ 441 h 590"/>
                <a:gd name="T8" fmla="*/ 291 w 431"/>
                <a:gd name="T9" fmla="*/ 441 h 590"/>
                <a:gd name="T10" fmla="*/ 331 w 431"/>
                <a:gd name="T11" fmla="*/ 590 h 590"/>
                <a:gd name="T12" fmla="*/ 431 w 431"/>
                <a:gd name="T13" fmla="*/ 590 h 590"/>
                <a:gd name="T14" fmla="*/ 270 w 431"/>
                <a:gd name="T15" fmla="*/ 0 h 590"/>
                <a:gd name="T16" fmla="*/ 166 w 431"/>
                <a:gd name="T17" fmla="*/ 0 h 590"/>
                <a:gd name="T18" fmla="*/ 267 w 431"/>
                <a:gd name="T19" fmla="*/ 351 h 590"/>
                <a:gd name="T20" fmla="*/ 161 w 431"/>
                <a:gd name="T21" fmla="*/ 351 h 590"/>
                <a:gd name="T22" fmla="*/ 215 w 431"/>
                <a:gd name="T23" fmla="*/ 147 h 590"/>
                <a:gd name="T24" fmla="*/ 267 w 431"/>
                <a:gd name="T25" fmla="*/ 351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1" h="590">
                  <a:moveTo>
                    <a:pt x="166" y="0"/>
                  </a:moveTo>
                  <a:lnTo>
                    <a:pt x="0" y="590"/>
                  </a:lnTo>
                  <a:lnTo>
                    <a:pt x="97" y="590"/>
                  </a:lnTo>
                  <a:lnTo>
                    <a:pt x="137" y="441"/>
                  </a:lnTo>
                  <a:lnTo>
                    <a:pt x="291" y="441"/>
                  </a:lnTo>
                  <a:lnTo>
                    <a:pt x="331" y="590"/>
                  </a:lnTo>
                  <a:lnTo>
                    <a:pt x="431" y="590"/>
                  </a:lnTo>
                  <a:lnTo>
                    <a:pt x="270" y="0"/>
                  </a:lnTo>
                  <a:lnTo>
                    <a:pt x="166" y="0"/>
                  </a:lnTo>
                  <a:close/>
                  <a:moveTo>
                    <a:pt x="267" y="351"/>
                  </a:moveTo>
                  <a:lnTo>
                    <a:pt x="161" y="351"/>
                  </a:lnTo>
                  <a:lnTo>
                    <a:pt x="215" y="147"/>
                  </a:lnTo>
                  <a:lnTo>
                    <a:pt x="267" y="351"/>
                  </a:lnTo>
                  <a:close/>
                </a:path>
              </a:pathLst>
            </a:custGeom>
            <a:solidFill>
              <a:srgbClr val="7071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 name="组合 5"/>
          <p:cNvGrpSpPr/>
          <p:nvPr/>
        </p:nvGrpSpPr>
        <p:grpSpPr>
          <a:xfrm>
            <a:off x="4558351" y="2133375"/>
            <a:ext cx="847433" cy="1229702"/>
            <a:chOff x="4558351" y="2133375"/>
            <a:chExt cx="847433" cy="1229702"/>
          </a:xfrm>
        </p:grpSpPr>
        <p:sp>
          <p:nvSpPr>
            <p:cNvPr id="24" name="Freeform 13"/>
            <p:cNvSpPr/>
            <p:nvPr/>
          </p:nvSpPr>
          <p:spPr bwMode="auto">
            <a:xfrm>
              <a:off x="4558351" y="2133375"/>
              <a:ext cx="847433" cy="1229702"/>
            </a:xfrm>
            <a:custGeom>
              <a:avLst/>
              <a:gdLst>
                <a:gd name="T0" fmla="*/ 601 w 601"/>
                <a:gd name="T1" fmla="*/ 301 h 870"/>
                <a:gd name="T2" fmla="*/ 300 w 601"/>
                <a:gd name="T3" fmla="*/ 870 h 870"/>
                <a:gd name="T4" fmla="*/ 0 w 601"/>
                <a:gd name="T5" fmla="*/ 301 h 870"/>
                <a:gd name="T6" fmla="*/ 300 w 601"/>
                <a:gd name="T7" fmla="*/ 0 h 870"/>
                <a:gd name="T8" fmla="*/ 601 w 601"/>
                <a:gd name="T9" fmla="*/ 301 h 870"/>
              </a:gdLst>
              <a:ahLst/>
              <a:cxnLst>
                <a:cxn ang="0">
                  <a:pos x="T0" y="T1"/>
                </a:cxn>
                <a:cxn ang="0">
                  <a:pos x="T2" y="T3"/>
                </a:cxn>
                <a:cxn ang="0">
                  <a:pos x="T4" y="T5"/>
                </a:cxn>
                <a:cxn ang="0">
                  <a:pos x="T6" y="T7"/>
                </a:cxn>
                <a:cxn ang="0">
                  <a:pos x="T8" y="T9"/>
                </a:cxn>
              </a:cxnLst>
              <a:rect l="0" t="0" r="r" b="b"/>
              <a:pathLst>
                <a:path w="601" h="870">
                  <a:moveTo>
                    <a:pt x="601" y="301"/>
                  </a:moveTo>
                  <a:cubicBezTo>
                    <a:pt x="601" y="529"/>
                    <a:pt x="300" y="870"/>
                    <a:pt x="300" y="870"/>
                  </a:cubicBezTo>
                  <a:cubicBezTo>
                    <a:pt x="300" y="870"/>
                    <a:pt x="0" y="529"/>
                    <a:pt x="0" y="301"/>
                  </a:cubicBezTo>
                  <a:cubicBezTo>
                    <a:pt x="0" y="135"/>
                    <a:pt x="134" y="0"/>
                    <a:pt x="300" y="0"/>
                  </a:cubicBezTo>
                  <a:cubicBezTo>
                    <a:pt x="466" y="0"/>
                    <a:pt x="601" y="135"/>
                    <a:pt x="601" y="301"/>
                  </a:cubicBezTo>
                  <a:close/>
                </a:path>
              </a:pathLst>
            </a:custGeom>
            <a:noFill/>
            <a:ln w="9525">
              <a:solidFill>
                <a:srgbClr val="C2939C"/>
              </a:solidFill>
              <a:round/>
            </a:ln>
          </p:spPr>
          <p:txBody>
            <a:bodyPr vert="horz" wrap="square" lIns="91440" tIns="45720" rIns="91440" bIns="45720" numCol="1" anchor="t" anchorCtr="0" compatLnSpc="1"/>
            <a:lstStyle/>
            <a:p>
              <a:endParaRPr lang="zh-CN" altLang="en-US"/>
            </a:p>
          </p:txBody>
        </p:sp>
        <p:sp>
          <p:nvSpPr>
            <p:cNvPr id="25" name="Oval 14"/>
            <p:cNvSpPr>
              <a:spLocks noChangeArrowheads="1"/>
            </p:cNvSpPr>
            <p:nvPr/>
          </p:nvSpPr>
          <p:spPr bwMode="auto">
            <a:xfrm>
              <a:off x="4706846" y="2249070"/>
              <a:ext cx="549251" cy="552829"/>
            </a:xfrm>
            <a:prstGeom prst="ellipse">
              <a:avLst/>
            </a:prstGeom>
            <a:solidFill>
              <a:srgbClr val="C293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0"/>
            <p:cNvSpPr>
              <a:spLocks noEditPoints="1"/>
            </p:cNvSpPr>
            <p:nvPr/>
          </p:nvSpPr>
          <p:spPr bwMode="auto">
            <a:xfrm>
              <a:off x="4897086" y="2360590"/>
              <a:ext cx="218269" cy="343506"/>
            </a:xfrm>
            <a:custGeom>
              <a:avLst/>
              <a:gdLst>
                <a:gd name="T0" fmla="*/ 116 w 155"/>
                <a:gd name="T1" fmla="*/ 112 h 243"/>
                <a:gd name="T2" fmla="*/ 146 w 155"/>
                <a:gd name="T3" fmla="*/ 63 h 243"/>
                <a:gd name="T4" fmla="*/ 125 w 155"/>
                <a:gd name="T5" fmla="*/ 18 h 243"/>
                <a:gd name="T6" fmla="*/ 59 w 155"/>
                <a:gd name="T7" fmla="*/ 0 h 243"/>
                <a:gd name="T8" fmla="*/ 4 w 155"/>
                <a:gd name="T9" fmla="*/ 5 h 243"/>
                <a:gd name="T10" fmla="*/ 0 w 155"/>
                <a:gd name="T11" fmla="*/ 6 h 243"/>
                <a:gd name="T12" fmla="*/ 0 w 155"/>
                <a:gd name="T13" fmla="*/ 240 h 243"/>
                <a:gd name="T14" fmla="*/ 5 w 155"/>
                <a:gd name="T15" fmla="*/ 240 h 243"/>
                <a:gd name="T16" fmla="*/ 51 w 155"/>
                <a:gd name="T17" fmla="*/ 243 h 243"/>
                <a:gd name="T18" fmla="*/ 134 w 155"/>
                <a:gd name="T19" fmla="*/ 220 h 243"/>
                <a:gd name="T20" fmla="*/ 155 w 155"/>
                <a:gd name="T21" fmla="*/ 171 h 243"/>
                <a:gd name="T22" fmla="*/ 116 w 155"/>
                <a:gd name="T23" fmla="*/ 112 h 243"/>
                <a:gd name="T24" fmla="*/ 62 w 155"/>
                <a:gd name="T25" fmla="*/ 98 h 243"/>
                <a:gd name="T26" fmla="*/ 40 w 155"/>
                <a:gd name="T27" fmla="*/ 98 h 243"/>
                <a:gd name="T28" fmla="*/ 40 w 155"/>
                <a:gd name="T29" fmla="*/ 35 h 243"/>
                <a:gd name="T30" fmla="*/ 61 w 155"/>
                <a:gd name="T31" fmla="*/ 34 h 243"/>
                <a:gd name="T32" fmla="*/ 105 w 155"/>
                <a:gd name="T33" fmla="*/ 66 h 243"/>
                <a:gd name="T34" fmla="*/ 62 w 155"/>
                <a:gd name="T35" fmla="*/ 98 h 243"/>
                <a:gd name="T36" fmla="*/ 60 w 155"/>
                <a:gd name="T37" fmla="*/ 209 h 243"/>
                <a:gd name="T38" fmla="*/ 40 w 155"/>
                <a:gd name="T39" fmla="*/ 208 h 243"/>
                <a:gd name="T40" fmla="*/ 40 w 155"/>
                <a:gd name="T41" fmla="*/ 132 h 243"/>
                <a:gd name="T42" fmla="*/ 59 w 155"/>
                <a:gd name="T43" fmla="*/ 132 h 243"/>
                <a:gd name="T44" fmla="*/ 113 w 155"/>
                <a:gd name="T45" fmla="*/ 170 h 243"/>
                <a:gd name="T46" fmla="*/ 60 w 155"/>
                <a:gd name="T47" fmla="*/ 209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43">
                  <a:moveTo>
                    <a:pt x="116" y="112"/>
                  </a:moveTo>
                  <a:cubicBezTo>
                    <a:pt x="135" y="101"/>
                    <a:pt x="146" y="83"/>
                    <a:pt x="146" y="63"/>
                  </a:cubicBezTo>
                  <a:cubicBezTo>
                    <a:pt x="146" y="44"/>
                    <a:pt x="139" y="28"/>
                    <a:pt x="125" y="18"/>
                  </a:cubicBezTo>
                  <a:cubicBezTo>
                    <a:pt x="110" y="6"/>
                    <a:pt x="90" y="0"/>
                    <a:pt x="59" y="0"/>
                  </a:cubicBezTo>
                  <a:cubicBezTo>
                    <a:pt x="40" y="0"/>
                    <a:pt x="19" y="2"/>
                    <a:pt x="4" y="5"/>
                  </a:cubicBezTo>
                  <a:cubicBezTo>
                    <a:pt x="0" y="6"/>
                    <a:pt x="0" y="6"/>
                    <a:pt x="0" y="6"/>
                  </a:cubicBezTo>
                  <a:cubicBezTo>
                    <a:pt x="0" y="240"/>
                    <a:pt x="0" y="240"/>
                    <a:pt x="0" y="240"/>
                  </a:cubicBezTo>
                  <a:cubicBezTo>
                    <a:pt x="5" y="240"/>
                    <a:pt x="5" y="240"/>
                    <a:pt x="5" y="240"/>
                  </a:cubicBezTo>
                  <a:cubicBezTo>
                    <a:pt x="12" y="241"/>
                    <a:pt x="28" y="243"/>
                    <a:pt x="51" y="243"/>
                  </a:cubicBezTo>
                  <a:cubicBezTo>
                    <a:pt x="90" y="243"/>
                    <a:pt x="117" y="236"/>
                    <a:pt x="134" y="220"/>
                  </a:cubicBezTo>
                  <a:cubicBezTo>
                    <a:pt x="148" y="207"/>
                    <a:pt x="155" y="190"/>
                    <a:pt x="155" y="171"/>
                  </a:cubicBezTo>
                  <a:cubicBezTo>
                    <a:pt x="155" y="140"/>
                    <a:pt x="136" y="121"/>
                    <a:pt x="116" y="112"/>
                  </a:cubicBezTo>
                  <a:close/>
                  <a:moveTo>
                    <a:pt x="62" y="98"/>
                  </a:moveTo>
                  <a:cubicBezTo>
                    <a:pt x="40" y="98"/>
                    <a:pt x="40" y="98"/>
                    <a:pt x="40" y="98"/>
                  </a:cubicBezTo>
                  <a:cubicBezTo>
                    <a:pt x="40" y="35"/>
                    <a:pt x="40" y="35"/>
                    <a:pt x="40" y="35"/>
                  </a:cubicBezTo>
                  <a:cubicBezTo>
                    <a:pt x="46" y="34"/>
                    <a:pt x="53" y="34"/>
                    <a:pt x="61" y="34"/>
                  </a:cubicBezTo>
                  <a:cubicBezTo>
                    <a:pt x="105" y="34"/>
                    <a:pt x="105" y="58"/>
                    <a:pt x="105" y="66"/>
                  </a:cubicBezTo>
                  <a:cubicBezTo>
                    <a:pt x="105" y="86"/>
                    <a:pt x="88" y="98"/>
                    <a:pt x="62" y="98"/>
                  </a:cubicBezTo>
                  <a:close/>
                  <a:moveTo>
                    <a:pt x="60" y="209"/>
                  </a:moveTo>
                  <a:cubicBezTo>
                    <a:pt x="51" y="209"/>
                    <a:pt x="45" y="209"/>
                    <a:pt x="40" y="208"/>
                  </a:cubicBezTo>
                  <a:cubicBezTo>
                    <a:pt x="40" y="132"/>
                    <a:pt x="40" y="132"/>
                    <a:pt x="40" y="132"/>
                  </a:cubicBezTo>
                  <a:cubicBezTo>
                    <a:pt x="59" y="132"/>
                    <a:pt x="59" y="132"/>
                    <a:pt x="59" y="132"/>
                  </a:cubicBezTo>
                  <a:cubicBezTo>
                    <a:pt x="75" y="132"/>
                    <a:pt x="113" y="136"/>
                    <a:pt x="113" y="170"/>
                  </a:cubicBezTo>
                  <a:cubicBezTo>
                    <a:pt x="113" y="204"/>
                    <a:pt x="79" y="209"/>
                    <a:pt x="60" y="209"/>
                  </a:cubicBezTo>
                  <a:close/>
                </a:path>
              </a:pathLst>
            </a:custGeom>
            <a:solidFill>
              <a:srgbClr val="FDFA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 name="组合 6"/>
          <p:cNvGrpSpPr/>
          <p:nvPr/>
        </p:nvGrpSpPr>
        <p:grpSpPr>
          <a:xfrm>
            <a:off x="6827515" y="2135760"/>
            <a:ext cx="847433" cy="1230299"/>
            <a:chOff x="6827515" y="2135760"/>
            <a:chExt cx="847433" cy="1230299"/>
          </a:xfrm>
        </p:grpSpPr>
        <p:sp>
          <p:nvSpPr>
            <p:cNvPr id="26" name="Freeform 15"/>
            <p:cNvSpPr/>
            <p:nvPr/>
          </p:nvSpPr>
          <p:spPr bwMode="auto">
            <a:xfrm>
              <a:off x="6827515" y="2135760"/>
              <a:ext cx="847433" cy="1230299"/>
            </a:xfrm>
            <a:custGeom>
              <a:avLst/>
              <a:gdLst>
                <a:gd name="T0" fmla="*/ 601 w 601"/>
                <a:gd name="T1" fmla="*/ 301 h 870"/>
                <a:gd name="T2" fmla="*/ 300 w 601"/>
                <a:gd name="T3" fmla="*/ 870 h 870"/>
                <a:gd name="T4" fmla="*/ 0 w 601"/>
                <a:gd name="T5" fmla="*/ 301 h 870"/>
                <a:gd name="T6" fmla="*/ 300 w 601"/>
                <a:gd name="T7" fmla="*/ 0 h 870"/>
                <a:gd name="T8" fmla="*/ 601 w 601"/>
                <a:gd name="T9" fmla="*/ 301 h 870"/>
              </a:gdLst>
              <a:ahLst/>
              <a:cxnLst>
                <a:cxn ang="0">
                  <a:pos x="T0" y="T1"/>
                </a:cxn>
                <a:cxn ang="0">
                  <a:pos x="T2" y="T3"/>
                </a:cxn>
                <a:cxn ang="0">
                  <a:pos x="T4" y="T5"/>
                </a:cxn>
                <a:cxn ang="0">
                  <a:pos x="T6" y="T7"/>
                </a:cxn>
                <a:cxn ang="0">
                  <a:pos x="T8" y="T9"/>
                </a:cxn>
              </a:cxnLst>
              <a:rect l="0" t="0" r="r" b="b"/>
              <a:pathLst>
                <a:path w="601" h="870">
                  <a:moveTo>
                    <a:pt x="601" y="301"/>
                  </a:moveTo>
                  <a:cubicBezTo>
                    <a:pt x="601" y="528"/>
                    <a:pt x="300" y="870"/>
                    <a:pt x="300" y="870"/>
                  </a:cubicBezTo>
                  <a:cubicBezTo>
                    <a:pt x="300" y="870"/>
                    <a:pt x="0" y="528"/>
                    <a:pt x="0" y="301"/>
                  </a:cubicBezTo>
                  <a:cubicBezTo>
                    <a:pt x="0" y="135"/>
                    <a:pt x="134" y="0"/>
                    <a:pt x="300" y="0"/>
                  </a:cubicBezTo>
                  <a:cubicBezTo>
                    <a:pt x="467" y="0"/>
                    <a:pt x="601" y="135"/>
                    <a:pt x="601" y="301"/>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Oval 16"/>
            <p:cNvSpPr>
              <a:spLocks noChangeArrowheads="1"/>
            </p:cNvSpPr>
            <p:nvPr/>
          </p:nvSpPr>
          <p:spPr bwMode="auto">
            <a:xfrm>
              <a:off x="6976010" y="2252051"/>
              <a:ext cx="549251" cy="55104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21"/>
            <p:cNvSpPr/>
            <p:nvPr/>
          </p:nvSpPr>
          <p:spPr bwMode="auto">
            <a:xfrm>
              <a:off x="7137624" y="2346873"/>
              <a:ext cx="227215" cy="361396"/>
            </a:xfrm>
            <a:custGeom>
              <a:avLst/>
              <a:gdLst>
                <a:gd name="T0" fmla="*/ 88 w 161"/>
                <a:gd name="T1" fmla="*/ 0 h 256"/>
                <a:gd name="T2" fmla="*/ 73 w 161"/>
                <a:gd name="T3" fmla="*/ 0 h 256"/>
                <a:gd name="T4" fmla="*/ 0 w 161"/>
                <a:gd name="T5" fmla="*/ 73 h 256"/>
                <a:gd name="T6" fmla="*/ 0 w 161"/>
                <a:gd name="T7" fmla="*/ 183 h 256"/>
                <a:gd name="T8" fmla="*/ 73 w 161"/>
                <a:gd name="T9" fmla="*/ 256 h 256"/>
                <a:gd name="T10" fmla="*/ 88 w 161"/>
                <a:gd name="T11" fmla="*/ 256 h 256"/>
                <a:gd name="T12" fmla="*/ 161 w 161"/>
                <a:gd name="T13" fmla="*/ 183 h 256"/>
                <a:gd name="T14" fmla="*/ 161 w 161"/>
                <a:gd name="T15" fmla="*/ 152 h 256"/>
                <a:gd name="T16" fmla="*/ 120 w 161"/>
                <a:gd name="T17" fmla="*/ 152 h 256"/>
                <a:gd name="T18" fmla="*/ 120 w 161"/>
                <a:gd name="T19" fmla="*/ 183 h 256"/>
                <a:gd name="T20" fmla="*/ 85 w 161"/>
                <a:gd name="T21" fmla="*/ 218 h 256"/>
                <a:gd name="T22" fmla="*/ 76 w 161"/>
                <a:gd name="T23" fmla="*/ 218 h 256"/>
                <a:gd name="T24" fmla="*/ 41 w 161"/>
                <a:gd name="T25" fmla="*/ 183 h 256"/>
                <a:gd name="T26" fmla="*/ 41 w 161"/>
                <a:gd name="T27" fmla="*/ 74 h 256"/>
                <a:gd name="T28" fmla="*/ 76 w 161"/>
                <a:gd name="T29" fmla="*/ 39 h 256"/>
                <a:gd name="T30" fmla="*/ 85 w 161"/>
                <a:gd name="T31" fmla="*/ 39 h 256"/>
                <a:gd name="T32" fmla="*/ 120 w 161"/>
                <a:gd name="T33" fmla="*/ 74 h 256"/>
                <a:gd name="T34" fmla="*/ 120 w 161"/>
                <a:gd name="T35" fmla="*/ 105 h 256"/>
                <a:gd name="T36" fmla="*/ 161 w 161"/>
                <a:gd name="T37" fmla="*/ 105 h 256"/>
                <a:gd name="T38" fmla="*/ 161 w 161"/>
                <a:gd name="T39" fmla="*/ 73 h 256"/>
                <a:gd name="T40" fmla="*/ 88 w 161"/>
                <a:gd name="T41"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256">
                  <a:moveTo>
                    <a:pt x="88" y="0"/>
                  </a:moveTo>
                  <a:cubicBezTo>
                    <a:pt x="73" y="0"/>
                    <a:pt x="73" y="0"/>
                    <a:pt x="73" y="0"/>
                  </a:cubicBezTo>
                  <a:cubicBezTo>
                    <a:pt x="33" y="0"/>
                    <a:pt x="0" y="33"/>
                    <a:pt x="0" y="73"/>
                  </a:cubicBezTo>
                  <a:cubicBezTo>
                    <a:pt x="0" y="183"/>
                    <a:pt x="0" y="183"/>
                    <a:pt x="0" y="183"/>
                  </a:cubicBezTo>
                  <a:cubicBezTo>
                    <a:pt x="0" y="223"/>
                    <a:pt x="33" y="256"/>
                    <a:pt x="73" y="256"/>
                  </a:cubicBezTo>
                  <a:cubicBezTo>
                    <a:pt x="88" y="256"/>
                    <a:pt x="88" y="256"/>
                    <a:pt x="88" y="256"/>
                  </a:cubicBezTo>
                  <a:cubicBezTo>
                    <a:pt x="128" y="256"/>
                    <a:pt x="161" y="223"/>
                    <a:pt x="161" y="183"/>
                  </a:cubicBezTo>
                  <a:cubicBezTo>
                    <a:pt x="161" y="152"/>
                    <a:pt x="161" y="152"/>
                    <a:pt x="161" y="152"/>
                  </a:cubicBezTo>
                  <a:cubicBezTo>
                    <a:pt x="120" y="152"/>
                    <a:pt x="120" y="152"/>
                    <a:pt x="120" y="152"/>
                  </a:cubicBezTo>
                  <a:cubicBezTo>
                    <a:pt x="120" y="183"/>
                    <a:pt x="120" y="183"/>
                    <a:pt x="120" y="183"/>
                  </a:cubicBezTo>
                  <a:cubicBezTo>
                    <a:pt x="120" y="202"/>
                    <a:pt x="104" y="218"/>
                    <a:pt x="85" y="218"/>
                  </a:cubicBezTo>
                  <a:cubicBezTo>
                    <a:pt x="76" y="218"/>
                    <a:pt x="76" y="218"/>
                    <a:pt x="76" y="218"/>
                  </a:cubicBezTo>
                  <a:cubicBezTo>
                    <a:pt x="57" y="218"/>
                    <a:pt x="41" y="202"/>
                    <a:pt x="41" y="183"/>
                  </a:cubicBezTo>
                  <a:cubicBezTo>
                    <a:pt x="41" y="74"/>
                    <a:pt x="41" y="74"/>
                    <a:pt x="41" y="74"/>
                  </a:cubicBezTo>
                  <a:cubicBezTo>
                    <a:pt x="41" y="55"/>
                    <a:pt x="57" y="39"/>
                    <a:pt x="76" y="39"/>
                  </a:cubicBezTo>
                  <a:cubicBezTo>
                    <a:pt x="85" y="39"/>
                    <a:pt x="85" y="39"/>
                    <a:pt x="85" y="39"/>
                  </a:cubicBezTo>
                  <a:cubicBezTo>
                    <a:pt x="104" y="39"/>
                    <a:pt x="120" y="55"/>
                    <a:pt x="120" y="74"/>
                  </a:cubicBezTo>
                  <a:cubicBezTo>
                    <a:pt x="120" y="105"/>
                    <a:pt x="120" y="105"/>
                    <a:pt x="120" y="105"/>
                  </a:cubicBezTo>
                  <a:cubicBezTo>
                    <a:pt x="161" y="105"/>
                    <a:pt x="161" y="105"/>
                    <a:pt x="161" y="105"/>
                  </a:cubicBezTo>
                  <a:cubicBezTo>
                    <a:pt x="161" y="73"/>
                    <a:pt x="161" y="73"/>
                    <a:pt x="161" y="73"/>
                  </a:cubicBezTo>
                  <a:cubicBezTo>
                    <a:pt x="161" y="33"/>
                    <a:pt x="128" y="0"/>
                    <a:pt x="88" y="0"/>
                  </a:cubicBezTo>
                  <a:close/>
                </a:path>
              </a:pathLst>
            </a:custGeom>
            <a:solidFill>
              <a:srgbClr val="7071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7"/>
          <p:cNvGrpSpPr/>
          <p:nvPr/>
        </p:nvGrpSpPr>
        <p:grpSpPr>
          <a:xfrm>
            <a:off x="9096679" y="2135760"/>
            <a:ext cx="847433" cy="1230299"/>
            <a:chOff x="9096679" y="2135760"/>
            <a:chExt cx="847433" cy="1230299"/>
          </a:xfrm>
        </p:grpSpPr>
        <p:sp>
          <p:nvSpPr>
            <p:cNvPr id="28" name="Freeform 17"/>
            <p:cNvSpPr/>
            <p:nvPr/>
          </p:nvSpPr>
          <p:spPr bwMode="auto">
            <a:xfrm>
              <a:off x="9096679" y="2135760"/>
              <a:ext cx="847433" cy="1230299"/>
            </a:xfrm>
            <a:custGeom>
              <a:avLst/>
              <a:gdLst>
                <a:gd name="T0" fmla="*/ 601 w 601"/>
                <a:gd name="T1" fmla="*/ 301 h 870"/>
                <a:gd name="T2" fmla="*/ 300 w 601"/>
                <a:gd name="T3" fmla="*/ 870 h 870"/>
                <a:gd name="T4" fmla="*/ 0 w 601"/>
                <a:gd name="T5" fmla="*/ 301 h 870"/>
                <a:gd name="T6" fmla="*/ 300 w 601"/>
                <a:gd name="T7" fmla="*/ 0 h 870"/>
                <a:gd name="T8" fmla="*/ 601 w 601"/>
                <a:gd name="T9" fmla="*/ 301 h 870"/>
              </a:gdLst>
              <a:ahLst/>
              <a:cxnLst>
                <a:cxn ang="0">
                  <a:pos x="T0" y="T1"/>
                </a:cxn>
                <a:cxn ang="0">
                  <a:pos x="T2" y="T3"/>
                </a:cxn>
                <a:cxn ang="0">
                  <a:pos x="T4" y="T5"/>
                </a:cxn>
                <a:cxn ang="0">
                  <a:pos x="T6" y="T7"/>
                </a:cxn>
                <a:cxn ang="0">
                  <a:pos x="T8" y="T9"/>
                </a:cxn>
              </a:cxnLst>
              <a:rect l="0" t="0" r="r" b="b"/>
              <a:pathLst>
                <a:path w="601" h="870">
                  <a:moveTo>
                    <a:pt x="601" y="301"/>
                  </a:moveTo>
                  <a:cubicBezTo>
                    <a:pt x="601" y="528"/>
                    <a:pt x="300" y="870"/>
                    <a:pt x="300" y="870"/>
                  </a:cubicBezTo>
                  <a:cubicBezTo>
                    <a:pt x="300" y="870"/>
                    <a:pt x="0" y="528"/>
                    <a:pt x="0" y="301"/>
                  </a:cubicBezTo>
                  <a:cubicBezTo>
                    <a:pt x="0" y="135"/>
                    <a:pt x="134" y="0"/>
                    <a:pt x="300" y="0"/>
                  </a:cubicBezTo>
                  <a:cubicBezTo>
                    <a:pt x="467" y="0"/>
                    <a:pt x="601" y="135"/>
                    <a:pt x="601" y="301"/>
                  </a:cubicBezTo>
                  <a:close/>
                </a:path>
              </a:pathLst>
            </a:custGeom>
            <a:noFill/>
            <a:ln w="9525">
              <a:solidFill>
                <a:srgbClr val="C2939C"/>
              </a:solidFill>
              <a:round/>
            </a:ln>
          </p:spPr>
          <p:txBody>
            <a:bodyPr vert="horz" wrap="square" lIns="91440" tIns="45720" rIns="91440" bIns="45720" numCol="1" anchor="t" anchorCtr="0" compatLnSpc="1"/>
            <a:lstStyle/>
            <a:p>
              <a:endParaRPr lang="zh-CN" altLang="en-US"/>
            </a:p>
          </p:txBody>
        </p:sp>
        <p:sp>
          <p:nvSpPr>
            <p:cNvPr id="29" name="Oval 18"/>
            <p:cNvSpPr>
              <a:spLocks noChangeArrowheads="1"/>
            </p:cNvSpPr>
            <p:nvPr/>
          </p:nvSpPr>
          <p:spPr bwMode="auto">
            <a:xfrm>
              <a:off x="9244577" y="2252051"/>
              <a:ext cx="551636" cy="551040"/>
            </a:xfrm>
            <a:prstGeom prst="ellipse">
              <a:avLst/>
            </a:prstGeom>
            <a:solidFill>
              <a:srgbClr val="C293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22"/>
            <p:cNvSpPr>
              <a:spLocks noEditPoints="1"/>
            </p:cNvSpPr>
            <p:nvPr/>
          </p:nvSpPr>
          <p:spPr bwMode="auto">
            <a:xfrm>
              <a:off x="9412752" y="2356415"/>
              <a:ext cx="280291" cy="343506"/>
            </a:xfrm>
            <a:custGeom>
              <a:avLst/>
              <a:gdLst>
                <a:gd name="T0" fmla="*/ 165 w 199"/>
                <a:gd name="T1" fmla="*/ 30 h 243"/>
                <a:gd name="T2" fmla="*/ 69 w 199"/>
                <a:gd name="T3" fmla="*/ 0 h 243"/>
                <a:gd name="T4" fmla="*/ 5 w 199"/>
                <a:gd name="T5" fmla="*/ 4 h 243"/>
                <a:gd name="T6" fmla="*/ 0 w 199"/>
                <a:gd name="T7" fmla="*/ 5 h 243"/>
                <a:gd name="T8" fmla="*/ 0 w 199"/>
                <a:gd name="T9" fmla="*/ 239 h 243"/>
                <a:gd name="T10" fmla="*/ 5 w 199"/>
                <a:gd name="T11" fmla="*/ 240 h 243"/>
                <a:gd name="T12" fmla="*/ 59 w 199"/>
                <a:gd name="T13" fmla="*/ 243 h 243"/>
                <a:gd name="T14" fmla="*/ 164 w 199"/>
                <a:gd name="T15" fmla="*/ 208 h 243"/>
                <a:gd name="T16" fmla="*/ 199 w 199"/>
                <a:gd name="T17" fmla="*/ 116 h 243"/>
                <a:gd name="T18" fmla="*/ 165 w 199"/>
                <a:gd name="T19" fmla="*/ 30 h 243"/>
                <a:gd name="T20" fmla="*/ 65 w 199"/>
                <a:gd name="T21" fmla="*/ 208 h 243"/>
                <a:gd name="T22" fmla="*/ 41 w 199"/>
                <a:gd name="T23" fmla="*/ 207 h 243"/>
                <a:gd name="T24" fmla="*/ 41 w 199"/>
                <a:gd name="T25" fmla="*/ 36 h 243"/>
                <a:gd name="T26" fmla="*/ 70 w 199"/>
                <a:gd name="T27" fmla="*/ 34 h 243"/>
                <a:gd name="T28" fmla="*/ 136 w 199"/>
                <a:gd name="T29" fmla="*/ 57 h 243"/>
                <a:gd name="T30" fmla="*/ 157 w 199"/>
                <a:gd name="T31" fmla="*/ 117 h 243"/>
                <a:gd name="T32" fmla="*/ 65 w 199"/>
                <a:gd name="T33" fmla="*/ 208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9" h="243">
                  <a:moveTo>
                    <a:pt x="165" y="30"/>
                  </a:moveTo>
                  <a:cubicBezTo>
                    <a:pt x="143" y="9"/>
                    <a:pt x="112" y="0"/>
                    <a:pt x="69" y="0"/>
                  </a:cubicBezTo>
                  <a:cubicBezTo>
                    <a:pt x="48" y="0"/>
                    <a:pt x="26" y="1"/>
                    <a:pt x="5" y="4"/>
                  </a:cubicBezTo>
                  <a:cubicBezTo>
                    <a:pt x="0" y="5"/>
                    <a:pt x="0" y="5"/>
                    <a:pt x="0" y="5"/>
                  </a:cubicBezTo>
                  <a:cubicBezTo>
                    <a:pt x="0" y="239"/>
                    <a:pt x="0" y="239"/>
                    <a:pt x="0" y="239"/>
                  </a:cubicBezTo>
                  <a:cubicBezTo>
                    <a:pt x="5" y="240"/>
                    <a:pt x="5" y="240"/>
                    <a:pt x="5" y="240"/>
                  </a:cubicBezTo>
                  <a:cubicBezTo>
                    <a:pt x="21" y="242"/>
                    <a:pt x="40" y="243"/>
                    <a:pt x="59" y="243"/>
                  </a:cubicBezTo>
                  <a:cubicBezTo>
                    <a:pt x="105" y="243"/>
                    <a:pt x="142" y="231"/>
                    <a:pt x="164" y="208"/>
                  </a:cubicBezTo>
                  <a:cubicBezTo>
                    <a:pt x="187" y="186"/>
                    <a:pt x="199" y="154"/>
                    <a:pt x="199" y="116"/>
                  </a:cubicBezTo>
                  <a:cubicBezTo>
                    <a:pt x="199" y="79"/>
                    <a:pt x="187" y="50"/>
                    <a:pt x="165" y="30"/>
                  </a:cubicBezTo>
                  <a:close/>
                  <a:moveTo>
                    <a:pt x="65" y="208"/>
                  </a:moveTo>
                  <a:cubicBezTo>
                    <a:pt x="58" y="208"/>
                    <a:pt x="49" y="208"/>
                    <a:pt x="41" y="207"/>
                  </a:cubicBezTo>
                  <a:cubicBezTo>
                    <a:pt x="41" y="36"/>
                    <a:pt x="41" y="36"/>
                    <a:pt x="41" y="36"/>
                  </a:cubicBezTo>
                  <a:cubicBezTo>
                    <a:pt x="47" y="35"/>
                    <a:pt x="57" y="34"/>
                    <a:pt x="70" y="34"/>
                  </a:cubicBezTo>
                  <a:cubicBezTo>
                    <a:pt x="99" y="34"/>
                    <a:pt x="121" y="42"/>
                    <a:pt x="136" y="57"/>
                  </a:cubicBezTo>
                  <a:cubicBezTo>
                    <a:pt x="150" y="71"/>
                    <a:pt x="157" y="91"/>
                    <a:pt x="157" y="117"/>
                  </a:cubicBezTo>
                  <a:cubicBezTo>
                    <a:pt x="157" y="175"/>
                    <a:pt x="124" y="208"/>
                    <a:pt x="65" y="208"/>
                  </a:cubicBezTo>
                  <a:close/>
                </a:path>
              </a:pathLst>
            </a:custGeom>
            <a:solidFill>
              <a:srgbClr val="FDFAF5"/>
            </a:solidFill>
            <a:ln>
              <a:noFill/>
            </a:ln>
          </p:spPr>
          <p:txBody>
            <a:bodyPr vert="horz" wrap="square" lIns="91440" tIns="45720" rIns="91440" bIns="45720" numCol="1" anchor="t" anchorCtr="0" compatLnSpc="1"/>
            <a:lstStyle/>
            <a:p>
              <a:endParaRPr lang="zh-CN" altLang="en-US"/>
            </a:p>
          </p:txBody>
        </p:sp>
      </p:grpSp>
      <p:grpSp>
        <p:nvGrpSpPr>
          <p:cNvPr id="9" name="组合 8"/>
          <p:cNvGrpSpPr/>
          <p:nvPr/>
        </p:nvGrpSpPr>
        <p:grpSpPr>
          <a:xfrm>
            <a:off x="1801624" y="3926953"/>
            <a:ext cx="1943062" cy="1353491"/>
            <a:chOff x="1801624" y="3926953"/>
            <a:chExt cx="1943062" cy="1353491"/>
          </a:xfrm>
        </p:grpSpPr>
        <p:sp>
          <p:nvSpPr>
            <p:cNvPr id="46" name="文本框 99"/>
            <p:cNvSpPr txBox="1"/>
            <p:nvPr/>
          </p:nvSpPr>
          <p:spPr>
            <a:xfrm>
              <a:off x="1801624" y="4357114"/>
              <a:ext cx="1943062" cy="9233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200" dirty="0">
                  <a:solidFill>
                    <a:srgbClr val="5F4A71"/>
                  </a:solidFill>
                  <a:latin typeface="微软雅黑" panose="020B0503020204020204" pitchFamily="34" charset="-122"/>
                  <a:ea typeface="微软雅黑" panose="020B0503020204020204" pitchFamily="34" charset="-122"/>
                </a:rPr>
                <a:t>拟创新点</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理论与</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或</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实践意义是什么</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首先要适当介绍历史背景和理论根据</a:t>
              </a:r>
              <a:endParaRPr lang="en-US" altLang="zh-CN" sz="900"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47" name="矩形 46"/>
            <p:cNvSpPr/>
            <p:nvPr/>
          </p:nvSpPr>
          <p:spPr>
            <a:xfrm>
              <a:off x="2088239" y="3926953"/>
              <a:ext cx="1261884" cy="307777"/>
            </a:xfrm>
            <a:prstGeom prst="rect">
              <a:avLst/>
            </a:prstGeom>
          </p:spPr>
          <p:txBody>
            <a:bodyPr wrap="none">
              <a:spAutoFit/>
            </a:bodyPr>
            <a:lstStyle/>
            <a:p>
              <a:r>
                <a:rPr lang="zh-CN" altLang="en-US" sz="1400" b="1" dirty="0" smtClean="0">
                  <a:solidFill>
                    <a:srgbClr val="5F4A71"/>
                  </a:solidFill>
                  <a:latin typeface="微软雅黑" panose="020B0503020204020204" pitchFamily="34" charset="-122"/>
                  <a:ea typeface="微软雅黑" panose="020B0503020204020204" pitchFamily="34" charset="-122"/>
                </a:rPr>
                <a:t>添加文字标题</a:t>
              </a:r>
              <a:endParaRPr lang="en-US" altLang="zh-CN" sz="1400" b="1" dirty="0">
                <a:solidFill>
                  <a:srgbClr val="5F4A71"/>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4077643" y="3926953"/>
            <a:ext cx="1943062" cy="1353491"/>
            <a:chOff x="4077643" y="3926953"/>
            <a:chExt cx="1943062" cy="1353491"/>
          </a:xfrm>
        </p:grpSpPr>
        <p:sp>
          <p:nvSpPr>
            <p:cNvPr id="48" name="文本框 99"/>
            <p:cNvSpPr txBox="1"/>
            <p:nvPr/>
          </p:nvSpPr>
          <p:spPr>
            <a:xfrm>
              <a:off x="4077643" y="4357114"/>
              <a:ext cx="1943062" cy="9233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200" dirty="0">
                  <a:solidFill>
                    <a:srgbClr val="C2939C"/>
                  </a:solidFill>
                  <a:latin typeface="微软雅黑" panose="020B0503020204020204" pitchFamily="34" charset="-122"/>
                  <a:ea typeface="微软雅黑" panose="020B0503020204020204" pitchFamily="34" charset="-122"/>
                </a:rPr>
                <a:t>拟创新点</a:t>
              </a:r>
              <a:r>
                <a:rPr lang="en-US" altLang="zh-CN" sz="1200" dirty="0">
                  <a:solidFill>
                    <a:srgbClr val="C2939C"/>
                  </a:solidFill>
                  <a:latin typeface="微软雅黑" panose="020B0503020204020204" pitchFamily="34" charset="-122"/>
                  <a:ea typeface="微软雅黑" panose="020B0503020204020204" pitchFamily="34" charset="-122"/>
                </a:rPr>
                <a:t>?</a:t>
              </a:r>
              <a:r>
                <a:rPr lang="zh-CN" altLang="en-US" sz="1200" dirty="0">
                  <a:solidFill>
                    <a:srgbClr val="C2939C"/>
                  </a:solidFill>
                  <a:latin typeface="微软雅黑" panose="020B0503020204020204" pitchFamily="34" charset="-122"/>
                  <a:ea typeface="微软雅黑" panose="020B0503020204020204" pitchFamily="34" charset="-122"/>
                </a:rPr>
                <a:t>理论与</a:t>
              </a:r>
              <a:r>
                <a:rPr lang="en-US" altLang="zh-CN" sz="1200" dirty="0">
                  <a:solidFill>
                    <a:srgbClr val="C2939C"/>
                  </a:solidFill>
                  <a:latin typeface="微软雅黑" panose="020B0503020204020204" pitchFamily="34" charset="-122"/>
                  <a:ea typeface="微软雅黑" panose="020B0503020204020204" pitchFamily="34" charset="-122"/>
                </a:rPr>
                <a:t>(</a:t>
              </a:r>
              <a:r>
                <a:rPr lang="zh-CN" altLang="en-US" sz="1200" dirty="0">
                  <a:solidFill>
                    <a:srgbClr val="C2939C"/>
                  </a:solidFill>
                  <a:latin typeface="微软雅黑" panose="020B0503020204020204" pitchFamily="34" charset="-122"/>
                  <a:ea typeface="微软雅黑" panose="020B0503020204020204" pitchFamily="34" charset="-122"/>
                </a:rPr>
                <a:t>或</a:t>
              </a:r>
              <a:r>
                <a:rPr lang="en-US" altLang="zh-CN" sz="1200" dirty="0">
                  <a:solidFill>
                    <a:srgbClr val="C2939C"/>
                  </a:solidFill>
                  <a:latin typeface="微软雅黑" panose="020B0503020204020204" pitchFamily="34" charset="-122"/>
                  <a:ea typeface="微软雅黑" panose="020B0503020204020204" pitchFamily="34" charset="-122"/>
                </a:rPr>
                <a:t>)</a:t>
              </a:r>
              <a:r>
                <a:rPr lang="zh-CN" altLang="en-US" sz="1200" dirty="0">
                  <a:solidFill>
                    <a:srgbClr val="C2939C"/>
                  </a:solidFill>
                  <a:latin typeface="微软雅黑" panose="020B0503020204020204" pitchFamily="34" charset="-122"/>
                  <a:ea typeface="微软雅黑" panose="020B0503020204020204" pitchFamily="34" charset="-122"/>
                </a:rPr>
                <a:t>实践意义是什么</a:t>
              </a:r>
              <a:r>
                <a:rPr lang="en-US" altLang="zh-CN" sz="1200" dirty="0">
                  <a:solidFill>
                    <a:srgbClr val="C2939C"/>
                  </a:solidFill>
                  <a:latin typeface="微软雅黑" panose="020B0503020204020204" pitchFamily="34" charset="-122"/>
                  <a:ea typeface="微软雅黑" panose="020B0503020204020204" pitchFamily="34" charset="-122"/>
                </a:rPr>
                <a:t>?</a:t>
              </a:r>
              <a:r>
                <a:rPr lang="zh-CN" altLang="en-US" sz="1200" dirty="0">
                  <a:solidFill>
                    <a:srgbClr val="C2939C"/>
                  </a:solidFill>
                  <a:latin typeface="微软雅黑" panose="020B0503020204020204" pitchFamily="34" charset="-122"/>
                  <a:ea typeface="微软雅黑" panose="020B0503020204020204" pitchFamily="34" charset="-122"/>
                </a:rPr>
                <a:t>首先要适当介绍历史背景和理论根据</a:t>
              </a:r>
              <a:endParaRPr lang="en-US" altLang="zh-CN" sz="900" dirty="0">
                <a:solidFill>
                  <a:srgbClr val="C2939C"/>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49" name="矩形 48"/>
            <p:cNvSpPr/>
            <p:nvPr/>
          </p:nvSpPr>
          <p:spPr>
            <a:xfrm>
              <a:off x="4364258" y="3926953"/>
              <a:ext cx="1261884" cy="307777"/>
            </a:xfrm>
            <a:prstGeom prst="rect">
              <a:avLst/>
            </a:prstGeom>
          </p:spPr>
          <p:txBody>
            <a:bodyPr wrap="none">
              <a:spAutoFit/>
            </a:bodyPr>
            <a:lstStyle/>
            <a:p>
              <a:r>
                <a:rPr lang="zh-CN" altLang="en-US" sz="1400" b="1" dirty="0" smtClean="0">
                  <a:solidFill>
                    <a:srgbClr val="C2939C"/>
                  </a:solidFill>
                  <a:latin typeface="微软雅黑" panose="020B0503020204020204" pitchFamily="34" charset="-122"/>
                  <a:ea typeface="微软雅黑" panose="020B0503020204020204" pitchFamily="34" charset="-122"/>
                </a:rPr>
                <a:t>添加文字标题</a:t>
              </a:r>
              <a:endParaRPr lang="en-US" altLang="zh-CN" sz="1400" b="1" dirty="0">
                <a:solidFill>
                  <a:srgbClr val="C2939C"/>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6329173" y="3926953"/>
            <a:ext cx="1943062" cy="1353491"/>
            <a:chOff x="6329173" y="3926953"/>
            <a:chExt cx="1943062" cy="1353491"/>
          </a:xfrm>
        </p:grpSpPr>
        <p:sp>
          <p:nvSpPr>
            <p:cNvPr id="50" name="文本框 99"/>
            <p:cNvSpPr txBox="1"/>
            <p:nvPr/>
          </p:nvSpPr>
          <p:spPr>
            <a:xfrm>
              <a:off x="6329173" y="4357114"/>
              <a:ext cx="1943062" cy="9233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200" dirty="0">
                  <a:solidFill>
                    <a:srgbClr val="5F4A71"/>
                  </a:solidFill>
                  <a:latin typeface="微软雅黑" panose="020B0503020204020204" pitchFamily="34" charset="-122"/>
                  <a:ea typeface="微软雅黑" panose="020B0503020204020204" pitchFamily="34" charset="-122"/>
                </a:rPr>
                <a:t>拟创新点</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理论与</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或</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实践意义是什么</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首先要适当介绍历史背景和理论根据</a:t>
              </a:r>
              <a:endParaRPr lang="en-US" altLang="zh-CN" sz="900"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1" name="矩形 50"/>
            <p:cNvSpPr/>
            <p:nvPr/>
          </p:nvSpPr>
          <p:spPr>
            <a:xfrm>
              <a:off x="6615788" y="3926953"/>
              <a:ext cx="1261884" cy="307777"/>
            </a:xfrm>
            <a:prstGeom prst="rect">
              <a:avLst/>
            </a:prstGeom>
          </p:spPr>
          <p:txBody>
            <a:bodyPr wrap="none">
              <a:spAutoFit/>
            </a:bodyPr>
            <a:lstStyle/>
            <a:p>
              <a:r>
                <a:rPr lang="zh-CN" altLang="en-US" sz="1400" b="1" dirty="0" smtClean="0">
                  <a:solidFill>
                    <a:srgbClr val="5F4A71"/>
                  </a:solidFill>
                  <a:latin typeface="微软雅黑" panose="020B0503020204020204" pitchFamily="34" charset="-122"/>
                  <a:ea typeface="微软雅黑" panose="020B0503020204020204" pitchFamily="34" charset="-122"/>
                </a:rPr>
                <a:t>添加文字标题</a:t>
              </a:r>
              <a:endParaRPr lang="en-US" altLang="zh-CN" sz="1400" b="1" dirty="0">
                <a:solidFill>
                  <a:srgbClr val="5F4A71"/>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8605195" y="3926953"/>
            <a:ext cx="1943062" cy="1353491"/>
            <a:chOff x="8605195" y="3926953"/>
            <a:chExt cx="1943062" cy="1353491"/>
          </a:xfrm>
        </p:grpSpPr>
        <p:sp>
          <p:nvSpPr>
            <p:cNvPr id="52" name="文本框 99"/>
            <p:cNvSpPr txBox="1"/>
            <p:nvPr/>
          </p:nvSpPr>
          <p:spPr>
            <a:xfrm>
              <a:off x="8605195" y="4357114"/>
              <a:ext cx="1943062" cy="9233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200" dirty="0">
                  <a:solidFill>
                    <a:srgbClr val="C2939C"/>
                  </a:solidFill>
                  <a:latin typeface="微软雅黑" panose="020B0503020204020204" pitchFamily="34" charset="-122"/>
                  <a:ea typeface="微软雅黑" panose="020B0503020204020204" pitchFamily="34" charset="-122"/>
                </a:rPr>
                <a:t>拟创新点</a:t>
              </a:r>
              <a:r>
                <a:rPr lang="en-US" altLang="zh-CN" sz="1200" dirty="0">
                  <a:solidFill>
                    <a:srgbClr val="C2939C"/>
                  </a:solidFill>
                  <a:latin typeface="微软雅黑" panose="020B0503020204020204" pitchFamily="34" charset="-122"/>
                  <a:ea typeface="微软雅黑" panose="020B0503020204020204" pitchFamily="34" charset="-122"/>
                </a:rPr>
                <a:t>?</a:t>
              </a:r>
              <a:r>
                <a:rPr lang="zh-CN" altLang="en-US" sz="1200" dirty="0">
                  <a:solidFill>
                    <a:srgbClr val="C2939C"/>
                  </a:solidFill>
                  <a:latin typeface="微软雅黑" panose="020B0503020204020204" pitchFamily="34" charset="-122"/>
                  <a:ea typeface="微软雅黑" panose="020B0503020204020204" pitchFamily="34" charset="-122"/>
                </a:rPr>
                <a:t>理论与</a:t>
              </a:r>
              <a:r>
                <a:rPr lang="en-US" altLang="zh-CN" sz="1200" dirty="0">
                  <a:solidFill>
                    <a:srgbClr val="C2939C"/>
                  </a:solidFill>
                  <a:latin typeface="微软雅黑" panose="020B0503020204020204" pitchFamily="34" charset="-122"/>
                  <a:ea typeface="微软雅黑" panose="020B0503020204020204" pitchFamily="34" charset="-122"/>
                </a:rPr>
                <a:t>(</a:t>
              </a:r>
              <a:r>
                <a:rPr lang="zh-CN" altLang="en-US" sz="1200" dirty="0">
                  <a:solidFill>
                    <a:srgbClr val="C2939C"/>
                  </a:solidFill>
                  <a:latin typeface="微软雅黑" panose="020B0503020204020204" pitchFamily="34" charset="-122"/>
                  <a:ea typeface="微软雅黑" panose="020B0503020204020204" pitchFamily="34" charset="-122"/>
                </a:rPr>
                <a:t>或</a:t>
              </a:r>
              <a:r>
                <a:rPr lang="en-US" altLang="zh-CN" sz="1200" dirty="0">
                  <a:solidFill>
                    <a:srgbClr val="C2939C"/>
                  </a:solidFill>
                  <a:latin typeface="微软雅黑" panose="020B0503020204020204" pitchFamily="34" charset="-122"/>
                  <a:ea typeface="微软雅黑" panose="020B0503020204020204" pitchFamily="34" charset="-122"/>
                </a:rPr>
                <a:t>)</a:t>
              </a:r>
              <a:r>
                <a:rPr lang="zh-CN" altLang="en-US" sz="1200" dirty="0">
                  <a:solidFill>
                    <a:srgbClr val="C2939C"/>
                  </a:solidFill>
                  <a:latin typeface="微软雅黑" panose="020B0503020204020204" pitchFamily="34" charset="-122"/>
                  <a:ea typeface="微软雅黑" panose="020B0503020204020204" pitchFamily="34" charset="-122"/>
                </a:rPr>
                <a:t>实践意义是什么</a:t>
              </a:r>
              <a:r>
                <a:rPr lang="en-US" altLang="zh-CN" sz="1200" dirty="0">
                  <a:solidFill>
                    <a:srgbClr val="C2939C"/>
                  </a:solidFill>
                  <a:latin typeface="微软雅黑" panose="020B0503020204020204" pitchFamily="34" charset="-122"/>
                  <a:ea typeface="微软雅黑" panose="020B0503020204020204" pitchFamily="34" charset="-122"/>
                </a:rPr>
                <a:t>?</a:t>
              </a:r>
              <a:r>
                <a:rPr lang="zh-CN" altLang="en-US" sz="1200" dirty="0">
                  <a:solidFill>
                    <a:srgbClr val="C2939C"/>
                  </a:solidFill>
                  <a:latin typeface="微软雅黑" panose="020B0503020204020204" pitchFamily="34" charset="-122"/>
                  <a:ea typeface="微软雅黑" panose="020B0503020204020204" pitchFamily="34" charset="-122"/>
                </a:rPr>
                <a:t>首先要适当介绍历史背景和理论根据</a:t>
              </a:r>
              <a:endParaRPr lang="en-US" altLang="zh-CN" sz="900" dirty="0">
                <a:solidFill>
                  <a:srgbClr val="C2939C"/>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3" name="矩形 52"/>
            <p:cNvSpPr/>
            <p:nvPr/>
          </p:nvSpPr>
          <p:spPr>
            <a:xfrm>
              <a:off x="8891810" y="3926953"/>
              <a:ext cx="1261884" cy="307777"/>
            </a:xfrm>
            <a:prstGeom prst="rect">
              <a:avLst/>
            </a:prstGeom>
          </p:spPr>
          <p:txBody>
            <a:bodyPr wrap="none">
              <a:spAutoFit/>
            </a:bodyPr>
            <a:lstStyle/>
            <a:p>
              <a:r>
                <a:rPr lang="zh-CN" altLang="en-US" sz="1400" b="1" dirty="0" smtClean="0">
                  <a:solidFill>
                    <a:srgbClr val="C2939C"/>
                  </a:solidFill>
                  <a:latin typeface="微软雅黑" panose="020B0503020204020204" pitchFamily="34" charset="-122"/>
                  <a:ea typeface="微软雅黑" panose="020B0503020204020204" pitchFamily="34" charset="-122"/>
                </a:rPr>
                <a:t>添加文字标题</a:t>
              </a:r>
              <a:endParaRPr lang="en-US" altLang="zh-CN" sz="1400" b="1" dirty="0">
                <a:solidFill>
                  <a:srgbClr val="C2939C"/>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iterate type="lt">
                                    <p:tmPct val="10000"/>
                                  </p:iterate>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850"/>
                            </p:stCondLst>
                            <p:childTnLst>
                              <p:par>
                                <p:cTn id="10" presetID="22" presetClass="entr" presetSubtype="8"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par>
                          <p:cTn id="13" fill="hold">
                            <p:stCondLst>
                              <p:cond delay="1350"/>
                            </p:stCondLst>
                            <p:childTnLst>
                              <p:par>
                                <p:cTn id="14" presetID="47"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par>
                          <p:cTn id="19" fill="hold">
                            <p:stCondLst>
                              <p:cond delay="2350"/>
                            </p:stCondLst>
                            <p:childTnLst>
                              <p:par>
                                <p:cTn id="20" presetID="47" presetClass="entr" presetSubtype="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par>
                          <p:cTn id="25" fill="hold">
                            <p:stCondLst>
                              <p:cond delay="3350"/>
                            </p:stCondLst>
                            <p:childTnLst>
                              <p:par>
                                <p:cTn id="26" presetID="47" presetClass="entr" presetSubtype="0"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par>
                          <p:cTn id="31" fill="hold">
                            <p:stCondLst>
                              <p:cond delay="4350"/>
                            </p:stCondLst>
                            <p:childTnLst>
                              <p:par>
                                <p:cTn id="32" presetID="47" presetClass="entr" presetSubtype="0"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par>
                          <p:cTn id="37" fill="hold">
                            <p:stCondLst>
                              <p:cond delay="5350"/>
                            </p:stCondLst>
                            <p:childTnLst>
                              <p:par>
                                <p:cTn id="38" presetID="9" presetClass="entr" presetSubtype="0" fill="hold"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dissolve">
                                      <p:cBhvr>
                                        <p:cTn id="40" dur="500"/>
                                        <p:tgtEl>
                                          <p:spTgt spid="9"/>
                                        </p:tgtEl>
                                      </p:cBhvr>
                                    </p:animEffect>
                                  </p:childTnLst>
                                </p:cTn>
                              </p:par>
                              <p:par>
                                <p:cTn id="41" presetID="9" presetClass="entr" presetSubtype="0"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dissolve">
                                      <p:cBhvr>
                                        <p:cTn id="43" dur="500"/>
                                        <p:tgtEl>
                                          <p:spTgt spid="10"/>
                                        </p:tgtEl>
                                      </p:cBhvr>
                                    </p:animEffect>
                                  </p:childTnLst>
                                </p:cTn>
                              </p:par>
                              <p:par>
                                <p:cTn id="44" presetID="9" presetClass="entr" presetSubtype="0" fill="hold"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dissolve">
                                      <p:cBhvr>
                                        <p:cTn id="46" dur="500"/>
                                        <p:tgtEl>
                                          <p:spTgt spid="11"/>
                                        </p:tgtEl>
                                      </p:cBhvr>
                                    </p:animEffect>
                                  </p:childTnLst>
                                </p:cTn>
                              </p:par>
                              <p:par>
                                <p:cTn id="47" presetID="9" presetClass="entr" presetSubtype="0"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dissolve">
                                      <p:cBhvr>
                                        <p:cTn id="4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 name="图片 16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27259" y="745033"/>
            <a:ext cx="1443788" cy="373517"/>
          </a:xfrm>
          <a:prstGeom prst="rect">
            <a:avLst/>
          </a:prstGeom>
        </p:spPr>
      </p:pic>
      <p:pic>
        <p:nvPicPr>
          <p:cNvPr id="169" name="图片 16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665349" y="745033"/>
            <a:ext cx="1443788" cy="373517"/>
          </a:xfrm>
          <a:prstGeom prst="rect">
            <a:avLst/>
          </a:prstGeom>
        </p:spPr>
      </p:pic>
      <p:sp>
        <p:nvSpPr>
          <p:cNvPr id="13" name="文本框 12"/>
          <p:cNvSpPr txBox="1"/>
          <p:nvPr/>
        </p:nvSpPr>
        <p:spPr>
          <a:xfrm>
            <a:off x="2732357" y="656885"/>
            <a:ext cx="2646878" cy="461665"/>
          </a:xfrm>
          <a:prstGeom prst="rect">
            <a:avLst/>
          </a:prstGeom>
          <a:noFill/>
        </p:spPr>
        <p:txBody>
          <a:bodyPr wrap="none" rtlCol="0">
            <a:spAutoFit/>
          </a:bodyPr>
          <a:lstStyle/>
          <a:p>
            <a:pPr algn="ctr"/>
            <a:r>
              <a:rPr lang="zh-CN" altLang="en-US" sz="2400" dirty="0">
                <a:solidFill>
                  <a:srgbClr val="5F4A71"/>
                </a:solidFill>
                <a:latin typeface="微软雅黑" panose="020B0503020204020204" pitchFamily="34" charset="-122"/>
                <a:ea typeface="微软雅黑" panose="020B0503020204020204" pitchFamily="34" charset="-122"/>
              </a:rPr>
              <a:t>单击此处添加标题</a:t>
            </a:r>
            <a:endParaRPr lang="zh-CN" altLang="en-US" dirty="0">
              <a:solidFill>
                <a:srgbClr val="5F4A71"/>
              </a:solidFill>
              <a:latin typeface="微软雅黑" panose="020B0503020204020204" pitchFamily="34" charset="-122"/>
              <a:ea typeface="微软雅黑" panose="020B0503020204020204" pitchFamily="34" charset="-122"/>
            </a:endParaRPr>
          </a:p>
        </p:txBody>
      </p:sp>
      <p:sp>
        <p:nvSpPr>
          <p:cNvPr id="35" name="Freeform 5"/>
          <p:cNvSpPr/>
          <p:nvPr/>
        </p:nvSpPr>
        <p:spPr bwMode="auto">
          <a:xfrm>
            <a:off x="4903334" y="1868260"/>
            <a:ext cx="976313" cy="969963"/>
          </a:xfrm>
          <a:custGeom>
            <a:avLst/>
            <a:gdLst>
              <a:gd name="T0" fmla="*/ 259 w 259"/>
              <a:gd name="T1" fmla="*/ 195 h 258"/>
              <a:gd name="T2" fmla="*/ 81 w 259"/>
              <a:gd name="T3" fmla="*/ 17 h 258"/>
              <a:gd name="T4" fmla="*/ 18 w 259"/>
              <a:gd name="T5" fmla="*/ 17 h 258"/>
              <a:gd name="T6" fmla="*/ 18 w 259"/>
              <a:gd name="T7" fmla="*/ 17 h 258"/>
              <a:gd name="T8" fmla="*/ 18 w 259"/>
              <a:gd name="T9" fmla="*/ 81 h 258"/>
              <a:gd name="T10" fmla="*/ 195 w 259"/>
              <a:gd name="T11" fmla="*/ 258 h 258"/>
              <a:gd name="T12" fmla="*/ 259 w 259"/>
              <a:gd name="T13" fmla="*/ 195 h 258"/>
            </a:gdLst>
            <a:ahLst/>
            <a:cxnLst>
              <a:cxn ang="0">
                <a:pos x="T0" y="T1"/>
              </a:cxn>
              <a:cxn ang="0">
                <a:pos x="T2" y="T3"/>
              </a:cxn>
              <a:cxn ang="0">
                <a:pos x="T4" y="T5"/>
              </a:cxn>
              <a:cxn ang="0">
                <a:pos x="T6" y="T7"/>
              </a:cxn>
              <a:cxn ang="0">
                <a:pos x="T8" y="T9"/>
              </a:cxn>
              <a:cxn ang="0">
                <a:pos x="T10" y="T11"/>
              </a:cxn>
              <a:cxn ang="0">
                <a:pos x="T12" y="T13"/>
              </a:cxn>
            </a:cxnLst>
            <a:rect l="0" t="0" r="r" b="b"/>
            <a:pathLst>
              <a:path w="259" h="258">
                <a:moveTo>
                  <a:pt x="259" y="195"/>
                </a:moveTo>
                <a:cubicBezTo>
                  <a:pt x="81" y="17"/>
                  <a:pt x="81" y="17"/>
                  <a:pt x="81" y="17"/>
                </a:cubicBezTo>
                <a:cubicBezTo>
                  <a:pt x="64" y="0"/>
                  <a:pt x="35" y="0"/>
                  <a:pt x="18" y="17"/>
                </a:cubicBezTo>
                <a:cubicBezTo>
                  <a:pt x="18" y="17"/>
                  <a:pt x="18" y="17"/>
                  <a:pt x="18" y="17"/>
                </a:cubicBezTo>
                <a:cubicBezTo>
                  <a:pt x="0" y="35"/>
                  <a:pt x="0" y="63"/>
                  <a:pt x="18" y="81"/>
                </a:cubicBezTo>
                <a:cubicBezTo>
                  <a:pt x="195" y="258"/>
                  <a:pt x="195" y="258"/>
                  <a:pt x="195" y="258"/>
                </a:cubicBezTo>
                <a:lnTo>
                  <a:pt x="259" y="195"/>
                </a:lnTo>
                <a:close/>
              </a:path>
            </a:pathLst>
          </a:custGeom>
          <a:solidFill>
            <a:srgbClr val="5F4A71"/>
          </a:solidFill>
          <a:ln>
            <a:noFill/>
          </a:ln>
        </p:spPr>
        <p:txBody>
          <a:bodyPr vert="horz" wrap="square" lIns="91440" tIns="45720" rIns="91440" bIns="45720" numCol="1" anchor="t" anchorCtr="0" compatLnSpc="1"/>
          <a:lstStyle/>
          <a:p>
            <a:endParaRPr lang="zh-CN" altLang="en-US"/>
          </a:p>
        </p:txBody>
      </p:sp>
      <p:sp>
        <p:nvSpPr>
          <p:cNvPr id="36" name="Freeform 6"/>
          <p:cNvSpPr/>
          <p:nvPr/>
        </p:nvSpPr>
        <p:spPr bwMode="auto">
          <a:xfrm>
            <a:off x="4903334" y="2360385"/>
            <a:ext cx="976313" cy="971550"/>
          </a:xfrm>
          <a:custGeom>
            <a:avLst/>
            <a:gdLst>
              <a:gd name="T0" fmla="*/ 18 w 259"/>
              <a:gd name="T1" fmla="*/ 177 h 258"/>
              <a:gd name="T2" fmla="*/ 195 w 259"/>
              <a:gd name="T3" fmla="*/ 0 h 258"/>
              <a:gd name="T4" fmla="*/ 259 w 259"/>
              <a:gd name="T5" fmla="*/ 63 h 258"/>
              <a:gd name="T6" fmla="*/ 81 w 259"/>
              <a:gd name="T7" fmla="*/ 241 h 258"/>
              <a:gd name="T8" fmla="*/ 18 w 259"/>
              <a:gd name="T9" fmla="*/ 241 h 258"/>
              <a:gd name="T10" fmla="*/ 18 w 259"/>
              <a:gd name="T11" fmla="*/ 241 h 258"/>
              <a:gd name="T12" fmla="*/ 18 w 259"/>
              <a:gd name="T13" fmla="*/ 177 h 258"/>
            </a:gdLst>
            <a:ahLst/>
            <a:cxnLst>
              <a:cxn ang="0">
                <a:pos x="T0" y="T1"/>
              </a:cxn>
              <a:cxn ang="0">
                <a:pos x="T2" y="T3"/>
              </a:cxn>
              <a:cxn ang="0">
                <a:pos x="T4" y="T5"/>
              </a:cxn>
              <a:cxn ang="0">
                <a:pos x="T6" y="T7"/>
              </a:cxn>
              <a:cxn ang="0">
                <a:pos x="T8" y="T9"/>
              </a:cxn>
              <a:cxn ang="0">
                <a:pos x="T10" y="T11"/>
              </a:cxn>
              <a:cxn ang="0">
                <a:pos x="T12" y="T13"/>
              </a:cxn>
            </a:cxnLst>
            <a:rect l="0" t="0" r="r" b="b"/>
            <a:pathLst>
              <a:path w="259" h="258">
                <a:moveTo>
                  <a:pt x="18" y="177"/>
                </a:moveTo>
                <a:cubicBezTo>
                  <a:pt x="195" y="0"/>
                  <a:pt x="195" y="0"/>
                  <a:pt x="195" y="0"/>
                </a:cubicBezTo>
                <a:cubicBezTo>
                  <a:pt x="259" y="63"/>
                  <a:pt x="259" y="63"/>
                  <a:pt x="259" y="63"/>
                </a:cubicBezTo>
                <a:cubicBezTo>
                  <a:pt x="81" y="241"/>
                  <a:pt x="81" y="241"/>
                  <a:pt x="81" y="241"/>
                </a:cubicBezTo>
                <a:cubicBezTo>
                  <a:pt x="64" y="258"/>
                  <a:pt x="35" y="258"/>
                  <a:pt x="18" y="241"/>
                </a:cubicBezTo>
                <a:cubicBezTo>
                  <a:pt x="18" y="241"/>
                  <a:pt x="18" y="241"/>
                  <a:pt x="18" y="241"/>
                </a:cubicBezTo>
                <a:cubicBezTo>
                  <a:pt x="0" y="223"/>
                  <a:pt x="0" y="195"/>
                  <a:pt x="18" y="177"/>
                </a:cubicBezTo>
                <a:close/>
              </a:path>
            </a:pathLst>
          </a:custGeom>
          <a:solidFill>
            <a:srgbClr val="866A9E"/>
          </a:solidFill>
          <a:ln>
            <a:noFill/>
          </a:ln>
        </p:spPr>
        <p:txBody>
          <a:bodyPr vert="horz" wrap="square" lIns="91440" tIns="45720" rIns="91440" bIns="45720" numCol="1" anchor="t" anchorCtr="0" compatLnSpc="1"/>
          <a:lstStyle/>
          <a:p>
            <a:endParaRPr lang="zh-CN" altLang="en-US"/>
          </a:p>
        </p:txBody>
      </p:sp>
      <p:sp>
        <p:nvSpPr>
          <p:cNvPr id="38" name="Freeform 8"/>
          <p:cNvSpPr/>
          <p:nvPr/>
        </p:nvSpPr>
        <p:spPr bwMode="auto">
          <a:xfrm>
            <a:off x="4903334" y="3704998"/>
            <a:ext cx="976313" cy="969963"/>
          </a:xfrm>
          <a:custGeom>
            <a:avLst/>
            <a:gdLst>
              <a:gd name="T0" fmla="*/ 259 w 259"/>
              <a:gd name="T1" fmla="*/ 195 h 258"/>
              <a:gd name="T2" fmla="*/ 81 w 259"/>
              <a:gd name="T3" fmla="*/ 17 h 258"/>
              <a:gd name="T4" fmla="*/ 18 w 259"/>
              <a:gd name="T5" fmla="*/ 17 h 258"/>
              <a:gd name="T6" fmla="*/ 18 w 259"/>
              <a:gd name="T7" fmla="*/ 17 h 258"/>
              <a:gd name="T8" fmla="*/ 18 w 259"/>
              <a:gd name="T9" fmla="*/ 81 h 258"/>
              <a:gd name="T10" fmla="*/ 195 w 259"/>
              <a:gd name="T11" fmla="*/ 258 h 258"/>
              <a:gd name="T12" fmla="*/ 259 w 259"/>
              <a:gd name="T13" fmla="*/ 195 h 258"/>
            </a:gdLst>
            <a:ahLst/>
            <a:cxnLst>
              <a:cxn ang="0">
                <a:pos x="T0" y="T1"/>
              </a:cxn>
              <a:cxn ang="0">
                <a:pos x="T2" y="T3"/>
              </a:cxn>
              <a:cxn ang="0">
                <a:pos x="T4" y="T5"/>
              </a:cxn>
              <a:cxn ang="0">
                <a:pos x="T6" y="T7"/>
              </a:cxn>
              <a:cxn ang="0">
                <a:pos x="T8" y="T9"/>
              </a:cxn>
              <a:cxn ang="0">
                <a:pos x="T10" y="T11"/>
              </a:cxn>
              <a:cxn ang="0">
                <a:pos x="T12" y="T13"/>
              </a:cxn>
            </a:cxnLst>
            <a:rect l="0" t="0" r="r" b="b"/>
            <a:pathLst>
              <a:path w="259" h="258">
                <a:moveTo>
                  <a:pt x="259" y="195"/>
                </a:moveTo>
                <a:cubicBezTo>
                  <a:pt x="81" y="17"/>
                  <a:pt x="81" y="17"/>
                  <a:pt x="81" y="17"/>
                </a:cubicBezTo>
                <a:cubicBezTo>
                  <a:pt x="64" y="0"/>
                  <a:pt x="35" y="0"/>
                  <a:pt x="18" y="17"/>
                </a:cubicBezTo>
                <a:cubicBezTo>
                  <a:pt x="18" y="17"/>
                  <a:pt x="18" y="17"/>
                  <a:pt x="18" y="17"/>
                </a:cubicBezTo>
                <a:cubicBezTo>
                  <a:pt x="0" y="35"/>
                  <a:pt x="0" y="63"/>
                  <a:pt x="18" y="81"/>
                </a:cubicBezTo>
                <a:cubicBezTo>
                  <a:pt x="195" y="258"/>
                  <a:pt x="195" y="258"/>
                  <a:pt x="195" y="258"/>
                </a:cubicBezTo>
                <a:lnTo>
                  <a:pt x="259" y="195"/>
                </a:lnTo>
                <a:close/>
              </a:path>
            </a:pathLst>
          </a:custGeom>
          <a:solidFill>
            <a:srgbClr val="B57D88"/>
          </a:solidFill>
          <a:ln>
            <a:noFill/>
          </a:ln>
        </p:spPr>
        <p:txBody>
          <a:bodyPr vert="horz" wrap="square" lIns="91440" tIns="45720" rIns="91440" bIns="45720" numCol="1" anchor="t" anchorCtr="0" compatLnSpc="1"/>
          <a:lstStyle/>
          <a:p>
            <a:endParaRPr lang="zh-CN" altLang="en-US"/>
          </a:p>
        </p:txBody>
      </p:sp>
      <p:sp>
        <p:nvSpPr>
          <p:cNvPr id="39" name="Freeform 9"/>
          <p:cNvSpPr/>
          <p:nvPr/>
        </p:nvSpPr>
        <p:spPr bwMode="auto">
          <a:xfrm>
            <a:off x="4903334" y="4197123"/>
            <a:ext cx="976313" cy="971550"/>
          </a:xfrm>
          <a:custGeom>
            <a:avLst/>
            <a:gdLst>
              <a:gd name="T0" fmla="*/ 18 w 259"/>
              <a:gd name="T1" fmla="*/ 177 h 258"/>
              <a:gd name="T2" fmla="*/ 195 w 259"/>
              <a:gd name="T3" fmla="*/ 0 h 258"/>
              <a:gd name="T4" fmla="*/ 259 w 259"/>
              <a:gd name="T5" fmla="*/ 63 h 258"/>
              <a:gd name="T6" fmla="*/ 81 w 259"/>
              <a:gd name="T7" fmla="*/ 241 h 258"/>
              <a:gd name="T8" fmla="*/ 18 w 259"/>
              <a:gd name="T9" fmla="*/ 241 h 258"/>
              <a:gd name="T10" fmla="*/ 18 w 259"/>
              <a:gd name="T11" fmla="*/ 241 h 258"/>
              <a:gd name="T12" fmla="*/ 18 w 259"/>
              <a:gd name="T13" fmla="*/ 177 h 258"/>
            </a:gdLst>
            <a:ahLst/>
            <a:cxnLst>
              <a:cxn ang="0">
                <a:pos x="T0" y="T1"/>
              </a:cxn>
              <a:cxn ang="0">
                <a:pos x="T2" y="T3"/>
              </a:cxn>
              <a:cxn ang="0">
                <a:pos x="T4" y="T5"/>
              </a:cxn>
              <a:cxn ang="0">
                <a:pos x="T6" y="T7"/>
              </a:cxn>
              <a:cxn ang="0">
                <a:pos x="T8" y="T9"/>
              </a:cxn>
              <a:cxn ang="0">
                <a:pos x="T10" y="T11"/>
              </a:cxn>
              <a:cxn ang="0">
                <a:pos x="T12" y="T13"/>
              </a:cxn>
            </a:cxnLst>
            <a:rect l="0" t="0" r="r" b="b"/>
            <a:pathLst>
              <a:path w="259" h="258">
                <a:moveTo>
                  <a:pt x="18" y="177"/>
                </a:moveTo>
                <a:cubicBezTo>
                  <a:pt x="195" y="0"/>
                  <a:pt x="195" y="0"/>
                  <a:pt x="195" y="0"/>
                </a:cubicBezTo>
                <a:cubicBezTo>
                  <a:pt x="259" y="63"/>
                  <a:pt x="259" y="63"/>
                  <a:pt x="259" y="63"/>
                </a:cubicBezTo>
                <a:cubicBezTo>
                  <a:pt x="81" y="241"/>
                  <a:pt x="81" y="241"/>
                  <a:pt x="81" y="241"/>
                </a:cubicBezTo>
                <a:cubicBezTo>
                  <a:pt x="64" y="258"/>
                  <a:pt x="35" y="258"/>
                  <a:pt x="18" y="241"/>
                </a:cubicBezTo>
                <a:cubicBezTo>
                  <a:pt x="18" y="241"/>
                  <a:pt x="18" y="241"/>
                  <a:pt x="18" y="241"/>
                </a:cubicBezTo>
                <a:cubicBezTo>
                  <a:pt x="0" y="223"/>
                  <a:pt x="0" y="195"/>
                  <a:pt x="18" y="177"/>
                </a:cubicBezTo>
                <a:close/>
              </a:path>
            </a:pathLst>
          </a:custGeom>
          <a:solidFill>
            <a:srgbClr val="C2939C"/>
          </a:solidFill>
          <a:ln>
            <a:noFill/>
          </a:ln>
        </p:spPr>
        <p:txBody>
          <a:bodyPr vert="horz" wrap="square" lIns="91440" tIns="45720" rIns="91440" bIns="45720" numCol="1" anchor="t" anchorCtr="0" compatLnSpc="1"/>
          <a:lstStyle/>
          <a:p>
            <a:endParaRPr lang="zh-CN" altLang="en-US"/>
          </a:p>
        </p:txBody>
      </p:sp>
      <p:sp>
        <p:nvSpPr>
          <p:cNvPr id="41" name="Freeform 11"/>
          <p:cNvSpPr/>
          <p:nvPr/>
        </p:nvSpPr>
        <p:spPr bwMode="auto">
          <a:xfrm>
            <a:off x="5994175" y="4197123"/>
            <a:ext cx="976313" cy="971550"/>
          </a:xfrm>
          <a:custGeom>
            <a:avLst/>
            <a:gdLst>
              <a:gd name="T0" fmla="*/ 0 w 259"/>
              <a:gd name="T1" fmla="*/ 63 h 258"/>
              <a:gd name="T2" fmla="*/ 178 w 259"/>
              <a:gd name="T3" fmla="*/ 241 h 258"/>
              <a:gd name="T4" fmla="*/ 241 w 259"/>
              <a:gd name="T5" fmla="*/ 241 h 258"/>
              <a:gd name="T6" fmla="*/ 241 w 259"/>
              <a:gd name="T7" fmla="*/ 241 h 258"/>
              <a:gd name="T8" fmla="*/ 241 w 259"/>
              <a:gd name="T9" fmla="*/ 177 h 258"/>
              <a:gd name="T10" fmla="*/ 64 w 259"/>
              <a:gd name="T11" fmla="*/ 0 h 258"/>
              <a:gd name="T12" fmla="*/ 0 w 259"/>
              <a:gd name="T13" fmla="*/ 63 h 258"/>
            </a:gdLst>
            <a:ahLst/>
            <a:cxnLst>
              <a:cxn ang="0">
                <a:pos x="T0" y="T1"/>
              </a:cxn>
              <a:cxn ang="0">
                <a:pos x="T2" y="T3"/>
              </a:cxn>
              <a:cxn ang="0">
                <a:pos x="T4" y="T5"/>
              </a:cxn>
              <a:cxn ang="0">
                <a:pos x="T6" y="T7"/>
              </a:cxn>
              <a:cxn ang="0">
                <a:pos x="T8" y="T9"/>
              </a:cxn>
              <a:cxn ang="0">
                <a:pos x="T10" y="T11"/>
              </a:cxn>
              <a:cxn ang="0">
                <a:pos x="T12" y="T13"/>
              </a:cxn>
            </a:cxnLst>
            <a:rect l="0" t="0" r="r" b="b"/>
            <a:pathLst>
              <a:path w="259" h="258">
                <a:moveTo>
                  <a:pt x="0" y="63"/>
                </a:moveTo>
                <a:cubicBezTo>
                  <a:pt x="178" y="241"/>
                  <a:pt x="178" y="241"/>
                  <a:pt x="178" y="241"/>
                </a:cubicBezTo>
                <a:cubicBezTo>
                  <a:pt x="195" y="258"/>
                  <a:pt x="224" y="258"/>
                  <a:pt x="241" y="241"/>
                </a:cubicBezTo>
                <a:cubicBezTo>
                  <a:pt x="241" y="241"/>
                  <a:pt x="241" y="241"/>
                  <a:pt x="241" y="241"/>
                </a:cubicBezTo>
                <a:cubicBezTo>
                  <a:pt x="259" y="223"/>
                  <a:pt x="259" y="195"/>
                  <a:pt x="241" y="177"/>
                </a:cubicBezTo>
                <a:cubicBezTo>
                  <a:pt x="64" y="0"/>
                  <a:pt x="64" y="0"/>
                  <a:pt x="64" y="0"/>
                </a:cubicBezTo>
                <a:lnTo>
                  <a:pt x="0" y="63"/>
                </a:lnTo>
                <a:close/>
              </a:path>
            </a:pathLst>
          </a:custGeom>
          <a:solidFill>
            <a:srgbClr val="5F4A71"/>
          </a:solidFill>
          <a:ln>
            <a:noFill/>
          </a:ln>
        </p:spPr>
        <p:txBody>
          <a:bodyPr vert="horz" wrap="square" lIns="91440" tIns="45720" rIns="91440" bIns="45720" numCol="1" anchor="t" anchorCtr="0" compatLnSpc="1"/>
          <a:lstStyle/>
          <a:p>
            <a:endParaRPr lang="zh-CN" altLang="en-US"/>
          </a:p>
        </p:txBody>
      </p:sp>
      <p:sp>
        <p:nvSpPr>
          <p:cNvPr id="42" name="Freeform 12"/>
          <p:cNvSpPr/>
          <p:nvPr/>
        </p:nvSpPr>
        <p:spPr bwMode="auto">
          <a:xfrm>
            <a:off x="5994175" y="3704998"/>
            <a:ext cx="976313" cy="969963"/>
          </a:xfrm>
          <a:custGeom>
            <a:avLst/>
            <a:gdLst>
              <a:gd name="T0" fmla="*/ 241 w 259"/>
              <a:gd name="T1" fmla="*/ 81 h 258"/>
              <a:gd name="T2" fmla="*/ 64 w 259"/>
              <a:gd name="T3" fmla="*/ 258 h 258"/>
              <a:gd name="T4" fmla="*/ 0 w 259"/>
              <a:gd name="T5" fmla="*/ 195 h 258"/>
              <a:gd name="T6" fmla="*/ 178 w 259"/>
              <a:gd name="T7" fmla="*/ 17 h 258"/>
              <a:gd name="T8" fmla="*/ 241 w 259"/>
              <a:gd name="T9" fmla="*/ 17 h 258"/>
              <a:gd name="T10" fmla="*/ 241 w 259"/>
              <a:gd name="T11" fmla="*/ 17 h 258"/>
              <a:gd name="T12" fmla="*/ 241 w 259"/>
              <a:gd name="T13" fmla="*/ 81 h 258"/>
            </a:gdLst>
            <a:ahLst/>
            <a:cxnLst>
              <a:cxn ang="0">
                <a:pos x="T0" y="T1"/>
              </a:cxn>
              <a:cxn ang="0">
                <a:pos x="T2" y="T3"/>
              </a:cxn>
              <a:cxn ang="0">
                <a:pos x="T4" y="T5"/>
              </a:cxn>
              <a:cxn ang="0">
                <a:pos x="T6" y="T7"/>
              </a:cxn>
              <a:cxn ang="0">
                <a:pos x="T8" y="T9"/>
              </a:cxn>
              <a:cxn ang="0">
                <a:pos x="T10" y="T11"/>
              </a:cxn>
              <a:cxn ang="0">
                <a:pos x="T12" y="T13"/>
              </a:cxn>
            </a:cxnLst>
            <a:rect l="0" t="0" r="r" b="b"/>
            <a:pathLst>
              <a:path w="259" h="258">
                <a:moveTo>
                  <a:pt x="241" y="81"/>
                </a:moveTo>
                <a:cubicBezTo>
                  <a:pt x="64" y="258"/>
                  <a:pt x="64" y="258"/>
                  <a:pt x="64" y="258"/>
                </a:cubicBezTo>
                <a:cubicBezTo>
                  <a:pt x="0" y="195"/>
                  <a:pt x="0" y="195"/>
                  <a:pt x="0" y="195"/>
                </a:cubicBezTo>
                <a:cubicBezTo>
                  <a:pt x="178" y="17"/>
                  <a:pt x="178" y="17"/>
                  <a:pt x="178" y="17"/>
                </a:cubicBezTo>
                <a:cubicBezTo>
                  <a:pt x="195" y="0"/>
                  <a:pt x="224" y="0"/>
                  <a:pt x="241" y="17"/>
                </a:cubicBezTo>
                <a:cubicBezTo>
                  <a:pt x="241" y="17"/>
                  <a:pt x="241" y="17"/>
                  <a:pt x="241" y="17"/>
                </a:cubicBezTo>
                <a:cubicBezTo>
                  <a:pt x="259" y="35"/>
                  <a:pt x="259" y="63"/>
                  <a:pt x="241" y="81"/>
                </a:cubicBezTo>
                <a:close/>
              </a:path>
            </a:pathLst>
          </a:custGeom>
          <a:solidFill>
            <a:srgbClr val="866A9E"/>
          </a:solidFill>
          <a:ln>
            <a:noFill/>
          </a:ln>
        </p:spPr>
        <p:txBody>
          <a:bodyPr vert="horz" wrap="square" lIns="91440" tIns="45720" rIns="91440" bIns="45720" numCol="1" anchor="t" anchorCtr="0" compatLnSpc="1"/>
          <a:lstStyle/>
          <a:p>
            <a:endParaRPr lang="zh-CN" altLang="en-US"/>
          </a:p>
        </p:txBody>
      </p:sp>
      <p:sp>
        <p:nvSpPr>
          <p:cNvPr id="54" name="Freeform 14"/>
          <p:cNvSpPr/>
          <p:nvPr/>
        </p:nvSpPr>
        <p:spPr bwMode="auto">
          <a:xfrm>
            <a:off x="5994175" y="2360385"/>
            <a:ext cx="976313" cy="971550"/>
          </a:xfrm>
          <a:custGeom>
            <a:avLst/>
            <a:gdLst>
              <a:gd name="T0" fmla="*/ 0 w 259"/>
              <a:gd name="T1" fmla="*/ 63 h 258"/>
              <a:gd name="T2" fmla="*/ 178 w 259"/>
              <a:gd name="T3" fmla="*/ 241 h 258"/>
              <a:gd name="T4" fmla="*/ 241 w 259"/>
              <a:gd name="T5" fmla="*/ 241 h 258"/>
              <a:gd name="T6" fmla="*/ 241 w 259"/>
              <a:gd name="T7" fmla="*/ 241 h 258"/>
              <a:gd name="T8" fmla="*/ 241 w 259"/>
              <a:gd name="T9" fmla="*/ 177 h 258"/>
              <a:gd name="T10" fmla="*/ 64 w 259"/>
              <a:gd name="T11" fmla="*/ 0 h 258"/>
              <a:gd name="T12" fmla="*/ 0 w 259"/>
              <a:gd name="T13" fmla="*/ 63 h 258"/>
            </a:gdLst>
            <a:ahLst/>
            <a:cxnLst>
              <a:cxn ang="0">
                <a:pos x="T0" y="T1"/>
              </a:cxn>
              <a:cxn ang="0">
                <a:pos x="T2" y="T3"/>
              </a:cxn>
              <a:cxn ang="0">
                <a:pos x="T4" y="T5"/>
              </a:cxn>
              <a:cxn ang="0">
                <a:pos x="T6" y="T7"/>
              </a:cxn>
              <a:cxn ang="0">
                <a:pos x="T8" y="T9"/>
              </a:cxn>
              <a:cxn ang="0">
                <a:pos x="T10" y="T11"/>
              </a:cxn>
              <a:cxn ang="0">
                <a:pos x="T12" y="T13"/>
              </a:cxn>
            </a:cxnLst>
            <a:rect l="0" t="0" r="r" b="b"/>
            <a:pathLst>
              <a:path w="259" h="258">
                <a:moveTo>
                  <a:pt x="0" y="63"/>
                </a:moveTo>
                <a:cubicBezTo>
                  <a:pt x="178" y="241"/>
                  <a:pt x="178" y="241"/>
                  <a:pt x="178" y="241"/>
                </a:cubicBezTo>
                <a:cubicBezTo>
                  <a:pt x="195" y="258"/>
                  <a:pt x="224" y="258"/>
                  <a:pt x="241" y="241"/>
                </a:cubicBezTo>
                <a:cubicBezTo>
                  <a:pt x="241" y="241"/>
                  <a:pt x="241" y="241"/>
                  <a:pt x="241" y="241"/>
                </a:cubicBezTo>
                <a:cubicBezTo>
                  <a:pt x="259" y="223"/>
                  <a:pt x="259" y="195"/>
                  <a:pt x="241" y="177"/>
                </a:cubicBezTo>
                <a:cubicBezTo>
                  <a:pt x="64" y="0"/>
                  <a:pt x="64" y="0"/>
                  <a:pt x="64" y="0"/>
                </a:cubicBezTo>
                <a:lnTo>
                  <a:pt x="0" y="63"/>
                </a:lnTo>
                <a:close/>
              </a:path>
            </a:pathLst>
          </a:custGeom>
          <a:solidFill>
            <a:srgbClr val="B57D88"/>
          </a:solidFill>
          <a:ln>
            <a:noFill/>
          </a:ln>
        </p:spPr>
        <p:txBody>
          <a:bodyPr vert="horz" wrap="square" lIns="91440" tIns="45720" rIns="91440" bIns="45720" numCol="1" anchor="t" anchorCtr="0" compatLnSpc="1"/>
          <a:lstStyle/>
          <a:p>
            <a:endParaRPr lang="zh-CN" altLang="en-US"/>
          </a:p>
        </p:txBody>
      </p:sp>
      <p:sp>
        <p:nvSpPr>
          <p:cNvPr id="55" name="Freeform 15"/>
          <p:cNvSpPr/>
          <p:nvPr/>
        </p:nvSpPr>
        <p:spPr bwMode="auto">
          <a:xfrm>
            <a:off x="5994175" y="1868260"/>
            <a:ext cx="976313" cy="969963"/>
          </a:xfrm>
          <a:custGeom>
            <a:avLst/>
            <a:gdLst>
              <a:gd name="T0" fmla="*/ 241 w 259"/>
              <a:gd name="T1" fmla="*/ 81 h 258"/>
              <a:gd name="T2" fmla="*/ 64 w 259"/>
              <a:gd name="T3" fmla="*/ 258 h 258"/>
              <a:gd name="T4" fmla="*/ 0 w 259"/>
              <a:gd name="T5" fmla="*/ 195 h 258"/>
              <a:gd name="T6" fmla="*/ 178 w 259"/>
              <a:gd name="T7" fmla="*/ 17 h 258"/>
              <a:gd name="T8" fmla="*/ 241 w 259"/>
              <a:gd name="T9" fmla="*/ 17 h 258"/>
              <a:gd name="T10" fmla="*/ 241 w 259"/>
              <a:gd name="T11" fmla="*/ 17 h 258"/>
              <a:gd name="T12" fmla="*/ 241 w 259"/>
              <a:gd name="T13" fmla="*/ 81 h 258"/>
            </a:gdLst>
            <a:ahLst/>
            <a:cxnLst>
              <a:cxn ang="0">
                <a:pos x="T0" y="T1"/>
              </a:cxn>
              <a:cxn ang="0">
                <a:pos x="T2" y="T3"/>
              </a:cxn>
              <a:cxn ang="0">
                <a:pos x="T4" y="T5"/>
              </a:cxn>
              <a:cxn ang="0">
                <a:pos x="T6" y="T7"/>
              </a:cxn>
              <a:cxn ang="0">
                <a:pos x="T8" y="T9"/>
              </a:cxn>
              <a:cxn ang="0">
                <a:pos x="T10" y="T11"/>
              </a:cxn>
              <a:cxn ang="0">
                <a:pos x="T12" y="T13"/>
              </a:cxn>
            </a:cxnLst>
            <a:rect l="0" t="0" r="r" b="b"/>
            <a:pathLst>
              <a:path w="259" h="258">
                <a:moveTo>
                  <a:pt x="241" y="81"/>
                </a:moveTo>
                <a:cubicBezTo>
                  <a:pt x="64" y="258"/>
                  <a:pt x="64" y="258"/>
                  <a:pt x="64" y="258"/>
                </a:cubicBezTo>
                <a:cubicBezTo>
                  <a:pt x="0" y="195"/>
                  <a:pt x="0" y="195"/>
                  <a:pt x="0" y="195"/>
                </a:cubicBezTo>
                <a:cubicBezTo>
                  <a:pt x="178" y="17"/>
                  <a:pt x="178" y="17"/>
                  <a:pt x="178" y="17"/>
                </a:cubicBezTo>
                <a:cubicBezTo>
                  <a:pt x="195" y="0"/>
                  <a:pt x="224" y="0"/>
                  <a:pt x="241" y="17"/>
                </a:cubicBezTo>
                <a:cubicBezTo>
                  <a:pt x="241" y="17"/>
                  <a:pt x="241" y="17"/>
                  <a:pt x="241" y="17"/>
                </a:cubicBezTo>
                <a:cubicBezTo>
                  <a:pt x="259" y="35"/>
                  <a:pt x="259" y="63"/>
                  <a:pt x="241" y="81"/>
                </a:cubicBezTo>
                <a:close/>
              </a:path>
            </a:pathLst>
          </a:custGeom>
          <a:solidFill>
            <a:srgbClr val="C2939C"/>
          </a:solidFill>
          <a:ln>
            <a:noFill/>
          </a:ln>
        </p:spPr>
        <p:txBody>
          <a:bodyPr vert="horz" wrap="square" lIns="91440" tIns="45720" rIns="91440" bIns="45720" numCol="1" anchor="t" anchorCtr="0" compatLnSpc="1"/>
          <a:lstStyle/>
          <a:p>
            <a:endParaRPr lang="zh-CN" altLang="en-US"/>
          </a:p>
        </p:txBody>
      </p:sp>
      <p:sp>
        <p:nvSpPr>
          <p:cNvPr id="62" name="文本框 15"/>
          <p:cNvSpPr txBox="1"/>
          <p:nvPr/>
        </p:nvSpPr>
        <p:spPr>
          <a:xfrm>
            <a:off x="7837591" y="2150319"/>
            <a:ext cx="1569660"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chemeClr val="bg1"/>
                </a:solidFill>
                <a:latin typeface="微软雅黑" panose="020B0503020204020204" pitchFamily="34" charset="-122"/>
                <a:ea typeface="微软雅黑" panose="020B0503020204020204" pitchFamily="34" charset="-122"/>
              </a:rPr>
              <a:t>添加文字标题</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64" name="文本框 15"/>
          <p:cNvSpPr txBox="1"/>
          <p:nvPr/>
        </p:nvSpPr>
        <p:spPr>
          <a:xfrm>
            <a:off x="7837591" y="3993634"/>
            <a:ext cx="1569660"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chemeClr val="bg1"/>
                </a:solidFill>
                <a:latin typeface="微软雅黑" panose="020B0503020204020204" pitchFamily="34" charset="-122"/>
                <a:ea typeface="微软雅黑" panose="020B0503020204020204" pitchFamily="34" charset="-122"/>
              </a:rPr>
              <a:t>添加文字标题</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66" name="文本框 15"/>
          <p:cNvSpPr txBox="1"/>
          <p:nvPr/>
        </p:nvSpPr>
        <p:spPr>
          <a:xfrm>
            <a:off x="2651049" y="3993634"/>
            <a:ext cx="1569660"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chemeClr val="bg1"/>
                </a:solidFill>
                <a:latin typeface="微软雅黑" panose="020B0503020204020204" pitchFamily="34" charset="-122"/>
                <a:ea typeface="微软雅黑" panose="020B0503020204020204" pitchFamily="34" charset="-122"/>
              </a:rPr>
              <a:t>添加文字标题</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68" name="文本框 15"/>
          <p:cNvSpPr txBox="1"/>
          <p:nvPr/>
        </p:nvSpPr>
        <p:spPr>
          <a:xfrm>
            <a:off x="2651049" y="2150320"/>
            <a:ext cx="1569660"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chemeClr val="bg1"/>
                </a:solidFill>
                <a:latin typeface="微软雅黑" panose="020B0503020204020204" pitchFamily="34" charset="-122"/>
                <a:ea typeface="微软雅黑" panose="020B0503020204020204" pitchFamily="34" charset="-122"/>
              </a:rPr>
              <a:t>添加文字标题</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nvGrpSpPr>
          <p:cNvPr id="69" name="组合 68"/>
          <p:cNvGrpSpPr/>
          <p:nvPr/>
        </p:nvGrpSpPr>
        <p:grpSpPr>
          <a:xfrm>
            <a:off x="2278744" y="1991053"/>
            <a:ext cx="2239736" cy="1343529"/>
            <a:chOff x="1504950" y="3936915"/>
            <a:chExt cx="2239736" cy="1343529"/>
          </a:xfrm>
        </p:grpSpPr>
        <p:sp>
          <p:nvSpPr>
            <p:cNvPr id="70" name="文本框 99"/>
            <p:cNvSpPr txBox="1"/>
            <p:nvPr/>
          </p:nvSpPr>
          <p:spPr>
            <a:xfrm>
              <a:off x="1504950" y="4357114"/>
              <a:ext cx="2239736" cy="9233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200" dirty="0">
                  <a:solidFill>
                    <a:srgbClr val="5F4A71"/>
                  </a:solidFill>
                  <a:latin typeface="微软雅黑" panose="020B0503020204020204" pitchFamily="34" charset="-122"/>
                  <a:ea typeface="微软雅黑" panose="020B0503020204020204" pitchFamily="34" charset="-122"/>
                </a:rPr>
                <a:t>拟创新点</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理论与</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或</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实践意义是什么</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首先要适当介绍历史背景和理论根据</a:t>
              </a:r>
              <a:endParaRPr lang="en-US" altLang="zh-CN" sz="900"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71" name="矩形 70"/>
            <p:cNvSpPr/>
            <p:nvPr/>
          </p:nvSpPr>
          <p:spPr>
            <a:xfrm>
              <a:off x="1847435" y="3936915"/>
              <a:ext cx="1569660" cy="369332"/>
            </a:xfrm>
            <a:prstGeom prst="rect">
              <a:avLst/>
            </a:prstGeom>
          </p:spPr>
          <p:txBody>
            <a:bodyPr wrap="none">
              <a:spAutoFit/>
            </a:bodyPr>
            <a:lstStyle/>
            <a:p>
              <a:r>
                <a:rPr lang="zh-CN" altLang="en-US" b="1" dirty="0" smtClean="0">
                  <a:solidFill>
                    <a:srgbClr val="5F4A71"/>
                  </a:solidFill>
                  <a:latin typeface="微软雅黑" panose="020B0503020204020204" pitchFamily="34" charset="-122"/>
                  <a:ea typeface="微软雅黑" panose="020B0503020204020204" pitchFamily="34" charset="-122"/>
                </a:rPr>
                <a:t>添加文字标题</a:t>
              </a:r>
              <a:endParaRPr lang="en-US" altLang="zh-CN" b="1" dirty="0">
                <a:solidFill>
                  <a:srgbClr val="5F4A71"/>
                </a:solidFill>
                <a:latin typeface="微软雅黑" panose="020B0503020204020204" pitchFamily="34" charset="-122"/>
                <a:ea typeface="微软雅黑" panose="020B0503020204020204" pitchFamily="34" charset="-122"/>
              </a:endParaRPr>
            </a:p>
          </p:txBody>
        </p:sp>
      </p:grpSp>
      <p:grpSp>
        <p:nvGrpSpPr>
          <p:cNvPr id="72" name="组合 71"/>
          <p:cNvGrpSpPr/>
          <p:nvPr/>
        </p:nvGrpSpPr>
        <p:grpSpPr>
          <a:xfrm>
            <a:off x="7416800" y="1991053"/>
            <a:ext cx="2239736" cy="1343529"/>
            <a:chOff x="1504950" y="3936915"/>
            <a:chExt cx="2239736" cy="1343529"/>
          </a:xfrm>
        </p:grpSpPr>
        <p:sp>
          <p:nvSpPr>
            <p:cNvPr id="73" name="文本框 99"/>
            <p:cNvSpPr txBox="1"/>
            <p:nvPr/>
          </p:nvSpPr>
          <p:spPr>
            <a:xfrm>
              <a:off x="1504950" y="4357114"/>
              <a:ext cx="2239736" cy="9233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200" dirty="0">
                  <a:solidFill>
                    <a:srgbClr val="5F4A71"/>
                  </a:solidFill>
                  <a:latin typeface="微软雅黑" panose="020B0503020204020204" pitchFamily="34" charset="-122"/>
                  <a:ea typeface="微软雅黑" panose="020B0503020204020204" pitchFamily="34" charset="-122"/>
                </a:rPr>
                <a:t>拟创新点</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理论与</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或</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实践意义是什么</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首先要适当介绍历史背景和理论根据</a:t>
              </a:r>
              <a:endParaRPr lang="en-US" altLang="zh-CN" sz="900"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74" name="矩形 73"/>
            <p:cNvSpPr/>
            <p:nvPr/>
          </p:nvSpPr>
          <p:spPr>
            <a:xfrm>
              <a:off x="1847435" y="3936915"/>
              <a:ext cx="1569660" cy="369332"/>
            </a:xfrm>
            <a:prstGeom prst="rect">
              <a:avLst/>
            </a:prstGeom>
          </p:spPr>
          <p:txBody>
            <a:bodyPr wrap="none">
              <a:spAutoFit/>
            </a:bodyPr>
            <a:lstStyle/>
            <a:p>
              <a:r>
                <a:rPr lang="zh-CN" altLang="en-US" b="1" dirty="0" smtClean="0">
                  <a:solidFill>
                    <a:srgbClr val="5F4A71"/>
                  </a:solidFill>
                  <a:latin typeface="微软雅黑" panose="020B0503020204020204" pitchFamily="34" charset="-122"/>
                  <a:ea typeface="微软雅黑" panose="020B0503020204020204" pitchFamily="34" charset="-122"/>
                </a:rPr>
                <a:t>添加文字标题</a:t>
              </a:r>
              <a:endParaRPr lang="en-US" altLang="zh-CN" b="1" dirty="0">
                <a:solidFill>
                  <a:srgbClr val="5F4A71"/>
                </a:solidFill>
                <a:latin typeface="微软雅黑" panose="020B0503020204020204" pitchFamily="34" charset="-122"/>
                <a:ea typeface="微软雅黑" panose="020B0503020204020204" pitchFamily="34" charset="-122"/>
              </a:endParaRPr>
            </a:p>
          </p:txBody>
        </p:sp>
      </p:grpSp>
      <p:grpSp>
        <p:nvGrpSpPr>
          <p:cNvPr id="75" name="组合 74"/>
          <p:cNvGrpSpPr/>
          <p:nvPr/>
        </p:nvGrpSpPr>
        <p:grpSpPr>
          <a:xfrm>
            <a:off x="2278744" y="3805338"/>
            <a:ext cx="2239736" cy="1343529"/>
            <a:chOff x="1504950" y="3936915"/>
            <a:chExt cx="2239736" cy="1343529"/>
          </a:xfrm>
        </p:grpSpPr>
        <p:sp>
          <p:nvSpPr>
            <p:cNvPr id="76" name="文本框 99"/>
            <p:cNvSpPr txBox="1"/>
            <p:nvPr/>
          </p:nvSpPr>
          <p:spPr>
            <a:xfrm>
              <a:off x="1504950" y="4357114"/>
              <a:ext cx="2239736" cy="9233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200" dirty="0">
                  <a:solidFill>
                    <a:srgbClr val="5F4A71"/>
                  </a:solidFill>
                  <a:latin typeface="微软雅黑" panose="020B0503020204020204" pitchFamily="34" charset="-122"/>
                  <a:ea typeface="微软雅黑" panose="020B0503020204020204" pitchFamily="34" charset="-122"/>
                </a:rPr>
                <a:t>拟创新点</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理论与</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或</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实践意义是什么</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首先要适当介绍历史背景和理论根据</a:t>
              </a:r>
              <a:endParaRPr lang="en-US" altLang="zh-CN" sz="900"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77" name="矩形 76"/>
            <p:cNvSpPr/>
            <p:nvPr/>
          </p:nvSpPr>
          <p:spPr>
            <a:xfrm>
              <a:off x="1847435" y="3936915"/>
              <a:ext cx="1569660" cy="369332"/>
            </a:xfrm>
            <a:prstGeom prst="rect">
              <a:avLst/>
            </a:prstGeom>
          </p:spPr>
          <p:txBody>
            <a:bodyPr wrap="none">
              <a:spAutoFit/>
            </a:bodyPr>
            <a:lstStyle/>
            <a:p>
              <a:r>
                <a:rPr lang="zh-CN" altLang="en-US" b="1" dirty="0" smtClean="0">
                  <a:solidFill>
                    <a:srgbClr val="5F4A71"/>
                  </a:solidFill>
                  <a:latin typeface="微软雅黑" panose="020B0503020204020204" pitchFamily="34" charset="-122"/>
                  <a:ea typeface="微软雅黑" panose="020B0503020204020204" pitchFamily="34" charset="-122"/>
                </a:rPr>
                <a:t>添加文字标题</a:t>
              </a:r>
              <a:endParaRPr lang="en-US" altLang="zh-CN" b="1" dirty="0">
                <a:solidFill>
                  <a:srgbClr val="5F4A71"/>
                </a:solidFill>
                <a:latin typeface="微软雅黑" panose="020B0503020204020204" pitchFamily="34" charset="-122"/>
                <a:ea typeface="微软雅黑" panose="020B0503020204020204" pitchFamily="34" charset="-122"/>
              </a:endParaRPr>
            </a:p>
          </p:txBody>
        </p:sp>
      </p:grpSp>
      <p:grpSp>
        <p:nvGrpSpPr>
          <p:cNvPr id="78" name="组合 77"/>
          <p:cNvGrpSpPr/>
          <p:nvPr/>
        </p:nvGrpSpPr>
        <p:grpSpPr>
          <a:xfrm>
            <a:off x="7416800" y="3761796"/>
            <a:ext cx="2239736" cy="1343529"/>
            <a:chOff x="1504950" y="3936915"/>
            <a:chExt cx="2239736" cy="1343529"/>
          </a:xfrm>
        </p:grpSpPr>
        <p:sp>
          <p:nvSpPr>
            <p:cNvPr id="79" name="文本框 99"/>
            <p:cNvSpPr txBox="1"/>
            <p:nvPr/>
          </p:nvSpPr>
          <p:spPr>
            <a:xfrm>
              <a:off x="1504950" y="4357114"/>
              <a:ext cx="2239736" cy="9233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200" dirty="0">
                  <a:solidFill>
                    <a:srgbClr val="5F4A71"/>
                  </a:solidFill>
                  <a:latin typeface="微软雅黑" panose="020B0503020204020204" pitchFamily="34" charset="-122"/>
                  <a:ea typeface="微软雅黑" panose="020B0503020204020204" pitchFamily="34" charset="-122"/>
                </a:rPr>
                <a:t>拟创新点</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理论与</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或</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实践意义是什么</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首先要适当介绍历史背景和理论根据</a:t>
              </a:r>
              <a:endParaRPr lang="en-US" altLang="zh-CN" sz="900"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80" name="矩形 79"/>
            <p:cNvSpPr/>
            <p:nvPr/>
          </p:nvSpPr>
          <p:spPr>
            <a:xfrm>
              <a:off x="1847435" y="3936915"/>
              <a:ext cx="1569660" cy="369332"/>
            </a:xfrm>
            <a:prstGeom prst="rect">
              <a:avLst/>
            </a:prstGeom>
          </p:spPr>
          <p:txBody>
            <a:bodyPr wrap="none">
              <a:spAutoFit/>
            </a:bodyPr>
            <a:lstStyle/>
            <a:p>
              <a:r>
                <a:rPr lang="zh-CN" altLang="en-US" b="1" dirty="0" smtClean="0">
                  <a:solidFill>
                    <a:srgbClr val="5F4A71"/>
                  </a:solidFill>
                  <a:latin typeface="微软雅黑" panose="020B0503020204020204" pitchFamily="34" charset="-122"/>
                  <a:ea typeface="微软雅黑" panose="020B0503020204020204" pitchFamily="34" charset="-122"/>
                </a:rPr>
                <a:t>添加文字标题</a:t>
              </a:r>
              <a:endParaRPr lang="en-US" altLang="zh-CN" b="1" dirty="0">
                <a:solidFill>
                  <a:srgbClr val="5F4A7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iterate type="lt">
                                    <p:tmPct val="10000"/>
                                  </p:iterate>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850"/>
                            </p:stCondLst>
                            <p:childTnLst>
                              <p:par>
                                <p:cTn id="10" presetID="22" presetClass="entr" presetSubtype="1"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up)">
                                      <p:cBhvr>
                                        <p:cTn id="12" dur="500"/>
                                        <p:tgtEl>
                                          <p:spTgt spid="35"/>
                                        </p:tgtEl>
                                      </p:cBhvr>
                                    </p:animEffect>
                                  </p:childTnLst>
                                </p:cTn>
                              </p:par>
                            </p:childTnLst>
                          </p:cTn>
                        </p:par>
                        <p:par>
                          <p:cTn id="13" fill="hold">
                            <p:stCondLst>
                              <p:cond delay="1350"/>
                            </p:stCondLst>
                            <p:childTnLst>
                              <p:par>
                                <p:cTn id="14" presetID="22" presetClass="entr" presetSubtype="2"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right)">
                                      <p:cBhvr>
                                        <p:cTn id="16" dur="500"/>
                                        <p:tgtEl>
                                          <p:spTgt spid="36"/>
                                        </p:tgtEl>
                                      </p:cBhvr>
                                    </p:animEffect>
                                  </p:childTnLst>
                                </p:cTn>
                              </p:par>
                            </p:childTnLst>
                          </p:cTn>
                        </p:par>
                        <p:par>
                          <p:cTn id="17" fill="hold">
                            <p:stCondLst>
                              <p:cond delay="1850"/>
                            </p:stCondLst>
                            <p:childTnLst>
                              <p:par>
                                <p:cTn id="18" presetID="23" presetClass="entr" presetSubtype="16" fill="hold" nodeType="afterEffect">
                                  <p:stCondLst>
                                    <p:cond delay="0"/>
                                  </p:stCondLst>
                                  <p:childTnLst>
                                    <p:set>
                                      <p:cBhvr>
                                        <p:cTn id="19" dur="1" fill="hold">
                                          <p:stCondLst>
                                            <p:cond delay="0"/>
                                          </p:stCondLst>
                                        </p:cTn>
                                        <p:tgtEl>
                                          <p:spTgt spid="69"/>
                                        </p:tgtEl>
                                        <p:attrNameLst>
                                          <p:attrName>style.visibility</p:attrName>
                                        </p:attrNameLst>
                                      </p:cBhvr>
                                      <p:to>
                                        <p:strVal val="visible"/>
                                      </p:to>
                                    </p:set>
                                    <p:anim calcmode="lin" valueType="num">
                                      <p:cBhvr>
                                        <p:cTn id="20" dur="500" fill="hold"/>
                                        <p:tgtEl>
                                          <p:spTgt spid="69"/>
                                        </p:tgtEl>
                                        <p:attrNameLst>
                                          <p:attrName>ppt_w</p:attrName>
                                        </p:attrNameLst>
                                      </p:cBhvr>
                                      <p:tavLst>
                                        <p:tav tm="0">
                                          <p:val>
                                            <p:fltVal val="0"/>
                                          </p:val>
                                        </p:tav>
                                        <p:tav tm="100000">
                                          <p:val>
                                            <p:strVal val="#ppt_w"/>
                                          </p:val>
                                        </p:tav>
                                      </p:tavLst>
                                    </p:anim>
                                    <p:anim calcmode="lin" valueType="num">
                                      <p:cBhvr>
                                        <p:cTn id="21" dur="500" fill="hold"/>
                                        <p:tgtEl>
                                          <p:spTgt spid="69"/>
                                        </p:tgtEl>
                                        <p:attrNameLst>
                                          <p:attrName>ppt_h</p:attrName>
                                        </p:attrNameLst>
                                      </p:cBhvr>
                                      <p:tavLst>
                                        <p:tav tm="0">
                                          <p:val>
                                            <p:fltVal val="0"/>
                                          </p:val>
                                        </p:tav>
                                        <p:tav tm="100000">
                                          <p:val>
                                            <p:strVal val="#ppt_h"/>
                                          </p:val>
                                        </p:tav>
                                      </p:tavLst>
                                    </p:anim>
                                  </p:childTnLst>
                                </p:cTn>
                              </p:par>
                            </p:childTnLst>
                          </p:cTn>
                        </p:par>
                        <p:par>
                          <p:cTn id="22" fill="hold">
                            <p:stCondLst>
                              <p:cond delay="2350"/>
                            </p:stCondLst>
                            <p:childTnLst>
                              <p:par>
                                <p:cTn id="23" presetID="22" presetClass="entr" presetSubtype="4"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down)">
                                      <p:cBhvr>
                                        <p:cTn id="25" dur="500"/>
                                        <p:tgtEl>
                                          <p:spTgt spid="54"/>
                                        </p:tgtEl>
                                      </p:cBhvr>
                                    </p:animEffect>
                                  </p:childTnLst>
                                </p:cTn>
                              </p:par>
                            </p:childTnLst>
                          </p:cTn>
                        </p:par>
                        <p:par>
                          <p:cTn id="26" fill="hold">
                            <p:stCondLst>
                              <p:cond delay="2850"/>
                            </p:stCondLst>
                            <p:childTnLst>
                              <p:par>
                                <p:cTn id="27" presetID="22" presetClass="entr" presetSubtype="4"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wipe(down)">
                                      <p:cBhvr>
                                        <p:cTn id="29" dur="500"/>
                                        <p:tgtEl>
                                          <p:spTgt spid="55"/>
                                        </p:tgtEl>
                                      </p:cBhvr>
                                    </p:animEffect>
                                  </p:childTnLst>
                                </p:cTn>
                              </p:par>
                            </p:childTnLst>
                          </p:cTn>
                        </p:par>
                        <p:par>
                          <p:cTn id="30" fill="hold">
                            <p:stCondLst>
                              <p:cond delay="3350"/>
                            </p:stCondLst>
                            <p:childTnLst>
                              <p:par>
                                <p:cTn id="31" presetID="23" presetClass="entr" presetSubtype="16" fill="hold" nodeType="afterEffect">
                                  <p:stCondLst>
                                    <p:cond delay="0"/>
                                  </p:stCondLst>
                                  <p:childTnLst>
                                    <p:set>
                                      <p:cBhvr>
                                        <p:cTn id="32" dur="1" fill="hold">
                                          <p:stCondLst>
                                            <p:cond delay="0"/>
                                          </p:stCondLst>
                                        </p:cTn>
                                        <p:tgtEl>
                                          <p:spTgt spid="72"/>
                                        </p:tgtEl>
                                        <p:attrNameLst>
                                          <p:attrName>style.visibility</p:attrName>
                                        </p:attrNameLst>
                                      </p:cBhvr>
                                      <p:to>
                                        <p:strVal val="visible"/>
                                      </p:to>
                                    </p:set>
                                    <p:anim calcmode="lin" valueType="num">
                                      <p:cBhvr>
                                        <p:cTn id="33" dur="500" fill="hold"/>
                                        <p:tgtEl>
                                          <p:spTgt spid="72"/>
                                        </p:tgtEl>
                                        <p:attrNameLst>
                                          <p:attrName>ppt_w</p:attrName>
                                        </p:attrNameLst>
                                      </p:cBhvr>
                                      <p:tavLst>
                                        <p:tav tm="0">
                                          <p:val>
                                            <p:fltVal val="0"/>
                                          </p:val>
                                        </p:tav>
                                        <p:tav tm="100000">
                                          <p:val>
                                            <p:strVal val="#ppt_w"/>
                                          </p:val>
                                        </p:tav>
                                      </p:tavLst>
                                    </p:anim>
                                    <p:anim calcmode="lin" valueType="num">
                                      <p:cBhvr>
                                        <p:cTn id="34" dur="500" fill="hold"/>
                                        <p:tgtEl>
                                          <p:spTgt spid="72"/>
                                        </p:tgtEl>
                                        <p:attrNameLst>
                                          <p:attrName>ppt_h</p:attrName>
                                        </p:attrNameLst>
                                      </p:cBhvr>
                                      <p:tavLst>
                                        <p:tav tm="0">
                                          <p:val>
                                            <p:fltVal val="0"/>
                                          </p:val>
                                        </p:tav>
                                        <p:tav tm="100000">
                                          <p:val>
                                            <p:strVal val="#ppt_h"/>
                                          </p:val>
                                        </p:tav>
                                      </p:tavLst>
                                    </p:anim>
                                  </p:childTnLst>
                                </p:cTn>
                              </p:par>
                            </p:childTnLst>
                          </p:cTn>
                        </p:par>
                        <p:par>
                          <p:cTn id="35" fill="hold">
                            <p:stCondLst>
                              <p:cond delay="3850"/>
                            </p:stCondLst>
                            <p:childTnLst>
                              <p:par>
                                <p:cTn id="36" presetID="22" presetClass="entr" presetSubtype="1"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wipe(up)">
                                      <p:cBhvr>
                                        <p:cTn id="38" dur="500"/>
                                        <p:tgtEl>
                                          <p:spTgt spid="38"/>
                                        </p:tgtEl>
                                      </p:cBhvr>
                                    </p:animEffect>
                                  </p:childTnLst>
                                </p:cTn>
                              </p:par>
                            </p:childTnLst>
                          </p:cTn>
                        </p:par>
                        <p:par>
                          <p:cTn id="39" fill="hold">
                            <p:stCondLst>
                              <p:cond delay="4350"/>
                            </p:stCondLst>
                            <p:childTnLst>
                              <p:par>
                                <p:cTn id="40" presetID="22" presetClass="entr" presetSubtype="1" fill="hold" grpId="0" nodeType="after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wipe(up)">
                                      <p:cBhvr>
                                        <p:cTn id="42" dur="500"/>
                                        <p:tgtEl>
                                          <p:spTgt spid="39"/>
                                        </p:tgtEl>
                                      </p:cBhvr>
                                    </p:animEffect>
                                  </p:childTnLst>
                                </p:cTn>
                              </p:par>
                            </p:childTnLst>
                          </p:cTn>
                        </p:par>
                        <p:par>
                          <p:cTn id="43" fill="hold">
                            <p:stCondLst>
                              <p:cond delay="4850"/>
                            </p:stCondLst>
                            <p:childTnLst>
                              <p:par>
                                <p:cTn id="44" presetID="23" presetClass="entr" presetSubtype="16" fill="hold" nodeType="afterEffect">
                                  <p:stCondLst>
                                    <p:cond delay="0"/>
                                  </p:stCondLst>
                                  <p:childTnLst>
                                    <p:set>
                                      <p:cBhvr>
                                        <p:cTn id="45" dur="1" fill="hold">
                                          <p:stCondLst>
                                            <p:cond delay="0"/>
                                          </p:stCondLst>
                                        </p:cTn>
                                        <p:tgtEl>
                                          <p:spTgt spid="75"/>
                                        </p:tgtEl>
                                        <p:attrNameLst>
                                          <p:attrName>style.visibility</p:attrName>
                                        </p:attrNameLst>
                                      </p:cBhvr>
                                      <p:to>
                                        <p:strVal val="visible"/>
                                      </p:to>
                                    </p:set>
                                    <p:anim calcmode="lin" valueType="num">
                                      <p:cBhvr>
                                        <p:cTn id="46" dur="500" fill="hold"/>
                                        <p:tgtEl>
                                          <p:spTgt spid="75"/>
                                        </p:tgtEl>
                                        <p:attrNameLst>
                                          <p:attrName>ppt_w</p:attrName>
                                        </p:attrNameLst>
                                      </p:cBhvr>
                                      <p:tavLst>
                                        <p:tav tm="0">
                                          <p:val>
                                            <p:fltVal val="0"/>
                                          </p:val>
                                        </p:tav>
                                        <p:tav tm="100000">
                                          <p:val>
                                            <p:strVal val="#ppt_w"/>
                                          </p:val>
                                        </p:tav>
                                      </p:tavLst>
                                    </p:anim>
                                    <p:anim calcmode="lin" valueType="num">
                                      <p:cBhvr>
                                        <p:cTn id="47" dur="500" fill="hold"/>
                                        <p:tgtEl>
                                          <p:spTgt spid="75"/>
                                        </p:tgtEl>
                                        <p:attrNameLst>
                                          <p:attrName>ppt_h</p:attrName>
                                        </p:attrNameLst>
                                      </p:cBhvr>
                                      <p:tavLst>
                                        <p:tav tm="0">
                                          <p:val>
                                            <p:fltVal val="0"/>
                                          </p:val>
                                        </p:tav>
                                        <p:tav tm="100000">
                                          <p:val>
                                            <p:strVal val="#ppt_h"/>
                                          </p:val>
                                        </p:tav>
                                      </p:tavLst>
                                    </p:anim>
                                  </p:childTnLst>
                                </p:cTn>
                              </p:par>
                            </p:childTnLst>
                          </p:cTn>
                        </p:par>
                        <p:par>
                          <p:cTn id="48" fill="hold">
                            <p:stCondLst>
                              <p:cond delay="5350"/>
                            </p:stCondLst>
                            <p:childTnLst>
                              <p:par>
                                <p:cTn id="49" presetID="22" presetClass="entr" presetSubtype="4"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wipe(down)">
                                      <p:cBhvr>
                                        <p:cTn id="51" dur="500"/>
                                        <p:tgtEl>
                                          <p:spTgt spid="41"/>
                                        </p:tgtEl>
                                      </p:cBhvr>
                                    </p:animEffect>
                                  </p:childTnLst>
                                </p:cTn>
                              </p:par>
                            </p:childTnLst>
                          </p:cTn>
                        </p:par>
                        <p:par>
                          <p:cTn id="52" fill="hold">
                            <p:stCondLst>
                              <p:cond delay="5850"/>
                            </p:stCondLst>
                            <p:childTnLst>
                              <p:par>
                                <p:cTn id="53" presetID="22" presetClass="entr" presetSubtype="4"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6350"/>
                            </p:stCondLst>
                            <p:childTnLst>
                              <p:par>
                                <p:cTn id="57" presetID="23" presetClass="entr" presetSubtype="16"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 calcmode="lin" valueType="num">
                                      <p:cBhvr>
                                        <p:cTn id="59" dur="500" fill="hold"/>
                                        <p:tgtEl>
                                          <p:spTgt spid="78"/>
                                        </p:tgtEl>
                                        <p:attrNameLst>
                                          <p:attrName>ppt_w</p:attrName>
                                        </p:attrNameLst>
                                      </p:cBhvr>
                                      <p:tavLst>
                                        <p:tav tm="0">
                                          <p:val>
                                            <p:fltVal val="0"/>
                                          </p:val>
                                        </p:tav>
                                        <p:tav tm="100000">
                                          <p:val>
                                            <p:strVal val="#ppt_w"/>
                                          </p:val>
                                        </p:tav>
                                      </p:tavLst>
                                    </p:anim>
                                    <p:anim calcmode="lin" valueType="num">
                                      <p:cBhvr>
                                        <p:cTn id="60" dur="500" fill="hold"/>
                                        <p:tgtEl>
                                          <p:spTgt spid="7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8" grpId="0" animBg="1"/>
      <p:bldP spid="39" grpId="0" animBg="1"/>
      <p:bldP spid="41" grpId="0" animBg="1"/>
      <p:bldP spid="42" grpId="0" animBg="1"/>
      <p:bldP spid="54" grpId="0" animBg="1"/>
      <p:bldP spid="5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 name="图片 16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27259" y="745033"/>
            <a:ext cx="1443788" cy="373517"/>
          </a:xfrm>
          <a:prstGeom prst="rect">
            <a:avLst/>
          </a:prstGeom>
        </p:spPr>
      </p:pic>
      <p:pic>
        <p:nvPicPr>
          <p:cNvPr id="169" name="图片 16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665349" y="745033"/>
            <a:ext cx="1443788" cy="373517"/>
          </a:xfrm>
          <a:prstGeom prst="rect">
            <a:avLst/>
          </a:prstGeom>
        </p:spPr>
      </p:pic>
      <p:sp>
        <p:nvSpPr>
          <p:cNvPr id="13" name="文本框 12"/>
          <p:cNvSpPr txBox="1"/>
          <p:nvPr/>
        </p:nvSpPr>
        <p:spPr>
          <a:xfrm>
            <a:off x="2732357" y="656885"/>
            <a:ext cx="2646878" cy="461665"/>
          </a:xfrm>
          <a:prstGeom prst="rect">
            <a:avLst/>
          </a:prstGeom>
          <a:noFill/>
        </p:spPr>
        <p:txBody>
          <a:bodyPr wrap="none" rtlCol="0">
            <a:spAutoFit/>
          </a:bodyPr>
          <a:lstStyle/>
          <a:p>
            <a:pPr algn="ctr"/>
            <a:r>
              <a:rPr lang="zh-CN" altLang="en-US" sz="2400" dirty="0">
                <a:solidFill>
                  <a:srgbClr val="5F4A71"/>
                </a:solidFill>
                <a:latin typeface="微软雅黑" panose="020B0503020204020204" pitchFamily="34" charset="-122"/>
                <a:ea typeface="微软雅黑" panose="020B0503020204020204" pitchFamily="34" charset="-122"/>
              </a:rPr>
              <a:t>单击此处添加标题</a:t>
            </a:r>
            <a:endParaRPr lang="zh-CN" altLang="en-US" dirty="0">
              <a:solidFill>
                <a:srgbClr val="5F4A71"/>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4803544" y="1458913"/>
            <a:ext cx="1292456" cy="1541522"/>
            <a:chOff x="4803544" y="1458913"/>
            <a:chExt cx="1292456" cy="1541522"/>
          </a:xfrm>
        </p:grpSpPr>
        <p:sp>
          <p:nvSpPr>
            <p:cNvPr id="33" name="Freeform 8"/>
            <p:cNvSpPr/>
            <p:nvPr/>
          </p:nvSpPr>
          <p:spPr bwMode="auto">
            <a:xfrm>
              <a:off x="5066074" y="1458913"/>
              <a:ext cx="767396" cy="1541522"/>
            </a:xfrm>
            <a:custGeom>
              <a:avLst/>
              <a:gdLst>
                <a:gd name="T0" fmla="*/ 47 w 48"/>
                <a:gd name="T1" fmla="*/ 0 h 96"/>
                <a:gd name="T2" fmla="*/ 1 w 48"/>
                <a:gd name="T3" fmla="*/ 0 h 96"/>
                <a:gd name="T4" fmla="*/ 0 w 48"/>
                <a:gd name="T5" fmla="*/ 0 h 96"/>
                <a:gd name="T6" fmla="*/ 0 w 48"/>
                <a:gd name="T7" fmla="*/ 1 h 96"/>
                <a:gd name="T8" fmla="*/ 1 w 48"/>
                <a:gd name="T9" fmla="*/ 1 h 96"/>
                <a:gd name="T10" fmla="*/ 1 w 48"/>
                <a:gd name="T11" fmla="*/ 1 h 96"/>
                <a:gd name="T12" fmla="*/ 1 w 48"/>
                <a:gd name="T13" fmla="*/ 7 h 96"/>
                <a:gd name="T14" fmla="*/ 17 w 48"/>
                <a:gd name="T15" fmla="*/ 48 h 96"/>
                <a:gd name="T16" fmla="*/ 21 w 48"/>
                <a:gd name="T17" fmla="*/ 59 h 96"/>
                <a:gd name="T18" fmla="*/ 19 w 48"/>
                <a:gd name="T19" fmla="*/ 63 h 96"/>
                <a:gd name="T20" fmla="*/ 21 w 48"/>
                <a:gd name="T21" fmla="*/ 68 h 96"/>
                <a:gd name="T22" fmla="*/ 21 w 48"/>
                <a:gd name="T23" fmla="*/ 75 h 96"/>
                <a:gd name="T24" fmla="*/ 15 w 48"/>
                <a:gd name="T25" fmla="*/ 75 h 96"/>
                <a:gd name="T26" fmla="*/ 15 w 48"/>
                <a:gd name="T27" fmla="*/ 76 h 96"/>
                <a:gd name="T28" fmla="*/ 15 w 48"/>
                <a:gd name="T29" fmla="*/ 79 h 96"/>
                <a:gd name="T30" fmla="*/ 3 w 48"/>
                <a:gd name="T31" fmla="*/ 79 h 96"/>
                <a:gd name="T32" fmla="*/ 0 w 48"/>
                <a:gd name="T33" fmla="*/ 82 h 96"/>
                <a:gd name="T34" fmla="*/ 0 w 48"/>
                <a:gd name="T35" fmla="*/ 93 h 96"/>
                <a:gd name="T36" fmla="*/ 3 w 48"/>
                <a:gd name="T37" fmla="*/ 96 h 96"/>
                <a:gd name="T38" fmla="*/ 44 w 48"/>
                <a:gd name="T39" fmla="*/ 96 h 96"/>
                <a:gd name="T40" fmla="*/ 46 w 48"/>
                <a:gd name="T41" fmla="*/ 93 h 96"/>
                <a:gd name="T42" fmla="*/ 46 w 48"/>
                <a:gd name="T43" fmla="*/ 82 h 96"/>
                <a:gd name="T44" fmla="*/ 44 w 48"/>
                <a:gd name="T45" fmla="*/ 79 h 96"/>
                <a:gd name="T46" fmla="*/ 33 w 48"/>
                <a:gd name="T47" fmla="*/ 79 h 96"/>
                <a:gd name="T48" fmla="*/ 33 w 48"/>
                <a:gd name="T49" fmla="*/ 76 h 96"/>
                <a:gd name="T50" fmla="*/ 33 w 48"/>
                <a:gd name="T51" fmla="*/ 75 h 96"/>
                <a:gd name="T52" fmla="*/ 27 w 48"/>
                <a:gd name="T53" fmla="*/ 75 h 96"/>
                <a:gd name="T54" fmla="*/ 27 w 48"/>
                <a:gd name="T55" fmla="*/ 68 h 96"/>
                <a:gd name="T56" fmla="*/ 29 w 48"/>
                <a:gd name="T57" fmla="*/ 63 h 96"/>
                <a:gd name="T58" fmla="*/ 27 w 48"/>
                <a:gd name="T59" fmla="*/ 59 h 96"/>
                <a:gd name="T60" fmla="*/ 31 w 48"/>
                <a:gd name="T61" fmla="*/ 48 h 96"/>
                <a:gd name="T62" fmla="*/ 47 w 48"/>
                <a:gd name="T63" fmla="*/ 7 h 96"/>
                <a:gd name="T64" fmla="*/ 47 w 48"/>
                <a:gd name="T65" fmla="*/ 1 h 96"/>
                <a:gd name="T66" fmla="*/ 47 w 48"/>
                <a:gd name="T67" fmla="*/ 1 h 96"/>
                <a:gd name="T68" fmla="*/ 48 w 48"/>
                <a:gd name="T69" fmla="*/ 1 h 96"/>
                <a:gd name="T70" fmla="*/ 48 w 48"/>
                <a:gd name="T71" fmla="*/ 0 h 96"/>
                <a:gd name="T72" fmla="*/ 47 w 48"/>
                <a:gd name="T73"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8" h="96">
                  <a:moveTo>
                    <a:pt x="47" y="0"/>
                  </a:moveTo>
                  <a:cubicBezTo>
                    <a:pt x="1" y="0"/>
                    <a:pt x="1" y="0"/>
                    <a:pt x="1" y="0"/>
                  </a:cubicBezTo>
                  <a:cubicBezTo>
                    <a:pt x="0" y="0"/>
                    <a:pt x="0" y="0"/>
                    <a:pt x="0" y="0"/>
                  </a:cubicBezTo>
                  <a:cubicBezTo>
                    <a:pt x="0" y="1"/>
                    <a:pt x="0" y="1"/>
                    <a:pt x="0" y="1"/>
                  </a:cubicBezTo>
                  <a:cubicBezTo>
                    <a:pt x="0" y="1"/>
                    <a:pt x="0" y="1"/>
                    <a:pt x="1" y="1"/>
                  </a:cubicBezTo>
                  <a:cubicBezTo>
                    <a:pt x="1" y="1"/>
                    <a:pt x="1" y="1"/>
                    <a:pt x="1" y="1"/>
                  </a:cubicBezTo>
                  <a:cubicBezTo>
                    <a:pt x="1" y="3"/>
                    <a:pt x="1" y="5"/>
                    <a:pt x="1" y="7"/>
                  </a:cubicBezTo>
                  <a:cubicBezTo>
                    <a:pt x="1" y="26"/>
                    <a:pt x="7" y="42"/>
                    <a:pt x="17" y="48"/>
                  </a:cubicBezTo>
                  <a:cubicBezTo>
                    <a:pt x="18" y="49"/>
                    <a:pt x="20" y="52"/>
                    <a:pt x="21" y="59"/>
                  </a:cubicBezTo>
                  <a:cubicBezTo>
                    <a:pt x="19" y="60"/>
                    <a:pt x="19" y="61"/>
                    <a:pt x="19" y="63"/>
                  </a:cubicBezTo>
                  <a:cubicBezTo>
                    <a:pt x="19" y="65"/>
                    <a:pt x="20" y="67"/>
                    <a:pt x="21" y="68"/>
                  </a:cubicBezTo>
                  <a:cubicBezTo>
                    <a:pt x="21" y="70"/>
                    <a:pt x="21" y="72"/>
                    <a:pt x="21" y="75"/>
                  </a:cubicBezTo>
                  <a:cubicBezTo>
                    <a:pt x="15" y="75"/>
                    <a:pt x="15" y="75"/>
                    <a:pt x="15" y="75"/>
                  </a:cubicBezTo>
                  <a:cubicBezTo>
                    <a:pt x="15" y="75"/>
                    <a:pt x="15" y="75"/>
                    <a:pt x="15" y="76"/>
                  </a:cubicBezTo>
                  <a:cubicBezTo>
                    <a:pt x="15" y="79"/>
                    <a:pt x="15" y="79"/>
                    <a:pt x="15" y="79"/>
                  </a:cubicBezTo>
                  <a:cubicBezTo>
                    <a:pt x="3" y="79"/>
                    <a:pt x="3" y="79"/>
                    <a:pt x="3" y="79"/>
                  </a:cubicBezTo>
                  <a:cubicBezTo>
                    <a:pt x="2" y="79"/>
                    <a:pt x="0" y="80"/>
                    <a:pt x="0" y="82"/>
                  </a:cubicBezTo>
                  <a:cubicBezTo>
                    <a:pt x="0" y="93"/>
                    <a:pt x="0" y="93"/>
                    <a:pt x="0" y="93"/>
                  </a:cubicBezTo>
                  <a:cubicBezTo>
                    <a:pt x="0" y="95"/>
                    <a:pt x="2" y="96"/>
                    <a:pt x="3" y="96"/>
                  </a:cubicBezTo>
                  <a:cubicBezTo>
                    <a:pt x="44" y="96"/>
                    <a:pt x="44" y="96"/>
                    <a:pt x="44" y="96"/>
                  </a:cubicBezTo>
                  <a:cubicBezTo>
                    <a:pt x="45" y="96"/>
                    <a:pt x="46" y="95"/>
                    <a:pt x="46" y="93"/>
                  </a:cubicBezTo>
                  <a:cubicBezTo>
                    <a:pt x="46" y="82"/>
                    <a:pt x="46" y="82"/>
                    <a:pt x="46" y="82"/>
                  </a:cubicBezTo>
                  <a:cubicBezTo>
                    <a:pt x="46" y="80"/>
                    <a:pt x="45" y="79"/>
                    <a:pt x="44" y="79"/>
                  </a:cubicBezTo>
                  <a:cubicBezTo>
                    <a:pt x="33" y="79"/>
                    <a:pt x="33" y="79"/>
                    <a:pt x="33" y="79"/>
                  </a:cubicBezTo>
                  <a:cubicBezTo>
                    <a:pt x="33" y="76"/>
                    <a:pt x="33" y="76"/>
                    <a:pt x="33" y="76"/>
                  </a:cubicBezTo>
                  <a:cubicBezTo>
                    <a:pt x="33" y="75"/>
                    <a:pt x="33" y="75"/>
                    <a:pt x="33" y="75"/>
                  </a:cubicBezTo>
                  <a:cubicBezTo>
                    <a:pt x="27" y="75"/>
                    <a:pt x="27" y="75"/>
                    <a:pt x="27" y="75"/>
                  </a:cubicBezTo>
                  <a:cubicBezTo>
                    <a:pt x="27" y="72"/>
                    <a:pt x="27" y="70"/>
                    <a:pt x="27" y="68"/>
                  </a:cubicBezTo>
                  <a:cubicBezTo>
                    <a:pt x="28" y="67"/>
                    <a:pt x="29" y="65"/>
                    <a:pt x="29" y="63"/>
                  </a:cubicBezTo>
                  <a:cubicBezTo>
                    <a:pt x="29" y="61"/>
                    <a:pt x="29" y="60"/>
                    <a:pt x="27" y="59"/>
                  </a:cubicBezTo>
                  <a:cubicBezTo>
                    <a:pt x="28" y="52"/>
                    <a:pt x="30" y="49"/>
                    <a:pt x="31" y="48"/>
                  </a:cubicBezTo>
                  <a:cubicBezTo>
                    <a:pt x="41" y="42"/>
                    <a:pt x="47" y="26"/>
                    <a:pt x="47" y="7"/>
                  </a:cubicBezTo>
                  <a:cubicBezTo>
                    <a:pt x="47" y="5"/>
                    <a:pt x="47" y="3"/>
                    <a:pt x="47" y="1"/>
                  </a:cubicBezTo>
                  <a:cubicBezTo>
                    <a:pt x="47" y="1"/>
                    <a:pt x="47" y="1"/>
                    <a:pt x="47" y="1"/>
                  </a:cubicBezTo>
                  <a:cubicBezTo>
                    <a:pt x="48" y="1"/>
                    <a:pt x="48" y="1"/>
                    <a:pt x="48" y="1"/>
                  </a:cubicBezTo>
                  <a:cubicBezTo>
                    <a:pt x="48" y="0"/>
                    <a:pt x="48" y="0"/>
                    <a:pt x="48" y="0"/>
                  </a:cubicBezTo>
                  <a:cubicBezTo>
                    <a:pt x="48" y="0"/>
                    <a:pt x="48" y="0"/>
                    <a:pt x="47" y="0"/>
                  </a:cubicBezTo>
                  <a:close/>
                </a:path>
              </a:pathLst>
            </a:custGeom>
            <a:solidFill>
              <a:srgbClr val="5F4A71"/>
            </a:solidFill>
            <a:ln>
              <a:noFill/>
            </a:ln>
          </p:spPr>
          <p:txBody>
            <a:bodyPr vert="horz" wrap="square" lIns="91440" tIns="45720" rIns="91440" bIns="45720" numCol="1" anchor="t" anchorCtr="0" compatLnSpc="1"/>
            <a:lstStyle/>
            <a:p>
              <a:endParaRPr lang="zh-CN" altLang="en-US"/>
            </a:p>
          </p:txBody>
        </p:sp>
        <p:sp>
          <p:nvSpPr>
            <p:cNvPr id="34" name="Freeform 9"/>
            <p:cNvSpPr/>
            <p:nvPr/>
          </p:nvSpPr>
          <p:spPr bwMode="auto">
            <a:xfrm>
              <a:off x="4803544" y="1526228"/>
              <a:ext cx="424087" cy="673154"/>
            </a:xfrm>
            <a:custGeom>
              <a:avLst/>
              <a:gdLst>
                <a:gd name="T0" fmla="*/ 18 w 26"/>
                <a:gd name="T1" fmla="*/ 28 h 42"/>
                <a:gd name="T2" fmla="*/ 15 w 26"/>
                <a:gd name="T3" fmla="*/ 26 h 42"/>
                <a:gd name="T4" fmla="*/ 12 w 26"/>
                <a:gd name="T5" fmla="*/ 24 h 42"/>
                <a:gd name="T6" fmla="*/ 9 w 26"/>
                <a:gd name="T7" fmla="*/ 21 h 42"/>
                <a:gd name="T8" fmla="*/ 9 w 26"/>
                <a:gd name="T9" fmla="*/ 21 h 42"/>
                <a:gd name="T10" fmla="*/ 3 w 26"/>
                <a:gd name="T11" fmla="*/ 11 h 42"/>
                <a:gd name="T12" fmla="*/ 4 w 26"/>
                <a:gd name="T13" fmla="*/ 4 h 42"/>
                <a:gd name="T14" fmla="*/ 12 w 26"/>
                <a:gd name="T15" fmla="*/ 3 h 42"/>
                <a:gd name="T16" fmla="*/ 16 w 26"/>
                <a:gd name="T17" fmla="*/ 9 h 42"/>
                <a:gd name="T18" fmla="*/ 14 w 26"/>
                <a:gd name="T19" fmla="*/ 12 h 42"/>
                <a:gd name="T20" fmla="*/ 13 w 26"/>
                <a:gd name="T21" fmla="*/ 12 h 42"/>
                <a:gd name="T22" fmla="*/ 12 w 26"/>
                <a:gd name="T23" fmla="*/ 10 h 42"/>
                <a:gd name="T24" fmla="*/ 11 w 26"/>
                <a:gd name="T25" fmla="*/ 9 h 42"/>
                <a:gd name="T26" fmla="*/ 10 w 26"/>
                <a:gd name="T27" fmla="*/ 10 h 42"/>
                <a:gd name="T28" fmla="*/ 12 w 26"/>
                <a:gd name="T29" fmla="*/ 13 h 42"/>
                <a:gd name="T30" fmla="*/ 15 w 26"/>
                <a:gd name="T31" fmla="*/ 13 h 42"/>
                <a:gd name="T32" fmla="*/ 17 w 26"/>
                <a:gd name="T33" fmla="*/ 10 h 42"/>
                <a:gd name="T34" fmla="*/ 17 w 26"/>
                <a:gd name="T35" fmla="*/ 6 h 42"/>
                <a:gd name="T36" fmla="*/ 12 w 26"/>
                <a:gd name="T37" fmla="*/ 2 h 42"/>
                <a:gd name="T38" fmla="*/ 3 w 26"/>
                <a:gd name="T39" fmla="*/ 3 h 42"/>
                <a:gd name="T40" fmla="*/ 1 w 26"/>
                <a:gd name="T41" fmla="*/ 11 h 42"/>
                <a:gd name="T42" fmla="*/ 8 w 26"/>
                <a:gd name="T43" fmla="*/ 22 h 42"/>
                <a:gd name="T44" fmla="*/ 8 w 26"/>
                <a:gd name="T45" fmla="*/ 23 h 42"/>
                <a:gd name="T46" fmla="*/ 11 w 26"/>
                <a:gd name="T47" fmla="*/ 25 h 42"/>
                <a:gd name="T48" fmla="*/ 14 w 26"/>
                <a:gd name="T49" fmla="*/ 27 h 42"/>
                <a:gd name="T50" fmla="*/ 17 w 26"/>
                <a:gd name="T51" fmla="*/ 29 h 42"/>
                <a:gd name="T52" fmla="*/ 22 w 26"/>
                <a:gd name="T53" fmla="*/ 33 h 42"/>
                <a:gd name="T54" fmla="*/ 23 w 26"/>
                <a:gd name="T55" fmla="*/ 39 h 42"/>
                <a:gd name="T56" fmla="*/ 21 w 26"/>
                <a:gd name="T57" fmla="*/ 40 h 42"/>
                <a:gd name="T58" fmla="*/ 18 w 26"/>
                <a:gd name="T59" fmla="*/ 37 h 42"/>
                <a:gd name="T60" fmla="*/ 18 w 26"/>
                <a:gd name="T61" fmla="*/ 35 h 42"/>
                <a:gd name="T62" fmla="*/ 19 w 26"/>
                <a:gd name="T63" fmla="*/ 35 h 42"/>
                <a:gd name="T64" fmla="*/ 19 w 26"/>
                <a:gd name="T65" fmla="*/ 35 h 42"/>
                <a:gd name="T66" fmla="*/ 20 w 26"/>
                <a:gd name="T67" fmla="*/ 36 h 42"/>
                <a:gd name="T68" fmla="*/ 21 w 26"/>
                <a:gd name="T69" fmla="*/ 35 h 42"/>
                <a:gd name="T70" fmla="*/ 20 w 26"/>
                <a:gd name="T71" fmla="*/ 34 h 42"/>
                <a:gd name="T72" fmla="*/ 17 w 26"/>
                <a:gd name="T73" fmla="*/ 34 h 42"/>
                <a:gd name="T74" fmla="*/ 16 w 26"/>
                <a:gd name="T75" fmla="*/ 37 h 42"/>
                <a:gd name="T76" fmla="*/ 20 w 26"/>
                <a:gd name="T77" fmla="*/ 42 h 42"/>
                <a:gd name="T78" fmla="*/ 21 w 26"/>
                <a:gd name="T79" fmla="*/ 42 h 42"/>
                <a:gd name="T80" fmla="*/ 24 w 26"/>
                <a:gd name="T81" fmla="*/ 40 h 42"/>
                <a:gd name="T82" fmla="*/ 25 w 26"/>
                <a:gd name="T83" fmla="*/ 36 h 42"/>
                <a:gd name="T84" fmla="*/ 23 w 26"/>
                <a:gd name="T85" fmla="*/ 32 h 42"/>
                <a:gd name="T86" fmla="*/ 18 w 26"/>
                <a:gd name="T87" fmla="*/ 2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 h="42">
                  <a:moveTo>
                    <a:pt x="18" y="28"/>
                  </a:moveTo>
                  <a:cubicBezTo>
                    <a:pt x="17" y="27"/>
                    <a:pt x="16" y="26"/>
                    <a:pt x="15" y="26"/>
                  </a:cubicBezTo>
                  <a:cubicBezTo>
                    <a:pt x="14" y="25"/>
                    <a:pt x="13" y="24"/>
                    <a:pt x="12" y="24"/>
                  </a:cubicBezTo>
                  <a:cubicBezTo>
                    <a:pt x="11" y="23"/>
                    <a:pt x="10" y="22"/>
                    <a:pt x="9" y="21"/>
                  </a:cubicBezTo>
                  <a:cubicBezTo>
                    <a:pt x="9" y="21"/>
                    <a:pt x="9" y="21"/>
                    <a:pt x="9" y="21"/>
                  </a:cubicBezTo>
                  <a:cubicBezTo>
                    <a:pt x="7" y="19"/>
                    <a:pt x="3" y="16"/>
                    <a:pt x="3" y="11"/>
                  </a:cubicBezTo>
                  <a:cubicBezTo>
                    <a:pt x="2" y="9"/>
                    <a:pt x="2" y="6"/>
                    <a:pt x="4" y="4"/>
                  </a:cubicBezTo>
                  <a:cubicBezTo>
                    <a:pt x="6" y="2"/>
                    <a:pt x="10" y="2"/>
                    <a:pt x="12" y="3"/>
                  </a:cubicBezTo>
                  <a:cubicBezTo>
                    <a:pt x="14" y="4"/>
                    <a:pt x="16" y="6"/>
                    <a:pt x="16" y="9"/>
                  </a:cubicBezTo>
                  <a:cubicBezTo>
                    <a:pt x="16" y="10"/>
                    <a:pt x="15" y="11"/>
                    <a:pt x="14" y="12"/>
                  </a:cubicBezTo>
                  <a:cubicBezTo>
                    <a:pt x="14" y="12"/>
                    <a:pt x="13" y="12"/>
                    <a:pt x="13" y="12"/>
                  </a:cubicBezTo>
                  <a:cubicBezTo>
                    <a:pt x="12" y="11"/>
                    <a:pt x="12" y="10"/>
                    <a:pt x="12" y="10"/>
                  </a:cubicBezTo>
                  <a:cubicBezTo>
                    <a:pt x="12" y="10"/>
                    <a:pt x="12" y="9"/>
                    <a:pt x="11" y="9"/>
                  </a:cubicBezTo>
                  <a:cubicBezTo>
                    <a:pt x="11" y="9"/>
                    <a:pt x="11" y="9"/>
                    <a:pt x="10" y="10"/>
                  </a:cubicBezTo>
                  <a:cubicBezTo>
                    <a:pt x="10" y="10"/>
                    <a:pt x="10" y="12"/>
                    <a:pt x="12" y="13"/>
                  </a:cubicBezTo>
                  <a:cubicBezTo>
                    <a:pt x="13" y="14"/>
                    <a:pt x="14" y="14"/>
                    <a:pt x="15" y="13"/>
                  </a:cubicBezTo>
                  <a:cubicBezTo>
                    <a:pt x="16" y="13"/>
                    <a:pt x="17" y="12"/>
                    <a:pt x="17" y="10"/>
                  </a:cubicBezTo>
                  <a:cubicBezTo>
                    <a:pt x="17" y="9"/>
                    <a:pt x="17" y="8"/>
                    <a:pt x="17" y="6"/>
                  </a:cubicBezTo>
                  <a:cubicBezTo>
                    <a:pt x="16" y="4"/>
                    <a:pt x="15" y="3"/>
                    <a:pt x="12" y="2"/>
                  </a:cubicBezTo>
                  <a:cubicBezTo>
                    <a:pt x="9" y="0"/>
                    <a:pt x="5" y="1"/>
                    <a:pt x="3" y="3"/>
                  </a:cubicBezTo>
                  <a:cubicBezTo>
                    <a:pt x="1" y="5"/>
                    <a:pt x="0" y="8"/>
                    <a:pt x="1" y="11"/>
                  </a:cubicBezTo>
                  <a:cubicBezTo>
                    <a:pt x="2" y="16"/>
                    <a:pt x="5" y="20"/>
                    <a:pt x="8" y="22"/>
                  </a:cubicBezTo>
                  <a:cubicBezTo>
                    <a:pt x="8" y="22"/>
                    <a:pt x="8" y="23"/>
                    <a:pt x="8" y="23"/>
                  </a:cubicBezTo>
                  <a:cubicBezTo>
                    <a:pt x="9" y="23"/>
                    <a:pt x="10" y="24"/>
                    <a:pt x="11" y="25"/>
                  </a:cubicBezTo>
                  <a:cubicBezTo>
                    <a:pt x="12" y="25"/>
                    <a:pt x="13" y="26"/>
                    <a:pt x="14" y="27"/>
                  </a:cubicBezTo>
                  <a:cubicBezTo>
                    <a:pt x="15" y="28"/>
                    <a:pt x="16" y="28"/>
                    <a:pt x="17" y="29"/>
                  </a:cubicBezTo>
                  <a:cubicBezTo>
                    <a:pt x="19" y="30"/>
                    <a:pt x="21" y="31"/>
                    <a:pt x="22" y="33"/>
                  </a:cubicBezTo>
                  <a:cubicBezTo>
                    <a:pt x="23" y="34"/>
                    <a:pt x="25" y="37"/>
                    <a:pt x="23" y="39"/>
                  </a:cubicBezTo>
                  <a:cubicBezTo>
                    <a:pt x="23" y="40"/>
                    <a:pt x="22" y="40"/>
                    <a:pt x="21" y="40"/>
                  </a:cubicBezTo>
                  <a:cubicBezTo>
                    <a:pt x="19" y="40"/>
                    <a:pt x="18" y="38"/>
                    <a:pt x="18" y="37"/>
                  </a:cubicBezTo>
                  <a:cubicBezTo>
                    <a:pt x="17" y="36"/>
                    <a:pt x="17" y="35"/>
                    <a:pt x="18" y="35"/>
                  </a:cubicBezTo>
                  <a:cubicBezTo>
                    <a:pt x="18" y="35"/>
                    <a:pt x="19" y="35"/>
                    <a:pt x="19" y="35"/>
                  </a:cubicBezTo>
                  <a:cubicBezTo>
                    <a:pt x="19" y="35"/>
                    <a:pt x="19" y="35"/>
                    <a:pt x="19" y="35"/>
                  </a:cubicBezTo>
                  <a:cubicBezTo>
                    <a:pt x="19" y="36"/>
                    <a:pt x="20" y="36"/>
                    <a:pt x="20" y="36"/>
                  </a:cubicBezTo>
                  <a:cubicBezTo>
                    <a:pt x="21" y="36"/>
                    <a:pt x="21" y="36"/>
                    <a:pt x="21" y="35"/>
                  </a:cubicBezTo>
                  <a:cubicBezTo>
                    <a:pt x="21" y="35"/>
                    <a:pt x="20" y="34"/>
                    <a:pt x="20" y="34"/>
                  </a:cubicBezTo>
                  <a:cubicBezTo>
                    <a:pt x="19" y="33"/>
                    <a:pt x="18" y="33"/>
                    <a:pt x="17" y="34"/>
                  </a:cubicBezTo>
                  <a:cubicBezTo>
                    <a:pt x="16" y="34"/>
                    <a:pt x="16" y="36"/>
                    <a:pt x="16" y="37"/>
                  </a:cubicBezTo>
                  <a:cubicBezTo>
                    <a:pt x="16" y="39"/>
                    <a:pt x="18" y="41"/>
                    <a:pt x="20" y="42"/>
                  </a:cubicBezTo>
                  <a:cubicBezTo>
                    <a:pt x="21" y="42"/>
                    <a:pt x="21" y="42"/>
                    <a:pt x="21" y="42"/>
                  </a:cubicBezTo>
                  <a:cubicBezTo>
                    <a:pt x="23" y="42"/>
                    <a:pt x="24" y="41"/>
                    <a:pt x="24" y="40"/>
                  </a:cubicBezTo>
                  <a:cubicBezTo>
                    <a:pt x="25" y="39"/>
                    <a:pt x="26" y="37"/>
                    <a:pt x="25" y="36"/>
                  </a:cubicBezTo>
                  <a:cubicBezTo>
                    <a:pt x="24" y="35"/>
                    <a:pt x="23" y="33"/>
                    <a:pt x="23" y="32"/>
                  </a:cubicBezTo>
                  <a:cubicBezTo>
                    <a:pt x="21" y="30"/>
                    <a:pt x="19" y="29"/>
                    <a:pt x="18" y="28"/>
                  </a:cubicBezTo>
                  <a:close/>
                </a:path>
              </a:pathLst>
            </a:custGeom>
            <a:solidFill>
              <a:srgbClr val="5F4A71"/>
            </a:solidFill>
            <a:ln>
              <a:noFill/>
            </a:ln>
          </p:spPr>
          <p:txBody>
            <a:bodyPr vert="horz" wrap="square" lIns="91440" tIns="45720" rIns="91440" bIns="45720" numCol="1" anchor="t" anchorCtr="0" compatLnSpc="1"/>
            <a:lstStyle/>
            <a:p>
              <a:endParaRPr lang="zh-CN" altLang="en-US"/>
            </a:p>
          </p:txBody>
        </p:sp>
        <p:sp>
          <p:nvSpPr>
            <p:cNvPr id="40" name="Freeform 11"/>
            <p:cNvSpPr/>
            <p:nvPr/>
          </p:nvSpPr>
          <p:spPr bwMode="auto">
            <a:xfrm>
              <a:off x="5079537" y="1620470"/>
              <a:ext cx="0" cy="67315"/>
            </a:xfrm>
            <a:custGeom>
              <a:avLst/>
              <a:gdLst>
                <a:gd name="T0" fmla="*/ 3 h 4"/>
                <a:gd name="T1" fmla="*/ 0 h 4"/>
                <a:gd name="T2" fmla="*/ 4 h 4"/>
                <a:gd name="T3" fmla="*/ 3 h 4"/>
              </a:gdLst>
              <a:ahLst/>
              <a:cxnLst>
                <a:cxn ang="0">
                  <a:pos x="0" y="T0"/>
                </a:cxn>
                <a:cxn ang="0">
                  <a:pos x="0" y="T1"/>
                </a:cxn>
                <a:cxn ang="0">
                  <a:pos x="0" y="T2"/>
                </a:cxn>
                <a:cxn ang="0">
                  <a:pos x="0" y="T3"/>
                </a:cxn>
              </a:cxnLst>
              <a:rect l="0" t="0" r="r" b="b"/>
              <a:pathLst>
                <a:path h="4">
                  <a:moveTo>
                    <a:pt x="0" y="3"/>
                  </a:moveTo>
                  <a:cubicBezTo>
                    <a:pt x="0" y="2"/>
                    <a:pt x="0" y="1"/>
                    <a:pt x="0" y="0"/>
                  </a:cubicBezTo>
                  <a:cubicBezTo>
                    <a:pt x="0" y="2"/>
                    <a:pt x="0" y="3"/>
                    <a:pt x="0" y="4"/>
                  </a:cubicBezTo>
                  <a:cubicBezTo>
                    <a:pt x="0" y="4"/>
                    <a:pt x="0" y="4"/>
                    <a:pt x="0" y="3"/>
                  </a:cubicBezTo>
                  <a:close/>
                </a:path>
              </a:pathLst>
            </a:custGeom>
            <a:solidFill>
              <a:srgbClr val="FEC3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12"/>
            <p:cNvSpPr/>
            <p:nvPr/>
          </p:nvSpPr>
          <p:spPr bwMode="auto">
            <a:xfrm>
              <a:off x="5173779" y="2037825"/>
              <a:ext cx="33658" cy="67315"/>
            </a:xfrm>
            <a:custGeom>
              <a:avLst/>
              <a:gdLst>
                <a:gd name="T0" fmla="*/ 0 w 2"/>
                <a:gd name="T1" fmla="*/ 0 h 4"/>
                <a:gd name="T2" fmla="*/ 2 w 2"/>
                <a:gd name="T3" fmla="*/ 4 h 4"/>
                <a:gd name="T4" fmla="*/ 0 w 2"/>
                <a:gd name="T5" fmla="*/ 0 h 4"/>
                <a:gd name="T6" fmla="*/ 0 w 2"/>
                <a:gd name="T7" fmla="*/ 0 h 4"/>
              </a:gdLst>
              <a:ahLst/>
              <a:cxnLst>
                <a:cxn ang="0">
                  <a:pos x="T0" y="T1"/>
                </a:cxn>
                <a:cxn ang="0">
                  <a:pos x="T2" y="T3"/>
                </a:cxn>
                <a:cxn ang="0">
                  <a:pos x="T4" y="T5"/>
                </a:cxn>
                <a:cxn ang="0">
                  <a:pos x="T6" y="T7"/>
                </a:cxn>
              </a:cxnLst>
              <a:rect l="0" t="0" r="r" b="b"/>
              <a:pathLst>
                <a:path w="2" h="4">
                  <a:moveTo>
                    <a:pt x="0" y="0"/>
                  </a:moveTo>
                  <a:cubicBezTo>
                    <a:pt x="0" y="1"/>
                    <a:pt x="1" y="3"/>
                    <a:pt x="2" y="4"/>
                  </a:cubicBezTo>
                  <a:cubicBezTo>
                    <a:pt x="2" y="3"/>
                    <a:pt x="1" y="1"/>
                    <a:pt x="0" y="0"/>
                  </a:cubicBezTo>
                  <a:cubicBezTo>
                    <a:pt x="0" y="0"/>
                    <a:pt x="0" y="0"/>
                    <a:pt x="0" y="0"/>
                  </a:cubicBezTo>
                  <a:close/>
                </a:path>
              </a:pathLst>
            </a:custGeom>
            <a:solidFill>
              <a:srgbClr val="FEC3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3"/>
            <p:cNvSpPr/>
            <p:nvPr/>
          </p:nvSpPr>
          <p:spPr bwMode="auto">
            <a:xfrm>
              <a:off x="5678644" y="1526228"/>
              <a:ext cx="417356" cy="673154"/>
            </a:xfrm>
            <a:custGeom>
              <a:avLst/>
              <a:gdLst>
                <a:gd name="T0" fmla="*/ 11 w 26"/>
                <a:gd name="T1" fmla="*/ 13 h 42"/>
                <a:gd name="T2" fmla="*/ 14 w 26"/>
                <a:gd name="T3" fmla="*/ 13 h 42"/>
                <a:gd name="T4" fmla="*/ 16 w 26"/>
                <a:gd name="T5" fmla="*/ 10 h 42"/>
                <a:gd name="T6" fmla="*/ 15 w 26"/>
                <a:gd name="T7" fmla="*/ 9 h 42"/>
                <a:gd name="T8" fmla="*/ 14 w 26"/>
                <a:gd name="T9" fmla="*/ 10 h 42"/>
                <a:gd name="T10" fmla="*/ 13 w 26"/>
                <a:gd name="T11" fmla="*/ 12 h 42"/>
                <a:gd name="T12" fmla="*/ 12 w 26"/>
                <a:gd name="T13" fmla="*/ 12 h 42"/>
                <a:gd name="T14" fmla="*/ 10 w 26"/>
                <a:gd name="T15" fmla="*/ 9 h 42"/>
                <a:gd name="T16" fmla="*/ 14 w 26"/>
                <a:gd name="T17" fmla="*/ 3 h 42"/>
                <a:gd name="T18" fmla="*/ 22 w 26"/>
                <a:gd name="T19" fmla="*/ 4 h 42"/>
                <a:gd name="T20" fmla="*/ 23 w 26"/>
                <a:gd name="T21" fmla="*/ 11 h 42"/>
                <a:gd name="T22" fmla="*/ 17 w 26"/>
                <a:gd name="T23" fmla="*/ 21 h 42"/>
                <a:gd name="T24" fmla="*/ 17 w 26"/>
                <a:gd name="T25" fmla="*/ 21 h 42"/>
                <a:gd name="T26" fmla="*/ 14 w 26"/>
                <a:gd name="T27" fmla="*/ 24 h 42"/>
                <a:gd name="T28" fmla="*/ 11 w 26"/>
                <a:gd name="T29" fmla="*/ 26 h 42"/>
                <a:gd name="T30" fmla="*/ 8 w 26"/>
                <a:gd name="T31" fmla="*/ 28 h 42"/>
                <a:gd name="T32" fmla="*/ 3 w 26"/>
                <a:gd name="T33" fmla="*/ 32 h 42"/>
                <a:gd name="T34" fmla="*/ 1 w 26"/>
                <a:gd name="T35" fmla="*/ 36 h 42"/>
                <a:gd name="T36" fmla="*/ 2 w 26"/>
                <a:gd name="T37" fmla="*/ 40 h 42"/>
                <a:gd name="T38" fmla="*/ 5 w 26"/>
                <a:gd name="T39" fmla="*/ 42 h 42"/>
                <a:gd name="T40" fmla="*/ 6 w 26"/>
                <a:gd name="T41" fmla="*/ 42 h 42"/>
                <a:gd name="T42" fmla="*/ 10 w 26"/>
                <a:gd name="T43" fmla="*/ 37 h 42"/>
                <a:gd name="T44" fmla="*/ 9 w 26"/>
                <a:gd name="T45" fmla="*/ 34 h 42"/>
                <a:gd name="T46" fmla="*/ 6 w 26"/>
                <a:gd name="T47" fmla="*/ 34 h 42"/>
                <a:gd name="T48" fmla="*/ 5 w 26"/>
                <a:gd name="T49" fmla="*/ 35 h 42"/>
                <a:gd name="T50" fmla="*/ 6 w 26"/>
                <a:gd name="T51" fmla="*/ 36 h 42"/>
                <a:gd name="T52" fmla="*/ 7 w 26"/>
                <a:gd name="T53" fmla="*/ 35 h 42"/>
                <a:gd name="T54" fmla="*/ 7 w 26"/>
                <a:gd name="T55" fmla="*/ 35 h 42"/>
                <a:gd name="T56" fmla="*/ 8 w 26"/>
                <a:gd name="T57" fmla="*/ 35 h 42"/>
                <a:gd name="T58" fmla="*/ 9 w 26"/>
                <a:gd name="T59" fmla="*/ 37 h 42"/>
                <a:gd name="T60" fmla="*/ 5 w 26"/>
                <a:gd name="T61" fmla="*/ 40 h 42"/>
                <a:gd name="T62" fmla="*/ 3 w 26"/>
                <a:gd name="T63" fmla="*/ 39 h 42"/>
                <a:gd name="T64" fmla="*/ 4 w 26"/>
                <a:gd name="T65" fmla="*/ 33 h 42"/>
                <a:gd name="T66" fmla="*/ 9 w 26"/>
                <a:gd name="T67" fmla="*/ 29 h 42"/>
                <a:gd name="T68" fmla="*/ 12 w 26"/>
                <a:gd name="T69" fmla="*/ 27 h 42"/>
                <a:gd name="T70" fmla="*/ 15 w 26"/>
                <a:gd name="T71" fmla="*/ 25 h 42"/>
                <a:gd name="T72" fmla="*/ 18 w 26"/>
                <a:gd name="T73" fmla="*/ 23 h 42"/>
                <a:gd name="T74" fmla="*/ 18 w 26"/>
                <a:gd name="T75" fmla="*/ 22 h 42"/>
                <a:gd name="T76" fmla="*/ 25 w 26"/>
                <a:gd name="T77" fmla="*/ 11 h 42"/>
                <a:gd name="T78" fmla="*/ 23 w 26"/>
                <a:gd name="T79" fmla="*/ 3 h 42"/>
                <a:gd name="T80" fmla="*/ 14 w 26"/>
                <a:gd name="T81" fmla="*/ 2 h 42"/>
                <a:gd name="T82" fmla="*/ 9 w 26"/>
                <a:gd name="T83" fmla="*/ 7 h 42"/>
                <a:gd name="T84" fmla="*/ 9 w 26"/>
                <a:gd name="T85" fmla="*/ 10 h 42"/>
                <a:gd name="T86" fmla="*/ 11 w 26"/>
                <a:gd name="T87" fmla="*/ 1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 h="42">
                  <a:moveTo>
                    <a:pt x="11" y="13"/>
                  </a:moveTo>
                  <a:cubicBezTo>
                    <a:pt x="12" y="14"/>
                    <a:pt x="13" y="14"/>
                    <a:pt x="14" y="13"/>
                  </a:cubicBezTo>
                  <a:cubicBezTo>
                    <a:pt x="16" y="12"/>
                    <a:pt x="16" y="10"/>
                    <a:pt x="16" y="10"/>
                  </a:cubicBezTo>
                  <a:cubicBezTo>
                    <a:pt x="16" y="9"/>
                    <a:pt x="15" y="9"/>
                    <a:pt x="15" y="9"/>
                  </a:cubicBezTo>
                  <a:cubicBezTo>
                    <a:pt x="14" y="9"/>
                    <a:pt x="14" y="10"/>
                    <a:pt x="14" y="10"/>
                  </a:cubicBezTo>
                  <a:cubicBezTo>
                    <a:pt x="14" y="10"/>
                    <a:pt x="14" y="11"/>
                    <a:pt x="13" y="12"/>
                  </a:cubicBezTo>
                  <a:cubicBezTo>
                    <a:pt x="13" y="12"/>
                    <a:pt x="12" y="12"/>
                    <a:pt x="12" y="12"/>
                  </a:cubicBezTo>
                  <a:cubicBezTo>
                    <a:pt x="11" y="11"/>
                    <a:pt x="10" y="10"/>
                    <a:pt x="10" y="9"/>
                  </a:cubicBezTo>
                  <a:cubicBezTo>
                    <a:pt x="10" y="6"/>
                    <a:pt x="12" y="4"/>
                    <a:pt x="14" y="3"/>
                  </a:cubicBezTo>
                  <a:cubicBezTo>
                    <a:pt x="17" y="2"/>
                    <a:pt x="20" y="2"/>
                    <a:pt x="22" y="4"/>
                  </a:cubicBezTo>
                  <a:cubicBezTo>
                    <a:pt x="24" y="6"/>
                    <a:pt x="24" y="9"/>
                    <a:pt x="23" y="11"/>
                  </a:cubicBezTo>
                  <a:cubicBezTo>
                    <a:pt x="23" y="16"/>
                    <a:pt x="20" y="19"/>
                    <a:pt x="17" y="21"/>
                  </a:cubicBezTo>
                  <a:cubicBezTo>
                    <a:pt x="17" y="21"/>
                    <a:pt x="17" y="21"/>
                    <a:pt x="17" y="21"/>
                  </a:cubicBezTo>
                  <a:cubicBezTo>
                    <a:pt x="16" y="22"/>
                    <a:pt x="15" y="23"/>
                    <a:pt x="14" y="24"/>
                  </a:cubicBezTo>
                  <a:cubicBezTo>
                    <a:pt x="13" y="24"/>
                    <a:pt x="12" y="25"/>
                    <a:pt x="11" y="26"/>
                  </a:cubicBezTo>
                  <a:cubicBezTo>
                    <a:pt x="10" y="26"/>
                    <a:pt x="9" y="27"/>
                    <a:pt x="8" y="28"/>
                  </a:cubicBezTo>
                  <a:cubicBezTo>
                    <a:pt x="6" y="29"/>
                    <a:pt x="5" y="30"/>
                    <a:pt x="3" y="32"/>
                  </a:cubicBezTo>
                  <a:cubicBezTo>
                    <a:pt x="2" y="33"/>
                    <a:pt x="2" y="35"/>
                    <a:pt x="1" y="36"/>
                  </a:cubicBezTo>
                  <a:cubicBezTo>
                    <a:pt x="1" y="37"/>
                    <a:pt x="0" y="39"/>
                    <a:pt x="2" y="40"/>
                  </a:cubicBezTo>
                  <a:cubicBezTo>
                    <a:pt x="2" y="41"/>
                    <a:pt x="4" y="42"/>
                    <a:pt x="5" y="42"/>
                  </a:cubicBezTo>
                  <a:cubicBezTo>
                    <a:pt x="5" y="42"/>
                    <a:pt x="5" y="42"/>
                    <a:pt x="6" y="42"/>
                  </a:cubicBezTo>
                  <a:cubicBezTo>
                    <a:pt x="8" y="41"/>
                    <a:pt x="10" y="39"/>
                    <a:pt x="10" y="37"/>
                  </a:cubicBezTo>
                  <a:cubicBezTo>
                    <a:pt x="10" y="36"/>
                    <a:pt x="10" y="34"/>
                    <a:pt x="9" y="34"/>
                  </a:cubicBezTo>
                  <a:cubicBezTo>
                    <a:pt x="8" y="33"/>
                    <a:pt x="7" y="33"/>
                    <a:pt x="6" y="34"/>
                  </a:cubicBezTo>
                  <a:cubicBezTo>
                    <a:pt x="6" y="34"/>
                    <a:pt x="5" y="35"/>
                    <a:pt x="5" y="35"/>
                  </a:cubicBezTo>
                  <a:cubicBezTo>
                    <a:pt x="5" y="36"/>
                    <a:pt x="6" y="36"/>
                    <a:pt x="6" y="36"/>
                  </a:cubicBezTo>
                  <a:cubicBezTo>
                    <a:pt x="6" y="36"/>
                    <a:pt x="7" y="36"/>
                    <a:pt x="7" y="35"/>
                  </a:cubicBezTo>
                  <a:cubicBezTo>
                    <a:pt x="7" y="35"/>
                    <a:pt x="7" y="35"/>
                    <a:pt x="7" y="35"/>
                  </a:cubicBezTo>
                  <a:cubicBezTo>
                    <a:pt x="7" y="35"/>
                    <a:pt x="8" y="35"/>
                    <a:pt x="8" y="35"/>
                  </a:cubicBezTo>
                  <a:cubicBezTo>
                    <a:pt x="9" y="35"/>
                    <a:pt x="9" y="36"/>
                    <a:pt x="9" y="37"/>
                  </a:cubicBezTo>
                  <a:cubicBezTo>
                    <a:pt x="8" y="38"/>
                    <a:pt x="7" y="40"/>
                    <a:pt x="5" y="40"/>
                  </a:cubicBezTo>
                  <a:cubicBezTo>
                    <a:pt x="4" y="40"/>
                    <a:pt x="4" y="40"/>
                    <a:pt x="3" y="39"/>
                  </a:cubicBezTo>
                  <a:cubicBezTo>
                    <a:pt x="1" y="37"/>
                    <a:pt x="3" y="34"/>
                    <a:pt x="4" y="33"/>
                  </a:cubicBezTo>
                  <a:cubicBezTo>
                    <a:pt x="5" y="31"/>
                    <a:pt x="7" y="30"/>
                    <a:pt x="9" y="29"/>
                  </a:cubicBezTo>
                  <a:cubicBezTo>
                    <a:pt x="10" y="28"/>
                    <a:pt x="11" y="28"/>
                    <a:pt x="12" y="27"/>
                  </a:cubicBezTo>
                  <a:cubicBezTo>
                    <a:pt x="13" y="26"/>
                    <a:pt x="14" y="25"/>
                    <a:pt x="15" y="25"/>
                  </a:cubicBezTo>
                  <a:cubicBezTo>
                    <a:pt x="16" y="24"/>
                    <a:pt x="17" y="23"/>
                    <a:pt x="18" y="23"/>
                  </a:cubicBezTo>
                  <a:cubicBezTo>
                    <a:pt x="18" y="23"/>
                    <a:pt x="18" y="22"/>
                    <a:pt x="18" y="22"/>
                  </a:cubicBezTo>
                  <a:cubicBezTo>
                    <a:pt x="21" y="20"/>
                    <a:pt x="24" y="16"/>
                    <a:pt x="25" y="11"/>
                  </a:cubicBezTo>
                  <a:cubicBezTo>
                    <a:pt x="26" y="8"/>
                    <a:pt x="25" y="5"/>
                    <a:pt x="23" y="3"/>
                  </a:cubicBezTo>
                  <a:cubicBezTo>
                    <a:pt x="21" y="1"/>
                    <a:pt x="17" y="0"/>
                    <a:pt x="14" y="2"/>
                  </a:cubicBezTo>
                  <a:cubicBezTo>
                    <a:pt x="11" y="3"/>
                    <a:pt x="10" y="5"/>
                    <a:pt x="9" y="7"/>
                  </a:cubicBezTo>
                  <a:cubicBezTo>
                    <a:pt x="9" y="8"/>
                    <a:pt x="9" y="9"/>
                    <a:pt x="9" y="10"/>
                  </a:cubicBezTo>
                  <a:cubicBezTo>
                    <a:pt x="9" y="12"/>
                    <a:pt x="10" y="13"/>
                    <a:pt x="11" y="13"/>
                  </a:cubicBezTo>
                  <a:close/>
                </a:path>
              </a:pathLst>
            </a:custGeom>
            <a:solidFill>
              <a:srgbClr val="866A9E"/>
            </a:solidFill>
            <a:ln>
              <a:noFill/>
            </a:ln>
          </p:spPr>
          <p:txBody>
            <a:bodyPr vert="horz" wrap="square" lIns="91440" tIns="45720" rIns="91440" bIns="45720" numCol="1" anchor="t" anchorCtr="0" compatLnSpc="1"/>
            <a:lstStyle/>
            <a:p>
              <a:endParaRPr lang="zh-CN" altLang="en-US"/>
            </a:p>
          </p:txBody>
        </p:sp>
        <p:sp>
          <p:nvSpPr>
            <p:cNvPr id="45" name="Freeform 14"/>
            <p:cNvSpPr/>
            <p:nvPr/>
          </p:nvSpPr>
          <p:spPr bwMode="auto">
            <a:xfrm>
              <a:off x="5449772" y="1458913"/>
              <a:ext cx="383698" cy="1541522"/>
            </a:xfrm>
            <a:custGeom>
              <a:avLst/>
              <a:gdLst>
                <a:gd name="T0" fmla="*/ 22 w 24"/>
                <a:gd name="T1" fmla="*/ 93 h 96"/>
                <a:gd name="T2" fmla="*/ 22 w 24"/>
                <a:gd name="T3" fmla="*/ 82 h 96"/>
                <a:gd name="T4" fmla="*/ 20 w 24"/>
                <a:gd name="T5" fmla="*/ 79 h 96"/>
                <a:gd name="T6" fmla="*/ 9 w 24"/>
                <a:gd name="T7" fmla="*/ 79 h 96"/>
                <a:gd name="T8" fmla="*/ 9 w 24"/>
                <a:gd name="T9" fmla="*/ 76 h 96"/>
                <a:gd name="T10" fmla="*/ 9 w 24"/>
                <a:gd name="T11" fmla="*/ 75 h 96"/>
                <a:gd name="T12" fmla="*/ 3 w 24"/>
                <a:gd name="T13" fmla="*/ 75 h 96"/>
                <a:gd name="T14" fmla="*/ 3 w 24"/>
                <a:gd name="T15" fmla="*/ 68 h 96"/>
                <a:gd name="T16" fmla="*/ 5 w 24"/>
                <a:gd name="T17" fmla="*/ 63 h 96"/>
                <a:gd name="T18" fmla="*/ 3 w 24"/>
                <a:gd name="T19" fmla="*/ 59 h 96"/>
                <a:gd name="T20" fmla="*/ 7 w 24"/>
                <a:gd name="T21" fmla="*/ 48 h 96"/>
                <a:gd name="T22" fmla="*/ 15 w 24"/>
                <a:gd name="T23" fmla="*/ 40 h 96"/>
                <a:gd name="T24" fmla="*/ 17 w 24"/>
                <a:gd name="T25" fmla="*/ 36 h 96"/>
                <a:gd name="T26" fmla="*/ 17 w 24"/>
                <a:gd name="T27" fmla="*/ 36 h 96"/>
                <a:gd name="T28" fmla="*/ 23 w 24"/>
                <a:gd name="T29" fmla="*/ 14 h 96"/>
                <a:gd name="T30" fmla="*/ 23 w 24"/>
                <a:gd name="T31" fmla="*/ 13 h 96"/>
                <a:gd name="T32" fmla="*/ 23 w 24"/>
                <a:gd name="T33" fmla="*/ 11 h 96"/>
                <a:gd name="T34" fmla="*/ 23 w 24"/>
                <a:gd name="T35" fmla="*/ 7 h 96"/>
                <a:gd name="T36" fmla="*/ 23 w 24"/>
                <a:gd name="T37" fmla="*/ 1 h 96"/>
                <a:gd name="T38" fmla="*/ 23 w 24"/>
                <a:gd name="T39" fmla="*/ 1 h 96"/>
                <a:gd name="T40" fmla="*/ 24 w 24"/>
                <a:gd name="T41" fmla="*/ 1 h 96"/>
                <a:gd name="T42" fmla="*/ 24 w 24"/>
                <a:gd name="T43" fmla="*/ 0 h 96"/>
                <a:gd name="T44" fmla="*/ 23 w 24"/>
                <a:gd name="T45" fmla="*/ 0 h 96"/>
                <a:gd name="T46" fmla="*/ 11 w 24"/>
                <a:gd name="T47" fmla="*/ 0 h 96"/>
                <a:gd name="T48" fmla="*/ 5 w 24"/>
                <a:gd name="T49" fmla="*/ 38 h 96"/>
                <a:gd name="T50" fmla="*/ 0 w 24"/>
                <a:gd name="T51" fmla="*/ 71 h 96"/>
                <a:gd name="T52" fmla="*/ 0 w 24"/>
                <a:gd name="T53" fmla="*/ 96 h 96"/>
                <a:gd name="T54" fmla="*/ 20 w 24"/>
                <a:gd name="T55" fmla="*/ 96 h 96"/>
                <a:gd name="T56" fmla="*/ 22 w 24"/>
                <a:gd name="T57" fmla="*/ 9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 h="96">
                  <a:moveTo>
                    <a:pt x="22" y="93"/>
                  </a:moveTo>
                  <a:cubicBezTo>
                    <a:pt x="22" y="82"/>
                    <a:pt x="22" y="82"/>
                    <a:pt x="22" y="82"/>
                  </a:cubicBezTo>
                  <a:cubicBezTo>
                    <a:pt x="22" y="80"/>
                    <a:pt x="21" y="79"/>
                    <a:pt x="20" y="79"/>
                  </a:cubicBezTo>
                  <a:cubicBezTo>
                    <a:pt x="9" y="79"/>
                    <a:pt x="9" y="79"/>
                    <a:pt x="9" y="79"/>
                  </a:cubicBezTo>
                  <a:cubicBezTo>
                    <a:pt x="9" y="76"/>
                    <a:pt x="9" y="76"/>
                    <a:pt x="9" y="76"/>
                  </a:cubicBezTo>
                  <a:cubicBezTo>
                    <a:pt x="9" y="75"/>
                    <a:pt x="9" y="75"/>
                    <a:pt x="9" y="75"/>
                  </a:cubicBezTo>
                  <a:cubicBezTo>
                    <a:pt x="3" y="75"/>
                    <a:pt x="3" y="75"/>
                    <a:pt x="3" y="75"/>
                  </a:cubicBezTo>
                  <a:cubicBezTo>
                    <a:pt x="3" y="72"/>
                    <a:pt x="3" y="70"/>
                    <a:pt x="3" y="68"/>
                  </a:cubicBezTo>
                  <a:cubicBezTo>
                    <a:pt x="4" y="67"/>
                    <a:pt x="5" y="65"/>
                    <a:pt x="5" y="63"/>
                  </a:cubicBezTo>
                  <a:cubicBezTo>
                    <a:pt x="5" y="61"/>
                    <a:pt x="5" y="60"/>
                    <a:pt x="3" y="59"/>
                  </a:cubicBezTo>
                  <a:cubicBezTo>
                    <a:pt x="4" y="52"/>
                    <a:pt x="6" y="49"/>
                    <a:pt x="7" y="48"/>
                  </a:cubicBezTo>
                  <a:cubicBezTo>
                    <a:pt x="10" y="46"/>
                    <a:pt x="13" y="43"/>
                    <a:pt x="15" y="40"/>
                  </a:cubicBezTo>
                  <a:cubicBezTo>
                    <a:pt x="15" y="38"/>
                    <a:pt x="16" y="37"/>
                    <a:pt x="17" y="36"/>
                  </a:cubicBezTo>
                  <a:cubicBezTo>
                    <a:pt x="17" y="36"/>
                    <a:pt x="17" y="36"/>
                    <a:pt x="17" y="36"/>
                  </a:cubicBezTo>
                  <a:cubicBezTo>
                    <a:pt x="20" y="30"/>
                    <a:pt x="22" y="22"/>
                    <a:pt x="23" y="14"/>
                  </a:cubicBezTo>
                  <a:cubicBezTo>
                    <a:pt x="23" y="14"/>
                    <a:pt x="23" y="14"/>
                    <a:pt x="23" y="13"/>
                  </a:cubicBezTo>
                  <a:cubicBezTo>
                    <a:pt x="23" y="12"/>
                    <a:pt x="23" y="11"/>
                    <a:pt x="23" y="11"/>
                  </a:cubicBezTo>
                  <a:cubicBezTo>
                    <a:pt x="23" y="9"/>
                    <a:pt x="23" y="8"/>
                    <a:pt x="23" y="7"/>
                  </a:cubicBezTo>
                  <a:cubicBezTo>
                    <a:pt x="23" y="5"/>
                    <a:pt x="23" y="3"/>
                    <a:pt x="23" y="1"/>
                  </a:cubicBezTo>
                  <a:cubicBezTo>
                    <a:pt x="23" y="1"/>
                    <a:pt x="23" y="1"/>
                    <a:pt x="23" y="1"/>
                  </a:cubicBezTo>
                  <a:cubicBezTo>
                    <a:pt x="24" y="1"/>
                    <a:pt x="24" y="1"/>
                    <a:pt x="24" y="1"/>
                  </a:cubicBezTo>
                  <a:cubicBezTo>
                    <a:pt x="24" y="0"/>
                    <a:pt x="24" y="0"/>
                    <a:pt x="24" y="0"/>
                  </a:cubicBezTo>
                  <a:cubicBezTo>
                    <a:pt x="24" y="0"/>
                    <a:pt x="24" y="0"/>
                    <a:pt x="23" y="0"/>
                  </a:cubicBezTo>
                  <a:cubicBezTo>
                    <a:pt x="11" y="0"/>
                    <a:pt x="11" y="0"/>
                    <a:pt x="11" y="0"/>
                  </a:cubicBezTo>
                  <a:cubicBezTo>
                    <a:pt x="11" y="6"/>
                    <a:pt x="11" y="20"/>
                    <a:pt x="5" y="38"/>
                  </a:cubicBezTo>
                  <a:cubicBezTo>
                    <a:pt x="5" y="38"/>
                    <a:pt x="0" y="47"/>
                    <a:pt x="0" y="71"/>
                  </a:cubicBezTo>
                  <a:cubicBezTo>
                    <a:pt x="0" y="96"/>
                    <a:pt x="0" y="96"/>
                    <a:pt x="0" y="96"/>
                  </a:cubicBezTo>
                  <a:cubicBezTo>
                    <a:pt x="20" y="96"/>
                    <a:pt x="20" y="96"/>
                    <a:pt x="20" y="96"/>
                  </a:cubicBezTo>
                  <a:cubicBezTo>
                    <a:pt x="21" y="96"/>
                    <a:pt x="22" y="95"/>
                    <a:pt x="22" y="93"/>
                  </a:cubicBezTo>
                  <a:close/>
                </a:path>
              </a:pathLst>
            </a:custGeom>
            <a:solidFill>
              <a:srgbClr val="866A9E"/>
            </a:solidFill>
            <a:ln>
              <a:noFill/>
            </a:ln>
          </p:spPr>
          <p:txBody>
            <a:bodyPr vert="horz" wrap="square" lIns="91440" tIns="45720" rIns="91440" bIns="45720" numCol="1" anchor="t" anchorCtr="0" compatLnSpc="1"/>
            <a:lstStyle/>
            <a:p>
              <a:endParaRPr lang="zh-CN" altLang="en-US"/>
            </a:p>
          </p:txBody>
        </p:sp>
        <p:sp>
          <p:nvSpPr>
            <p:cNvPr id="46" name="Freeform 15"/>
            <p:cNvSpPr/>
            <p:nvPr/>
          </p:nvSpPr>
          <p:spPr bwMode="auto">
            <a:xfrm>
              <a:off x="5820007" y="1640665"/>
              <a:ext cx="0" cy="47121"/>
            </a:xfrm>
            <a:custGeom>
              <a:avLst/>
              <a:gdLst>
                <a:gd name="T0" fmla="*/ 3 h 3"/>
                <a:gd name="T1" fmla="*/ 0 h 3"/>
                <a:gd name="T2" fmla="*/ 2 h 3"/>
                <a:gd name="T3" fmla="*/ 3 h 3"/>
              </a:gdLst>
              <a:ahLst/>
              <a:cxnLst>
                <a:cxn ang="0">
                  <a:pos x="0" y="T0"/>
                </a:cxn>
                <a:cxn ang="0">
                  <a:pos x="0" y="T1"/>
                </a:cxn>
                <a:cxn ang="0">
                  <a:pos x="0" y="T2"/>
                </a:cxn>
                <a:cxn ang="0">
                  <a:pos x="0" y="T3"/>
                </a:cxn>
              </a:cxnLst>
              <a:rect l="0" t="0" r="r" b="b"/>
              <a:pathLst>
                <a:path h="3">
                  <a:moveTo>
                    <a:pt x="0" y="3"/>
                  </a:moveTo>
                  <a:cubicBezTo>
                    <a:pt x="0" y="2"/>
                    <a:pt x="0" y="1"/>
                    <a:pt x="0" y="0"/>
                  </a:cubicBezTo>
                  <a:cubicBezTo>
                    <a:pt x="0" y="0"/>
                    <a:pt x="0" y="1"/>
                    <a:pt x="0" y="2"/>
                  </a:cubicBezTo>
                  <a:cubicBezTo>
                    <a:pt x="0" y="3"/>
                    <a:pt x="0" y="3"/>
                    <a:pt x="0" y="3"/>
                  </a:cubicBezTo>
                  <a:close/>
                </a:path>
              </a:pathLst>
            </a:custGeom>
            <a:solidFill>
              <a:srgbClr val="FEC3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6"/>
            <p:cNvSpPr/>
            <p:nvPr/>
          </p:nvSpPr>
          <p:spPr bwMode="auto">
            <a:xfrm>
              <a:off x="5692108" y="2037825"/>
              <a:ext cx="33658" cy="67315"/>
            </a:xfrm>
            <a:custGeom>
              <a:avLst/>
              <a:gdLst>
                <a:gd name="T0" fmla="*/ 2 w 2"/>
                <a:gd name="T1" fmla="*/ 0 h 4"/>
                <a:gd name="T2" fmla="*/ 0 w 2"/>
                <a:gd name="T3" fmla="*/ 4 h 4"/>
                <a:gd name="T4" fmla="*/ 2 w 2"/>
                <a:gd name="T5" fmla="*/ 0 h 4"/>
                <a:gd name="T6" fmla="*/ 2 w 2"/>
                <a:gd name="T7" fmla="*/ 0 h 4"/>
              </a:gdLst>
              <a:ahLst/>
              <a:cxnLst>
                <a:cxn ang="0">
                  <a:pos x="T0" y="T1"/>
                </a:cxn>
                <a:cxn ang="0">
                  <a:pos x="T2" y="T3"/>
                </a:cxn>
                <a:cxn ang="0">
                  <a:pos x="T4" y="T5"/>
                </a:cxn>
                <a:cxn ang="0">
                  <a:pos x="T6" y="T7"/>
                </a:cxn>
              </a:cxnLst>
              <a:rect l="0" t="0" r="r" b="b"/>
              <a:pathLst>
                <a:path w="2" h="4">
                  <a:moveTo>
                    <a:pt x="2" y="0"/>
                  </a:moveTo>
                  <a:cubicBezTo>
                    <a:pt x="1" y="1"/>
                    <a:pt x="0" y="2"/>
                    <a:pt x="0" y="4"/>
                  </a:cubicBezTo>
                  <a:cubicBezTo>
                    <a:pt x="1" y="3"/>
                    <a:pt x="1" y="1"/>
                    <a:pt x="2" y="0"/>
                  </a:cubicBezTo>
                  <a:cubicBezTo>
                    <a:pt x="2" y="0"/>
                    <a:pt x="2" y="0"/>
                    <a:pt x="2" y="0"/>
                  </a:cubicBezTo>
                  <a:close/>
                </a:path>
              </a:pathLst>
            </a:custGeom>
            <a:solidFill>
              <a:srgbClr val="FEC3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0" name="Rectangle 5"/>
          <p:cNvSpPr>
            <a:spLocks noChangeArrowheads="1"/>
          </p:cNvSpPr>
          <p:nvPr/>
        </p:nvSpPr>
        <p:spPr bwMode="auto">
          <a:xfrm>
            <a:off x="4675645" y="3000435"/>
            <a:ext cx="1319382" cy="626033"/>
          </a:xfrm>
          <a:prstGeom prst="rect">
            <a:avLst/>
          </a:prstGeom>
          <a:solidFill>
            <a:srgbClr val="B57D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9" name="Freeform 18"/>
          <p:cNvSpPr/>
          <p:nvPr/>
        </p:nvSpPr>
        <p:spPr bwMode="auto">
          <a:xfrm>
            <a:off x="1606062" y="5457970"/>
            <a:ext cx="4388965" cy="626033"/>
          </a:xfrm>
          <a:custGeom>
            <a:avLst/>
            <a:gdLst>
              <a:gd name="T0" fmla="*/ 114 w 652"/>
              <a:gd name="T1" fmla="*/ 2 h 93"/>
              <a:gd name="T2" fmla="*/ 114 w 652"/>
              <a:gd name="T3" fmla="*/ 0 h 93"/>
              <a:gd name="T4" fmla="*/ 0 w 652"/>
              <a:gd name="T5" fmla="*/ 0 h 93"/>
              <a:gd name="T6" fmla="*/ 0 w 652"/>
              <a:gd name="T7" fmla="*/ 93 h 93"/>
              <a:gd name="T8" fmla="*/ 652 w 652"/>
              <a:gd name="T9" fmla="*/ 93 h 93"/>
              <a:gd name="T10" fmla="*/ 652 w 652"/>
              <a:gd name="T11" fmla="*/ 2 h 93"/>
              <a:gd name="T12" fmla="*/ 114 w 652"/>
              <a:gd name="T13" fmla="*/ 2 h 93"/>
            </a:gdLst>
            <a:ahLst/>
            <a:cxnLst>
              <a:cxn ang="0">
                <a:pos x="T0" y="T1"/>
              </a:cxn>
              <a:cxn ang="0">
                <a:pos x="T2" y="T3"/>
              </a:cxn>
              <a:cxn ang="0">
                <a:pos x="T4" y="T5"/>
              </a:cxn>
              <a:cxn ang="0">
                <a:pos x="T6" y="T7"/>
              </a:cxn>
              <a:cxn ang="0">
                <a:pos x="T8" y="T9"/>
              </a:cxn>
              <a:cxn ang="0">
                <a:pos x="T10" y="T11"/>
              </a:cxn>
              <a:cxn ang="0">
                <a:pos x="T12" y="T13"/>
              </a:cxn>
            </a:cxnLst>
            <a:rect l="0" t="0" r="r" b="b"/>
            <a:pathLst>
              <a:path w="652" h="93">
                <a:moveTo>
                  <a:pt x="114" y="2"/>
                </a:moveTo>
                <a:lnTo>
                  <a:pt x="114" y="0"/>
                </a:lnTo>
                <a:lnTo>
                  <a:pt x="0" y="0"/>
                </a:lnTo>
                <a:lnTo>
                  <a:pt x="0" y="93"/>
                </a:lnTo>
                <a:lnTo>
                  <a:pt x="652" y="93"/>
                </a:lnTo>
                <a:lnTo>
                  <a:pt x="652" y="2"/>
                </a:lnTo>
                <a:lnTo>
                  <a:pt x="114" y="2"/>
                </a:lnTo>
                <a:close/>
              </a:path>
            </a:pathLst>
          </a:custGeom>
          <a:solidFill>
            <a:srgbClr val="C2939C"/>
          </a:solidFill>
          <a:ln>
            <a:noFill/>
          </a:ln>
        </p:spPr>
        <p:txBody>
          <a:bodyPr vert="horz" wrap="square" lIns="91440" tIns="45720" rIns="91440" bIns="45720" numCol="1" anchor="t" anchorCtr="0" compatLnSpc="1"/>
          <a:lstStyle/>
          <a:p>
            <a:endParaRPr lang="zh-CN" altLang="en-US"/>
          </a:p>
        </p:txBody>
      </p:sp>
      <p:sp>
        <p:nvSpPr>
          <p:cNvPr id="50" name="Freeform 19"/>
          <p:cNvSpPr/>
          <p:nvPr/>
        </p:nvSpPr>
        <p:spPr bwMode="auto">
          <a:xfrm>
            <a:off x="2375476" y="4865071"/>
            <a:ext cx="3621569" cy="612570"/>
          </a:xfrm>
          <a:custGeom>
            <a:avLst/>
            <a:gdLst>
              <a:gd name="T0" fmla="*/ 538 w 538"/>
              <a:gd name="T1" fmla="*/ 0 h 91"/>
              <a:gd name="T2" fmla="*/ 115 w 538"/>
              <a:gd name="T3" fmla="*/ 0 h 91"/>
              <a:gd name="T4" fmla="*/ 0 w 538"/>
              <a:gd name="T5" fmla="*/ 0 h 91"/>
              <a:gd name="T6" fmla="*/ 0 w 538"/>
              <a:gd name="T7" fmla="*/ 91 h 91"/>
              <a:gd name="T8" fmla="*/ 538 w 538"/>
              <a:gd name="T9" fmla="*/ 91 h 91"/>
              <a:gd name="T10" fmla="*/ 538 w 538"/>
              <a:gd name="T11" fmla="*/ 0 h 91"/>
            </a:gdLst>
            <a:ahLst/>
            <a:cxnLst>
              <a:cxn ang="0">
                <a:pos x="T0" y="T1"/>
              </a:cxn>
              <a:cxn ang="0">
                <a:pos x="T2" y="T3"/>
              </a:cxn>
              <a:cxn ang="0">
                <a:pos x="T4" y="T5"/>
              </a:cxn>
              <a:cxn ang="0">
                <a:pos x="T6" y="T7"/>
              </a:cxn>
              <a:cxn ang="0">
                <a:pos x="T8" y="T9"/>
              </a:cxn>
              <a:cxn ang="0">
                <a:pos x="T10" y="T11"/>
              </a:cxn>
            </a:cxnLst>
            <a:rect l="0" t="0" r="r" b="b"/>
            <a:pathLst>
              <a:path w="538" h="91">
                <a:moveTo>
                  <a:pt x="538" y="0"/>
                </a:moveTo>
                <a:lnTo>
                  <a:pt x="115" y="0"/>
                </a:lnTo>
                <a:lnTo>
                  <a:pt x="0" y="0"/>
                </a:lnTo>
                <a:lnTo>
                  <a:pt x="0" y="91"/>
                </a:lnTo>
                <a:lnTo>
                  <a:pt x="538" y="91"/>
                </a:lnTo>
                <a:lnTo>
                  <a:pt x="538" y="0"/>
                </a:lnTo>
                <a:close/>
              </a:path>
            </a:pathLst>
          </a:custGeom>
          <a:solidFill>
            <a:srgbClr val="5F4A71"/>
          </a:solidFill>
          <a:ln>
            <a:noFill/>
          </a:ln>
        </p:spPr>
        <p:txBody>
          <a:bodyPr vert="horz" wrap="square" lIns="91440" tIns="45720" rIns="91440" bIns="45720" numCol="1" anchor="t" anchorCtr="0" compatLnSpc="1"/>
          <a:lstStyle/>
          <a:p>
            <a:endParaRPr lang="zh-CN" altLang="en-US"/>
          </a:p>
        </p:txBody>
      </p:sp>
      <p:sp>
        <p:nvSpPr>
          <p:cNvPr id="52" name="Freeform 21"/>
          <p:cNvSpPr/>
          <p:nvPr/>
        </p:nvSpPr>
        <p:spPr bwMode="auto">
          <a:xfrm>
            <a:off x="3147585" y="4239038"/>
            <a:ext cx="2847442" cy="626033"/>
          </a:xfrm>
          <a:custGeom>
            <a:avLst/>
            <a:gdLst>
              <a:gd name="T0" fmla="*/ 423 w 423"/>
              <a:gd name="T1" fmla="*/ 0 h 93"/>
              <a:gd name="T2" fmla="*/ 113 w 423"/>
              <a:gd name="T3" fmla="*/ 0 h 93"/>
              <a:gd name="T4" fmla="*/ 0 w 423"/>
              <a:gd name="T5" fmla="*/ 0 h 93"/>
              <a:gd name="T6" fmla="*/ 0 w 423"/>
              <a:gd name="T7" fmla="*/ 93 h 93"/>
              <a:gd name="T8" fmla="*/ 423 w 423"/>
              <a:gd name="T9" fmla="*/ 93 h 93"/>
              <a:gd name="T10" fmla="*/ 423 w 423"/>
              <a:gd name="T11" fmla="*/ 0 h 93"/>
            </a:gdLst>
            <a:ahLst/>
            <a:cxnLst>
              <a:cxn ang="0">
                <a:pos x="T0" y="T1"/>
              </a:cxn>
              <a:cxn ang="0">
                <a:pos x="T2" y="T3"/>
              </a:cxn>
              <a:cxn ang="0">
                <a:pos x="T4" y="T5"/>
              </a:cxn>
              <a:cxn ang="0">
                <a:pos x="T6" y="T7"/>
              </a:cxn>
              <a:cxn ang="0">
                <a:pos x="T8" y="T9"/>
              </a:cxn>
              <a:cxn ang="0">
                <a:pos x="T10" y="T11"/>
              </a:cxn>
            </a:cxnLst>
            <a:rect l="0" t="0" r="r" b="b"/>
            <a:pathLst>
              <a:path w="423" h="93">
                <a:moveTo>
                  <a:pt x="423" y="0"/>
                </a:moveTo>
                <a:lnTo>
                  <a:pt x="113" y="0"/>
                </a:lnTo>
                <a:lnTo>
                  <a:pt x="0" y="0"/>
                </a:lnTo>
                <a:lnTo>
                  <a:pt x="0" y="93"/>
                </a:lnTo>
                <a:lnTo>
                  <a:pt x="423" y="93"/>
                </a:lnTo>
                <a:lnTo>
                  <a:pt x="423" y="0"/>
                </a:lnTo>
                <a:close/>
              </a:path>
            </a:pathLst>
          </a:custGeom>
          <a:solidFill>
            <a:srgbClr val="C2939C"/>
          </a:solidFill>
          <a:ln>
            <a:noFill/>
          </a:ln>
        </p:spPr>
        <p:txBody>
          <a:bodyPr vert="horz" wrap="square" lIns="91440" tIns="45720" rIns="91440" bIns="45720" numCol="1" anchor="t" anchorCtr="0" compatLnSpc="1"/>
          <a:lstStyle/>
          <a:p>
            <a:endParaRPr lang="zh-CN" altLang="en-US"/>
          </a:p>
        </p:txBody>
      </p:sp>
      <p:sp>
        <p:nvSpPr>
          <p:cNvPr id="53" name="Freeform 22"/>
          <p:cNvSpPr/>
          <p:nvPr/>
        </p:nvSpPr>
        <p:spPr bwMode="auto">
          <a:xfrm>
            <a:off x="3908249" y="3626468"/>
            <a:ext cx="2086778" cy="612570"/>
          </a:xfrm>
          <a:custGeom>
            <a:avLst/>
            <a:gdLst>
              <a:gd name="T0" fmla="*/ 310 w 310"/>
              <a:gd name="T1" fmla="*/ 0 h 91"/>
              <a:gd name="T2" fmla="*/ 205 w 310"/>
              <a:gd name="T3" fmla="*/ 0 h 91"/>
              <a:gd name="T4" fmla="*/ 0 w 310"/>
              <a:gd name="T5" fmla="*/ 0 h 91"/>
              <a:gd name="T6" fmla="*/ 0 w 310"/>
              <a:gd name="T7" fmla="*/ 91 h 91"/>
              <a:gd name="T8" fmla="*/ 310 w 310"/>
              <a:gd name="T9" fmla="*/ 91 h 91"/>
              <a:gd name="T10" fmla="*/ 310 w 310"/>
              <a:gd name="T11" fmla="*/ 0 h 91"/>
            </a:gdLst>
            <a:ahLst/>
            <a:cxnLst>
              <a:cxn ang="0">
                <a:pos x="T0" y="T1"/>
              </a:cxn>
              <a:cxn ang="0">
                <a:pos x="T2" y="T3"/>
              </a:cxn>
              <a:cxn ang="0">
                <a:pos x="T4" y="T5"/>
              </a:cxn>
              <a:cxn ang="0">
                <a:pos x="T6" y="T7"/>
              </a:cxn>
              <a:cxn ang="0">
                <a:pos x="T8" y="T9"/>
              </a:cxn>
              <a:cxn ang="0">
                <a:pos x="T10" y="T11"/>
              </a:cxn>
            </a:cxnLst>
            <a:rect l="0" t="0" r="r" b="b"/>
            <a:pathLst>
              <a:path w="310" h="91">
                <a:moveTo>
                  <a:pt x="310" y="0"/>
                </a:moveTo>
                <a:lnTo>
                  <a:pt x="205" y="0"/>
                </a:lnTo>
                <a:lnTo>
                  <a:pt x="0" y="0"/>
                </a:lnTo>
                <a:lnTo>
                  <a:pt x="0" y="91"/>
                </a:lnTo>
                <a:lnTo>
                  <a:pt x="310" y="91"/>
                </a:lnTo>
                <a:lnTo>
                  <a:pt x="310" y="0"/>
                </a:lnTo>
                <a:close/>
              </a:path>
            </a:pathLst>
          </a:custGeom>
          <a:solidFill>
            <a:srgbClr val="5F4A71"/>
          </a:solidFill>
          <a:ln>
            <a:noFill/>
          </a:ln>
        </p:spPr>
        <p:txBody>
          <a:bodyPr vert="horz" wrap="square" lIns="91440" tIns="45720" rIns="91440" bIns="45720" numCol="1" anchor="t" anchorCtr="0" compatLnSpc="1"/>
          <a:lstStyle/>
          <a:p>
            <a:endParaRPr lang="zh-CN" altLang="en-US"/>
          </a:p>
        </p:txBody>
      </p:sp>
      <p:sp>
        <p:nvSpPr>
          <p:cNvPr id="56" name="文本框 99"/>
          <p:cNvSpPr txBox="1"/>
          <p:nvPr/>
        </p:nvSpPr>
        <p:spPr>
          <a:xfrm>
            <a:off x="6095999" y="3127516"/>
            <a:ext cx="5224531" cy="2769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rgbClr val="5F4A71"/>
                </a:solidFill>
                <a:latin typeface="微软雅黑" panose="020B0503020204020204" pitchFamily="34" charset="-122"/>
                <a:ea typeface="微软雅黑" panose="020B0503020204020204" pitchFamily="34" charset="-122"/>
              </a:rPr>
              <a:t>拟创新点</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理论与</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或</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实践意义是什么</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首先要适当介绍历史背景和理论根据</a:t>
            </a:r>
            <a:endParaRPr lang="en-US" altLang="zh-CN" sz="900"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7" name="文本框 99"/>
          <p:cNvSpPr txBox="1"/>
          <p:nvPr/>
        </p:nvSpPr>
        <p:spPr>
          <a:xfrm>
            <a:off x="6095999" y="3754901"/>
            <a:ext cx="5224531" cy="2769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rgbClr val="5F4A71"/>
                </a:solidFill>
                <a:latin typeface="微软雅黑" panose="020B0503020204020204" pitchFamily="34" charset="-122"/>
                <a:ea typeface="微软雅黑" panose="020B0503020204020204" pitchFamily="34" charset="-122"/>
              </a:rPr>
              <a:t>拟创新点</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理论与</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或</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实践意义是什么</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首先要适当介绍历史背景和理论根据</a:t>
            </a:r>
            <a:endParaRPr lang="en-US" altLang="zh-CN" sz="900"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8" name="文本框 99"/>
          <p:cNvSpPr txBox="1"/>
          <p:nvPr/>
        </p:nvSpPr>
        <p:spPr>
          <a:xfrm>
            <a:off x="6095999" y="4375745"/>
            <a:ext cx="5224531" cy="2769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rgbClr val="5F4A71"/>
                </a:solidFill>
                <a:latin typeface="微软雅黑" panose="020B0503020204020204" pitchFamily="34" charset="-122"/>
                <a:ea typeface="微软雅黑" panose="020B0503020204020204" pitchFamily="34" charset="-122"/>
              </a:rPr>
              <a:t>拟创新点</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理论与</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或</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实践意义是什么</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首先要适当介绍历史背景和理论根据</a:t>
            </a:r>
            <a:endParaRPr lang="en-US" altLang="zh-CN" sz="900"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9" name="文本框 99"/>
          <p:cNvSpPr txBox="1"/>
          <p:nvPr/>
        </p:nvSpPr>
        <p:spPr>
          <a:xfrm>
            <a:off x="6095999" y="4996588"/>
            <a:ext cx="5224531" cy="2769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rgbClr val="5F4A71"/>
                </a:solidFill>
                <a:latin typeface="微软雅黑" panose="020B0503020204020204" pitchFamily="34" charset="-122"/>
                <a:ea typeface="微软雅黑" panose="020B0503020204020204" pitchFamily="34" charset="-122"/>
              </a:rPr>
              <a:t>拟创新点</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理论与</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或</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实践意义是什么</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首先要适当介绍历史背景和理论根据</a:t>
            </a:r>
            <a:endParaRPr lang="en-US" altLang="zh-CN" sz="900"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60" name="文本框 99"/>
          <p:cNvSpPr txBox="1"/>
          <p:nvPr/>
        </p:nvSpPr>
        <p:spPr>
          <a:xfrm>
            <a:off x="6095999" y="5609459"/>
            <a:ext cx="5224531" cy="2769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rgbClr val="5F4A71"/>
                </a:solidFill>
                <a:latin typeface="微软雅黑" panose="020B0503020204020204" pitchFamily="34" charset="-122"/>
                <a:ea typeface="微软雅黑" panose="020B0503020204020204" pitchFamily="34" charset="-122"/>
              </a:rPr>
              <a:t>拟创新点</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理论与</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或</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实践意义是什么</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首先要适当介绍历史背景和理论根据</a:t>
            </a:r>
            <a:endParaRPr lang="en-US" altLang="zh-CN" sz="900"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iterate type="lt">
                                    <p:tmPct val="10000"/>
                                  </p:iterate>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850"/>
                            </p:stCondLst>
                            <p:childTnLst>
                              <p:par>
                                <p:cTn id="10" presetID="42" presetClass="entr" presetSubtype="0" fill="hold" grpId="0" nodeType="after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500"/>
                                        <p:tgtEl>
                                          <p:spTgt spid="49"/>
                                        </p:tgtEl>
                                      </p:cBhvr>
                                    </p:animEffect>
                                    <p:anim calcmode="lin" valueType="num">
                                      <p:cBhvr>
                                        <p:cTn id="13" dur="500" fill="hold"/>
                                        <p:tgtEl>
                                          <p:spTgt spid="49"/>
                                        </p:tgtEl>
                                        <p:attrNameLst>
                                          <p:attrName>ppt_x</p:attrName>
                                        </p:attrNameLst>
                                      </p:cBhvr>
                                      <p:tavLst>
                                        <p:tav tm="0">
                                          <p:val>
                                            <p:strVal val="#ppt_x"/>
                                          </p:val>
                                        </p:tav>
                                        <p:tav tm="100000">
                                          <p:val>
                                            <p:strVal val="#ppt_x"/>
                                          </p:val>
                                        </p:tav>
                                      </p:tavLst>
                                    </p:anim>
                                    <p:anim calcmode="lin" valueType="num">
                                      <p:cBhvr>
                                        <p:cTn id="14" dur="500" fill="hold"/>
                                        <p:tgtEl>
                                          <p:spTgt spid="49"/>
                                        </p:tgtEl>
                                        <p:attrNameLst>
                                          <p:attrName>ppt_y</p:attrName>
                                        </p:attrNameLst>
                                      </p:cBhvr>
                                      <p:tavLst>
                                        <p:tav tm="0">
                                          <p:val>
                                            <p:strVal val="#ppt_y+.1"/>
                                          </p:val>
                                        </p:tav>
                                        <p:tav tm="100000">
                                          <p:val>
                                            <p:strVal val="#ppt_y"/>
                                          </p:val>
                                        </p:tav>
                                      </p:tavLst>
                                    </p:anim>
                                  </p:childTnLst>
                                </p:cTn>
                              </p:par>
                            </p:childTnLst>
                          </p:cTn>
                        </p:par>
                        <p:par>
                          <p:cTn id="15" fill="hold">
                            <p:stCondLst>
                              <p:cond delay="1350"/>
                            </p:stCondLst>
                            <p:childTnLst>
                              <p:par>
                                <p:cTn id="16" presetID="42" presetClass="entr" presetSubtype="0"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fade">
                                      <p:cBhvr>
                                        <p:cTn id="18" dur="500"/>
                                        <p:tgtEl>
                                          <p:spTgt spid="50"/>
                                        </p:tgtEl>
                                      </p:cBhvr>
                                    </p:animEffect>
                                    <p:anim calcmode="lin" valueType="num">
                                      <p:cBhvr>
                                        <p:cTn id="19" dur="500" fill="hold"/>
                                        <p:tgtEl>
                                          <p:spTgt spid="50"/>
                                        </p:tgtEl>
                                        <p:attrNameLst>
                                          <p:attrName>ppt_x</p:attrName>
                                        </p:attrNameLst>
                                      </p:cBhvr>
                                      <p:tavLst>
                                        <p:tav tm="0">
                                          <p:val>
                                            <p:strVal val="#ppt_x"/>
                                          </p:val>
                                        </p:tav>
                                        <p:tav tm="100000">
                                          <p:val>
                                            <p:strVal val="#ppt_x"/>
                                          </p:val>
                                        </p:tav>
                                      </p:tavLst>
                                    </p:anim>
                                    <p:anim calcmode="lin" valueType="num">
                                      <p:cBhvr>
                                        <p:cTn id="20" dur="500" fill="hold"/>
                                        <p:tgtEl>
                                          <p:spTgt spid="50"/>
                                        </p:tgtEl>
                                        <p:attrNameLst>
                                          <p:attrName>ppt_y</p:attrName>
                                        </p:attrNameLst>
                                      </p:cBhvr>
                                      <p:tavLst>
                                        <p:tav tm="0">
                                          <p:val>
                                            <p:strVal val="#ppt_y+.1"/>
                                          </p:val>
                                        </p:tav>
                                        <p:tav tm="100000">
                                          <p:val>
                                            <p:strVal val="#ppt_y"/>
                                          </p:val>
                                        </p:tav>
                                      </p:tavLst>
                                    </p:anim>
                                  </p:childTnLst>
                                </p:cTn>
                              </p:par>
                            </p:childTnLst>
                          </p:cTn>
                        </p:par>
                        <p:par>
                          <p:cTn id="21" fill="hold">
                            <p:stCondLst>
                              <p:cond delay="1850"/>
                            </p:stCondLst>
                            <p:childTnLst>
                              <p:par>
                                <p:cTn id="22" presetID="42" presetClass="entr" presetSubtype="0"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fade">
                                      <p:cBhvr>
                                        <p:cTn id="24" dur="500"/>
                                        <p:tgtEl>
                                          <p:spTgt spid="52"/>
                                        </p:tgtEl>
                                      </p:cBhvr>
                                    </p:animEffect>
                                    <p:anim calcmode="lin" valueType="num">
                                      <p:cBhvr>
                                        <p:cTn id="25" dur="500" fill="hold"/>
                                        <p:tgtEl>
                                          <p:spTgt spid="52"/>
                                        </p:tgtEl>
                                        <p:attrNameLst>
                                          <p:attrName>ppt_x</p:attrName>
                                        </p:attrNameLst>
                                      </p:cBhvr>
                                      <p:tavLst>
                                        <p:tav tm="0">
                                          <p:val>
                                            <p:strVal val="#ppt_x"/>
                                          </p:val>
                                        </p:tav>
                                        <p:tav tm="100000">
                                          <p:val>
                                            <p:strVal val="#ppt_x"/>
                                          </p:val>
                                        </p:tav>
                                      </p:tavLst>
                                    </p:anim>
                                    <p:anim calcmode="lin" valueType="num">
                                      <p:cBhvr>
                                        <p:cTn id="26" dur="500" fill="hold"/>
                                        <p:tgtEl>
                                          <p:spTgt spid="52"/>
                                        </p:tgtEl>
                                        <p:attrNameLst>
                                          <p:attrName>ppt_y</p:attrName>
                                        </p:attrNameLst>
                                      </p:cBhvr>
                                      <p:tavLst>
                                        <p:tav tm="0">
                                          <p:val>
                                            <p:strVal val="#ppt_y+.1"/>
                                          </p:val>
                                        </p:tav>
                                        <p:tav tm="100000">
                                          <p:val>
                                            <p:strVal val="#ppt_y"/>
                                          </p:val>
                                        </p:tav>
                                      </p:tavLst>
                                    </p:anim>
                                  </p:childTnLst>
                                </p:cTn>
                              </p:par>
                            </p:childTnLst>
                          </p:cTn>
                        </p:par>
                        <p:par>
                          <p:cTn id="27" fill="hold">
                            <p:stCondLst>
                              <p:cond delay="2350"/>
                            </p:stCondLst>
                            <p:childTnLst>
                              <p:par>
                                <p:cTn id="28" presetID="42" presetClass="entr" presetSubtype="0"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fade">
                                      <p:cBhvr>
                                        <p:cTn id="30" dur="500"/>
                                        <p:tgtEl>
                                          <p:spTgt spid="53"/>
                                        </p:tgtEl>
                                      </p:cBhvr>
                                    </p:animEffect>
                                    <p:anim calcmode="lin" valueType="num">
                                      <p:cBhvr>
                                        <p:cTn id="31" dur="500" fill="hold"/>
                                        <p:tgtEl>
                                          <p:spTgt spid="53"/>
                                        </p:tgtEl>
                                        <p:attrNameLst>
                                          <p:attrName>ppt_x</p:attrName>
                                        </p:attrNameLst>
                                      </p:cBhvr>
                                      <p:tavLst>
                                        <p:tav tm="0">
                                          <p:val>
                                            <p:strVal val="#ppt_x"/>
                                          </p:val>
                                        </p:tav>
                                        <p:tav tm="100000">
                                          <p:val>
                                            <p:strVal val="#ppt_x"/>
                                          </p:val>
                                        </p:tav>
                                      </p:tavLst>
                                    </p:anim>
                                    <p:anim calcmode="lin" valueType="num">
                                      <p:cBhvr>
                                        <p:cTn id="32" dur="500" fill="hold"/>
                                        <p:tgtEl>
                                          <p:spTgt spid="53"/>
                                        </p:tgtEl>
                                        <p:attrNameLst>
                                          <p:attrName>ppt_y</p:attrName>
                                        </p:attrNameLst>
                                      </p:cBhvr>
                                      <p:tavLst>
                                        <p:tav tm="0">
                                          <p:val>
                                            <p:strVal val="#ppt_y+.1"/>
                                          </p:val>
                                        </p:tav>
                                        <p:tav tm="100000">
                                          <p:val>
                                            <p:strVal val="#ppt_y"/>
                                          </p:val>
                                        </p:tav>
                                      </p:tavLst>
                                    </p:anim>
                                  </p:childTnLst>
                                </p:cTn>
                              </p:par>
                            </p:childTnLst>
                          </p:cTn>
                        </p:par>
                        <p:par>
                          <p:cTn id="33" fill="hold">
                            <p:stCondLst>
                              <p:cond delay="2850"/>
                            </p:stCondLst>
                            <p:childTnLst>
                              <p:par>
                                <p:cTn id="34" presetID="42" presetClass="entr" presetSubtype="0" fill="hold" grpId="0"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anim calcmode="lin" valueType="num">
                                      <p:cBhvr>
                                        <p:cTn id="37" dur="500" fill="hold"/>
                                        <p:tgtEl>
                                          <p:spTgt spid="30"/>
                                        </p:tgtEl>
                                        <p:attrNameLst>
                                          <p:attrName>ppt_x</p:attrName>
                                        </p:attrNameLst>
                                      </p:cBhvr>
                                      <p:tavLst>
                                        <p:tav tm="0">
                                          <p:val>
                                            <p:strVal val="#ppt_x"/>
                                          </p:val>
                                        </p:tav>
                                        <p:tav tm="100000">
                                          <p:val>
                                            <p:strVal val="#ppt_x"/>
                                          </p:val>
                                        </p:tav>
                                      </p:tavLst>
                                    </p:anim>
                                    <p:anim calcmode="lin" valueType="num">
                                      <p:cBhvr>
                                        <p:cTn id="38" dur="500" fill="hold"/>
                                        <p:tgtEl>
                                          <p:spTgt spid="30"/>
                                        </p:tgtEl>
                                        <p:attrNameLst>
                                          <p:attrName>ppt_y</p:attrName>
                                        </p:attrNameLst>
                                      </p:cBhvr>
                                      <p:tavLst>
                                        <p:tav tm="0">
                                          <p:val>
                                            <p:strVal val="#ppt_y+.1"/>
                                          </p:val>
                                        </p:tav>
                                        <p:tav tm="100000">
                                          <p:val>
                                            <p:strVal val="#ppt_y"/>
                                          </p:val>
                                        </p:tav>
                                      </p:tavLst>
                                    </p:anim>
                                  </p:childTnLst>
                                </p:cTn>
                              </p:par>
                            </p:childTnLst>
                          </p:cTn>
                        </p:par>
                        <p:par>
                          <p:cTn id="39" fill="hold">
                            <p:stCondLst>
                              <p:cond delay="3350"/>
                            </p:stCondLst>
                            <p:childTnLst>
                              <p:par>
                                <p:cTn id="40" presetID="10" presetClass="entr" presetSubtype="0" fill="hold" nodeType="after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500"/>
                                        <p:tgtEl>
                                          <p:spTgt spid="3"/>
                                        </p:tgtEl>
                                      </p:cBhvr>
                                    </p:animEffect>
                                  </p:childTnLst>
                                </p:cTn>
                              </p:par>
                            </p:childTnLst>
                          </p:cTn>
                        </p:par>
                        <p:par>
                          <p:cTn id="43" fill="hold">
                            <p:stCondLst>
                              <p:cond delay="3850"/>
                            </p:stCondLst>
                            <p:childTnLst>
                              <p:par>
                                <p:cTn id="44" presetID="5" presetClass="entr" presetSubtype="10" fill="hold" grpId="0" nodeType="afterEffect">
                                  <p:stCondLst>
                                    <p:cond delay="0"/>
                                  </p:stCondLst>
                                  <p:childTnLst>
                                    <p:set>
                                      <p:cBhvr>
                                        <p:cTn id="45" dur="1" fill="hold">
                                          <p:stCondLst>
                                            <p:cond delay="0"/>
                                          </p:stCondLst>
                                        </p:cTn>
                                        <p:tgtEl>
                                          <p:spTgt spid="56"/>
                                        </p:tgtEl>
                                        <p:attrNameLst>
                                          <p:attrName>style.visibility</p:attrName>
                                        </p:attrNameLst>
                                      </p:cBhvr>
                                      <p:to>
                                        <p:strVal val="visible"/>
                                      </p:to>
                                    </p:set>
                                    <p:animEffect transition="in" filter="checkerboard(across)">
                                      <p:cBhvr>
                                        <p:cTn id="46" dur="500"/>
                                        <p:tgtEl>
                                          <p:spTgt spid="56"/>
                                        </p:tgtEl>
                                      </p:cBhvr>
                                    </p:animEffect>
                                  </p:childTnLst>
                                </p:cTn>
                              </p:par>
                            </p:childTnLst>
                          </p:cTn>
                        </p:par>
                        <p:par>
                          <p:cTn id="47" fill="hold">
                            <p:stCondLst>
                              <p:cond delay="4350"/>
                            </p:stCondLst>
                            <p:childTnLst>
                              <p:par>
                                <p:cTn id="48" presetID="5" presetClass="entr" presetSubtype="1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checkerboard(across)">
                                      <p:cBhvr>
                                        <p:cTn id="50" dur="500"/>
                                        <p:tgtEl>
                                          <p:spTgt spid="57"/>
                                        </p:tgtEl>
                                      </p:cBhvr>
                                    </p:animEffect>
                                  </p:childTnLst>
                                </p:cTn>
                              </p:par>
                            </p:childTnLst>
                          </p:cTn>
                        </p:par>
                        <p:par>
                          <p:cTn id="51" fill="hold">
                            <p:stCondLst>
                              <p:cond delay="4850"/>
                            </p:stCondLst>
                            <p:childTnLst>
                              <p:par>
                                <p:cTn id="52" presetID="5" presetClass="entr" presetSubtype="10"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checkerboard(across)">
                                      <p:cBhvr>
                                        <p:cTn id="54" dur="500"/>
                                        <p:tgtEl>
                                          <p:spTgt spid="58"/>
                                        </p:tgtEl>
                                      </p:cBhvr>
                                    </p:animEffect>
                                  </p:childTnLst>
                                </p:cTn>
                              </p:par>
                            </p:childTnLst>
                          </p:cTn>
                        </p:par>
                        <p:par>
                          <p:cTn id="55" fill="hold">
                            <p:stCondLst>
                              <p:cond delay="5350"/>
                            </p:stCondLst>
                            <p:childTnLst>
                              <p:par>
                                <p:cTn id="56" presetID="5" presetClass="entr" presetSubtype="10" fill="hold" grpId="0"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checkerboard(across)">
                                      <p:cBhvr>
                                        <p:cTn id="58" dur="500"/>
                                        <p:tgtEl>
                                          <p:spTgt spid="59"/>
                                        </p:tgtEl>
                                      </p:cBhvr>
                                    </p:animEffect>
                                  </p:childTnLst>
                                </p:cTn>
                              </p:par>
                            </p:childTnLst>
                          </p:cTn>
                        </p:par>
                        <p:par>
                          <p:cTn id="59" fill="hold">
                            <p:stCondLst>
                              <p:cond delay="5850"/>
                            </p:stCondLst>
                            <p:childTnLst>
                              <p:par>
                                <p:cTn id="60" presetID="5" presetClass="entr" presetSubtype="10" fill="hold" grpId="0" nodeType="afterEffect">
                                  <p:stCondLst>
                                    <p:cond delay="0"/>
                                  </p:stCondLst>
                                  <p:childTnLst>
                                    <p:set>
                                      <p:cBhvr>
                                        <p:cTn id="61" dur="1" fill="hold">
                                          <p:stCondLst>
                                            <p:cond delay="0"/>
                                          </p:stCondLst>
                                        </p:cTn>
                                        <p:tgtEl>
                                          <p:spTgt spid="60"/>
                                        </p:tgtEl>
                                        <p:attrNameLst>
                                          <p:attrName>style.visibility</p:attrName>
                                        </p:attrNameLst>
                                      </p:cBhvr>
                                      <p:to>
                                        <p:strVal val="visible"/>
                                      </p:to>
                                    </p:set>
                                    <p:animEffect transition="in" filter="checkerboard(across)">
                                      <p:cBhvr>
                                        <p:cTn id="6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9" grpId="0" animBg="1"/>
      <p:bldP spid="50" grpId="0" animBg="1"/>
      <p:bldP spid="52" grpId="0" animBg="1"/>
      <p:bldP spid="53" grpId="0" animBg="1"/>
      <p:bldP spid="56" grpId="0"/>
      <p:bldP spid="57" grpId="0"/>
      <p:bldP spid="58" grpId="0"/>
      <p:bldP spid="59" grpId="0"/>
      <p:bldP spid="6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4"/>
          <p:cNvGrpSpPr>
            <a:grpSpLocks noChangeAspect="1"/>
          </p:cNvGrpSpPr>
          <p:nvPr/>
        </p:nvGrpSpPr>
        <p:grpSpPr bwMode="auto">
          <a:xfrm rot="21003754">
            <a:off x="3292485" y="58074"/>
            <a:ext cx="6008930" cy="6871391"/>
            <a:chOff x="-431" y="1205"/>
            <a:chExt cx="4034" cy="4613"/>
          </a:xfrm>
        </p:grpSpPr>
        <p:sp>
          <p:nvSpPr>
            <p:cNvPr id="10" name="Freeform 5"/>
            <p:cNvSpPr/>
            <p:nvPr/>
          </p:nvSpPr>
          <p:spPr bwMode="auto">
            <a:xfrm>
              <a:off x="2227" y="1802"/>
              <a:ext cx="718" cy="768"/>
            </a:xfrm>
            <a:custGeom>
              <a:avLst/>
              <a:gdLst>
                <a:gd name="T0" fmla="*/ 31 w 142"/>
                <a:gd name="T1" fmla="*/ 117 h 152"/>
                <a:gd name="T2" fmla="*/ 79 w 142"/>
                <a:gd name="T3" fmla="*/ 72 h 152"/>
                <a:gd name="T4" fmla="*/ 81 w 142"/>
                <a:gd name="T5" fmla="*/ 98 h 152"/>
                <a:gd name="T6" fmla="*/ 68 w 142"/>
                <a:gd name="T7" fmla="*/ 86 h 152"/>
                <a:gd name="T8" fmla="*/ 77 w 142"/>
                <a:gd name="T9" fmla="*/ 85 h 152"/>
                <a:gd name="T10" fmla="*/ 65 w 142"/>
                <a:gd name="T11" fmla="*/ 98 h 152"/>
                <a:gd name="T12" fmla="*/ 85 w 142"/>
                <a:gd name="T13" fmla="*/ 71 h 152"/>
                <a:gd name="T14" fmla="*/ 97 w 142"/>
                <a:gd name="T15" fmla="*/ 58 h 152"/>
                <a:gd name="T16" fmla="*/ 130 w 142"/>
                <a:gd name="T17" fmla="*/ 55 h 152"/>
                <a:gd name="T18" fmla="*/ 116 w 142"/>
                <a:gd name="T19" fmla="*/ 61 h 152"/>
                <a:gd name="T20" fmla="*/ 124 w 142"/>
                <a:gd name="T21" fmla="*/ 56 h 152"/>
                <a:gd name="T22" fmla="*/ 124 w 142"/>
                <a:gd name="T23" fmla="*/ 68 h 152"/>
                <a:gd name="T24" fmla="*/ 121 w 142"/>
                <a:gd name="T25" fmla="*/ 45 h 152"/>
                <a:gd name="T26" fmla="*/ 125 w 142"/>
                <a:gd name="T27" fmla="*/ 37 h 152"/>
                <a:gd name="T28" fmla="*/ 127 w 142"/>
                <a:gd name="T29" fmla="*/ 3 h 152"/>
                <a:gd name="T30" fmla="*/ 121 w 142"/>
                <a:gd name="T31" fmla="*/ 19 h 152"/>
                <a:gd name="T32" fmla="*/ 125 w 142"/>
                <a:gd name="T33" fmla="*/ 10 h 152"/>
                <a:gd name="T34" fmla="*/ 128 w 142"/>
                <a:gd name="T35" fmla="*/ 15 h 152"/>
                <a:gd name="T36" fmla="*/ 121 w 142"/>
                <a:gd name="T37" fmla="*/ 13 h 152"/>
                <a:gd name="T38" fmla="*/ 137 w 142"/>
                <a:gd name="T39" fmla="*/ 7 h 152"/>
                <a:gd name="T40" fmla="*/ 125 w 142"/>
                <a:gd name="T41" fmla="*/ 34 h 152"/>
                <a:gd name="T42" fmla="*/ 111 w 142"/>
                <a:gd name="T43" fmla="*/ 44 h 152"/>
                <a:gd name="T44" fmla="*/ 114 w 142"/>
                <a:gd name="T45" fmla="*/ 33 h 152"/>
                <a:gd name="T46" fmla="*/ 87 w 142"/>
                <a:gd name="T47" fmla="*/ 37 h 152"/>
                <a:gd name="T48" fmla="*/ 98 w 142"/>
                <a:gd name="T49" fmla="*/ 28 h 152"/>
                <a:gd name="T50" fmla="*/ 93 w 142"/>
                <a:gd name="T51" fmla="*/ 37 h 152"/>
                <a:gd name="T52" fmla="*/ 108 w 142"/>
                <a:gd name="T53" fmla="*/ 23 h 152"/>
                <a:gd name="T54" fmla="*/ 106 w 142"/>
                <a:gd name="T55" fmla="*/ 46 h 152"/>
                <a:gd name="T56" fmla="*/ 103 w 142"/>
                <a:gd name="T57" fmla="*/ 49 h 152"/>
                <a:gd name="T58" fmla="*/ 101 w 142"/>
                <a:gd name="T59" fmla="*/ 52 h 152"/>
                <a:gd name="T60" fmla="*/ 64 w 142"/>
                <a:gd name="T61" fmla="*/ 72 h 152"/>
                <a:gd name="T62" fmla="*/ 50 w 142"/>
                <a:gd name="T63" fmla="*/ 83 h 152"/>
                <a:gd name="T64" fmla="*/ 37 w 142"/>
                <a:gd name="T65" fmla="*/ 72 h 152"/>
                <a:gd name="T66" fmla="*/ 26 w 142"/>
                <a:gd name="T67" fmla="*/ 60 h 152"/>
                <a:gd name="T68" fmla="*/ 41 w 142"/>
                <a:gd name="T69" fmla="*/ 60 h 152"/>
                <a:gd name="T70" fmla="*/ 32 w 142"/>
                <a:gd name="T71" fmla="*/ 61 h 152"/>
                <a:gd name="T72" fmla="*/ 38 w 142"/>
                <a:gd name="T73" fmla="*/ 51 h 152"/>
                <a:gd name="T74" fmla="*/ 27 w 142"/>
                <a:gd name="T75" fmla="*/ 68 h 152"/>
                <a:gd name="T76" fmla="*/ 3 w 142"/>
                <a:gd name="T77" fmla="*/ 94 h 152"/>
                <a:gd name="T78" fmla="*/ 24 w 142"/>
                <a:gd name="T79" fmla="*/ 97 h 152"/>
                <a:gd name="T80" fmla="*/ 15 w 142"/>
                <a:gd name="T81" fmla="*/ 84 h 152"/>
                <a:gd name="T82" fmla="*/ 23 w 142"/>
                <a:gd name="T83" fmla="*/ 89 h 152"/>
                <a:gd name="T84" fmla="*/ 10 w 142"/>
                <a:gd name="T85" fmla="*/ 99 h 152"/>
                <a:gd name="T86" fmla="*/ 8 w 142"/>
                <a:gd name="T87" fmla="*/ 75 h 152"/>
                <a:gd name="T88" fmla="*/ 41 w 142"/>
                <a:gd name="T89" fmla="*/ 95 h 152"/>
                <a:gd name="T90" fmla="*/ 37 w 142"/>
                <a:gd name="T91" fmla="*/ 102 h 152"/>
                <a:gd name="T92" fmla="*/ 19 w 142"/>
                <a:gd name="T93" fmla="*/ 1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2" h="152">
                  <a:moveTo>
                    <a:pt x="19" y="151"/>
                  </a:moveTo>
                  <a:cubicBezTo>
                    <a:pt x="22" y="140"/>
                    <a:pt x="26" y="128"/>
                    <a:pt x="31" y="117"/>
                  </a:cubicBezTo>
                  <a:cubicBezTo>
                    <a:pt x="37" y="106"/>
                    <a:pt x="43" y="96"/>
                    <a:pt x="51" y="87"/>
                  </a:cubicBezTo>
                  <a:cubicBezTo>
                    <a:pt x="58" y="79"/>
                    <a:pt x="67" y="71"/>
                    <a:pt x="79" y="72"/>
                  </a:cubicBezTo>
                  <a:cubicBezTo>
                    <a:pt x="85" y="73"/>
                    <a:pt x="90" y="77"/>
                    <a:pt x="90" y="84"/>
                  </a:cubicBezTo>
                  <a:cubicBezTo>
                    <a:pt x="90" y="90"/>
                    <a:pt x="86" y="95"/>
                    <a:pt x="81" y="98"/>
                  </a:cubicBezTo>
                  <a:cubicBezTo>
                    <a:pt x="75" y="100"/>
                    <a:pt x="68" y="100"/>
                    <a:pt x="65" y="93"/>
                  </a:cubicBezTo>
                  <a:cubicBezTo>
                    <a:pt x="64" y="90"/>
                    <a:pt x="65" y="87"/>
                    <a:pt x="68" y="86"/>
                  </a:cubicBezTo>
                  <a:cubicBezTo>
                    <a:pt x="70" y="84"/>
                    <a:pt x="73" y="84"/>
                    <a:pt x="75" y="86"/>
                  </a:cubicBezTo>
                  <a:cubicBezTo>
                    <a:pt x="76" y="88"/>
                    <a:pt x="78" y="86"/>
                    <a:pt x="77" y="85"/>
                  </a:cubicBezTo>
                  <a:cubicBezTo>
                    <a:pt x="74" y="81"/>
                    <a:pt x="68" y="81"/>
                    <a:pt x="65" y="84"/>
                  </a:cubicBezTo>
                  <a:cubicBezTo>
                    <a:pt x="61" y="88"/>
                    <a:pt x="62" y="95"/>
                    <a:pt x="65" y="98"/>
                  </a:cubicBezTo>
                  <a:cubicBezTo>
                    <a:pt x="75" y="108"/>
                    <a:pt x="91" y="98"/>
                    <a:pt x="93" y="86"/>
                  </a:cubicBezTo>
                  <a:cubicBezTo>
                    <a:pt x="94" y="80"/>
                    <a:pt x="91" y="74"/>
                    <a:pt x="85" y="71"/>
                  </a:cubicBezTo>
                  <a:cubicBezTo>
                    <a:pt x="83" y="70"/>
                    <a:pt x="80" y="69"/>
                    <a:pt x="77" y="69"/>
                  </a:cubicBezTo>
                  <a:cubicBezTo>
                    <a:pt x="84" y="66"/>
                    <a:pt x="91" y="63"/>
                    <a:pt x="97" y="58"/>
                  </a:cubicBezTo>
                  <a:cubicBezTo>
                    <a:pt x="100" y="56"/>
                    <a:pt x="103" y="53"/>
                    <a:pt x="106" y="50"/>
                  </a:cubicBezTo>
                  <a:cubicBezTo>
                    <a:pt x="114" y="46"/>
                    <a:pt x="126" y="45"/>
                    <a:pt x="130" y="55"/>
                  </a:cubicBezTo>
                  <a:cubicBezTo>
                    <a:pt x="132" y="60"/>
                    <a:pt x="128" y="65"/>
                    <a:pt x="123" y="65"/>
                  </a:cubicBezTo>
                  <a:cubicBezTo>
                    <a:pt x="120" y="65"/>
                    <a:pt x="117" y="64"/>
                    <a:pt x="116" y="61"/>
                  </a:cubicBezTo>
                  <a:cubicBezTo>
                    <a:pt x="115" y="58"/>
                    <a:pt x="119" y="55"/>
                    <a:pt x="121" y="58"/>
                  </a:cubicBezTo>
                  <a:cubicBezTo>
                    <a:pt x="122" y="59"/>
                    <a:pt x="124" y="57"/>
                    <a:pt x="124" y="56"/>
                  </a:cubicBezTo>
                  <a:cubicBezTo>
                    <a:pt x="121" y="52"/>
                    <a:pt x="114" y="54"/>
                    <a:pt x="113" y="59"/>
                  </a:cubicBezTo>
                  <a:cubicBezTo>
                    <a:pt x="113" y="65"/>
                    <a:pt x="119" y="68"/>
                    <a:pt x="124" y="68"/>
                  </a:cubicBezTo>
                  <a:cubicBezTo>
                    <a:pt x="129" y="67"/>
                    <a:pt x="133" y="62"/>
                    <a:pt x="133" y="57"/>
                  </a:cubicBezTo>
                  <a:cubicBezTo>
                    <a:pt x="132" y="50"/>
                    <a:pt x="127" y="46"/>
                    <a:pt x="121" y="45"/>
                  </a:cubicBezTo>
                  <a:cubicBezTo>
                    <a:pt x="119" y="44"/>
                    <a:pt x="117" y="44"/>
                    <a:pt x="114" y="45"/>
                  </a:cubicBezTo>
                  <a:cubicBezTo>
                    <a:pt x="118" y="42"/>
                    <a:pt x="122" y="40"/>
                    <a:pt x="125" y="37"/>
                  </a:cubicBezTo>
                  <a:cubicBezTo>
                    <a:pt x="133" y="31"/>
                    <a:pt x="140" y="23"/>
                    <a:pt x="141" y="14"/>
                  </a:cubicBezTo>
                  <a:cubicBezTo>
                    <a:pt x="142" y="5"/>
                    <a:pt x="134" y="0"/>
                    <a:pt x="127" y="3"/>
                  </a:cubicBezTo>
                  <a:cubicBezTo>
                    <a:pt x="123" y="4"/>
                    <a:pt x="120" y="7"/>
                    <a:pt x="119" y="10"/>
                  </a:cubicBezTo>
                  <a:cubicBezTo>
                    <a:pt x="117" y="14"/>
                    <a:pt x="118" y="17"/>
                    <a:pt x="121" y="19"/>
                  </a:cubicBezTo>
                  <a:cubicBezTo>
                    <a:pt x="125" y="21"/>
                    <a:pt x="131" y="19"/>
                    <a:pt x="131" y="15"/>
                  </a:cubicBezTo>
                  <a:cubicBezTo>
                    <a:pt x="132" y="12"/>
                    <a:pt x="128" y="8"/>
                    <a:pt x="125" y="10"/>
                  </a:cubicBezTo>
                  <a:cubicBezTo>
                    <a:pt x="124" y="11"/>
                    <a:pt x="125" y="13"/>
                    <a:pt x="126" y="12"/>
                  </a:cubicBezTo>
                  <a:cubicBezTo>
                    <a:pt x="127" y="12"/>
                    <a:pt x="129" y="13"/>
                    <a:pt x="128" y="15"/>
                  </a:cubicBezTo>
                  <a:cubicBezTo>
                    <a:pt x="128" y="16"/>
                    <a:pt x="127" y="17"/>
                    <a:pt x="126" y="17"/>
                  </a:cubicBezTo>
                  <a:cubicBezTo>
                    <a:pt x="123" y="17"/>
                    <a:pt x="121" y="16"/>
                    <a:pt x="121" y="13"/>
                  </a:cubicBezTo>
                  <a:cubicBezTo>
                    <a:pt x="121" y="10"/>
                    <a:pt x="124" y="7"/>
                    <a:pt x="127" y="6"/>
                  </a:cubicBezTo>
                  <a:cubicBezTo>
                    <a:pt x="130" y="4"/>
                    <a:pt x="134" y="5"/>
                    <a:pt x="137" y="7"/>
                  </a:cubicBezTo>
                  <a:cubicBezTo>
                    <a:pt x="139" y="10"/>
                    <a:pt x="138" y="14"/>
                    <a:pt x="137" y="17"/>
                  </a:cubicBezTo>
                  <a:cubicBezTo>
                    <a:pt x="135" y="24"/>
                    <a:pt x="130" y="30"/>
                    <a:pt x="125" y="34"/>
                  </a:cubicBezTo>
                  <a:cubicBezTo>
                    <a:pt x="122" y="37"/>
                    <a:pt x="119" y="39"/>
                    <a:pt x="116" y="41"/>
                  </a:cubicBezTo>
                  <a:cubicBezTo>
                    <a:pt x="115" y="42"/>
                    <a:pt x="113" y="43"/>
                    <a:pt x="111" y="44"/>
                  </a:cubicBezTo>
                  <a:cubicBezTo>
                    <a:pt x="111" y="44"/>
                    <a:pt x="110" y="45"/>
                    <a:pt x="109" y="45"/>
                  </a:cubicBezTo>
                  <a:cubicBezTo>
                    <a:pt x="112" y="42"/>
                    <a:pt x="113" y="38"/>
                    <a:pt x="114" y="33"/>
                  </a:cubicBezTo>
                  <a:cubicBezTo>
                    <a:pt x="116" y="24"/>
                    <a:pt x="109" y="17"/>
                    <a:pt x="99" y="18"/>
                  </a:cubicBezTo>
                  <a:cubicBezTo>
                    <a:pt x="91" y="19"/>
                    <a:pt x="82" y="28"/>
                    <a:pt x="87" y="37"/>
                  </a:cubicBezTo>
                  <a:cubicBezTo>
                    <a:pt x="90" y="40"/>
                    <a:pt x="95" y="42"/>
                    <a:pt x="99" y="39"/>
                  </a:cubicBezTo>
                  <a:cubicBezTo>
                    <a:pt x="102" y="36"/>
                    <a:pt x="102" y="30"/>
                    <a:pt x="98" y="28"/>
                  </a:cubicBezTo>
                  <a:cubicBezTo>
                    <a:pt x="97" y="27"/>
                    <a:pt x="96" y="29"/>
                    <a:pt x="97" y="30"/>
                  </a:cubicBezTo>
                  <a:cubicBezTo>
                    <a:pt x="101" y="33"/>
                    <a:pt x="97" y="38"/>
                    <a:pt x="93" y="37"/>
                  </a:cubicBezTo>
                  <a:cubicBezTo>
                    <a:pt x="88" y="36"/>
                    <a:pt x="88" y="31"/>
                    <a:pt x="90" y="27"/>
                  </a:cubicBezTo>
                  <a:cubicBezTo>
                    <a:pt x="93" y="21"/>
                    <a:pt x="102" y="18"/>
                    <a:pt x="108" y="23"/>
                  </a:cubicBezTo>
                  <a:cubicBezTo>
                    <a:pt x="115" y="28"/>
                    <a:pt x="111" y="38"/>
                    <a:pt x="107" y="43"/>
                  </a:cubicBezTo>
                  <a:cubicBezTo>
                    <a:pt x="107" y="44"/>
                    <a:pt x="106" y="45"/>
                    <a:pt x="106" y="46"/>
                  </a:cubicBezTo>
                  <a:cubicBezTo>
                    <a:pt x="105" y="46"/>
                    <a:pt x="105" y="46"/>
                    <a:pt x="105" y="47"/>
                  </a:cubicBezTo>
                  <a:cubicBezTo>
                    <a:pt x="104" y="47"/>
                    <a:pt x="104" y="48"/>
                    <a:pt x="103" y="49"/>
                  </a:cubicBezTo>
                  <a:cubicBezTo>
                    <a:pt x="102" y="50"/>
                    <a:pt x="102" y="50"/>
                    <a:pt x="101" y="51"/>
                  </a:cubicBezTo>
                  <a:cubicBezTo>
                    <a:pt x="101" y="51"/>
                    <a:pt x="101" y="51"/>
                    <a:pt x="101" y="52"/>
                  </a:cubicBezTo>
                  <a:cubicBezTo>
                    <a:pt x="97" y="55"/>
                    <a:pt x="94" y="58"/>
                    <a:pt x="90" y="60"/>
                  </a:cubicBezTo>
                  <a:cubicBezTo>
                    <a:pt x="82" y="65"/>
                    <a:pt x="73" y="68"/>
                    <a:pt x="64" y="72"/>
                  </a:cubicBezTo>
                  <a:cubicBezTo>
                    <a:pt x="64" y="72"/>
                    <a:pt x="64" y="72"/>
                    <a:pt x="64" y="72"/>
                  </a:cubicBezTo>
                  <a:cubicBezTo>
                    <a:pt x="58" y="75"/>
                    <a:pt x="54" y="79"/>
                    <a:pt x="50" y="83"/>
                  </a:cubicBezTo>
                  <a:cubicBezTo>
                    <a:pt x="48" y="86"/>
                    <a:pt x="46" y="88"/>
                    <a:pt x="44" y="91"/>
                  </a:cubicBezTo>
                  <a:cubicBezTo>
                    <a:pt x="46" y="84"/>
                    <a:pt x="43" y="77"/>
                    <a:pt x="37" y="72"/>
                  </a:cubicBezTo>
                  <a:cubicBezTo>
                    <a:pt x="36" y="71"/>
                    <a:pt x="33" y="70"/>
                    <a:pt x="31" y="69"/>
                  </a:cubicBezTo>
                  <a:cubicBezTo>
                    <a:pt x="28" y="67"/>
                    <a:pt x="26" y="63"/>
                    <a:pt x="26" y="60"/>
                  </a:cubicBezTo>
                  <a:cubicBezTo>
                    <a:pt x="26" y="55"/>
                    <a:pt x="29" y="52"/>
                    <a:pt x="33" y="53"/>
                  </a:cubicBezTo>
                  <a:cubicBezTo>
                    <a:pt x="37" y="53"/>
                    <a:pt x="41" y="56"/>
                    <a:pt x="41" y="60"/>
                  </a:cubicBezTo>
                  <a:cubicBezTo>
                    <a:pt x="41" y="64"/>
                    <a:pt x="35" y="66"/>
                    <a:pt x="34" y="61"/>
                  </a:cubicBezTo>
                  <a:cubicBezTo>
                    <a:pt x="34" y="60"/>
                    <a:pt x="32" y="60"/>
                    <a:pt x="32" y="61"/>
                  </a:cubicBezTo>
                  <a:cubicBezTo>
                    <a:pt x="32" y="66"/>
                    <a:pt x="38" y="68"/>
                    <a:pt x="41" y="65"/>
                  </a:cubicBezTo>
                  <a:cubicBezTo>
                    <a:pt x="46" y="61"/>
                    <a:pt x="43" y="54"/>
                    <a:pt x="38" y="51"/>
                  </a:cubicBezTo>
                  <a:cubicBezTo>
                    <a:pt x="33" y="49"/>
                    <a:pt x="26" y="49"/>
                    <a:pt x="24" y="55"/>
                  </a:cubicBezTo>
                  <a:cubicBezTo>
                    <a:pt x="23" y="60"/>
                    <a:pt x="24" y="64"/>
                    <a:pt x="27" y="68"/>
                  </a:cubicBezTo>
                  <a:cubicBezTo>
                    <a:pt x="21" y="66"/>
                    <a:pt x="15" y="67"/>
                    <a:pt x="10" y="70"/>
                  </a:cubicBezTo>
                  <a:cubicBezTo>
                    <a:pt x="3" y="75"/>
                    <a:pt x="0" y="85"/>
                    <a:pt x="3" y="94"/>
                  </a:cubicBezTo>
                  <a:cubicBezTo>
                    <a:pt x="4" y="98"/>
                    <a:pt x="7" y="102"/>
                    <a:pt x="12" y="102"/>
                  </a:cubicBezTo>
                  <a:cubicBezTo>
                    <a:pt x="16" y="103"/>
                    <a:pt x="21" y="101"/>
                    <a:pt x="24" y="97"/>
                  </a:cubicBezTo>
                  <a:cubicBezTo>
                    <a:pt x="27" y="94"/>
                    <a:pt x="27" y="89"/>
                    <a:pt x="25" y="85"/>
                  </a:cubicBezTo>
                  <a:cubicBezTo>
                    <a:pt x="22" y="81"/>
                    <a:pt x="17" y="80"/>
                    <a:pt x="15" y="84"/>
                  </a:cubicBezTo>
                  <a:cubicBezTo>
                    <a:pt x="14" y="86"/>
                    <a:pt x="16" y="86"/>
                    <a:pt x="17" y="85"/>
                  </a:cubicBezTo>
                  <a:cubicBezTo>
                    <a:pt x="20" y="82"/>
                    <a:pt x="23" y="86"/>
                    <a:pt x="23" y="89"/>
                  </a:cubicBezTo>
                  <a:cubicBezTo>
                    <a:pt x="24" y="91"/>
                    <a:pt x="23" y="93"/>
                    <a:pt x="22" y="95"/>
                  </a:cubicBezTo>
                  <a:cubicBezTo>
                    <a:pt x="20" y="98"/>
                    <a:pt x="14" y="101"/>
                    <a:pt x="10" y="99"/>
                  </a:cubicBezTo>
                  <a:cubicBezTo>
                    <a:pt x="6" y="96"/>
                    <a:pt x="4" y="91"/>
                    <a:pt x="4" y="87"/>
                  </a:cubicBezTo>
                  <a:cubicBezTo>
                    <a:pt x="4" y="83"/>
                    <a:pt x="6" y="79"/>
                    <a:pt x="8" y="75"/>
                  </a:cubicBezTo>
                  <a:cubicBezTo>
                    <a:pt x="14" y="68"/>
                    <a:pt x="25" y="68"/>
                    <a:pt x="33" y="73"/>
                  </a:cubicBezTo>
                  <a:cubicBezTo>
                    <a:pt x="41" y="77"/>
                    <a:pt x="46" y="87"/>
                    <a:pt x="41" y="95"/>
                  </a:cubicBezTo>
                  <a:cubicBezTo>
                    <a:pt x="40" y="95"/>
                    <a:pt x="40" y="96"/>
                    <a:pt x="41" y="96"/>
                  </a:cubicBezTo>
                  <a:cubicBezTo>
                    <a:pt x="39" y="98"/>
                    <a:pt x="38" y="100"/>
                    <a:pt x="37" y="102"/>
                  </a:cubicBezTo>
                  <a:cubicBezTo>
                    <a:pt x="28" y="117"/>
                    <a:pt x="20" y="134"/>
                    <a:pt x="18" y="151"/>
                  </a:cubicBezTo>
                  <a:cubicBezTo>
                    <a:pt x="18" y="152"/>
                    <a:pt x="19" y="152"/>
                    <a:pt x="19" y="151"/>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6"/>
            <p:cNvSpPr/>
            <p:nvPr/>
          </p:nvSpPr>
          <p:spPr bwMode="auto">
            <a:xfrm>
              <a:off x="-6" y="4417"/>
              <a:ext cx="517" cy="966"/>
            </a:xfrm>
            <a:custGeom>
              <a:avLst/>
              <a:gdLst>
                <a:gd name="T0" fmla="*/ 55 w 102"/>
                <a:gd name="T1" fmla="*/ 37 h 191"/>
                <a:gd name="T2" fmla="*/ 40 w 102"/>
                <a:gd name="T3" fmla="*/ 101 h 191"/>
                <a:gd name="T4" fmla="*/ 24 w 102"/>
                <a:gd name="T5" fmla="*/ 81 h 191"/>
                <a:gd name="T6" fmla="*/ 42 w 102"/>
                <a:gd name="T7" fmla="*/ 83 h 191"/>
                <a:gd name="T8" fmla="*/ 35 w 102"/>
                <a:gd name="T9" fmla="*/ 89 h 191"/>
                <a:gd name="T10" fmla="*/ 37 w 102"/>
                <a:gd name="T11" fmla="*/ 72 h 191"/>
                <a:gd name="T12" fmla="*/ 35 w 102"/>
                <a:gd name="T13" fmla="*/ 105 h 191"/>
                <a:gd name="T14" fmla="*/ 33 w 102"/>
                <a:gd name="T15" fmla="*/ 122 h 191"/>
                <a:gd name="T16" fmla="*/ 7 w 102"/>
                <a:gd name="T17" fmla="*/ 143 h 191"/>
                <a:gd name="T18" fmla="*/ 15 w 102"/>
                <a:gd name="T19" fmla="*/ 131 h 191"/>
                <a:gd name="T20" fmla="*/ 11 w 102"/>
                <a:gd name="T21" fmla="*/ 139 h 191"/>
                <a:gd name="T22" fmla="*/ 5 w 102"/>
                <a:gd name="T23" fmla="*/ 129 h 191"/>
                <a:gd name="T24" fmla="*/ 19 w 102"/>
                <a:gd name="T25" fmla="*/ 147 h 191"/>
                <a:gd name="T26" fmla="*/ 20 w 102"/>
                <a:gd name="T27" fmla="*/ 156 h 191"/>
                <a:gd name="T28" fmla="*/ 38 w 102"/>
                <a:gd name="T29" fmla="*/ 185 h 191"/>
                <a:gd name="T30" fmla="*/ 33 w 102"/>
                <a:gd name="T31" fmla="*/ 169 h 191"/>
                <a:gd name="T32" fmla="*/ 35 w 102"/>
                <a:gd name="T33" fmla="*/ 178 h 191"/>
                <a:gd name="T34" fmla="*/ 30 w 102"/>
                <a:gd name="T35" fmla="*/ 176 h 191"/>
                <a:gd name="T36" fmla="*/ 37 w 102"/>
                <a:gd name="T37" fmla="*/ 173 h 191"/>
                <a:gd name="T38" fmla="*/ 27 w 102"/>
                <a:gd name="T39" fmla="*/ 187 h 191"/>
                <a:gd name="T40" fmla="*/ 22 w 102"/>
                <a:gd name="T41" fmla="*/ 158 h 191"/>
                <a:gd name="T42" fmla="*/ 28 w 102"/>
                <a:gd name="T43" fmla="*/ 142 h 191"/>
                <a:gd name="T44" fmla="*/ 32 w 102"/>
                <a:gd name="T45" fmla="*/ 153 h 191"/>
                <a:gd name="T46" fmla="*/ 52 w 102"/>
                <a:gd name="T47" fmla="*/ 135 h 191"/>
                <a:gd name="T48" fmla="*/ 48 w 102"/>
                <a:gd name="T49" fmla="*/ 148 h 191"/>
                <a:gd name="T50" fmla="*/ 47 w 102"/>
                <a:gd name="T51" fmla="*/ 138 h 191"/>
                <a:gd name="T52" fmla="*/ 42 w 102"/>
                <a:gd name="T53" fmla="*/ 158 h 191"/>
                <a:gd name="T54" fmla="*/ 32 w 102"/>
                <a:gd name="T55" fmla="*/ 137 h 191"/>
                <a:gd name="T56" fmla="*/ 32 w 102"/>
                <a:gd name="T57" fmla="*/ 133 h 191"/>
                <a:gd name="T58" fmla="*/ 33 w 102"/>
                <a:gd name="T59" fmla="*/ 130 h 191"/>
                <a:gd name="T60" fmla="*/ 52 w 102"/>
                <a:gd name="T61" fmla="*/ 93 h 191"/>
                <a:gd name="T62" fmla="*/ 57 w 102"/>
                <a:gd name="T63" fmla="*/ 76 h 191"/>
                <a:gd name="T64" fmla="*/ 74 w 102"/>
                <a:gd name="T65" fmla="*/ 78 h 191"/>
                <a:gd name="T66" fmla="*/ 90 w 102"/>
                <a:gd name="T67" fmla="*/ 82 h 191"/>
                <a:gd name="T68" fmla="*/ 78 w 102"/>
                <a:gd name="T69" fmla="*/ 90 h 191"/>
                <a:gd name="T70" fmla="*/ 85 w 102"/>
                <a:gd name="T71" fmla="*/ 84 h 191"/>
                <a:gd name="T72" fmla="*/ 85 w 102"/>
                <a:gd name="T73" fmla="*/ 96 h 191"/>
                <a:gd name="T74" fmla="*/ 85 w 102"/>
                <a:gd name="T75" fmla="*/ 76 h 191"/>
                <a:gd name="T76" fmla="*/ 92 w 102"/>
                <a:gd name="T77" fmla="*/ 41 h 191"/>
                <a:gd name="T78" fmla="*/ 72 w 102"/>
                <a:gd name="T79" fmla="*/ 49 h 191"/>
                <a:gd name="T80" fmla="*/ 86 w 102"/>
                <a:gd name="T81" fmla="*/ 56 h 191"/>
                <a:gd name="T82" fmla="*/ 77 w 102"/>
                <a:gd name="T83" fmla="*/ 57 h 191"/>
                <a:gd name="T84" fmla="*/ 83 w 102"/>
                <a:gd name="T85" fmla="*/ 41 h 191"/>
                <a:gd name="T86" fmla="*/ 97 w 102"/>
                <a:gd name="T87" fmla="*/ 59 h 191"/>
                <a:gd name="T88" fmla="*/ 59 w 102"/>
                <a:gd name="T89" fmla="*/ 61 h 191"/>
                <a:gd name="T90" fmla="*/ 59 w 102"/>
                <a:gd name="T91" fmla="*/ 53 h 191"/>
                <a:gd name="T92" fmla="*/ 46 w 102"/>
                <a:gd name="T93" fmla="*/ 2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2" h="191">
                  <a:moveTo>
                    <a:pt x="46" y="2"/>
                  </a:moveTo>
                  <a:cubicBezTo>
                    <a:pt x="50" y="13"/>
                    <a:pt x="53" y="25"/>
                    <a:pt x="55" y="37"/>
                  </a:cubicBezTo>
                  <a:cubicBezTo>
                    <a:pt x="56" y="49"/>
                    <a:pt x="56" y="61"/>
                    <a:pt x="55" y="73"/>
                  </a:cubicBezTo>
                  <a:cubicBezTo>
                    <a:pt x="54" y="84"/>
                    <a:pt x="50" y="96"/>
                    <a:pt x="40" y="101"/>
                  </a:cubicBezTo>
                  <a:cubicBezTo>
                    <a:pt x="34" y="103"/>
                    <a:pt x="27" y="103"/>
                    <a:pt x="24" y="97"/>
                  </a:cubicBezTo>
                  <a:cubicBezTo>
                    <a:pt x="20" y="92"/>
                    <a:pt x="21" y="86"/>
                    <a:pt x="24" y="81"/>
                  </a:cubicBezTo>
                  <a:cubicBezTo>
                    <a:pt x="27" y="75"/>
                    <a:pt x="34" y="72"/>
                    <a:pt x="39" y="76"/>
                  </a:cubicBezTo>
                  <a:cubicBezTo>
                    <a:pt x="42" y="78"/>
                    <a:pt x="43" y="81"/>
                    <a:pt x="42" y="83"/>
                  </a:cubicBezTo>
                  <a:cubicBezTo>
                    <a:pt x="41" y="86"/>
                    <a:pt x="38" y="87"/>
                    <a:pt x="35" y="87"/>
                  </a:cubicBezTo>
                  <a:cubicBezTo>
                    <a:pt x="34" y="86"/>
                    <a:pt x="33" y="89"/>
                    <a:pt x="35" y="89"/>
                  </a:cubicBezTo>
                  <a:cubicBezTo>
                    <a:pt x="39" y="91"/>
                    <a:pt x="44" y="87"/>
                    <a:pt x="45" y="83"/>
                  </a:cubicBezTo>
                  <a:cubicBezTo>
                    <a:pt x="46" y="77"/>
                    <a:pt x="42" y="73"/>
                    <a:pt x="37" y="72"/>
                  </a:cubicBezTo>
                  <a:cubicBezTo>
                    <a:pt x="24" y="69"/>
                    <a:pt x="15" y="86"/>
                    <a:pt x="20" y="97"/>
                  </a:cubicBezTo>
                  <a:cubicBezTo>
                    <a:pt x="23" y="102"/>
                    <a:pt x="29" y="106"/>
                    <a:pt x="35" y="105"/>
                  </a:cubicBezTo>
                  <a:cubicBezTo>
                    <a:pt x="38" y="105"/>
                    <a:pt x="41" y="104"/>
                    <a:pt x="43" y="102"/>
                  </a:cubicBezTo>
                  <a:cubicBezTo>
                    <a:pt x="39" y="108"/>
                    <a:pt x="35" y="115"/>
                    <a:pt x="33" y="122"/>
                  </a:cubicBezTo>
                  <a:cubicBezTo>
                    <a:pt x="31" y="126"/>
                    <a:pt x="30" y="130"/>
                    <a:pt x="30" y="134"/>
                  </a:cubicBezTo>
                  <a:cubicBezTo>
                    <a:pt x="25" y="142"/>
                    <a:pt x="15" y="150"/>
                    <a:pt x="7" y="143"/>
                  </a:cubicBezTo>
                  <a:cubicBezTo>
                    <a:pt x="3" y="140"/>
                    <a:pt x="3" y="134"/>
                    <a:pt x="7" y="131"/>
                  </a:cubicBezTo>
                  <a:cubicBezTo>
                    <a:pt x="9" y="129"/>
                    <a:pt x="12" y="129"/>
                    <a:pt x="15" y="131"/>
                  </a:cubicBezTo>
                  <a:cubicBezTo>
                    <a:pt x="17" y="133"/>
                    <a:pt x="16" y="137"/>
                    <a:pt x="12" y="136"/>
                  </a:cubicBezTo>
                  <a:cubicBezTo>
                    <a:pt x="11" y="136"/>
                    <a:pt x="10" y="138"/>
                    <a:pt x="11" y="139"/>
                  </a:cubicBezTo>
                  <a:cubicBezTo>
                    <a:pt x="16" y="141"/>
                    <a:pt x="20" y="135"/>
                    <a:pt x="18" y="131"/>
                  </a:cubicBezTo>
                  <a:cubicBezTo>
                    <a:pt x="16" y="125"/>
                    <a:pt x="9" y="126"/>
                    <a:pt x="5" y="129"/>
                  </a:cubicBezTo>
                  <a:cubicBezTo>
                    <a:pt x="0" y="133"/>
                    <a:pt x="0" y="139"/>
                    <a:pt x="3" y="143"/>
                  </a:cubicBezTo>
                  <a:cubicBezTo>
                    <a:pt x="7" y="148"/>
                    <a:pt x="14" y="149"/>
                    <a:pt x="19" y="147"/>
                  </a:cubicBezTo>
                  <a:cubicBezTo>
                    <a:pt x="21" y="146"/>
                    <a:pt x="23" y="145"/>
                    <a:pt x="25" y="143"/>
                  </a:cubicBezTo>
                  <a:cubicBezTo>
                    <a:pt x="23" y="147"/>
                    <a:pt x="21" y="151"/>
                    <a:pt x="20" y="156"/>
                  </a:cubicBezTo>
                  <a:cubicBezTo>
                    <a:pt x="17" y="164"/>
                    <a:pt x="16" y="175"/>
                    <a:pt x="20" y="184"/>
                  </a:cubicBezTo>
                  <a:cubicBezTo>
                    <a:pt x="24" y="191"/>
                    <a:pt x="33" y="191"/>
                    <a:pt x="38" y="185"/>
                  </a:cubicBezTo>
                  <a:cubicBezTo>
                    <a:pt x="40" y="182"/>
                    <a:pt x="41" y="178"/>
                    <a:pt x="40" y="174"/>
                  </a:cubicBezTo>
                  <a:cubicBezTo>
                    <a:pt x="40" y="171"/>
                    <a:pt x="37" y="168"/>
                    <a:pt x="33" y="169"/>
                  </a:cubicBezTo>
                  <a:cubicBezTo>
                    <a:pt x="29" y="169"/>
                    <a:pt x="26" y="174"/>
                    <a:pt x="28" y="178"/>
                  </a:cubicBezTo>
                  <a:cubicBezTo>
                    <a:pt x="29" y="180"/>
                    <a:pt x="33" y="181"/>
                    <a:pt x="35" y="178"/>
                  </a:cubicBezTo>
                  <a:cubicBezTo>
                    <a:pt x="35" y="177"/>
                    <a:pt x="34" y="176"/>
                    <a:pt x="33" y="177"/>
                  </a:cubicBezTo>
                  <a:cubicBezTo>
                    <a:pt x="32" y="178"/>
                    <a:pt x="31" y="177"/>
                    <a:pt x="30" y="176"/>
                  </a:cubicBezTo>
                  <a:cubicBezTo>
                    <a:pt x="30" y="175"/>
                    <a:pt x="30" y="173"/>
                    <a:pt x="31" y="173"/>
                  </a:cubicBezTo>
                  <a:cubicBezTo>
                    <a:pt x="33" y="171"/>
                    <a:pt x="35" y="171"/>
                    <a:pt x="37" y="173"/>
                  </a:cubicBezTo>
                  <a:cubicBezTo>
                    <a:pt x="39" y="176"/>
                    <a:pt x="38" y="180"/>
                    <a:pt x="36" y="183"/>
                  </a:cubicBezTo>
                  <a:cubicBezTo>
                    <a:pt x="34" y="186"/>
                    <a:pt x="31" y="188"/>
                    <a:pt x="27" y="187"/>
                  </a:cubicBezTo>
                  <a:cubicBezTo>
                    <a:pt x="23" y="186"/>
                    <a:pt x="22" y="182"/>
                    <a:pt x="21" y="179"/>
                  </a:cubicBezTo>
                  <a:cubicBezTo>
                    <a:pt x="19" y="172"/>
                    <a:pt x="20" y="164"/>
                    <a:pt x="22" y="158"/>
                  </a:cubicBezTo>
                  <a:cubicBezTo>
                    <a:pt x="23" y="154"/>
                    <a:pt x="24" y="151"/>
                    <a:pt x="26" y="148"/>
                  </a:cubicBezTo>
                  <a:cubicBezTo>
                    <a:pt x="27" y="146"/>
                    <a:pt x="27" y="144"/>
                    <a:pt x="28" y="142"/>
                  </a:cubicBezTo>
                  <a:cubicBezTo>
                    <a:pt x="28" y="142"/>
                    <a:pt x="29" y="141"/>
                    <a:pt x="29" y="140"/>
                  </a:cubicBezTo>
                  <a:cubicBezTo>
                    <a:pt x="29" y="144"/>
                    <a:pt x="30" y="149"/>
                    <a:pt x="32" y="153"/>
                  </a:cubicBezTo>
                  <a:cubicBezTo>
                    <a:pt x="35" y="161"/>
                    <a:pt x="45" y="163"/>
                    <a:pt x="52" y="157"/>
                  </a:cubicBezTo>
                  <a:cubicBezTo>
                    <a:pt x="59" y="152"/>
                    <a:pt x="62" y="139"/>
                    <a:pt x="52" y="135"/>
                  </a:cubicBezTo>
                  <a:cubicBezTo>
                    <a:pt x="48" y="133"/>
                    <a:pt x="43" y="135"/>
                    <a:pt x="41" y="140"/>
                  </a:cubicBezTo>
                  <a:cubicBezTo>
                    <a:pt x="40" y="144"/>
                    <a:pt x="43" y="149"/>
                    <a:pt x="48" y="148"/>
                  </a:cubicBezTo>
                  <a:cubicBezTo>
                    <a:pt x="49" y="148"/>
                    <a:pt x="49" y="146"/>
                    <a:pt x="48" y="146"/>
                  </a:cubicBezTo>
                  <a:cubicBezTo>
                    <a:pt x="43" y="145"/>
                    <a:pt x="43" y="139"/>
                    <a:pt x="47" y="138"/>
                  </a:cubicBezTo>
                  <a:cubicBezTo>
                    <a:pt x="51" y="136"/>
                    <a:pt x="55" y="140"/>
                    <a:pt x="56" y="144"/>
                  </a:cubicBezTo>
                  <a:cubicBezTo>
                    <a:pt x="56" y="152"/>
                    <a:pt x="50" y="159"/>
                    <a:pt x="42" y="158"/>
                  </a:cubicBezTo>
                  <a:cubicBezTo>
                    <a:pt x="34" y="157"/>
                    <a:pt x="32" y="147"/>
                    <a:pt x="32" y="140"/>
                  </a:cubicBezTo>
                  <a:cubicBezTo>
                    <a:pt x="32" y="139"/>
                    <a:pt x="32" y="138"/>
                    <a:pt x="32" y="137"/>
                  </a:cubicBezTo>
                  <a:cubicBezTo>
                    <a:pt x="32" y="137"/>
                    <a:pt x="32" y="137"/>
                    <a:pt x="32" y="136"/>
                  </a:cubicBezTo>
                  <a:cubicBezTo>
                    <a:pt x="32" y="135"/>
                    <a:pt x="32" y="134"/>
                    <a:pt x="32" y="133"/>
                  </a:cubicBezTo>
                  <a:cubicBezTo>
                    <a:pt x="32" y="132"/>
                    <a:pt x="33" y="132"/>
                    <a:pt x="33" y="131"/>
                  </a:cubicBezTo>
                  <a:cubicBezTo>
                    <a:pt x="33" y="130"/>
                    <a:pt x="33" y="130"/>
                    <a:pt x="33" y="130"/>
                  </a:cubicBezTo>
                  <a:cubicBezTo>
                    <a:pt x="34" y="125"/>
                    <a:pt x="35" y="121"/>
                    <a:pt x="37" y="117"/>
                  </a:cubicBezTo>
                  <a:cubicBezTo>
                    <a:pt x="41" y="108"/>
                    <a:pt x="47" y="101"/>
                    <a:pt x="52" y="93"/>
                  </a:cubicBezTo>
                  <a:cubicBezTo>
                    <a:pt x="52" y="92"/>
                    <a:pt x="52" y="92"/>
                    <a:pt x="52" y="92"/>
                  </a:cubicBezTo>
                  <a:cubicBezTo>
                    <a:pt x="55" y="87"/>
                    <a:pt x="57" y="81"/>
                    <a:pt x="57" y="76"/>
                  </a:cubicBezTo>
                  <a:cubicBezTo>
                    <a:pt x="58" y="72"/>
                    <a:pt x="58" y="69"/>
                    <a:pt x="58" y="66"/>
                  </a:cubicBezTo>
                  <a:cubicBezTo>
                    <a:pt x="60" y="73"/>
                    <a:pt x="67" y="77"/>
                    <a:pt x="74" y="78"/>
                  </a:cubicBezTo>
                  <a:cubicBezTo>
                    <a:pt x="76" y="78"/>
                    <a:pt x="79" y="78"/>
                    <a:pt x="82" y="77"/>
                  </a:cubicBezTo>
                  <a:cubicBezTo>
                    <a:pt x="85" y="78"/>
                    <a:pt x="88" y="79"/>
                    <a:pt x="90" y="82"/>
                  </a:cubicBezTo>
                  <a:cubicBezTo>
                    <a:pt x="93" y="86"/>
                    <a:pt x="93" y="90"/>
                    <a:pt x="88" y="92"/>
                  </a:cubicBezTo>
                  <a:cubicBezTo>
                    <a:pt x="85" y="94"/>
                    <a:pt x="80" y="94"/>
                    <a:pt x="78" y="90"/>
                  </a:cubicBezTo>
                  <a:cubicBezTo>
                    <a:pt x="76" y="87"/>
                    <a:pt x="80" y="82"/>
                    <a:pt x="83" y="85"/>
                  </a:cubicBezTo>
                  <a:cubicBezTo>
                    <a:pt x="84" y="86"/>
                    <a:pt x="86" y="85"/>
                    <a:pt x="85" y="84"/>
                  </a:cubicBezTo>
                  <a:cubicBezTo>
                    <a:pt x="83" y="80"/>
                    <a:pt x="76" y="82"/>
                    <a:pt x="75" y="86"/>
                  </a:cubicBezTo>
                  <a:cubicBezTo>
                    <a:pt x="73" y="92"/>
                    <a:pt x="80" y="96"/>
                    <a:pt x="85" y="96"/>
                  </a:cubicBezTo>
                  <a:cubicBezTo>
                    <a:pt x="91" y="95"/>
                    <a:pt x="96" y="91"/>
                    <a:pt x="95" y="85"/>
                  </a:cubicBezTo>
                  <a:cubicBezTo>
                    <a:pt x="93" y="80"/>
                    <a:pt x="90" y="77"/>
                    <a:pt x="85" y="76"/>
                  </a:cubicBezTo>
                  <a:cubicBezTo>
                    <a:pt x="91" y="74"/>
                    <a:pt x="96" y="70"/>
                    <a:pt x="98" y="65"/>
                  </a:cubicBezTo>
                  <a:cubicBezTo>
                    <a:pt x="102" y="57"/>
                    <a:pt x="99" y="47"/>
                    <a:pt x="92" y="41"/>
                  </a:cubicBezTo>
                  <a:cubicBezTo>
                    <a:pt x="88" y="38"/>
                    <a:pt x="83" y="37"/>
                    <a:pt x="79" y="39"/>
                  </a:cubicBezTo>
                  <a:cubicBezTo>
                    <a:pt x="75" y="41"/>
                    <a:pt x="72" y="45"/>
                    <a:pt x="72" y="49"/>
                  </a:cubicBezTo>
                  <a:cubicBezTo>
                    <a:pt x="71" y="54"/>
                    <a:pt x="74" y="59"/>
                    <a:pt x="78" y="60"/>
                  </a:cubicBezTo>
                  <a:cubicBezTo>
                    <a:pt x="82" y="62"/>
                    <a:pt x="87" y="60"/>
                    <a:pt x="86" y="56"/>
                  </a:cubicBezTo>
                  <a:cubicBezTo>
                    <a:pt x="86" y="54"/>
                    <a:pt x="84" y="55"/>
                    <a:pt x="84" y="56"/>
                  </a:cubicBezTo>
                  <a:cubicBezTo>
                    <a:pt x="84" y="60"/>
                    <a:pt x="79" y="58"/>
                    <a:pt x="77" y="57"/>
                  </a:cubicBezTo>
                  <a:cubicBezTo>
                    <a:pt x="76" y="55"/>
                    <a:pt x="75" y="53"/>
                    <a:pt x="75" y="51"/>
                  </a:cubicBezTo>
                  <a:cubicBezTo>
                    <a:pt x="75" y="46"/>
                    <a:pt x="78" y="41"/>
                    <a:pt x="83" y="41"/>
                  </a:cubicBezTo>
                  <a:cubicBezTo>
                    <a:pt x="87" y="40"/>
                    <a:pt x="92" y="44"/>
                    <a:pt x="94" y="48"/>
                  </a:cubicBezTo>
                  <a:cubicBezTo>
                    <a:pt x="96" y="51"/>
                    <a:pt x="97" y="55"/>
                    <a:pt x="97" y="59"/>
                  </a:cubicBezTo>
                  <a:cubicBezTo>
                    <a:pt x="96" y="69"/>
                    <a:pt x="86" y="74"/>
                    <a:pt x="77" y="75"/>
                  </a:cubicBezTo>
                  <a:cubicBezTo>
                    <a:pt x="69" y="76"/>
                    <a:pt x="59" y="70"/>
                    <a:pt x="59" y="61"/>
                  </a:cubicBezTo>
                  <a:cubicBezTo>
                    <a:pt x="59" y="60"/>
                    <a:pt x="59" y="60"/>
                    <a:pt x="59" y="60"/>
                  </a:cubicBezTo>
                  <a:cubicBezTo>
                    <a:pt x="59" y="58"/>
                    <a:pt x="59" y="55"/>
                    <a:pt x="59" y="53"/>
                  </a:cubicBezTo>
                  <a:cubicBezTo>
                    <a:pt x="58" y="35"/>
                    <a:pt x="55" y="17"/>
                    <a:pt x="47" y="1"/>
                  </a:cubicBezTo>
                  <a:cubicBezTo>
                    <a:pt x="47" y="0"/>
                    <a:pt x="46" y="1"/>
                    <a:pt x="46" y="2"/>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7"/>
            <p:cNvSpPr>
              <a:spLocks noEditPoints="1"/>
            </p:cNvSpPr>
            <p:nvPr/>
          </p:nvSpPr>
          <p:spPr bwMode="auto">
            <a:xfrm>
              <a:off x="-350" y="3496"/>
              <a:ext cx="785" cy="835"/>
            </a:xfrm>
            <a:custGeom>
              <a:avLst/>
              <a:gdLst>
                <a:gd name="T0" fmla="*/ 17 w 155"/>
                <a:gd name="T1" fmla="*/ 165 h 165"/>
                <a:gd name="T2" fmla="*/ 29 w 155"/>
                <a:gd name="T3" fmla="*/ 148 h 165"/>
                <a:gd name="T4" fmla="*/ 45 w 155"/>
                <a:gd name="T5" fmla="*/ 121 h 165"/>
                <a:gd name="T6" fmla="*/ 51 w 155"/>
                <a:gd name="T7" fmla="*/ 139 h 165"/>
                <a:gd name="T8" fmla="*/ 63 w 155"/>
                <a:gd name="T9" fmla="*/ 120 h 165"/>
                <a:gd name="T10" fmla="*/ 76 w 155"/>
                <a:gd name="T11" fmla="*/ 89 h 165"/>
                <a:gd name="T12" fmla="*/ 75 w 155"/>
                <a:gd name="T13" fmla="*/ 117 h 165"/>
                <a:gd name="T14" fmla="*/ 99 w 155"/>
                <a:gd name="T15" fmla="*/ 75 h 165"/>
                <a:gd name="T16" fmla="*/ 118 w 155"/>
                <a:gd name="T17" fmla="*/ 94 h 165"/>
                <a:gd name="T18" fmla="*/ 112 w 155"/>
                <a:gd name="T19" fmla="*/ 86 h 165"/>
                <a:gd name="T20" fmla="*/ 109 w 155"/>
                <a:gd name="T21" fmla="*/ 91 h 165"/>
                <a:gd name="T22" fmla="*/ 128 w 155"/>
                <a:gd name="T23" fmla="*/ 47 h 165"/>
                <a:gd name="T24" fmla="*/ 129 w 155"/>
                <a:gd name="T25" fmla="*/ 45 h 165"/>
                <a:gd name="T26" fmla="*/ 129 w 155"/>
                <a:gd name="T27" fmla="*/ 40 h 165"/>
                <a:gd name="T28" fmla="*/ 85 w 155"/>
                <a:gd name="T29" fmla="*/ 43 h 165"/>
                <a:gd name="T30" fmla="*/ 96 w 155"/>
                <a:gd name="T31" fmla="*/ 36 h 165"/>
                <a:gd name="T32" fmla="*/ 94 w 155"/>
                <a:gd name="T33" fmla="*/ 22 h 165"/>
                <a:gd name="T34" fmla="*/ 119 w 155"/>
                <a:gd name="T35" fmla="*/ 53 h 165"/>
                <a:gd name="T36" fmla="*/ 72 w 155"/>
                <a:gd name="T37" fmla="*/ 65 h 165"/>
                <a:gd name="T38" fmla="*/ 56 w 155"/>
                <a:gd name="T39" fmla="*/ 76 h 165"/>
                <a:gd name="T40" fmla="*/ 52 w 155"/>
                <a:gd name="T41" fmla="*/ 101 h 165"/>
                <a:gd name="T42" fmla="*/ 20 w 155"/>
                <a:gd name="T43" fmla="*/ 111 h 165"/>
                <a:gd name="T44" fmla="*/ 26 w 155"/>
                <a:gd name="T45" fmla="*/ 127 h 165"/>
                <a:gd name="T46" fmla="*/ 54 w 155"/>
                <a:gd name="T47" fmla="*/ 70 h 165"/>
                <a:gd name="T48" fmla="*/ 60 w 155"/>
                <a:gd name="T49" fmla="*/ 68 h 165"/>
                <a:gd name="T50" fmla="*/ 54 w 155"/>
                <a:gd name="T51" fmla="*/ 70 h 165"/>
                <a:gd name="T52" fmla="*/ 91 w 155"/>
                <a:gd name="T53" fmla="*/ 76 h 165"/>
                <a:gd name="T54" fmla="*/ 74 w 155"/>
                <a:gd name="T55" fmla="*/ 77 h 165"/>
                <a:gd name="T56" fmla="*/ 77 w 155"/>
                <a:gd name="T57" fmla="*/ 114 h 165"/>
                <a:gd name="T58" fmla="*/ 80 w 155"/>
                <a:gd name="T59" fmla="*/ 88 h 165"/>
                <a:gd name="T60" fmla="*/ 75 w 155"/>
                <a:gd name="T61" fmla="*/ 113 h 165"/>
                <a:gd name="T62" fmla="*/ 78 w 155"/>
                <a:gd name="T63" fmla="*/ 89 h 165"/>
                <a:gd name="T64" fmla="*/ 54 w 155"/>
                <a:gd name="T65" fmla="*/ 138 h 165"/>
                <a:gd name="T66" fmla="*/ 57 w 155"/>
                <a:gd name="T67" fmla="*/ 102 h 165"/>
                <a:gd name="T68" fmla="*/ 55 w 155"/>
                <a:gd name="T69" fmla="*/ 102 h 165"/>
                <a:gd name="T70" fmla="*/ 51 w 155"/>
                <a:gd name="T71" fmla="*/ 134 h 165"/>
                <a:gd name="T72" fmla="*/ 28 w 155"/>
                <a:gd name="T73" fmla="*/ 109 h 165"/>
                <a:gd name="T74" fmla="*/ 11 w 155"/>
                <a:gd name="T75" fmla="*/ 105 h 165"/>
                <a:gd name="T76" fmla="*/ 49 w 155"/>
                <a:gd name="T77" fmla="*/ 101 h 165"/>
                <a:gd name="T78" fmla="*/ 10 w 155"/>
                <a:gd name="T79" fmla="*/ 105 h 165"/>
                <a:gd name="T80" fmla="*/ 31 w 155"/>
                <a:gd name="T81" fmla="*/ 97 h 165"/>
                <a:gd name="T82" fmla="*/ 28 w 155"/>
                <a:gd name="T83" fmla="*/ 109 h 165"/>
                <a:gd name="T84" fmla="*/ 18 w 155"/>
                <a:gd name="T85" fmla="*/ 162 h 165"/>
                <a:gd name="T86" fmla="*/ 26 w 155"/>
                <a:gd name="T87" fmla="*/ 148 h 165"/>
                <a:gd name="T88" fmla="*/ 15 w 155"/>
                <a:gd name="T89" fmla="*/ 16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5" h="165">
                  <a:moveTo>
                    <a:pt x="15" y="164"/>
                  </a:moveTo>
                  <a:cubicBezTo>
                    <a:pt x="15" y="164"/>
                    <a:pt x="15" y="164"/>
                    <a:pt x="15" y="164"/>
                  </a:cubicBezTo>
                  <a:cubicBezTo>
                    <a:pt x="16" y="165"/>
                    <a:pt x="17" y="165"/>
                    <a:pt x="17" y="165"/>
                  </a:cubicBezTo>
                  <a:cubicBezTo>
                    <a:pt x="17" y="165"/>
                    <a:pt x="18" y="165"/>
                    <a:pt x="18" y="165"/>
                  </a:cubicBezTo>
                  <a:cubicBezTo>
                    <a:pt x="20" y="163"/>
                    <a:pt x="22" y="160"/>
                    <a:pt x="24" y="157"/>
                  </a:cubicBezTo>
                  <a:cubicBezTo>
                    <a:pt x="26" y="154"/>
                    <a:pt x="28" y="151"/>
                    <a:pt x="29" y="148"/>
                  </a:cubicBezTo>
                  <a:cubicBezTo>
                    <a:pt x="31" y="142"/>
                    <a:pt x="30" y="135"/>
                    <a:pt x="28" y="128"/>
                  </a:cubicBezTo>
                  <a:cubicBezTo>
                    <a:pt x="34" y="120"/>
                    <a:pt x="41" y="113"/>
                    <a:pt x="49" y="107"/>
                  </a:cubicBezTo>
                  <a:cubicBezTo>
                    <a:pt x="47" y="111"/>
                    <a:pt x="45" y="116"/>
                    <a:pt x="45" y="121"/>
                  </a:cubicBezTo>
                  <a:cubicBezTo>
                    <a:pt x="45" y="125"/>
                    <a:pt x="45" y="128"/>
                    <a:pt x="47" y="131"/>
                  </a:cubicBezTo>
                  <a:cubicBezTo>
                    <a:pt x="48" y="134"/>
                    <a:pt x="50" y="136"/>
                    <a:pt x="51" y="139"/>
                  </a:cubicBezTo>
                  <a:cubicBezTo>
                    <a:pt x="51" y="139"/>
                    <a:pt x="51" y="139"/>
                    <a:pt x="51" y="139"/>
                  </a:cubicBezTo>
                  <a:cubicBezTo>
                    <a:pt x="52" y="140"/>
                    <a:pt x="52" y="141"/>
                    <a:pt x="53" y="142"/>
                  </a:cubicBezTo>
                  <a:cubicBezTo>
                    <a:pt x="53" y="144"/>
                    <a:pt x="55" y="144"/>
                    <a:pt x="55" y="142"/>
                  </a:cubicBezTo>
                  <a:cubicBezTo>
                    <a:pt x="57" y="135"/>
                    <a:pt x="62" y="128"/>
                    <a:pt x="63" y="120"/>
                  </a:cubicBezTo>
                  <a:cubicBezTo>
                    <a:pt x="64" y="113"/>
                    <a:pt x="62" y="106"/>
                    <a:pt x="58" y="101"/>
                  </a:cubicBezTo>
                  <a:cubicBezTo>
                    <a:pt x="58" y="101"/>
                    <a:pt x="59" y="100"/>
                    <a:pt x="59" y="100"/>
                  </a:cubicBezTo>
                  <a:cubicBezTo>
                    <a:pt x="65" y="96"/>
                    <a:pt x="70" y="93"/>
                    <a:pt x="76" y="89"/>
                  </a:cubicBezTo>
                  <a:cubicBezTo>
                    <a:pt x="75" y="92"/>
                    <a:pt x="74" y="96"/>
                    <a:pt x="73" y="98"/>
                  </a:cubicBezTo>
                  <a:cubicBezTo>
                    <a:pt x="72" y="102"/>
                    <a:pt x="71" y="105"/>
                    <a:pt x="72" y="109"/>
                  </a:cubicBezTo>
                  <a:cubicBezTo>
                    <a:pt x="72" y="111"/>
                    <a:pt x="73" y="116"/>
                    <a:pt x="75" y="117"/>
                  </a:cubicBezTo>
                  <a:cubicBezTo>
                    <a:pt x="80" y="119"/>
                    <a:pt x="83" y="108"/>
                    <a:pt x="83" y="105"/>
                  </a:cubicBezTo>
                  <a:cubicBezTo>
                    <a:pt x="85" y="99"/>
                    <a:pt x="84" y="92"/>
                    <a:pt x="81" y="86"/>
                  </a:cubicBezTo>
                  <a:cubicBezTo>
                    <a:pt x="87" y="83"/>
                    <a:pt x="93" y="79"/>
                    <a:pt x="99" y="75"/>
                  </a:cubicBezTo>
                  <a:cubicBezTo>
                    <a:pt x="101" y="73"/>
                    <a:pt x="104" y="72"/>
                    <a:pt x="106" y="70"/>
                  </a:cubicBezTo>
                  <a:cubicBezTo>
                    <a:pt x="104" y="75"/>
                    <a:pt x="103" y="80"/>
                    <a:pt x="103" y="85"/>
                  </a:cubicBezTo>
                  <a:cubicBezTo>
                    <a:pt x="104" y="93"/>
                    <a:pt x="111" y="100"/>
                    <a:pt x="118" y="94"/>
                  </a:cubicBezTo>
                  <a:cubicBezTo>
                    <a:pt x="124" y="91"/>
                    <a:pt x="129" y="80"/>
                    <a:pt x="121" y="76"/>
                  </a:cubicBezTo>
                  <a:cubicBezTo>
                    <a:pt x="115" y="74"/>
                    <a:pt x="106" y="80"/>
                    <a:pt x="110" y="86"/>
                  </a:cubicBezTo>
                  <a:cubicBezTo>
                    <a:pt x="110" y="87"/>
                    <a:pt x="112" y="87"/>
                    <a:pt x="112" y="86"/>
                  </a:cubicBezTo>
                  <a:cubicBezTo>
                    <a:pt x="112" y="84"/>
                    <a:pt x="112" y="81"/>
                    <a:pt x="115" y="80"/>
                  </a:cubicBezTo>
                  <a:cubicBezTo>
                    <a:pt x="118" y="78"/>
                    <a:pt x="122" y="80"/>
                    <a:pt x="122" y="84"/>
                  </a:cubicBezTo>
                  <a:cubicBezTo>
                    <a:pt x="121" y="89"/>
                    <a:pt x="114" y="96"/>
                    <a:pt x="109" y="91"/>
                  </a:cubicBezTo>
                  <a:cubicBezTo>
                    <a:pt x="105" y="87"/>
                    <a:pt x="106" y="80"/>
                    <a:pt x="107" y="76"/>
                  </a:cubicBezTo>
                  <a:cubicBezTo>
                    <a:pt x="108" y="72"/>
                    <a:pt x="109" y="69"/>
                    <a:pt x="111" y="65"/>
                  </a:cubicBezTo>
                  <a:cubicBezTo>
                    <a:pt x="117" y="60"/>
                    <a:pt x="123" y="54"/>
                    <a:pt x="128" y="47"/>
                  </a:cubicBezTo>
                  <a:cubicBezTo>
                    <a:pt x="128" y="47"/>
                    <a:pt x="128" y="47"/>
                    <a:pt x="128" y="47"/>
                  </a:cubicBezTo>
                  <a:cubicBezTo>
                    <a:pt x="129" y="47"/>
                    <a:pt x="129" y="47"/>
                    <a:pt x="129" y="46"/>
                  </a:cubicBezTo>
                  <a:cubicBezTo>
                    <a:pt x="129" y="46"/>
                    <a:pt x="129" y="46"/>
                    <a:pt x="129" y="45"/>
                  </a:cubicBezTo>
                  <a:cubicBezTo>
                    <a:pt x="139" y="32"/>
                    <a:pt x="148" y="17"/>
                    <a:pt x="155" y="2"/>
                  </a:cubicBezTo>
                  <a:cubicBezTo>
                    <a:pt x="155" y="1"/>
                    <a:pt x="154" y="0"/>
                    <a:pt x="153" y="1"/>
                  </a:cubicBezTo>
                  <a:cubicBezTo>
                    <a:pt x="145" y="14"/>
                    <a:pt x="138" y="28"/>
                    <a:pt x="129" y="40"/>
                  </a:cubicBezTo>
                  <a:cubicBezTo>
                    <a:pt x="128" y="43"/>
                    <a:pt x="126" y="45"/>
                    <a:pt x="124" y="47"/>
                  </a:cubicBezTo>
                  <a:cubicBezTo>
                    <a:pt x="117" y="51"/>
                    <a:pt x="110" y="55"/>
                    <a:pt x="102" y="55"/>
                  </a:cubicBezTo>
                  <a:cubicBezTo>
                    <a:pt x="94" y="55"/>
                    <a:pt x="87" y="51"/>
                    <a:pt x="85" y="43"/>
                  </a:cubicBezTo>
                  <a:cubicBezTo>
                    <a:pt x="84" y="35"/>
                    <a:pt x="88" y="27"/>
                    <a:pt x="96" y="25"/>
                  </a:cubicBezTo>
                  <a:cubicBezTo>
                    <a:pt x="101" y="25"/>
                    <a:pt x="106" y="28"/>
                    <a:pt x="106" y="33"/>
                  </a:cubicBezTo>
                  <a:cubicBezTo>
                    <a:pt x="105" y="39"/>
                    <a:pt x="99" y="40"/>
                    <a:pt x="96" y="36"/>
                  </a:cubicBezTo>
                  <a:cubicBezTo>
                    <a:pt x="95" y="34"/>
                    <a:pt x="93" y="35"/>
                    <a:pt x="93" y="37"/>
                  </a:cubicBezTo>
                  <a:cubicBezTo>
                    <a:pt x="96" y="44"/>
                    <a:pt x="107" y="43"/>
                    <a:pt x="109" y="36"/>
                  </a:cubicBezTo>
                  <a:cubicBezTo>
                    <a:pt x="112" y="27"/>
                    <a:pt x="102" y="20"/>
                    <a:pt x="94" y="22"/>
                  </a:cubicBezTo>
                  <a:cubicBezTo>
                    <a:pt x="86" y="24"/>
                    <a:pt x="81" y="33"/>
                    <a:pt x="81" y="41"/>
                  </a:cubicBezTo>
                  <a:cubicBezTo>
                    <a:pt x="82" y="50"/>
                    <a:pt x="88" y="56"/>
                    <a:pt x="97" y="58"/>
                  </a:cubicBezTo>
                  <a:cubicBezTo>
                    <a:pt x="104" y="60"/>
                    <a:pt x="112" y="57"/>
                    <a:pt x="119" y="53"/>
                  </a:cubicBezTo>
                  <a:cubicBezTo>
                    <a:pt x="112" y="61"/>
                    <a:pt x="104" y="68"/>
                    <a:pt x="96" y="73"/>
                  </a:cubicBezTo>
                  <a:cubicBezTo>
                    <a:pt x="95" y="74"/>
                    <a:pt x="94" y="75"/>
                    <a:pt x="93" y="75"/>
                  </a:cubicBezTo>
                  <a:cubicBezTo>
                    <a:pt x="88" y="69"/>
                    <a:pt x="80" y="66"/>
                    <a:pt x="72" y="65"/>
                  </a:cubicBezTo>
                  <a:cubicBezTo>
                    <a:pt x="68" y="65"/>
                    <a:pt x="63" y="65"/>
                    <a:pt x="58" y="66"/>
                  </a:cubicBezTo>
                  <a:cubicBezTo>
                    <a:pt x="56" y="66"/>
                    <a:pt x="51" y="66"/>
                    <a:pt x="50" y="69"/>
                  </a:cubicBezTo>
                  <a:cubicBezTo>
                    <a:pt x="50" y="72"/>
                    <a:pt x="54" y="74"/>
                    <a:pt x="56" y="76"/>
                  </a:cubicBezTo>
                  <a:cubicBezTo>
                    <a:pt x="60" y="78"/>
                    <a:pt x="63" y="79"/>
                    <a:pt x="67" y="79"/>
                  </a:cubicBezTo>
                  <a:cubicBezTo>
                    <a:pt x="74" y="81"/>
                    <a:pt x="81" y="79"/>
                    <a:pt x="88" y="79"/>
                  </a:cubicBezTo>
                  <a:cubicBezTo>
                    <a:pt x="76" y="86"/>
                    <a:pt x="63" y="93"/>
                    <a:pt x="52" y="101"/>
                  </a:cubicBezTo>
                  <a:cubicBezTo>
                    <a:pt x="49" y="97"/>
                    <a:pt x="38" y="95"/>
                    <a:pt x="36" y="95"/>
                  </a:cubicBezTo>
                  <a:cubicBezTo>
                    <a:pt x="27" y="94"/>
                    <a:pt x="18" y="96"/>
                    <a:pt x="10" y="100"/>
                  </a:cubicBezTo>
                  <a:cubicBezTo>
                    <a:pt x="0" y="105"/>
                    <a:pt x="15" y="111"/>
                    <a:pt x="20" y="111"/>
                  </a:cubicBezTo>
                  <a:cubicBezTo>
                    <a:pt x="29" y="113"/>
                    <a:pt x="37" y="109"/>
                    <a:pt x="46" y="106"/>
                  </a:cubicBezTo>
                  <a:cubicBezTo>
                    <a:pt x="38" y="111"/>
                    <a:pt x="32" y="118"/>
                    <a:pt x="26" y="126"/>
                  </a:cubicBezTo>
                  <a:cubicBezTo>
                    <a:pt x="26" y="126"/>
                    <a:pt x="26" y="126"/>
                    <a:pt x="26" y="127"/>
                  </a:cubicBezTo>
                  <a:cubicBezTo>
                    <a:pt x="18" y="129"/>
                    <a:pt x="9" y="133"/>
                    <a:pt x="7" y="143"/>
                  </a:cubicBezTo>
                  <a:cubicBezTo>
                    <a:pt x="6" y="149"/>
                    <a:pt x="9" y="161"/>
                    <a:pt x="15" y="164"/>
                  </a:cubicBezTo>
                  <a:close/>
                  <a:moveTo>
                    <a:pt x="54" y="70"/>
                  </a:moveTo>
                  <a:cubicBezTo>
                    <a:pt x="54" y="70"/>
                    <a:pt x="54" y="70"/>
                    <a:pt x="54" y="70"/>
                  </a:cubicBezTo>
                  <a:cubicBezTo>
                    <a:pt x="54" y="69"/>
                    <a:pt x="53" y="70"/>
                    <a:pt x="55" y="70"/>
                  </a:cubicBezTo>
                  <a:cubicBezTo>
                    <a:pt x="57" y="69"/>
                    <a:pt x="59" y="69"/>
                    <a:pt x="60" y="68"/>
                  </a:cubicBezTo>
                  <a:cubicBezTo>
                    <a:pt x="64" y="68"/>
                    <a:pt x="68" y="68"/>
                    <a:pt x="72" y="68"/>
                  </a:cubicBezTo>
                  <a:cubicBezTo>
                    <a:pt x="79" y="68"/>
                    <a:pt x="85" y="70"/>
                    <a:pt x="89" y="74"/>
                  </a:cubicBezTo>
                  <a:cubicBezTo>
                    <a:pt x="78" y="70"/>
                    <a:pt x="66" y="69"/>
                    <a:pt x="54" y="70"/>
                  </a:cubicBezTo>
                  <a:close/>
                  <a:moveTo>
                    <a:pt x="74" y="77"/>
                  </a:moveTo>
                  <a:cubicBezTo>
                    <a:pt x="68" y="77"/>
                    <a:pt x="62" y="76"/>
                    <a:pt x="57" y="73"/>
                  </a:cubicBezTo>
                  <a:cubicBezTo>
                    <a:pt x="68" y="73"/>
                    <a:pt x="80" y="72"/>
                    <a:pt x="91" y="76"/>
                  </a:cubicBezTo>
                  <a:cubicBezTo>
                    <a:pt x="91" y="76"/>
                    <a:pt x="91" y="76"/>
                    <a:pt x="91" y="76"/>
                  </a:cubicBezTo>
                  <a:cubicBezTo>
                    <a:pt x="91" y="76"/>
                    <a:pt x="91" y="76"/>
                    <a:pt x="91" y="76"/>
                  </a:cubicBezTo>
                  <a:cubicBezTo>
                    <a:pt x="86" y="75"/>
                    <a:pt x="80" y="77"/>
                    <a:pt x="74" y="77"/>
                  </a:cubicBezTo>
                  <a:close/>
                  <a:moveTo>
                    <a:pt x="82" y="100"/>
                  </a:moveTo>
                  <a:cubicBezTo>
                    <a:pt x="82" y="103"/>
                    <a:pt x="81" y="105"/>
                    <a:pt x="80" y="107"/>
                  </a:cubicBezTo>
                  <a:cubicBezTo>
                    <a:pt x="80" y="109"/>
                    <a:pt x="79" y="113"/>
                    <a:pt x="77" y="114"/>
                  </a:cubicBezTo>
                  <a:cubicBezTo>
                    <a:pt x="77" y="114"/>
                    <a:pt x="77" y="114"/>
                    <a:pt x="77" y="114"/>
                  </a:cubicBezTo>
                  <a:cubicBezTo>
                    <a:pt x="79" y="111"/>
                    <a:pt x="79" y="106"/>
                    <a:pt x="80" y="102"/>
                  </a:cubicBezTo>
                  <a:cubicBezTo>
                    <a:pt x="80" y="97"/>
                    <a:pt x="80" y="92"/>
                    <a:pt x="80" y="88"/>
                  </a:cubicBezTo>
                  <a:cubicBezTo>
                    <a:pt x="81" y="92"/>
                    <a:pt x="82" y="96"/>
                    <a:pt x="82" y="100"/>
                  </a:cubicBezTo>
                  <a:close/>
                  <a:moveTo>
                    <a:pt x="78" y="101"/>
                  </a:moveTo>
                  <a:cubicBezTo>
                    <a:pt x="78" y="105"/>
                    <a:pt x="76" y="109"/>
                    <a:pt x="75" y="113"/>
                  </a:cubicBezTo>
                  <a:cubicBezTo>
                    <a:pt x="74" y="111"/>
                    <a:pt x="74" y="107"/>
                    <a:pt x="74" y="106"/>
                  </a:cubicBezTo>
                  <a:cubicBezTo>
                    <a:pt x="74" y="104"/>
                    <a:pt x="75" y="101"/>
                    <a:pt x="75" y="99"/>
                  </a:cubicBezTo>
                  <a:cubicBezTo>
                    <a:pt x="76" y="96"/>
                    <a:pt x="77" y="92"/>
                    <a:pt x="78" y="89"/>
                  </a:cubicBezTo>
                  <a:cubicBezTo>
                    <a:pt x="79" y="93"/>
                    <a:pt x="79" y="97"/>
                    <a:pt x="78" y="101"/>
                  </a:cubicBezTo>
                  <a:close/>
                  <a:moveTo>
                    <a:pt x="60" y="123"/>
                  </a:moveTo>
                  <a:cubicBezTo>
                    <a:pt x="58" y="128"/>
                    <a:pt x="56" y="133"/>
                    <a:pt x="54" y="138"/>
                  </a:cubicBezTo>
                  <a:cubicBezTo>
                    <a:pt x="54" y="138"/>
                    <a:pt x="54" y="138"/>
                    <a:pt x="53" y="137"/>
                  </a:cubicBezTo>
                  <a:cubicBezTo>
                    <a:pt x="55" y="132"/>
                    <a:pt x="56" y="126"/>
                    <a:pt x="56" y="121"/>
                  </a:cubicBezTo>
                  <a:cubicBezTo>
                    <a:pt x="57" y="115"/>
                    <a:pt x="57" y="109"/>
                    <a:pt x="57" y="102"/>
                  </a:cubicBezTo>
                  <a:cubicBezTo>
                    <a:pt x="60" y="109"/>
                    <a:pt x="62" y="115"/>
                    <a:pt x="60" y="123"/>
                  </a:cubicBezTo>
                  <a:close/>
                  <a:moveTo>
                    <a:pt x="54" y="103"/>
                  </a:moveTo>
                  <a:cubicBezTo>
                    <a:pt x="55" y="103"/>
                    <a:pt x="55" y="103"/>
                    <a:pt x="55" y="102"/>
                  </a:cubicBezTo>
                  <a:cubicBezTo>
                    <a:pt x="55" y="108"/>
                    <a:pt x="55" y="114"/>
                    <a:pt x="54" y="120"/>
                  </a:cubicBezTo>
                  <a:cubicBezTo>
                    <a:pt x="54" y="125"/>
                    <a:pt x="52" y="130"/>
                    <a:pt x="52" y="135"/>
                  </a:cubicBezTo>
                  <a:cubicBezTo>
                    <a:pt x="51" y="134"/>
                    <a:pt x="51" y="134"/>
                    <a:pt x="51" y="134"/>
                  </a:cubicBezTo>
                  <a:cubicBezTo>
                    <a:pt x="49" y="130"/>
                    <a:pt x="47" y="127"/>
                    <a:pt x="47" y="123"/>
                  </a:cubicBezTo>
                  <a:cubicBezTo>
                    <a:pt x="47" y="115"/>
                    <a:pt x="51" y="109"/>
                    <a:pt x="54" y="103"/>
                  </a:cubicBezTo>
                  <a:close/>
                  <a:moveTo>
                    <a:pt x="28" y="109"/>
                  </a:moveTo>
                  <a:cubicBezTo>
                    <a:pt x="24" y="109"/>
                    <a:pt x="20" y="109"/>
                    <a:pt x="17" y="108"/>
                  </a:cubicBezTo>
                  <a:cubicBezTo>
                    <a:pt x="15" y="107"/>
                    <a:pt x="13" y="107"/>
                    <a:pt x="12" y="106"/>
                  </a:cubicBezTo>
                  <a:cubicBezTo>
                    <a:pt x="12" y="106"/>
                    <a:pt x="12" y="106"/>
                    <a:pt x="11" y="105"/>
                  </a:cubicBezTo>
                  <a:cubicBezTo>
                    <a:pt x="17" y="105"/>
                    <a:pt x="23" y="104"/>
                    <a:pt x="29" y="103"/>
                  </a:cubicBezTo>
                  <a:cubicBezTo>
                    <a:pt x="35" y="102"/>
                    <a:pt x="42" y="102"/>
                    <a:pt x="48" y="102"/>
                  </a:cubicBezTo>
                  <a:cubicBezTo>
                    <a:pt x="49" y="102"/>
                    <a:pt x="49" y="101"/>
                    <a:pt x="49" y="101"/>
                  </a:cubicBezTo>
                  <a:cubicBezTo>
                    <a:pt x="42" y="101"/>
                    <a:pt x="36" y="101"/>
                    <a:pt x="29" y="101"/>
                  </a:cubicBezTo>
                  <a:cubicBezTo>
                    <a:pt x="23" y="101"/>
                    <a:pt x="17" y="102"/>
                    <a:pt x="11" y="103"/>
                  </a:cubicBezTo>
                  <a:cubicBezTo>
                    <a:pt x="10" y="103"/>
                    <a:pt x="10" y="104"/>
                    <a:pt x="10" y="105"/>
                  </a:cubicBezTo>
                  <a:cubicBezTo>
                    <a:pt x="10" y="104"/>
                    <a:pt x="10" y="104"/>
                    <a:pt x="10" y="104"/>
                  </a:cubicBezTo>
                  <a:cubicBezTo>
                    <a:pt x="10" y="103"/>
                    <a:pt x="11" y="103"/>
                    <a:pt x="12" y="102"/>
                  </a:cubicBezTo>
                  <a:cubicBezTo>
                    <a:pt x="18" y="100"/>
                    <a:pt x="24" y="98"/>
                    <a:pt x="31" y="97"/>
                  </a:cubicBezTo>
                  <a:cubicBezTo>
                    <a:pt x="34" y="97"/>
                    <a:pt x="37" y="97"/>
                    <a:pt x="41" y="98"/>
                  </a:cubicBezTo>
                  <a:cubicBezTo>
                    <a:pt x="42" y="98"/>
                    <a:pt x="48" y="100"/>
                    <a:pt x="50" y="102"/>
                  </a:cubicBezTo>
                  <a:cubicBezTo>
                    <a:pt x="42" y="103"/>
                    <a:pt x="35" y="108"/>
                    <a:pt x="28" y="109"/>
                  </a:cubicBezTo>
                  <a:close/>
                  <a:moveTo>
                    <a:pt x="26" y="148"/>
                  </a:moveTo>
                  <a:cubicBezTo>
                    <a:pt x="24" y="153"/>
                    <a:pt x="21" y="157"/>
                    <a:pt x="18" y="162"/>
                  </a:cubicBezTo>
                  <a:cubicBezTo>
                    <a:pt x="18" y="162"/>
                    <a:pt x="18" y="162"/>
                    <a:pt x="18" y="162"/>
                  </a:cubicBezTo>
                  <a:cubicBezTo>
                    <a:pt x="18" y="162"/>
                    <a:pt x="18" y="162"/>
                    <a:pt x="18" y="162"/>
                  </a:cubicBezTo>
                  <a:cubicBezTo>
                    <a:pt x="17" y="151"/>
                    <a:pt x="21" y="140"/>
                    <a:pt x="26" y="131"/>
                  </a:cubicBezTo>
                  <a:cubicBezTo>
                    <a:pt x="27" y="137"/>
                    <a:pt x="28" y="143"/>
                    <a:pt x="26" y="148"/>
                  </a:cubicBezTo>
                  <a:close/>
                  <a:moveTo>
                    <a:pt x="10" y="142"/>
                  </a:moveTo>
                  <a:cubicBezTo>
                    <a:pt x="12" y="136"/>
                    <a:pt x="18" y="133"/>
                    <a:pt x="23" y="130"/>
                  </a:cubicBezTo>
                  <a:cubicBezTo>
                    <a:pt x="18" y="139"/>
                    <a:pt x="15" y="149"/>
                    <a:pt x="15" y="160"/>
                  </a:cubicBezTo>
                  <a:cubicBezTo>
                    <a:pt x="14" y="158"/>
                    <a:pt x="12" y="156"/>
                    <a:pt x="12" y="154"/>
                  </a:cubicBezTo>
                  <a:cubicBezTo>
                    <a:pt x="10" y="150"/>
                    <a:pt x="10" y="146"/>
                    <a:pt x="10" y="142"/>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8"/>
            <p:cNvSpPr>
              <a:spLocks noEditPoints="1"/>
            </p:cNvSpPr>
            <p:nvPr/>
          </p:nvSpPr>
          <p:spPr bwMode="auto">
            <a:xfrm>
              <a:off x="556" y="3815"/>
              <a:ext cx="547" cy="1477"/>
            </a:xfrm>
            <a:custGeom>
              <a:avLst/>
              <a:gdLst>
                <a:gd name="T0" fmla="*/ 73 w 108"/>
                <a:gd name="T1" fmla="*/ 288 h 292"/>
                <a:gd name="T2" fmla="*/ 68 w 108"/>
                <a:gd name="T3" fmla="*/ 261 h 292"/>
                <a:gd name="T4" fmla="*/ 59 w 108"/>
                <a:gd name="T5" fmla="*/ 220 h 292"/>
                <a:gd name="T6" fmla="*/ 82 w 108"/>
                <a:gd name="T7" fmla="*/ 231 h 292"/>
                <a:gd name="T8" fmla="*/ 75 w 108"/>
                <a:gd name="T9" fmla="*/ 202 h 292"/>
                <a:gd name="T10" fmla="*/ 60 w 108"/>
                <a:gd name="T11" fmla="*/ 160 h 292"/>
                <a:gd name="T12" fmla="*/ 85 w 108"/>
                <a:gd name="T13" fmla="*/ 187 h 292"/>
                <a:gd name="T14" fmla="*/ 69 w 108"/>
                <a:gd name="T15" fmla="*/ 124 h 292"/>
                <a:gd name="T16" fmla="*/ 106 w 108"/>
                <a:gd name="T17" fmla="*/ 125 h 292"/>
                <a:gd name="T18" fmla="*/ 92 w 108"/>
                <a:gd name="T19" fmla="*/ 123 h 292"/>
                <a:gd name="T20" fmla="*/ 94 w 108"/>
                <a:gd name="T21" fmla="*/ 131 h 292"/>
                <a:gd name="T22" fmla="*/ 72 w 108"/>
                <a:gd name="T23" fmla="*/ 70 h 292"/>
                <a:gd name="T24" fmla="*/ 72 w 108"/>
                <a:gd name="T25" fmla="*/ 67 h 292"/>
                <a:gd name="T26" fmla="*/ 67 w 108"/>
                <a:gd name="T27" fmla="*/ 62 h 292"/>
                <a:gd name="T28" fmla="*/ 26 w 108"/>
                <a:gd name="T29" fmla="*/ 105 h 292"/>
                <a:gd name="T30" fmla="*/ 30 w 108"/>
                <a:gd name="T31" fmla="*/ 89 h 292"/>
                <a:gd name="T32" fmla="*/ 15 w 108"/>
                <a:gd name="T33" fmla="*/ 77 h 292"/>
                <a:gd name="T34" fmla="*/ 69 w 108"/>
                <a:gd name="T35" fmla="*/ 85 h 292"/>
                <a:gd name="T36" fmla="*/ 34 w 108"/>
                <a:gd name="T37" fmla="*/ 139 h 292"/>
                <a:gd name="T38" fmla="*/ 28 w 108"/>
                <a:gd name="T39" fmla="*/ 164 h 292"/>
                <a:gd name="T40" fmla="*/ 47 w 108"/>
                <a:gd name="T41" fmla="*/ 194 h 292"/>
                <a:gd name="T42" fmla="*/ 25 w 108"/>
                <a:gd name="T43" fmla="*/ 233 h 292"/>
                <a:gd name="T44" fmla="*/ 45 w 108"/>
                <a:gd name="T45" fmla="*/ 243 h 292"/>
                <a:gd name="T46" fmla="*/ 21 w 108"/>
                <a:gd name="T47" fmla="*/ 161 h 292"/>
                <a:gd name="T48" fmla="*/ 25 w 108"/>
                <a:gd name="T49" fmla="*/ 154 h 292"/>
                <a:gd name="T50" fmla="*/ 21 w 108"/>
                <a:gd name="T51" fmla="*/ 161 h 292"/>
                <a:gd name="T52" fmla="*/ 62 w 108"/>
                <a:gd name="T53" fmla="*/ 133 h 292"/>
                <a:gd name="T54" fmla="*/ 47 w 108"/>
                <a:gd name="T55" fmla="*/ 149 h 292"/>
                <a:gd name="T56" fmla="*/ 84 w 108"/>
                <a:gd name="T57" fmla="*/ 182 h 292"/>
                <a:gd name="T58" fmla="*/ 62 w 108"/>
                <a:gd name="T59" fmla="*/ 155 h 292"/>
                <a:gd name="T60" fmla="*/ 81 w 108"/>
                <a:gd name="T61" fmla="*/ 184 h 292"/>
                <a:gd name="T62" fmla="*/ 62 w 108"/>
                <a:gd name="T63" fmla="*/ 157 h 292"/>
                <a:gd name="T64" fmla="*/ 84 w 108"/>
                <a:gd name="T65" fmla="*/ 228 h 292"/>
                <a:gd name="T66" fmla="*/ 53 w 108"/>
                <a:gd name="T67" fmla="*/ 190 h 292"/>
                <a:gd name="T68" fmla="*/ 52 w 108"/>
                <a:gd name="T69" fmla="*/ 191 h 292"/>
                <a:gd name="T70" fmla="*/ 77 w 108"/>
                <a:gd name="T71" fmla="*/ 226 h 292"/>
                <a:gd name="T72" fmla="*/ 31 w 108"/>
                <a:gd name="T73" fmla="*/ 224 h 292"/>
                <a:gd name="T74" fmla="*/ 12 w 108"/>
                <a:gd name="T75" fmla="*/ 235 h 292"/>
                <a:gd name="T76" fmla="*/ 44 w 108"/>
                <a:gd name="T77" fmla="*/ 196 h 292"/>
                <a:gd name="T78" fmla="*/ 10 w 108"/>
                <a:gd name="T79" fmla="*/ 236 h 292"/>
                <a:gd name="T80" fmla="*/ 23 w 108"/>
                <a:gd name="T81" fmla="*/ 209 h 292"/>
                <a:gd name="T82" fmla="*/ 31 w 108"/>
                <a:gd name="T83" fmla="*/ 224 h 292"/>
                <a:gd name="T84" fmla="*/ 70 w 108"/>
                <a:gd name="T85" fmla="*/ 284 h 292"/>
                <a:gd name="T86" fmla="*/ 66 w 108"/>
                <a:gd name="T87" fmla="*/ 264 h 292"/>
                <a:gd name="T88" fmla="*/ 66 w 108"/>
                <a:gd name="T89" fmla="*/ 285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8" h="292">
                  <a:moveTo>
                    <a:pt x="69" y="289"/>
                  </a:moveTo>
                  <a:cubicBezTo>
                    <a:pt x="70" y="289"/>
                    <a:pt x="70" y="289"/>
                    <a:pt x="70" y="289"/>
                  </a:cubicBezTo>
                  <a:cubicBezTo>
                    <a:pt x="71" y="290"/>
                    <a:pt x="72" y="289"/>
                    <a:pt x="73" y="288"/>
                  </a:cubicBezTo>
                  <a:cubicBezTo>
                    <a:pt x="73" y="288"/>
                    <a:pt x="73" y="288"/>
                    <a:pt x="73" y="288"/>
                  </a:cubicBezTo>
                  <a:cubicBezTo>
                    <a:pt x="73" y="283"/>
                    <a:pt x="72" y="278"/>
                    <a:pt x="72" y="274"/>
                  </a:cubicBezTo>
                  <a:cubicBezTo>
                    <a:pt x="71" y="269"/>
                    <a:pt x="70" y="265"/>
                    <a:pt x="68" y="261"/>
                  </a:cubicBezTo>
                  <a:cubicBezTo>
                    <a:pt x="64" y="253"/>
                    <a:pt x="57" y="247"/>
                    <a:pt x="49" y="242"/>
                  </a:cubicBezTo>
                  <a:cubicBezTo>
                    <a:pt x="47" y="229"/>
                    <a:pt x="48" y="215"/>
                    <a:pt x="50" y="201"/>
                  </a:cubicBezTo>
                  <a:cubicBezTo>
                    <a:pt x="52" y="208"/>
                    <a:pt x="55" y="214"/>
                    <a:pt x="59" y="220"/>
                  </a:cubicBezTo>
                  <a:cubicBezTo>
                    <a:pt x="62" y="223"/>
                    <a:pt x="66" y="226"/>
                    <a:pt x="70" y="228"/>
                  </a:cubicBezTo>
                  <a:cubicBezTo>
                    <a:pt x="73" y="229"/>
                    <a:pt x="78" y="230"/>
                    <a:pt x="81" y="231"/>
                  </a:cubicBezTo>
                  <a:cubicBezTo>
                    <a:pt x="82" y="231"/>
                    <a:pt x="82" y="231"/>
                    <a:pt x="82" y="231"/>
                  </a:cubicBezTo>
                  <a:cubicBezTo>
                    <a:pt x="84" y="232"/>
                    <a:pt x="85" y="232"/>
                    <a:pt x="86" y="233"/>
                  </a:cubicBezTo>
                  <a:cubicBezTo>
                    <a:pt x="88" y="234"/>
                    <a:pt x="90" y="232"/>
                    <a:pt x="89" y="231"/>
                  </a:cubicBezTo>
                  <a:cubicBezTo>
                    <a:pt x="84" y="221"/>
                    <a:pt x="81" y="211"/>
                    <a:pt x="75" y="202"/>
                  </a:cubicBezTo>
                  <a:cubicBezTo>
                    <a:pt x="70" y="194"/>
                    <a:pt x="62" y="188"/>
                    <a:pt x="53" y="188"/>
                  </a:cubicBezTo>
                  <a:cubicBezTo>
                    <a:pt x="53" y="187"/>
                    <a:pt x="53" y="186"/>
                    <a:pt x="53" y="186"/>
                  </a:cubicBezTo>
                  <a:cubicBezTo>
                    <a:pt x="55" y="177"/>
                    <a:pt x="58" y="168"/>
                    <a:pt x="60" y="160"/>
                  </a:cubicBezTo>
                  <a:cubicBezTo>
                    <a:pt x="62" y="164"/>
                    <a:pt x="64" y="168"/>
                    <a:pt x="66" y="171"/>
                  </a:cubicBezTo>
                  <a:cubicBezTo>
                    <a:pt x="68" y="175"/>
                    <a:pt x="70" y="179"/>
                    <a:pt x="74" y="183"/>
                  </a:cubicBezTo>
                  <a:cubicBezTo>
                    <a:pt x="76" y="185"/>
                    <a:pt x="81" y="189"/>
                    <a:pt x="85" y="187"/>
                  </a:cubicBezTo>
                  <a:cubicBezTo>
                    <a:pt x="91" y="185"/>
                    <a:pt x="84" y="171"/>
                    <a:pt x="82" y="168"/>
                  </a:cubicBezTo>
                  <a:cubicBezTo>
                    <a:pt x="77" y="161"/>
                    <a:pt x="70" y="155"/>
                    <a:pt x="62" y="152"/>
                  </a:cubicBezTo>
                  <a:cubicBezTo>
                    <a:pt x="65" y="143"/>
                    <a:pt x="67" y="134"/>
                    <a:pt x="69" y="124"/>
                  </a:cubicBezTo>
                  <a:cubicBezTo>
                    <a:pt x="70" y="120"/>
                    <a:pt x="71" y="116"/>
                    <a:pt x="71" y="112"/>
                  </a:cubicBezTo>
                  <a:cubicBezTo>
                    <a:pt x="74" y="119"/>
                    <a:pt x="77" y="126"/>
                    <a:pt x="83" y="131"/>
                  </a:cubicBezTo>
                  <a:cubicBezTo>
                    <a:pt x="90" y="137"/>
                    <a:pt x="104" y="137"/>
                    <a:pt x="106" y="125"/>
                  </a:cubicBezTo>
                  <a:cubicBezTo>
                    <a:pt x="108" y="117"/>
                    <a:pt x="103" y="102"/>
                    <a:pt x="92" y="105"/>
                  </a:cubicBezTo>
                  <a:cubicBezTo>
                    <a:pt x="83" y="108"/>
                    <a:pt x="81" y="123"/>
                    <a:pt x="90" y="126"/>
                  </a:cubicBezTo>
                  <a:cubicBezTo>
                    <a:pt x="92" y="126"/>
                    <a:pt x="93" y="125"/>
                    <a:pt x="92" y="123"/>
                  </a:cubicBezTo>
                  <a:cubicBezTo>
                    <a:pt x="91" y="120"/>
                    <a:pt x="88" y="118"/>
                    <a:pt x="89" y="114"/>
                  </a:cubicBezTo>
                  <a:cubicBezTo>
                    <a:pt x="90" y="109"/>
                    <a:pt x="96" y="108"/>
                    <a:pt x="99" y="112"/>
                  </a:cubicBezTo>
                  <a:cubicBezTo>
                    <a:pt x="104" y="118"/>
                    <a:pt x="103" y="131"/>
                    <a:pt x="94" y="131"/>
                  </a:cubicBezTo>
                  <a:cubicBezTo>
                    <a:pt x="86" y="131"/>
                    <a:pt x="81" y="123"/>
                    <a:pt x="78" y="118"/>
                  </a:cubicBezTo>
                  <a:cubicBezTo>
                    <a:pt x="75" y="113"/>
                    <a:pt x="73" y="108"/>
                    <a:pt x="72" y="104"/>
                  </a:cubicBezTo>
                  <a:cubicBezTo>
                    <a:pt x="73" y="92"/>
                    <a:pt x="73" y="81"/>
                    <a:pt x="72" y="70"/>
                  </a:cubicBezTo>
                  <a:cubicBezTo>
                    <a:pt x="72" y="70"/>
                    <a:pt x="72" y="69"/>
                    <a:pt x="72" y="69"/>
                  </a:cubicBezTo>
                  <a:cubicBezTo>
                    <a:pt x="72" y="69"/>
                    <a:pt x="72" y="69"/>
                    <a:pt x="72" y="69"/>
                  </a:cubicBezTo>
                  <a:cubicBezTo>
                    <a:pt x="72" y="68"/>
                    <a:pt x="72" y="67"/>
                    <a:pt x="72" y="67"/>
                  </a:cubicBezTo>
                  <a:cubicBezTo>
                    <a:pt x="69" y="45"/>
                    <a:pt x="63" y="23"/>
                    <a:pt x="56" y="1"/>
                  </a:cubicBezTo>
                  <a:cubicBezTo>
                    <a:pt x="56" y="0"/>
                    <a:pt x="53" y="0"/>
                    <a:pt x="54" y="2"/>
                  </a:cubicBezTo>
                  <a:cubicBezTo>
                    <a:pt x="58" y="22"/>
                    <a:pt x="64" y="42"/>
                    <a:pt x="67" y="62"/>
                  </a:cubicBezTo>
                  <a:cubicBezTo>
                    <a:pt x="67" y="66"/>
                    <a:pt x="68" y="70"/>
                    <a:pt x="68" y="73"/>
                  </a:cubicBezTo>
                  <a:cubicBezTo>
                    <a:pt x="65" y="84"/>
                    <a:pt x="62" y="94"/>
                    <a:pt x="54" y="102"/>
                  </a:cubicBezTo>
                  <a:cubicBezTo>
                    <a:pt x="46" y="109"/>
                    <a:pt x="35" y="112"/>
                    <a:pt x="26" y="105"/>
                  </a:cubicBezTo>
                  <a:cubicBezTo>
                    <a:pt x="17" y="99"/>
                    <a:pt x="14" y="87"/>
                    <a:pt x="20" y="78"/>
                  </a:cubicBezTo>
                  <a:cubicBezTo>
                    <a:pt x="24" y="73"/>
                    <a:pt x="33" y="71"/>
                    <a:pt x="37" y="77"/>
                  </a:cubicBezTo>
                  <a:cubicBezTo>
                    <a:pt x="42" y="83"/>
                    <a:pt x="37" y="90"/>
                    <a:pt x="30" y="89"/>
                  </a:cubicBezTo>
                  <a:cubicBezTo>
                    <a:pt x="28" y="88"/>
                    <a:pt x="26" y="91"/>
                    <a:pt x="28" y="92"/>
                  </a:cubicBezTo>
                  <a:cubicBezTo>
                    <a:pt x="38" y="97"/>
                    <a:pt x="47" y="86"/>
                    <a:pt x="42" y="76"/>
                  </a:cubicBezTo>
                  <a:cubicBezTo>
                    <a:pt x="37" y="65"/>
                    <a:pt x="21" y="67"/>
                    <a:pt x="15" y="77"/>
                  </a:cubicBezTo>
                  <a:cubicBezTo>
                    <a:pt x="9" y="87"/>
                    <a:pt x="12" y="100"/>
                    <a:pt x="20" y="107"/>
                  </a:cubicBezTo>
                  <a:cubicBezTo>
                    <a:pt x="29" y="115"/>
                    <a:pt x="41" y="116"/>
                    <a:pt x="51" y="110"/>
                  </a:cubicBezTo>
                  <a:cubicBezTo>
                    <a:pt x="60" y="104"/>
                    <a:pt x="65" y="95"/>
                    <a:pt x="69" y="85"/>
                  </a:cubicBezTo>
                  <a:cubicBezTo>
                    <a:pt x="69" y="98"/>
                    <a:pt x="68" y="112"/>
                    <a:pt x="65" y="126"/>
                  </a:cubicBezTo>
                  <a:cubicBezTo>
                    <a:pt x="64" y="127"/>
                    <a:pt x="64" y="129"/>
                    <a:pt x="64" y="130"/>
                  </a:cubicBezTo>
                  <a:cubicBezTo>
                    <a:pt x="53" y="129"/>
                    <a:pt x="43" y="133"/>
                    <a:pt x="34" y="139"/>
                  </a:cubicBezTo>
                  <a:cubicBezTo>
                    <a:pt x="29" y="144"/>
                    <a:pt x="25" y="148"/>
                    <a:pt x="21" y="154"/>
                  </a:cubicBezTo>
                  <a:cubicBezTo>
                    <a:pt x="19" y="156"/>
                    <a:pt x="14" y="161"/>
                    <a:pt x="16" y="164"/>
                  </a:cubicBezTo>
                  <a:cubicBezTo>
                    <a:pt x="19" y="167"/>
                    <a:pt x="25" y="165"/>
                    <a:pt x="28" y="164"/>
                  </a:cubicBezTo>
                  <a:cubicBezTo>
                    <a:pt x="33" y="163"/>
                    <a:pt x="38" y="161"/>
                    <a:pt x="42" y="158"/>
                  </a:cubicBezTo>
                  <a:cubicBezTo>
                    <a:pt x="50" y="153"/>
                    <a:pt x="55" y="145"/>
                    <a:pt x="62" y="138"/>
                  </a:cubicBezTo>
                  <a:cubicBezTo>
                    <a:pt x="57" y="157"/>
                    <a:pt x="51" y="175"/>
                    <a:pt x="47" y="194"/>
                  </a:cubicBezTo>
                  <a:cubicBezTo>
                    <a:pt x="41" y="192"/>
                    <a:pt x="28" y="200"/>
                    <a:pt x="26" y="202"/>
                  </a:cubicBezTo>
                  <a:cubicBezTo>
                    <a:pt x="16" y="210"/>
                    <a:pt x="9" y="220"/>
                    <a:pt x="5" y="232"/>
                  </a:cubicBezTo>
                  <a:cubicBezTo>
                    <a:pt x="0" y="246"/>
                    <a:pt x="20" y="237"/>
                    <a:pt x="25" y="233"/>
                  </a:cubicBezTo>
                  <a:cubicBezTo>
                    <a:pt x="36" y="226"/>
                    <a:pt x="40" y="214"/>
                    <a:pt x="45" y="204"/>
                  </a:cubicBezTo>
                  <a:cubicBezTo>
                    <a:pt x="44" y="216"/>
                    <a:pt x="43" y="228"/>
                    <a:pt x="45" y="241"/>
                  </a:cubicBezTo>
                  <a:cubicBezTo>
                    <a:pt x="45" y="242"/>
                    <a:pt x="45" y="242"/>
                    <a:pt x="45" y="243"/>
                  </a:cubicBezTo>
                  <a:cubicBezTo>
                    <a:pt x="40" y="253"/>
                    <a:pt x="35" y="265"/>
                    <a:pt x="42" y="276"/>
                  </a:cubicBezTo>
                  <a:cubicBezTo>
                    <a:pt x="47" y="282"/>
                    <a:pt x="60" y="292"/>
                    <a:pt x="69" y="289"/>
                  </a:cubicBezTo>
                  <a:close/>
                  <a:moveTo>
                    <a:pt x="21" y="161"/>
                  </a:moveTo>
                  <a:cubicBezTo>
                    <a:pt x="21" y="161"/>
                    <a:pt x="20" y="161"/>
                    <a:pt x="20" y="161"/>
                  </a:cubicBezTo>
                  <a:cubicBezTo>
                    <a:pt x="20" y="161"/>
                    <a:pt x="19" y="162"/>
                    <a:pt x="21" y="160"/>
                  </a:cubicBezTo>
                  <a:cubicBezTo>
                    <a:pt x="22" y="158"/>
                    <a:pt x="24" y="156"/>
                    <a:pt x="25" y="154"/>
                  </a:cubicBezTo>
                  <a:cubicBezTo>
                    <a:pt x="29" y="149"/>
                    <a:pt x="32" y="145"/>
                    <a:pt x="36" y="142"/>
                  </a:cubicBezTo>
                  <a:cubicBezTo>
                    <a:pt x="43" y="137"/>
                    <a:pt x="51" y="133"/>
                    <a:pt x="59" y="132"/>
                  </a:cubicBezTo>
                  <a:cubicBezTo>
                    <a:pt x="44" y="138"/>
                    <a:pt x="31" y="150"/>
                    <a:pt x="21" y="161"/>
                  </a:cubicBezTo>
                  <a:close/>
                  <a:moveTo>
                    <a:pt x="47" y="149"/>
                  </a:moveTo>
                  <a:cubicBezTo>
                    <a:pt x="41" y="155"/>
                    <a:pt x="34" y="160"/>
                    <a:pt x="26" y="161"/>
                  </a:cubicBezTo>
                  <a:cubicBezTo>
                    <a:pt x="37" y="150"/>
                    <a:pt x="47" y="139"/>
                    <a:pt x="62" y="133"/>
                  </a:cubicBezTo>
                  <a:cubicBezTo>
                    <a:pt x="62" y="133"/>
                    <a:pt x="62" y="132"/>
                    <a:pt x="63" y="132"/>
                  </a:cubicBezTo>
                  <a:cubicBezTo>
                    <a:pt x="63" y="132"/>
                    <a:pt x="63" y="132"/>
                    <a:pt x="63" y="132"/>
                  </a:cubicBezTo>
                  <a:cubicBezTo>
                    <a:pt x="57" y="136"/>
                    <a:pt x="53" y="144"/>
                    <a:pt x="47" y="149"/>
                  </a:cubicBezTo>
                  <a:close/>
                  <a:moveTo>
                    <a:pt x="76" y="165"/>
                  </a:moveTo>
                  <a:cubicBezTo>
                    <a:pt x="78" y="168"/>
                    <a:pt x="79" y="170"/>
                    <a:pt x="81" y="173"/>
                  </a:cubicBezTo>
                  <a:cubicBezTo>
                    <a:pt x="82" y="175"/>
                    <a:pt x="84" y="180"/>
                    <a:pt x="84" y="182"/>
                  </a:cubicBezTo>
                  <a:cubicBezTo>
                    <a:pt x="84" y="183"/>
                    <a:pt x="84" y="183"/>
                    <a:pt x="84" y="183"/>
                  </a:cubicBezTo>
                  <a:cubicBezTo>
                    <a:pt x="82" y="178"/>
                    <a:pt x="78" y="172"/>
                    <a:pt x="75" y="168"/>
                  </a:cubicBezTo>
                  <a:cubicBezTo>
                    <a:pt x="71" y="163"/>
                    <a:pt x="67" y="159"/>
                    <a:pt x="62" y="155"/>
                  </a:cubicBezTo>
                  <a:cubicBezTo>
                    <a:pt x="67" y="157"/>
                    <a:pt x="72" y="161"/>
                    <a:pt x="76" y="165"/>
                  </a:cubicBezTo>
                  <a:close/>
                  <a:moveTo>
                    <a:pt x="73" y="169"/>
                  </a:moveTo>
                  <a:cubicBezTo>
                    <a:pt x="76" y="174"/>
                    <a:pt x="78" y="179"/>
                    <a:pt x="81" y="184"/>
                  </a:cubicBezTo>
                  <a:cubicBezTo>
                    <a:pt x="79" y="183"/>
                    <a:pt x="75" y="179"/>
                    <a:pt x="74" y="178"/>
                  </a:cubicBezTo>
                  <a:cubicBezTo>
                    <a:pt x="72" y="175"/>
                    <a:pt x="70" y="172"/>
                    <a:pt x="68" y="169"/>
                  </a:cubicBezTo>
                  <a:cubicBezTo>
                    <a:pt x="66" y="166"/>
                    <a:pt x="63" y="161"/>
                    <a:pt x="62" y="157"/>
                  </a:cubicBezTo>
                  <a:cubicBezTo>
                    <a:pt x="66" y="161"/>
                    <a:pt x="70" y="165"/>
                    <a:pt x="73" y="169"/>
                  </a:cubicBezTo>
                  <a:close/>
                  <a:moveTo>
                    <a:pt x="75" y="208"/>
                  </a:moveTo>
                  <a:cubicBezTo>
                    <a:pt x="78" y="214"/>
                    <a:pt x="81" y="221"/>
                    <a:pt x="84" y="228"/>
                  </a:cubicBezTo>
                  <a:cubicBezTo>
                    <a:pt x="83" y="228"/>
                    <a:pt x="83" y="228"/>
                    <a:pt x="83" y="228"/>
                  </a:cubicBezTo>
                  <a:cubicBezTo>
                    <a:pt x="79" y="221"/>
                    <a:pt x="74" y="214"/>
                    <a:pt x="70" y="209"/>
                  </a:cubicBezTo>
                  <a:cubicBezTo>
                    <a:pt x="65" y="202"/>
                    <a:pt x="59" y="196"/>
                    <a:pt x="53" y="190"/>
                  </a:cubicBezTo>
                  <a:cubicBezTo>
                    <a:pt x="63" y="193"/>
                    <a:pt x="70" y="198"/>
                    <a:pt x="75" y="208"/>
                  </a:cubicBezTo>
                  <a:close/>
                  <a:moveTo>
                    <a:pt x="51" y="193"/>
                  </a:moveTo>
                  <a:cubicBezTo>
                    <a:pt x="52" y="193"/>
                    <a:pt x="52" y="192"/>
                    <a:pt x="52" y="191"/>
                  </a:cubicBezTo>
                  <a:cubicBezTo>
                    <a:pt x="57" y="197"/>
                    <a:pt x="62" y="203"/>
                    <a:pt x="67" y="210"/>
                  </a:cubicBezTo>
                  <a:cubicBezTo>
                    <a:pt x="71" y="215"/>
                    <a:pt x="74" y="221"/>
                    <a:pt x="78" y="227"/>
                  </a:cubicBezTo>
                  <a:cubicBezTo>
                    <a:pt x="78" y="226"/>
                    <a:pt x="77" y="226"/>
                    <a:pt x="77" y="226"/>
                  </a:cubicBezTo>
                  <a:cubicBezTo>
                    <a:pt x="71" y="225"/>
                    <a:pt x="67" y="223"/>
                    <a:pt x="63" y="219"/>
                  </a:cubicBezTo>
                  <a:cubicBezTo>
                    <a:pt x="56" y="212"/>
                    <a:pt x="53" y="202"/>
                    <a:pt x="51" y="193"/>
                  </a:cubicBezTo>
                  <a:close/>
                  <a:moveTo>
                    <a:pt x="31" y="224"/>
                  </a:moveTo>
                  <a:cubicBezTo>
                    <a:pt x="28" y="227"/>
                    <a:pt x="24" y="231"/>
                    <a:pt x="19" y="233"/>
                  </a:cubicBezTo>
                  <a:cubicBezTo>
                    <a:pt x="17" y="234"/>
                    <a:pt x="15" y="235"/>
                    <a:pt x="12" y="235"/>
                  </a:cubicBezTo>
                  <a:cubicBezTo>
                    <a:pt x="12" y="235"/>
                    <a:pt x="12" y="235"/>
                    <a:pt x="12" y="235"/>
                  </a:cubicBezTo>
                  <a:cubicBezTo>
                    <a:pt x="17" y="230"/>
                    <a:pt x="21" y="223"/>
                    <a:pt x="26" y="217"/>
                  </a:cubicBezTo>
                  <a:cubicBezTo>
                    <a:pt x="32" y="210"/>
                    <a:pt x="38" y="204"/>
                    <a:pt x="45" y="197"/>
                  </a:cubicBezTo>
                  <a:cubicBezTo>
                    <a:pt x="45" y="197"/>
                    <a:pt x="44" y="196"/>
                    <a:pt x="44" y="196"/>
                  </a:cubicBezTo>
                  <a:cubicBezTo>
                    <a:pt x="37" y="202"/>
                    <a:pt x="31" y="208"/>
                    <a:pt x="25" y="214"/>
                  </a:cubicBezTo>
                  <a:cubicBezTo>
                    <a:pt x="20" y="220"/>
                    <a:pt x="13" y="227"/>
                    <a:pt x="9" y="234"/>
                  </a:cubicBezTo>
                  <a:cubicBezTo>
                    <a:pt x="9" y="234"/>
                    <a:pt x="9" y="235"/>
                    <a:pt x="10" y="236"/>
                  </a:cubicBezTo>
                  <a:cubicBezTo>
                    <a:pt x="9" y="235"/>
                    <a:pt x="9" y="235"/>
                    <a:pt x="9" y="235"/>
                  </a:cubicBezTo>
                  <a:cubicBezTo>
                    <a:pt x="8" y="234"/>
                    <a:pt x="9" y="234"/>
                    <a:pt x="9" y="232"/>
                  </a:cubicBezTo>
                  <a:cubicBezTo>
                    <a:pt x="12" y="224"/>
                    <a:pt x="17" y="216"/>
                    <a:pt x="23" y="209"/>
                  </a:cubicBezTo>
                  <a:cubicBezTo>
                    <a:pt x="26" y="206"/>
                    <a:pt x="30" y="203"/>
                    <a:pt x="34" y="201"/>
                  </a:cubicBezTo>
                  <a:cubicBezTo>
                    <a:pt x="35" y="200"/>
                    <a:pt x="42" y="196"/>
                    <a:pt x="46" y="196"/>
                  </a:cubicBezTo>
                  <a:cubicBezTo>
                    <a:pt x="39" y="204"/>
                    <a:pt x="37" y="215"/>
                    <a:pt x="31" y="224"/>
                  </a:cubicBezTo>
                  <a:close/>
                  <a:moveTo>
                    <a:pt x="66" y="264"/>
                  </a:moveTo>
                  <a:cubicBezTo>
                    <a:pt x="69" y="270"/>
                    <a:pt x="69" y="277"/>
                    <a:pt x="71" y="284"/>
                  </a:cubicBezTo>
                  <a:cubicBezTo>
                    <a:pt x="71" y="284"/>
                    <a:pt x="71" y="284"/>
                    <a:pt x="70" y="284"/>
                  </a:cubicBezTo>
                  <a:cubicBezTo>
                    <a:pt x="70" y="284"/>
                    <a:pt x="70" y="284"/>
                    <a:pt x="70" y="284"/>
                  </a:cubicBezTo>
                  <a:cubicBezTo>
                    <a:pt x="59" y="274"/>
                    <a:pt x="53" y="261"/>
                    <a:pt x="50" y="247"/>
                  </a:cubicBezTo>
                  <a:cubicBezTo>
                    <a:pt x="56" y="251"/>
                    <a:pt x="62" y="257"/>
                    <a:pt x="66" y="264"/>
                  </a:cubicBezTo>
                  <a:close/>
                  <a:moveTo>
                    <a:pt x="45" y="272"/>
                  </a:moveTo>
                  <a:cubicBezTo>
                    <a:pt x="40" y="265"/>
                    <a:pt x="43" y="256"/>
                    <a:pt x="47" y="249"/>
                  </a:cubicBezTo>
                  <a:cubicBezTo>
                    <a:pt x="50" y="262"/>
                    <a:pt x="56" y="275"/>
                    <a:pt x="66" y="285"/>
                  </a:cubicBezTo>
                  <a:cubicBezTo>
                    <a:pt x="63" y="285"/>
                    <a:pt x="60" y="284"/>
                    <a:pt x="57" y="283"/>
                  </a:cubicBezTo>
                  <a:cubicBezTo>
                    <a:pt x="52" y="280"/>
                    <a:pt x="47" y="277"/>
                    <a:pt x="45" y="272"/>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9"/>
            <p:cNvSpPr/>
            <p:nvPr/>
          </p:nvSpPr>
          <p:spPr bwMode="auto">
            <a:xfrm>
              <a:off x="-431" y="3066"/>
              <a:ext cx="785" cy="248"/>
            </a:xfrm>
            <a:custGeom>
              <a:avLst/>
              <a:gdLst>
                <a:gd name="T0" fmla="*/ 136 w 155"/>
                <a:gd name="T1" fmla="*/ 26 h 49"/>
                <a:gd name="T2" fmla="*/ 112 w 155"/>
                <a:gd name="T3" fmla="*/ 18 h 49"/>
                <a:gd name="T4" fmla="*/ 130 w 155"/>
                <a:gd name="T5" fmla="*/ 28 h 49"/>
                <a:gd name="T6" fmla="*/ 115 w 155"/>
                <a:gd name="T7" fmla="*/ 30 h 49"/>
                <a:gd name="T8" fmla="*/ 112 w 155"/>
                <a:gd name="T9" fmla="*/ 30 h 49"/>
                <a:gd name="T10" fmla="*/ 87 w 155"/>
                <a:gd name="T11" fmla="*/ 22 h 49"/>
                <a:gd name="T12" fmla="*/ 95 w 155"/>
                <a:gd name="T13" fmla="*/ 33 h 49"/>
                <a:gd name="T14" fmla="*/ 83 w 155"/>
                <a:gd name="T15" fmla="*/ 24 h 49"/>
                <a:gd name="T16" fmla="*/ 67 w 155"/>
                <a:gd name="T17" fmla="*/ 21 h 49"/>
                <a:gd name="T18" fmla="*/ 91 w 155"/>
                <a:gd name="T19" fmla="*/ 33 h 49"/>
                <a:gd name="T20" fmla="*/ 70 w 155"/>
                <a:gd name="T21" fmla="*/ 32 h 49"/>
                <a:gd name="T22" fmla="*/ 45 w 155"/>
                <a:gd name="T23" fmla="*/ 13 h 49"/>
                <a:gd name="T24" fmla="*/ 59 w 155"/>
                <a:gd name="T25" fmla="*/ 30 h 49"/>
                <a:gd name="T26" fmla="*/ 48 w 155"/>
                <a:gd name="T27" fmla="*/ 28 h 49"/>
                <a:gd name="T28" fmla="*/ 30 w 155"/>
                <a:gd name="T29" fmla="*/ 10 h 49"/>
                <a:gd name="T30" fmla="*/ 44 w 155"/>
                <a:gd name="T31" fmla="*/ 26 h 49"/>
                <a:gd name="T32" fmla="*/ 29 w 155"/>
                <a:gd name="T33" fmla="*/ 19 h 49"/>
                <a:gd name="T34" fmla="*/ 28 w 155"/>
                <a:gd name="T35" fmla="*/ 18 h 49"/>
                <a:gd name="T36" fmla="*/ 0 w 155"/>
                <a:gd name="T37" fmla="*/ 1 h 49"/>
                <a:gd name="T38" fmla="*/ 13 w 155"/>
                <a:gd name="T39" fmla="*/ 15 h 49"/>
                <a:gd name="T40" fmla="*/ 28 w 155"/>
                <a:gd name="T41" fmla="*/ 21 h 49"/>
                <a:gd name="T42" fmla="*/ 29 w 155"/>
                <a:gd name="T43" fmla="*/ 23 h 49"/>
                <a:gd name="T44" fmla="*/ 16 w 155"/>
                <a:gd name="T45" fmla="*/ 26 h 49"/>
                <a:gd name="T46" fmla="*/ 39 w 155"/>
                <a:gd name="T47" fmla="*/ 26 h 49"/>
                <a:gd name="T48" fmla="*/ 52 w 155"/>
                <a:gd name="T49" fmla="*/ 31 h 49"/>
                <a:gd name="T50" fmla="*/ 34 w 155"/>
                <a:gd name="T51" fmla="*/ 35 h 49"/>
                <a:gd name="T52" fmla="*/ 48 w 155"/>
                <a:gd name="T53" fmla="*/ 37 h 49"/>
                <a:gd name="T54" fmla="*/ 60 w 155"/>
                <a:gd name="T55" fmla="*/ 32 h 49"/>
                <a:gd name="T56" fmla="*/ 66 w 155"/>
                <a:gd name="T57" fmla="*/ 37 h 49"/>
                <a:gd name="T58" fmla="*/ 54 w 155"/>
                <a:gd name="T59" fmla="*/ 47 h 49"/>
                <a:gd name="T60" fmla="*/ 83 w 155"/>
                <a:gd name="T61" fmla="*/ 34 h 49"/>
                <a:gd name="T62" fmla="*/ 106 w 155"/>
                <a:gd name="T63" fmla="*/ 33 h 49"/>
                <a:gd name="T64" fmla="*/ 86 w 155"/>
                <a:gd name="T65" fmla="*/ 48 h 49"/>
                <a:gd name="T66" fmla="*/ 100 w 155"/>
                <a:gd name="T67" fmla="*/ 43 h 49"/>
                <a:gd name="T68" fmla="*/ 124 w 155"/>
                <a:gd name="T69" fmla="*/ 31 h 49"/>
                <a:gd name="T70" fmla="*/ 110 w 155"/>
                <a:gd name="T71" fmla="*/ 45 h 49"/>
                <a:gd name="T72" fmla="*/ 124 w 155"/>
                <a:gd name="T73" fmla="*/ 38 h 49"/>
                <a:gd name="T74" fmla="*/ 128 w 155"/>
                <a:gd name="T75" fmla="*/ 30 h 49"/>
                <a:gd name="T76" fmla="*/ 142 w 155"/>
                <a:gd name="T77" fmla="*/ 27 h 49"/>
                <a:gd name="T78" fmla="*/ 132 w 155"/>
                <a:gd name="T79" fmla="*/ 43 h 49"/>
                <a:gd name="T80" fmla="*/ 146 w 155"/>
                <a:gd name="T81" fmla="*/ 26 h 49"/>
                <a:gd name="T82" fmla="*/ 154 w 155"/>
                <a:gd name="T83"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5" h="49">
                  <a:moveTo>
                    <a:pt x="154" y="22"/>
                  </a:moveTo>
                  <a:cubicBezTo>
                    <a:pt x="148" y="24"/>
                    <a:pt x="142" y="25"/>
                    <a:pt x="136" y="26"/>
                  </a:cubicBezTo>
                  <a:cubicBezTo>
                    <a:pt x="136" y="26"/>
                    <a:pt x="136" y="26"/>
                    <a:pt x="136" y="26"/>
                  </a:cubicBezTo>
                  <a:cubicBezTo>
                    <a:pt x="131" y="19"/>
                    <a:pt x="120" y="18"/>
                    <a:pt x="112" y="18"/>
                  </a:cubicBezTo>
                  <a:cubicBezTo>
                    <a:pt x="111" y="18"/>
                    <a:pt x="111" y="19"/>
                    <a:pt x="112" y="19"/>
                  </a:cubicBezTo>
                  <a:cubicBezTo>
                    <a:pt x="116" y="24"/>
                    <a:pt x="123" y="27"/>
                    <a:pt x="130" y="28"/>
                  </a:cubicBezTo>
                  <a:cubicBezTo>
                    <a:pt x="125" y="29"/>
                    <a:pt x="120" y="30"/>
                    <a:pt x="115" y="30"/>
                  </a:cubicBezTo>
                  <a:cubicBezTo>
                    <a:pt x="115" y="30"/>
                    <a:pt x="115" y="30"/>
                    <a:pt x="115" y="30"/>
                  </a:cubicBezTo>
                  <a:cubicBezTo>
                    <a:pt x="114" y="30"/>
                    <a:pt x="113" y="30"/>
                    <a:pt x="112" y="30"/>
                  </a:cubicBezTo>
                  <a:cubicBezTo>
                    <a:pt x="112" y="30"/>
                    <a:pt x="112" y="30"/>
                    <a:pt x="112" y="30"/>
                  </a:cubicBezTo>
                  <a:cubicBezTo>
                    <a:pt x="105" y="24"/>
                    <a:pt x="97" y="20"/>
                    <a:pt x="88" y="20"/>
                  </a:cubicBezTo>
                  <a:cubicBezTo>
                    <a:pt x="87" y="20"/>
                    <a:pt x="87" y="21"/>
                    <a:pt x="87" y="22"/>
                  </a:cubicBezTo>
                  <a:cubicBezTo>
                    <a:pt x="94" y="27"/>
                    <a:pt x="102" y="30"/>
                    <a:pt x="110" y="31"/>
                  </a:cubicBezTo>
                  <a:cubicBezTo>
                    <a:pt x="105" y="32"/>
                    <a:pt x="100" y="32"/>
                    <a:pt x="95" y="33"/>
                  </a:cubicBezTo>
                  <a:cubicBezTo>
                    <a:pt x="96" y="32"/>
                    <a:pt x="96" y="32"/>
                    <a:pt x="95" y="32"/>
                  </a:cubicBezTo>
                  <a:cubicBezTo>
                    <a:pt x="93" y="28"/>
                    <a:pt x="87" y="26"/>
                    <a:pt x="83" y="24"/>
                  </a:cubicBezTo>
                  <a:cubicBezTo>
                    <a:pt x="78" y="22"/>
                    <a:pt x="73" y="20"/>
                    <a:pt x="67" y="20"/>
                  </a:cubicBezTo>
                  <a:cubicBezTo>
                    <a:pt x="67" y="20"/>
                    <a:pt x="66" y="20"/>
                    <a:pt x="67" y="21"/>
                  </a:cubicBezTo>
                  <a:cubicBezTo>
                    <a:pt x="73" y="28"/>
                    <a:pt x="82" y="33"/>
                    <a:pt x="92" y="33"/>
                  </a:cubicBezTo>
                  <a:cubicBezTo>
                    <a:pt x="91" y="33"/>
                    <a:pt x="91" y="33"/>
                    <a:pt x="91" y="33"/>
                  </a:cubicBezTo>
                  <a:cubicBezTo>
                    <a:pt x="84" y="33"/>
                    <a:pt x="77" y="33"/>
                    <a:pt x="70" y="32"/>
                  </a:cubicBezTo>
                  <a:cubicBezTo>
                    <a:pt x="70" y="32"/>
                    <a:pt x="70" y="32"/>
                    <a:pt x="70" y="32"/>
                  </a:cubicBezTo>
                  <a:cubicBezTo>
                    <a:pt x="66" y="21"/>
                    <a:pt x="55" y="16"/>
                    <a:pt x="45" y="12"/>
                  </a:cubicBezTo>
                  <a:cubicBezTo>
                    <a:pt x="45" y="11"/>
                    <a:pt x="44" y="12"/>
                    <a:pt x="45" y="13"/>
                  </a:cubicBezTo>
                  <a:cubicBezTo>
                    <a:pt x="50" y="20"/>
                    <a:pt x="57" y="28"/>
                    <a:pt x="66" y="32"/>
                  </a:cubicBezTo>
                  <a:cubicBezTo>
                    <a:pt x="63" y="31"/>
                    <a:pt x="61" y="31"/>
                    <a:pt x="59" y="30"/>
                  </a:cubicBezTo>
                  <a:cubicBezTo>
                    <a:pt x="55" y="30"/>
                    <a:pt x="52" y="29"/>
                    <a:pt x="48" y="28"/>
                  </a:cubicBezTo>
                  <a:cubicBezTo>
                    <a:pt x="48" y="28"/>
                    <a:pt x="48" y="28"/>
                    <a:pt x="48" y="28"/>
                  </a:cubicBezTo>
                  <a:cubicBezTo>
                    <a:pt x="47" y="23"/>
                    <a:pt x="44" y="18"/>
                    <a:pt x="40" y="15"/>
                  </a:cubicBezTo>
                  <a:cubicBezTo>
                    <a:pt x="38" y="13"/>
                    <a:pt x="33" y="8"/>
                    <a:pt x="30" y="10"/>
                  </a:cubicBezTo>
                  <a:cubicBezTo>
                    <a:pt x="30" y="10"/>
                    <a:pt x="30" y="11"/>
                    <a:pt x="30" y="11"/>
                  </a:cubicBezTo>
                  <a:cubicBezTo>
                    <a:pt x="34" y="17"/>
                    <a:pt x="38" y="22"/>
                    <a:pt x="44" y="26"/>
                  </a:cubicBezTo>
                  <a:cubicBezTo>
                    <a:pt x="39" y="24"/>
                    <a:pt x="34" y="22"/>
                    <a:pt x="29" y="20"/>
                  </a:cubicBezTo>
                  <a:cubicBezTo>
                    <a:pt x="29" y="20"/>
                    <a:pt x="29" y="19"/>
                    <a:pt x="29" y="19"/>
                  </a:cubicBezTo>
                  <a:cubicBezTo>
                    <a:pt x="29" y="19"/>
                    <a:pt x="29" y="19"/>
                    <a:pt x="28" y="19"/>
                  </a:cubicBezTo>
                  <a:cubicBezTo>
                    <a:pt x="29" y="19"/>
                    <a:pt x="28" y="19"/>
                    <a:pt x="28" y="18"/>
                  </a:cubicBezTo>
                  <a:cubicBezTo>
                    <a:pt x="24" y="15"/>
                    <a:pt x="20" y="10"/>
                    <a:pt x="15" y="7"/>
                  </a:cubicBezTo>
                  <a:cubicBezTo>
                    <a:pt x="11" y="4"/>
                    <a:pt x="6" y="0"/>
                    <a:pt x="0" y="1"/>
                  </a:cubicBezTo>
                  <a:cubicBezTo>
                    <a:pt x="0" y="1"/>
                    <a:pt x="0" y="1"/>
                    <a:pt x="0" y="2"/>
                  </a:cubicBezTo>
                  <a:cubicBezTo>
                    <a:pt x="3" y="7"/>
                    <a:pt x="8" y="11"/>
                    <a:pt x="13" y="15"/>
                  </a:cubicBezTo>
                  <a:cubicBezTo>
                    <a:pt x="17" y="18"/>
                    <a:pt x="22" y="20"/>
                    <a:pt x="28" y="20"/>
                  </a:cubicBezTo>
                  <a:cubicBezTo>
                    <a:pt x="28" y="20"/>
                    <a:pt x="28" y="20"/>
                    <a:pt x="28" y="21"/>
                  </a:cubicBezTo>
                  <a:cubicBezTo>
                    <a:pt x="29" y="21"/>
                    <a:pt x="30" y="22"/>
                    <a:pt x="32" y="23"/>
                  </a:cubicBezTo>
                  <a:cubicBezTo>
                    <a:pt x="31" y="23"/>
                    <a:pt x="30" y="23"/>
                    <a:pt x="29" y="23"/>
                  </a:cubicBezTo>
                  <a:cubicBezTo>
                    <a:pt x="25" y="23"/>
                    <a:pt x="20" y="23"/>
                    <a:pt x="16" y="24"/>
                  </a:cubicBezTo>
                  <a:cubicBezTo>
                    <a:pt x="15" y="24"/>
                    <a:pt x="15" y="25"/>
                    <a:pt x="16" y="26"/>
                  </a:cubicBezTo>
                  <a:cubicBezTo>
                    <a:pt x="20" y="28"/>
                    <a:pt x="24" y="29"/>
                    <a:pt x="29" y="29"/>
                  </a:cubicBezTo>
                  <a:cubicBezTo>
                    <a:pt x="32" y="29"/>
                    <a:pt x="37" y="29"/>
                    <a:pt x="39" y="26"/>
                  </a:cubicBezTo>
                  <a:cubicBezTo>
                    <a:pt x="44" y="28"/>
                    <a:pt x="48" y="30"/>
                    <a:pt x="53" y="31"/>
                  </a:cubicBezTo>
                  <a:cubicBezTo>
                    <a:pt x="53" y="31"/>
                    <a:pt x="52" y="31"/>
                    <a:pt x="52" y="31"/>
                  </a:cubicBezTo>
                  <a:cubicBezTo>
                    <a:pt x="49" y="31"/>
                    <a:pt x="47" y="31"/>
                    <a:pt x="45" y="31"/>
                  </a:cubicBezTo>
                  <a:cubicBezTo>
                    <a:pt x="41" y="32"/>
                    <a:pt x="38" y="33"/>
                    <a:pt x="34" y="35"/>
                  </a:cubicBezTo>
                  <a:cubicBezTo>
                    <a:pt x="33" y="36"/>
                    <a:pt x="34" y="37"/>
                    <a:pt x="34" y="37"/>
                  </a:cubicBezTo>
                  <a:cubicBezTo>
                    <a:pt x="39" y="37"/>
                    <a:pt x="44" y="37"/>
                    <a:pt x="48" y="37"/>
                  </a:cubicBezTo>
                  <a:cubicBezTo>
                    <a:pt x="52" y="36"/>
                    <a:pt x="57" y="35"/>
                    <a:pt x="60" y="32"/>
                  </a:cubicBezTo>
                  <a:cubicBezTo>
                    <a:pt x="60" y="32"/>
                    <a:pt x="60" y="32"/>
                    <a:pt x="60" y="32"/>
                  </a:cubicBezTo>
                  <a:cubicBezTo>
                    <a:pt x="66" y="33"/>
                    <a:pt x="73" y="34"/>
                    <a:pt x="79" y="34"/>
                  </a:cubicBezTo>
                  <a:cubicBezTo>
                    <a:pt x="75" y="35"/>
                    <a:pt x="70" y="35"/>
                    <a:pt x="66" y="37"/>
                  </a:cubicBezTo>
                  <a:cubicBezTo>
                    <a:pt x="62" y="39"/>
                    <a:pt x="58" y="42"/>
                    <a:pt x="54" y="45"/>
                  </a:cubicBezTo>
                  <a:cubicBezTo>
                    <a:pt x="53" y="46"/>
                    <a:pt x="54" y="47"/>
                    <a:pt x="54" y="47"/>
                  </a:cubicBezTo>
                  <a:cubicBezTo>
                    <a:pt x="61" y="48"/>
                    <a:pt x="67" y="47"/>
                    <a:pt x="73" y="44"/>
                  </a:cubicBezTo>
                  <a:cubicBezTo>
                    <a:pt x="76" y="42"/>
                    <a:pt x="82" y="39"/>
                    <a:pt x="83" y="34"/>
                  </a:cubicBezTo>
                  <a:cubicBezTo>
                    <a:pt x="85" y="34"/>
                    <a:pt x="87" y="34"/>
                    <a:pt x="89" y="34"/>
                  </a:cubicBezTo>
                  <a:cubicBezTo>
                    <a:pt x="95" y="34"/>
                    <a:pt x="100" y="34"/>
                    <a:pt x="106" y="33"/>
                  </a:cubicBezTo>
                  <a:cubicBezTo>
                    <a:pt x="106" y="33"/>
                    <a:pt x="106" y="33"/>
                    <a:pt x="106" y="33"/>
                  </a:cubicBezTo>
                  <a:cubicBezTo>
                    <a:pt x="98" y="34"/>
                    <a:pt x="90" y="41"/>
                    <a:pt x="86" y="48"/>
                  </a:cubicBezTo>
                  <a:cubicBezTo>
                    <a:pt x="86" y="48"/>
                    <a:pt x="86" y="49"/>
                    <a:pt x="87" y="49"/>
                  </a:cubicBezTo>
                  <a:cubicBezTo>
                    <a:pt x="92" y="49"/>
                    <a:pt x="96" y="46"/>
                    <a:pt x="100" y="43"/>
                  </a:cubicBezTo>
                  <a:cubicBezTo>
                    <a:pt x="103" y="41"/>
                    <a:pt x="107" y="37"/>
                    <a:pt x="107" y="33"/>
                  </a:cubicBezTo>
                  <a:cubicBezTo>
                    <a:pt x="113" y="33"/>
                    <a:pt x="118" y="32"/>
                    <a:pt x="124" y="31"/>
                  </a:cubicBezTo>
                  <a:cubicBezTo>
                    <a:pt x="121" y="32"/>
                    <a:pt x="119" y="34"/>
                    <a:pt x="117" y="36"/>
                  </a:cubicBezTo>
                  <a:cubicBezTo>
                    <a:pt x="115" y="38"/>
                    <a:pt x="111" y="42"/>
                    <a:pt x="110" y="45"/>
                  </a:cubicBezTo>
                  <a:cubicBezTo>
                    <a:pt x="110" y="45"/>
                    <a:pt x="111" y="46"/>
                    <a:pt x="111" y="46"/>
                  </a:cubicBezTo>
                  <a:cubicBezTo>
                    <a:pt x="116" y="45"/>
                    <a:pt x="121" y="42"/>
                    <a:pt x="124" y="38"/>
                  </a:cubicBezTo>
                  <a:cubicBezTo>
                    <a:pt x="125" y="37"/>
                    <a:pt x="129" y="32"/>
                    <a:pt x="128" y="30"/>
                  </a:cubicBezTo>
                  <a:cubicBezTo>
                    <a:pt x="128" y="30"/>
                    <a:pt x="128" y="30"/>
                    <a:pt x="128" y="30"/>
                  </a:cubicBezTo>
                  <a:cubicBezTo>
                    <a:pt x="128" y="30"/>
                    <a:pt x="128" y="30"/>
                    <a:pt x="128" y="30"/>
                  </a:cubicBezTo>
                  <a:cubicBezTo>
                    <a:pt x="133" y="29"/>
                    <a:pt x="137" y="28"/>
                    <a:pt x="142" y="27"/>
                  </a:cubicBezTo>
                  <a:cubicBezTo>
                    <a:pt x="137" y="31"/>
                    <a:pt x="133" y="37"/>
                    <a:pt x="131" y="42"/>
                  </a:cubicBezTo>
                  <a:cubicBezTo>
                    <a:pt x="131" y="43"/>
                    <a:pt x="131" y="44"/>
                    <a:pt x="132" y="43"/>
                  </a:cubicBezTo>
                  <a:cubicBezTo>
                    <a:pt x="137" y="42"/>
                    <a:pt x="140" y="38"/>
                    <a:pt x="143" y="34"/>
                  </a:cubicBezTo>
                  <a:cubicBezTo>
                    <a:pt x="144" y="33"/>
                    <a:pt x="146" y="28"/>
                    <a:pt x="146" y="26"/>
                  </a:cubicBezTo>
                  <a:cubicBezTo>
                    <a:pt x="149" y="25"/>
                    <a:pt x="152" y="24"/>
                    <a:pt x="155" y="23"/>
                  </a:cubicBezTo>
                  <a:cubicBezTo>
                    <a:pt x="155" y="23"/>
                    <a:pt x="155" y="22"/>
                    <a:pt x="154" y="22"/>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0"/>
            <p:cNvSpPr/>
            <p:nvPr/>
          </p:nvSpPr>
          <p:spPr bwMode="auto">
            <a:xfrm>
              <a:off x="2171" y="3886"/>
              <a:ext cx="607" cy="1067"/>
            </a:xfrm>
            <a:custGeom>
              <a:avLst/>
              <a:gdLst>
                <a:gd name="T0" fmla="*/ 93 w 120"/>
                <a:gd name="T1" fmla="*/ 188 h 211"/>
                <a:gd name="T2" fmla="*/ 120 w 120"/>
                <a:gd name="T3" fmla="*/ 210 h 211"/>
                <a:gd name="T4" fmla="*/ 105 w 120"/>
                <a:gd name="T5" fmla="*/ 196 h 211"/>
                <a:gd name="T6" fmla="*/ 107 w 120"/>
                <a:gd name="T7" fmla="*/ 205 h 211"/>
                <a:gd name="T8" fmla="*/ 102 w 120"/>
                <a:gd name="T9" fmla="*/ 200 h 211"/>
                <a:gd name="T10" fmla="*/ 91 w 120"/>
                <a:gd name="T11" fmla="*/ 189 h 211"/>
                <a:gd name="T12" fmla="*/ 87 w 120"/>
                <a:gd name="T13" fmla="*/ 193 h 211"/>
                <a:gd name="T14" fmla="*/ 87 w 120"/>
                <a:gd name="T15" fmla="*/ 187 h 211"/>
                <a:gd name="T16" fmla="*/ 77 w 120"/>
                <a:gd name="T17" fmla="*/ 188 h 211"/>
                <a:gd name="T18" fmla="*/ 74 w 120"/>
                <a:gd name="T19" fmla="*/ 198 h 211"/>
                <a:gd name="T20" fmla="*/ 72 w 120"/>
                <a:gd name="T21" fmla="*/ 176 h 211"/>
                <a:gd name="T22" fmla="*/ 56 w 120"/>
                <a:gd name="T23" fmla="*/ 182 h 211"/>
                <a:gd name="T24" fmla="*/ 47 w 120"/>
                <a:gd name="T25" fmla="*/ 150 h 211"/>
                <a:gd name="T26" fmla="*/ 41 w 120"/>
                <a:gd name="T27" fmla="*/ 166 h 211"/>
                <a:gd name="T28" fmla="*/ 45 w 120"/>
                <a:gd name="T29" fmla="*/ 148 h 211"/>
                <a:gd name="T30" fmla="*/ 41 w 120"/>
                <a:gd name="T31" fmla="*/ 141 h 211"/>
                <a:gd name="T32" fmla="*/ 26 w 120"/>
                <a:gd name="T33" fmla="*/ 147 h 211"/>
                <a:gd name="T34" fmla="*/ 32 w 120"/>
                <a:gd name="T35" fmla="*/ 127 h 211"/>
                <a:gd name="T36" fmla="*/ 24 w 120"/>
                <a:gd name="T37" fmla="*/ 123 h 211"/>
                <a:gd name="T38" fmla="*/ 18 w 120"/>
                <a:gd name="T39" fmla="*/ 129 h 211"/>
                <a:gd name="T40" fmla="*/ 25 w 120"/>
                <a:gd name="T41" fmla="*/ 117 h 211"/>
                <a:gd name="T42" fmla="*/ 24 w 120"/>
                <a:gd name="T43" fmla="*/ 107 h 211"/>
                <a:gd name="T44" fmla="*/ 7 w 120"/>
                <a:gd name="T45" fmla="*/ 103 h 211"/>
                <a:gd name="T46" fmla="*/ 17 w 120"/>
                <a:gd name="T47" fmla="*/ 73 h 211"/>
                <a:gd name="T48" fmla="*/ 13 w 120"/>
                <a:gd name="T49" fmla="*/ 78 h 211"/>
                <a:gd name="T50" fmla="*/ 5 w 120"/>
                <a:gd name="T51" fmla="*/ 82 h 211"/>
                <a:gd name="T52" fmla="*/ 12 w 120"/>
                <a:gd name="T53" fmla="*/ 77 h 211"/>
                <a:gd name="T54" fmla="*/ 16 w 120"/>
                <a:gd name="T55" fmla="*/ 53 h 211"/>
                <a:gd name="T56" fmla="*/ 16 w 120"/>
                <a:gd name="T57" fmla="*/ 49 h 211"/>
                <a:gd name="T58" fmla="*/ 14 w 120"/>
                <a:gd name="T59" fmla="*/ 41 h 211"/>
                <a:gd name="T60" fmla="*/ 11 w 120"/>
                <a:gd name="T61" fmla="*/ 44 h 211"/>
                <a:gd name="T62" fmla="*/ 6 w 120"/>
                <a:gd name="T63" fmla="*/ 36 h 211"/>
                <a:gd name="T64" fmla="*/ 17 w 120"/>
                <a:gd name="T65" fmla="*/ 38 h 211"/>
                <a:gd name="T66" fmla="*/ 19 w 120"/>
                <a:gd name="T67" fmla="*/ 31 h 211"/>
                <a:gd name="T68" fmla="*/ 19 w 120"/>
                <a:gd name="T69" fmla="*/ 34 h 211"/>
                <a:gd name="T70" fmla="*/ 18 w 120"/>
                <a:gd name="T71" fmla="*/ 48 h 211"/>
                <a:gd name="T72" fmla="*/ 30 w 120"/>
                <a:gd name="T73" fmla="*/ 53 h 211"/>
                <a:gd name="T74" fmla="*/ 24 w 120"/>
                <a:gd name="T75" fmla="*/ 56 h 211"/>
                <a:gd name="T76" fmla="*/ 18 w 120"/>
                <a:gd name="T77" fmla="*/ 51 h 211"/>
                <a:gd name="T78" fmla="*/ 28 w 120"/>
                <a:gd name="T79" fmla="*/ 66 h 211"/>
                <a:gd name="T80" fmla="*/ 18 w 120"/>
                <a:gd name="T81" fmla="*/ 65 h 211"/>
                <a:gd name="T82" fmla="*/ 26 w 120"/>
                <a:gd name="T83" fmla="*/ 96 h 211"/>
                <a:gd name="T84" fmla="*/ 38 w 120"/>
                <a:gd name="T85" fmla="*/ 100 h 211"/>
                <a:gd name="T86" fmla="*/ 30 w 120"/>
                <a:gd name="T87" fmla="*/ 99 h 211"/>
                <a:gd name="T88" fmla="*/ 22 w 120"/>
                <a:gd name="T89" fmla="*/ 94 h 211"/>
                <a:gd name="T90" fmla="*/ 43 w 120"/>
                <a:gd name="T91" fmla="*/ 118 h 211"/>
                <a:gd name="T92" fmla="*/ 36 w 120"/>
                <a:gd name="T93" fmla="*/ 130 h 211"/>
                <a:gd name="T94" fmla="*/ 45 w 120"/>
                <a:gd name="T95" fmla="*/ 133 h 211"/>
                <a:gd name="T96" fmla="*/ 49 w 120"/>
                <a:gd name="T97" fmla="*/ 140 h 211"/>
                <a:gd name="T98" fmla="*/ 37 w 120"/>
                <a:gd name="T99" fmla="*/ 132 h 211"/>
                <a:gd name="T100" fmla="*/ 69 w 120"/>
                <a:gd name="T101" fmla="*/ 153 h 211"/>
                <a:gd name="T102" fmla="*/ 59 w 120"/>
                <a:gd name="T103" fmla="*/ 162 h 211"/>
                <a:gd name="T104" fmla="*/ 68 w 120"/>
                <a:gd name="T105" fmla="*/ 164 h 211"/>
                <a:gd name="T106" fmla="*/ 74 w 120"/>
                <a:gd name="T107" fmla="*/ 166 h 211"/>
                <a:gd name="T108" fmla="*/ 61 w 120"/>
                <a:gd name="T109" fmla="*/ 165 h 211"/>
                <a:gd name="T110" fmla="*/ 93 w 120"/>
                <a:gd name="T111" fmla="*/ 177 h 211"/>
                <a:gd name="T112" fmla="*/ 92 w 120"/>
                <a:gd name="T113" fmla="*/ 188 h 211"/>
                <a:gd name="T114" fmla="*/ 102 w 120"/>
                <a:gd name="T115" fmla="*/ 18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0" h="211">
                  <a:moveTo>
                    <a:pt x="109" y="188"/>
                  </a:moveTo>
                  <a:cubicBezTo>
                    <a:pt x="107" y="189"/>
                    <a:pt x="104" y="189"/>
                    <a:pt x="102" y="187"/>
                  </a:cubicBezTo>
                  <a:cubicBezTo>
                    <a:pt x="99" y="189"/>
                    <a:pt x="96" y="189"/>
                    <a:pt x="93" y="188"/>
                  </a:cubicBezTo>
                  <a:cubicBezTo>
                    <a:pt x="97" y="191"/>
                    <a:pt x="101" y="193"/>
                    <a:pt x="105" y="195"/>
                  </a:cubicBezTo>
                  <a:cubicBezTo>
                    <a:pt x="105" y="194"/>
                    <a:pt x="105" y="194"/>
                    <a:pt x="105" y="194"/>
                  </a:cubicBezTo>
                  <a:cubicBezTo>
                    <a:pt x="113" y="195"/>
                    <a:pt x="119" y="202"/>
                    <a:pt x="120" y="210"/>
                  </a:cubicBezTo>
                  <a:cubicBezTo>
                    <a:pt x="120" y="210"/>
                    <a:pt x="119" y="211"/>
                    <a:pt x="118" y="210"/>
                  </a:cubicBezTo>
                  <a:cubicBezTo>
                    <a:pt x="112" y="208"/>
                    <a:pt x="107" y="203"/>
                    <a:pt x="105" y="196"/>
                  </a:cubicBezTo>
                  <a:cubicBezTo>
                    <a:pt x="105" y="196"/>
                    <a:pt x="105" y="196"/>
                    <a:pt x="105" y="196"/>
                  </a:cubicBezTo>
                  <a:cubicBezTo>
                    <a:pt x="103" y="195"/>
                    <a:pt x="101" y="194"/>
                    <a:pt x="99" y="194"/>
                  </a:cubicBezTo>
                  <a:cubicBezTo>
                    <a:pt x="101" y="196"/>
                    <a:pt x="102" y="198"/>
                    <a:pt x="103" y="200"/>
                  </a:cubicBezTo>
                  <a:cubicBezTo>
                    <a:pt x="105" y="201"/>
                    <a:pt x="107" y="203"/>
                    <a:pt x="107" y="205"/>
                  </a:cubicBezTo>
                  <a:cubicBezTo>
                    <a:pt x="108" y="207"/>
                    <a:pt x="106" y="210"/>
                    <a:pt x="103" y="210"/>
                  </a:cubicBezTo>
                  <a:cubicBezTo>
                    <a:pt x="100" y="211"/>
                    <a:pt x="98" y="208"/>
                    <a:pt x="98" y="205"/>
                  </a:cubicBezTo>
                  <a:cubicBezTo>
                    <a:pt x="97" y="203"/>
                    <a:pt x="99" y="200"/>
                    <a:pt x="102" y="200"/>
                  </a:cubicBezTo>
                  <a:cubicBezTo>
                    <a:pt x="101" y="198"/>
                    <a:pt x="99" y="195"/>
                    <a:pt x="98" y="193"/>
                  </a:cubicBezTo>
                  <a:cubicBezTo>
                    <a:pt x="98" y="193"/>
                    <a:pt x="98" y="193"/>
                    <a:pt x="98" y="193"/>
                  </a:cubicBezTo>
                  <a:cubicBezTo>
                    <a:pt x="95" y="192"/>
                    <a:pt x="93" y="191"/>
                    <a:pt x="91" y="189"/>
                  </a:cubicBezTo>
                  <a:cubicBezTo>
                    <a:pt x="95" y="193"/>
                    <a:pt x="96" y="201"/>
                    <a:pt x="95" y="206"/>
                  </a:cubicBezTo>
                  <a:cubicBezTo>
                    <a:pt x="95" y="207"/>
                    <a:pt x="94" y="207"/>
                    <a:pt x="93" y="206"/>
                  </a:cubicBezTo>
                  <a:cubicBezTo>
                    <a:pt x="90" y="203"/>
                    <a:pt x="87" y="198"/>
                    <a:pt x="87" y="193"/>
                  </a:cubicBezTo>
                  <a:cubicBezTo>
                    <a:pt x="87" y="193"/>
                    <a:pt x="86" y="190"/>
                    <a:pt x="87" y="188"/>
                  </a:cubicBezTo>
                  <a:cubicBezTo>
                    <a:pt x="87" y="188"/>
                    <a:pt x="87" y="187"/>
                    <a:pt x="87" y="187"/>
                  </a:cubicBezTo>
                  <a:cubicBezTo>
                    <a:pt x="87" y="187"/>
                    <a:pt x="87" y="187"/>
                    <a:pt x="87" y="187"/>
                  </a:cubicBezTo>
                  <a:cubicBezTo>
                    <a:pt x="83" y="184"/>
                    <a:pt x="79" y="182"/>
                    <a:pt x="75" y="179"/>
                  </a:cubicBezTo>
                  <a:cubicBezTo>
                    <a:pt x="77" y="182"/>
                    <a:pt x="77" y="185"/>
                    <a:pt x="77" y="188"/>
                  </a:cubicBezTo>
                  <a:cubicBezTo>
                    <a:pt x="77" y="188"/>
                    <a:pt x="77" y="188"/>
                    <a:pt x="77" y="188"/>
                  </a:cubicBezTo>
                  <a:cubicBezTo>
                    <a:pt x="77" y="188"/>
                    <a:pt x="78" y="188"/>
                    <a:pt x="79" y="189"/>
                  </a:cubicBezTo>
                  <a:cubicBezTo>
                    <a:pt x="80" y="190"/>
                    <a:pt x="81" y="191"/>
                    <a:pt x="81" y="193"/>
                  </a:cubicBezTo>
                  <a:cubicBezTo>
                    <a:pt x="81" y="196"/>
                    <a:pt x="78" y="198"/>
                    <a:pt x="74" y="198"/>
                  </a:cubicBezTo>
                  <a:cubicBezTo>
                    <a:pt x="71" y="197"/>
                    <a:pt x="69" y="194"/>
                    <a:pt x="70" y="191"/>
                  </a:cubicBezTo>
                  <a:cubicBezTo>
                    <a:pt x="71" y="189"/>
                    <a:pt x="73" y="188"/>
                    <a:pt x="75" y="188"/>
                  </a:cubicBezTo>
                  <a:cubicBezTo>
                    <a:pt x="75" y="184"/>
                    <a:pt x="75" y="180"/>
                    <a:pt x="72" y="176"/>
                  </a:cubicBezTo>
                  <a:cubicBezTo>
                    <a:pt x="68" y="173"/>
                    <a:pt x="65" y="170"/>
                    <a:pt x="61" y="167"/>
                  </a:cubicBezTo>
                  <a:cubicBezTo>
                    <a:pt x="63" y="172"/>
                    <a:pt x="62" y="178"/>
                    <a:pt x="57" y="182"/>
                  </a:cubicBezTo>
                  <a:cubicBezTo>
                    <a:pt x="57" y="183"/>
                    <a:pt x="57" y="182"/>
                    <a:pt x="56" y="182"/>
                  </a:cubicBezTo>
                  <a:cubicBezTo>
                    <a:pt x="54" y="178"/>
                    <a:pt x="53" y="174"/>
                    <a:pt x="53" y="170"/>
                  </a:cubicBezTo>
                  <a:cubicBezTo>
                    <a:pt x="53" y="167"/>
                    <a:pt x="54" y="163"/>
                    <a:pt x="56" y="161"/>
                  </a:cubicBezTo>
                  <a:cubicBezTo>
                    <a:pt x="53" y="158"/>
                    <a:pt x="50" y="154"/>
                    <a:pt x="47" y="150"/>
                  </a:cubicBezTo>
                  <a:cubicBezTo>
                    <a:pt x="47" y="153"/>
                    <a:pt x="47" y="156"/>
                    <a:pt x="46" y="159"/>
                  </a:cubicBezTo>
                  <a:cubicBezTo>
                    <a:pt x="48" y="160"/>
                    <a:pt x="49" y="162"/>
                    <a:pt x="48" y="163"/>
                  </a:cubicBezTo>
                  <a:cubicBezTo>
                    <a:pt x="47" y="166"/>
                    <a:pt x="44" y="167"/>
                    <a:pt x="41" y="166"/>
                  </a:cubicBezTo>
                  <a:cubicBezTo>
                    <a:pt x="39" y="165"/>
                    <a:pt x="37" y="162"/>
                    <a:pt x="39" y="159"/>
                  </a:cubicBezTo>
                  <a:cubicBezTo>
                    <a:pt x="40" y="157"/>
                    <a:pt x="43" y="157"/>
                    <a:pt x="45" y="159"/>
                  </a:cubicBezTo>
                  <a:cubicBezTo>
                    <a:pt x="46" y="155"/>
                    <a:pt x="46" y="152"/>
                    <a:pt x="45" y="148"/>
                  </a:cubicBezTo>
                  <a:cubicBezTo>
                    <a:pt x="45" y="148"/>
                    <a:pt x="45" y="147"/>
                    <a:pt x="45" y="147"/>
                  </a:cubicBezTo>
                  <a:cubicBezTo>
                    <a:pt x="45" y="147"/>
                    <a:pt x="44" y="147"/>
                    <a:pt x="44" y="147"/>
                  </a:cubicBezTo>
                  <a:cubicBezTo>
                    <a:pt x="43" y="145"/>
                    <a:pt x="42" y="143"/>
                    <a:pt x="41" y="141"/>
                  </a:cubicBezTo>
                  <a:cubicBezTo>
                    <a:pt x="38" y="138"/>
                    <a:pt x="36" y="134"/>
                    <a:pt x="34" y="131"/>
                  </a:cubicBezTo>
                  <a:cubicBezTo>
                    <a:pt x="35" y="137"/>
                    <a:pt x="32" y="145"/>
                    <a:pt x="26" y="147"/>
                  </a:cubicBezTo>
                  <a:cubicBezTo>
                    <a:pt x="26" y="148"/>
                    <a:pt x="26" y="147"/>
                    <a:pt x="26" y="147"/>
                  </a:cubicBezTo>
                  <a:cubicBezTo>
                    <a:pt x="25" y="146"/>
                    <a:pt x="25" y="145"/>
                    <a:pt x="25" y="143"/>
                  </a:cubicBezTo>
                  <a:cubicBezTo>
                    <a:pt x="25" y="141"/>
                    <a:pt x="25" y="139"/>
                    <a:pt x="26" y="136"/>
                  </a:cubicBezTo>
                  <a:cubicBezTo>
                    <a:pt x="27" y="133"/>
                    <a:pt x="29" y="129"/>
                    <a:pt x="32" y="127"/>
                  </a:cubicBezTo>
                  <a:cubicBezTo>
                    <a:pt x="32" y="127"/>
                    <a:pt x="32" y="127"/>
                    <a:pt x="32" y="127"/>
                  </a:cubicBezTo>
                  <a:cubicBezTo>
                    <a:pt x="30" y="123"/>
                    <a:pt x="29" y="119"/>
                    <a:pt x="27" y="114"/>
                  </a:cubicBezTo>
                  <a:cubicBezTo>
                    <a:pt x="27" y="118"/>
                    <a:pt x="26" y="121"/>
                    <a:pt x="24" y="123"/>
                  </a:cubicBezTo>
                  <a:cubicBezTo>
                    <a:pt x="25" y="124"/>
                    <a:pt x="25" y="124"/>
                    <a:pt x="25" y="125"/>
                  </a:cubicBezTo>
                  <a:cubicBezTo>
                    <a:pt x="26" y="126"/>
                    <a:pt x="26" y="127"/>
                    <a:pt x="25" y="128"/>
                  </a:cubicBezTo>
                  <a:cubicBezTo>
                    <a:pt x="24" y="131"/>
                    <a:pt x="20" y="131"/>
                    <a:pt x="18" y="129"/>
                  </a:cubicBezTo>
                  <a:cubicBezTo>
                    <a:pt x="16" y="127"/>
                    <a:pt x="14" y="123"/>
                    <a:pt x="17" y="121"/>
                  </a:cubicBezTo>
                  <a:cubicBezTo>
                    <a:pt x="19" y="119"/>
                    <a:pt x="22" y="120"/>
                    <a:pt x="23" y="122"/>
                  </a:cubicBezTo>
                  <a:cubicBezTo>
                    <a:pt x="24" y="121"/>
                    <a:pt x="25" y="119"/>
                    <a:pt x="25" y="117"/>
                  </a:cubicBezTo>
                  <a:cubicBezTo>
                    <a:pt x="25" y="115"/>
                    <a:pt x="25" y="113"/>
                    <a:pt x="26" y="111"/>
                  </a:cubicBezTo>
                  <a:cubicBezTo>
                    <a:pt x="25" y="110"/>
                    <a:pt x="25" y="108"/>
                    <a:pt x="24" y="107"/>
                  </a:cubicBezTo>
                  <a:cubicBezTo>
                    <a:pt x="24" y="107"/>
                    <a:pt x="24" y="107"/>
                    <a:pt x="24" y="107"/>
                  </a:cubicBezTo>
                  <a:cubicBezTo>
                    <a:pt x="24" y="107"/>
                    <a:pt x="24" y="107"/>
                    <a:pt x="24" y="107"/>
                  </a:cubicBezTo>
                  <a:cubicBezTo>
                    <a:pt x="22" y="101"/>
                    <a:pt x="21" y="95"/>
                    <a:pt x="19" y="89"/>
                  </a:cubicBezTo>
                  <a:cubicBezTo>
                    <a:pt x="19" y="96"/>
                    <a:pt x="14" y="101"/>
                    <a:pt x="7" y="103"/>
                  </a:cubicBezTo>
                  <a:cubicBezTo>
                    <a:pt x="7" y="103"/>
                    <a:pt x="6" y="102"/>
                    <a:pt x="6" y="102"/>
                  </a:cubicBezTo>
                  <a:cubicBezTo>
                    <a:pt x="7" y="95"/>
                    <a:pt x="12" y="87"/>
                    <a:pt x="18" y="84"/>
                  </a:cubicBezTo>
                  <a:cubicBezTo>
                    <a:pt x="18" y="80"/>
                    <a:pt x="17" y="76"/>
                    <a:pt x="17" y="73"/>
                  </a:cubicBezTo>
                  <a:cubicBezTo>
                    <a:pt x="16" y="73"/>
                    <a:pt x="16" y="74"/>
                    <a:pt x="16" y="75"/>
                  </a:cubicBezTo>
                  <a:cubicBezTo>
                    <a:pt x="15" y="76"/>
                    <a:pt x="14" y="77"/>
                    <a:pt x="12" y="78"/>
                  </a:cubicBezTo>
                  <a:cubicBezTo>
                    <a:pt x="12" y="78"/>
                    <a:pt x="13" y="78"/>
                    <a:pt x="13" y="78"/>
                  </a:cubicBezTo>
                  <a:cubicBezTo>
                    <a:pt x="13" y="78"/>
                    <a:pt x="13" y="79"/>
                    <a:pt x="13" y="79"/>
                  </a:cubicBezTo>
                  <a:cubicBezTo>
                    <a:pt x="13" y="80"/>
                    <a:pt x="13" y="82"/>
                    <a:pt x="12" y="83"/>
                  </a:cubicBezTo>
                  <a:cubicBezTo>
                    <a:pt x="10" y="85"/>
                    <a:pt x="6" y="84"/>
                    <a:pt x="5" y="82"/>
                  </a:cubicBezTo>
                  <a:cubicBezTo>
                    <a:pt x="3" y="80"/>
                    <a:pt x="3" y="76"/>
                    <a:pt x="6" y="75"/>
                  </a:cubicBezTo>
                  <a:cubicBezTo>
                    <a:pt x="7" y="74"/>
                    <a:pt x="8" y="74"/>
                    <a:pt x="10" y="75"/>
                  </a:cubicBezTo>
                  <a:cubicBezTo>
                    <a:pt x="11" y="75"/>
                    <a:pt x="11" y="76"/>
                    <a:pt x="12" y="77"/>
                  </a:cubicBezTo>
                  <a:cubicBezTo>
                    <a:pt x="13" y="76"/>
                    <a:pt x="14" y="75"/>
                    <a:pt x="15" y="74"/>
                  </a:cubicBezTo>
                  <a:cubicBezTo>
                    <a:pt x="15" y="73"/>
                    <a:pt x="16" y="71"/>
                    <a:pt x="17" y="70"/>
                  </a:cubicBezTo>
                  <a:cubicBezTo>
                    <a:pt x="16" y="64"/>
                    <a:pt x="16" y="59"/>
                    <a:pt x="16" y="53"/>
                  </a:cubicBezTo>
                  <a:cubicBezTo>
                    <a:pt x="12" y="57"/>
                    <a:pt x="7" y="60"/>
                    <a:pt x="1" y="60"/>
                  </a:cubicBezTo>
                  <a:cubicBezTo>
                    <a:pt x="1" y="60"/>
                    <a:pt x="0" y="60"/>
                    <a:pt x="0" y="59"/>
                  </a:cubicBezTo>
                  <a:cubicBezTo>
                    <a:pt x="3" y="53"/>
                    <a:pt x="9" y="48"/>
                    <a:pt x="16" y="49"/>
                  </a:cubicBezTo>
                  <a:cubicBezTo>
                    <a:pt x="16" y="49"/>
                    <a:pt x="16" y="49"/>
                    <a:pt x="16" y="49"/>
                  </a:cubicBezTo>
                  <a:cubicBezTo>
                    <a:pt x="16" y="45"/>
                    <a:pt x="16" y="42"/>
                    <a:pt x="17" y="39"/>
                  </a:cubicBezTo>
                  <a:cubicBezTo>
                    <a:pt x="16" y="40"/>
                    <a:pt x="15" y="40"/>
                    <a:pt x="14" y="41"/>
                  </a:cubicBezTo>
                  <a:cubicBezTo>
                    <a:pt x="14" y="41"/>
                    <a:pt x="13" y="42"/>
                    <a:pt x="12" y="43"/>
                  </a:cubicBezTo>
                  <a:cubicBezTo>
                    <a:pt x="12" y="43"/>
                    <a:pt x="11" y="43"/>
                    <a:pt x="11" y="43"/>
                  </a:cubicBezTo>
                  <a:cubicBezTo>
                    <a:pt x="11" y="44"/>
                    <a:pt x="11" y="44"/>
                    <a:pt x="11" y="44"/>
                  </a:cubicBezTo>
                  <a:cubicBezTo>
                    <a:pt x="10" y="45"/>
                    <a:pt x="9" y="46"/>
                    <a:pt x="8" y="46"/>
                  </a:cubicBezTo>
                  <a:cubicBezTo>
                    <a:pt x="6" y="46"/>
                    <a:pt x="3" y="44"/>
                    <a:pt x="3" y="42"/>
                  </a:cubicBezTo>
                  <a:cubicBezTo>
                    <a:pt x="2" y="39"/>
                    <a:pt x="4" y="36"/>
                    <a:pt x="6" y="36"/>
                  </a:cubicBezTo>
                  <a:cubicBezTo>
                    <a:pt x="9" y="36"/>
                    <a:pt x="10" y="39"/>
                    <a:pt x="11" y="41"/>
                  </a:cubicBezTo>
                  <a:cubicBezTo>
                    <a:pt x="12" y="41"/>
                    <a:pt x="13" y="40"/>
                    <a:pt x="14" y="40"/>
                  </a:cubicBezTo>
                  <a:cubicBezTo>
                    <a:pt x="15" y="39"/>
                    <a:pt x="16" y="39"/>
                    <a:pt x="17" y="38"/>
                  </a:cubicBezTo>
                  <a:cubicBezTo>
                    <a:pt x="18" y="25"/>
                    <a:pt x="21" y="12"/>
                    <a:pt x="27" y="1"/>
                  </a:cubicBezTo>
                  <a:cubicBezTo>
                    <a:pt x="27" y="0"/>
                    <a:pt x="28" y="1"/>
                    <a:pt x="27" y="1"/>
                  </a:cubicBezTo>
                  <a:cubicBezTo>
                    <a:pt x="23" y="10"/>
                    <a:pt x="21" y="21"/>
                    <a:pt x="19" y="31"/>
                  </a:cubicBezTo>
                  <a:cubicBezTo>
                    <a:pt x="27" y="31"/>
                    <a:pt x="33" y="37"/>
                    <a:pt x="32" y="44"/>
                  </a:cubicBezTo>
                  <a:cubicBezTo>
                    <a:pt x="32" y="45"/>
                    <a:pt x="32" y="45"/>
                    <a:pt x="31" y="45"/>
                  </a:cubicBezTo>
                  <a:cubicBezTo>
                    <a:pt x="26" y="43"/>
                    <a:pt x="21" y="39"/>
                    <a:pt x="19" y="34"/>
                  </a:cubicBezTo>
                  <a:cubicBezTo>
                    <a:pt x="18" y="38"/>
                    <a:pt x="18" y="42"/>
                    <a:pt x="18" y="47"/>
                  </a:cubicBezTo>
                  <a:cubicBezTo>
                    <a:pt x="18" y="47"/>
                    <a:pt x="18" y="48"/>
                    <a:pt x="18" y="48"/>
                  </a:cubicBezTo>
                  <a:cubicBezTo>
                    <a:pt x="18" y="48"/>
                    <a:pt x="18" y="48"/>
                    <a:pt x="18" y="48"/>
                  </a:cubicBezTo>
                  <a:cubicBezTo>
                    <a:pt x="19" y="49"/>
                    <a:pt x="20" y="51"/>
                    <a:pt x="21" y="52"/>
                  </a:cubicBezTo>
                  <a:cubicBezTo>
                    <a:pt x="22" y="53"/>
                    <a:pt x="24" y="54"/>
                    <a:pt x="25" y="55"/>
                  </a:cubicBezTo>
                  <a:cubicBezTo>
                    <a:pt x="26" y="53"/>
                    <a:pt x="28" y="52"/>
                    <a:pt x="30" y="53"/>
                  </a:cubicBezTo>
                  <a:cubicBezTo>
                    <a:pt x="33" y="53"/>
                    <a:pt x="34" y="57"/>
                    <a:pt x="33" y="59"/>
                  </a:cubicBezTo>
                  <a:cubicBezTo>
                    <a:pt x="32" y="62"/>
                    <a:pt x="29" y="63"/>
                    <a:pt x="26" y="62"/>
                  </a:cubicBezTo>
                  <a:cubicBezTo>
                    <a:pt x="24" y="61"/>
                    <a:pt x="23" y="58"/>
                    <a:pt x="24" y="56"/>
                  </a:cubicBezTo>
                  <a:cubicBezTo>
                    <a:pt x="23" y="55"/>
                    <a:pt x="21" y="54"/>
                    <a:pt x="20" y="53"/>
                  </a:cubicBezTo>
                  <a:cubicBezTo>
                    <a:pt x="19" y="52"/>
                    <a:pt x="18" y="51"/>
                    <a:pt x="18" y="50"/>
                  </a:cubicBezTo>
                  <a:cubicBezTo>
                    <a:pt x="18" y="51"/>
                    <a:pt x="18" y="51"/>
                    <a:pt x="18" y="51"/>
                  </a:cubicBezTo>
                  <a:cubicBezTo>
                    <a:pt x="17" y="55"/>
                    <a:pt x="17" y="59"/>
                    <a:pt x="18" y="63"/>
                  </a:cubicBezTo>
                  <a:cubicBezTo>
                    <a:pt x="18" y="63"/>
                    <a:pt x="18" y="63"/>
                    <a:pt x="18" y="63"/>
                  </a:cubicBezTo>
                  <a:cubicBezTo>
                    <a:pt x="21" y="62"/>
                    <a:pt x="25" y="63"/>
                    <a:pt x="28" y="66"/>
                  </a:cubicBezTo>
                  <a:cubicBezTo>
                    <a:pt x="31" y="68"/>
                    <a:pt x="33" y="73"/>
                    <a:pt x="32" y="77"/>
                  </a:cubicBezTo>
                  <a:cubicBezTo>
                    <a:pt x="32" y="77"/>
                    <a:pt x="32" y="78"/>
                    <a:pt x="31" y="78"/>
                  </a:cubicBezTo>
                  <a:cubicBezTo>
                    <a:pt x="26" y="75"/>
                    <a:pt x="20" y="71"/>
                    <a:pt x="18" y="65"/>
                  </a:cubicBezTo>
                  <a:cubicBezTo>
                    <a:pt x="18" y="74"/>
                    <a:pt x="20" y="83"/>
                    <a:pt x="22" y="92"/>
                  </a:cubicBezTo>
                  <a:cubicBezTo>
                    <a:pt x="22" y="92"/>
                    <a:pt x="22" y="92"/>
                    <a:pt x="22" y="92"/>
                  </a:cubicBezTo>
                  <a:cubicBezTo>
                    <a:pt x="23" y="93"/>
                    <a:pt x="24" y="95"/>
                    <a:pt x="26" y="96"/>
                  </a:cubicBezTo>
                  <a:cubicBezTo>
                    <a:pt x="27" y="97"/>
                    <a:pt x="29" y="97"/>
                    <a:pt x="30" y="98"/>
                  </a:cubicBezTo>
                  <a:cubicBezTo>
                    <a:pt x="30" y="96"/>
                    <a:pt x="31" y="94"/>
                    <a:pt x="33" y="94"/>
                  </a:cubicBezTo>
                  <a:cubicBezTo>
                    <a:pt x="36" y="94"/>
                    <a:pt x="38" y="97"/>
                    <a:pt x="38" y="100"/>
                  </a:cubicBezTo>
                  <a:cubicBezTo>
                    <a:pt x="38" y="102"/>
                    <a:pt x="35" y="104"/>
                    <a:pt x="33" y="103"/>
                  </a:cubicBezTo>
                  <a:cubicBezTo>
                    <a:pt x="31" y="103"/>
                    <a:pt x="30" y="101"/>
                    <a:pt x="30" y="99"/>
                  </a:cubicBezTo>
                  <a:cubicBezTo>
                    <a:pt x="30" y="99"/>
                    <a:pt x="30" y="99"/>
                    <a:pt x="30" y="99"/>
                  </a:cubicBezTo>
                  <a:cubicBezTo>
                    <a:pt x="29" y="99"/>
                    <a:pt x="26" y="98"/>
                    <a:pt x="25" y="97"/>
                  </a:cubicBezTo>
                  <a:cubicBezTo>
                    <a:pt x="24" y="96"/>
                    <a:pt x="23" y="95"/>
                    <a:pt x="22" y="94"/>
                  </a:cubicBezTo>
                  <a:cubicBezTo>
                    <a:pt x="22" y="94"/>
                    <a:pt x="22" y="94"/>
                    <a:pt x="22" y="94"/>
                  </a:cubicBezTo>
                  <a:cubicBezTo>
                    <a:pt x="23" y="98"/>
                    <a:pt x="24" y="102"/>
                    <a:pt x="25" y="106"/>
                  </a:cubicBezTo>
                  <a:cubicBezTo>
                    <a:pt x="27" y="104"/>
                    <a:pt x="33" y="105"/>
                    <a:pt x="35" y="106"/>
                  </a:cubicBezTo>
                  <a:cubicBezTo>
                    <a:pt x="39" y="109"/>
                    <a:pt x="42" y="113"/>
                    <a:pt x="43" y="118"/>
                  </a:cubicBezTo>
                  <a:cubicBezTo>
                    <a:pt x="43" y="118"/>
                    <a:pt x="43" y="119"/>
                    <a:pt x="42" y="119"/>
                  </a:cubicBezTo>
                  <a:cubicBezTo>
                    <a:pt x="37" y="118"/>
                    <a:pt x="31" y="115"/>
                    <a:pt x="27" y="110"/>
                  </a:cubicBezTo>
                  <a:cubicBezTo>
                    <a:pt x="29" y="117"/>
                    <a:pt x="32" y="123"/>
                    <a:pt x="36" y="130"/>
                  </a:cubicBezTo>
                  <a:cubicBezTo>
                    <a:pt x="36" y="129"/>
                    <a:pt x="36" y="130"/>
                    <a:pt x="36" y="130"/>
                  </a:cubicBezTo>
                  <a:cubicBezTo>
                    <a:pt x="37" y="131"/>
                    <a:pt x="39" y="132"/>
                    <a:pt x="41" y="133"/>
                  </a:cubicBezTo>
                  <a:cubicBezTo>
                    <a:pt x="42" y="133"/>
                    <a:pt x="44" y="133"/>
                    <a:pt x="45" y="133"/>
                  </a:cubicBezTo>
                  <a:cubicBezTo>
                    <a:pt x="45" y="132"/>
                    <a:pt x="46" y="130"/>
                    <a:pt x="48" y="129"/>
                  </a:cubicBezTo>
                  <a:cubicBezTo>
                    <a:pt x="51" y="129"/>
                    <a:pt x="53" y="132"/>
                    <a:pt x="53" y="134"/>
                  </a:cubicBezTo>
                  <a:cubicBezTo>
                    <a:pt x="54" y="137"/>
                    <a:pt x="52" y="139"/>
                    <a:pt x="49" y="140"/>
                  </a:cubicBezTo>
                  <a:cubicBezTo>
                    <a:pt x="47" y="140"/>
                    <a:pt x="44" y="138"/>
                    <a:pt x="44" y="135"/>
                  </a:cubicBezTo>
                  <a:cubicBezTo>
                    <a:pt x="44" y="135"/>
                    <a:pt x="44" y="135"/>
                    <a:pt x="44" y="135"/>
                  </a:cubicBezTo>
                  <a:cubicBezTo>
                    <a:pt x="42" y="135"/>
                    <a:pt x="39" y="133"/>
                    <a:pt x="37" y="132"/>
                  </a:cubicBezTo>
                  <a:cubicBezTo>
                    <a:pt x="39" y="136"/>
                    <a:pt x="42" y="141"/>
                    <a:pt x="45" y="145"/>
                  </a:cubicBezTo>
                  <a:cubicBezTo>
                    <a:pt x="49" y="143"/>
                    <a:pt x="55" y="143"/>
                    <a:pt x="59" y="144"/>
                  </a:cubicBezTo>
                  <a:cubicBezTo>
                    <a:pt x="63" y="146"/>
                    <a:pt x="66" y="149"/>
                    <a:pt x="69" y="153"/>
                  </a:cubicBezTo>
                  <a:cubicBezTo>
                    <a:pt x="69" y="153"/>
                    <a:pt x="69" y="154"/>
                    <a:pt x="68" y="154"/>
                  </a:cubicBezTo>
                  <a:cubicBezTo>
                    <a:pt x="61" y="155"/>
                    <a:pt x="53" y="153"/>
                    <a:pt x="47" y="148"/>
                  </a:cubicBezTo>
                  <a:cubicBezTo>
                    <a:pt x="51" y="153"/>
                    <a:pt x="55" y="158"/>
                    <a:pt x="59" y="162"/>
                  </a:cubicBezTo>
                  <a:cubicBezTo>
                    <a:pt x="59" y="162"/>
                    <a:pt x="59" y="162"/>
                    <a:pt x="59" y="163"/>
                  </a:cubicBezTo>
                  <a:cubicBezTo>
                    <a:pt x="62" y="164"/>
                    <a:pt x="65" y="164"/>
                    <a:pt x="68" y="164"/>
                  </a:cubicBezTo>
                  <a:cubicBezTo>
                    <a:pt x="68" y="164"/>
                    <a:pt x="68" y="164"/>
                    <a:pt x="68" y="164"/>
                  </a:cubicBezTo>
                  <a:cubicBezTo>
                    <a:pt x="67" y="162"/>
                    <a:pt x="67" y="160"/>
                    <a:pt x="68" y="159"/>
                  </a:cubicBezTo>
                  <a:cubicBezTo>
                    <a:pt x="70" y="157"/>
                    <a:pt x="73" y="158"/>
                    <a:pt x="75" y="160"/>
                  </a:cubicBezTo>
                  <a:cubicBezTo>
                    <a:pt x="76" y="161"/>
                    <a:pt x="77" y="165"/>
                    <a:pt x="74" y="166"/>
                  </a:cubicBezTo>
                  <a:cubicBezTo>
                    <a:pt x="73" y="167"/>
                    <a:pt x="72" y="167"/>
                    <a:pt x="71" y="167"/>
                  </a:cubicBezTo>
                  <a:cubicBezTo>
                    <a:pt x="70" y="166"/>
                    <a:pt x="69" y="166"/>
                    <a:pt x="68" y="165"/>
                  </a:cubicBezTo>
                  <a:cubicBezTo>
                    <a:pt x="66" y="166"/>
                    <a:pt x="64" y="165"/>
                    <a:pt x="61" y="165"/>
                  </a:cubicBezTo>
                  <a:cubicBezTo>
                    <a:pt x="63" y="166"/>
                    <a:pt x="65" y="168"/>
                    <a:pt x="66" y="169"/>
                  </a:cubicBezTo>
                  <a:cubicBezTo>
                    <a:pt x="68" y="171"/>
                    <a:pt x="70" y="172"/>
                    <a:pt x="71" y="174"/>
                  </a:cubicBezTo>
                  <a:cubicBezTo>
                    <a:pt x="78" y="168"/>
                    <a:pt x="87" y="171"/>
                    <a:pt x="93" y="177"/>
                  </a:cubicBezTo>
                  <a:cubicBezTo>
                    <a:pt x="94" y="177"/>
                    <a:pt x="94" y="178"/>
                    <a:pt x="93" y="178"/>
                  </a:cubicBezTo>
                  <a:cubicBezTo>
                    <a:pt x="87" y="180"/>
                    <a:pt x="82" y="179"/>
                    <a:pt x="76" y="178"/>
                  </a:cubicBezTo>
                  <a:cubicBezTo>
                    <a:pt x="81" y="181"/>
                    <a:pt x="86" y="185"/>
                    <a:pt x="92" y="188"/>
                  </a:cubicBezTo>
                  <a:cubicBezTo>
                    <a:pt x="92" y="187"/>
                    <a:pt x="92" y="187"/>
                    <a:pt x="92" y="187"/>
                  </a:cubicBezTo>
                  <a:cubicBezTo>
                    <a:pt x="95" y="188"/>
                    <a:pt x="98" y="188"/>
                    <a:pt x="101" y="186"/>
                  </a:cubicBezTo>
                  <a:cubicBezTo>
                    <a:pt x="100" y="185"/>
                    <a:pt x="101" y="182"/>
                    <a:pt x="102" y="181"/>
                  </a:cubicBezTo>
                  <a:cubicBezTo>
                    <a:pt x="104" y="179"/>
                    <a:pt x="107" y="178"/>
                    <a:pt x="109" y="181"/>
                  </a:cubicBezTo>
                  <a:cubicBezTo>
                    <a:pt x="111" y="183"/>
                    <a:pt x="111" y="186"/>
                    <a:pt x="109" y="188"/>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1"/>
            <p:cNvSpPr/>
            <p:nvPr/>
          </p:nvSpPr>
          <p:spPr bwMode="auto">
            <a:xfrm>
              <a:off x="-330" y="3324"/>
              <a:ext cx="861" cy="511"/>
            </a:xfrm>
            <a:custGeom>
              <a:avLst/>
              <a:gdLst>
                <a:gd name="T0" fmla="*/ 31 w 170"/>
                <a:gd name="T1" fmla="*/ 15 h 101"/>
                <a:gd name="T2" fmla="*/ 31 w 170"/>
                <a:gd name="T3" fmla="*/ 28 h 101"/>
                <a:gd name="T4" fmla="*/ 49 w 170"/>
                <a:gd name="T5" fmla="*/ 29 h 101"/>
                <a:gd name="T6" fmla="*/ 45 w 170"/>
                <a:gd name="T7" fmla="*/ 41 h 101"/>
                <a:gd name="T8" fmla="*/ 62 w 170"/>
                <a:gd name="T9" fmla="*/ 48 h 101"/>
                <a:gd name="T10" fmla="*/ 65 w 170"/>
                <a:gd name="T11" fmla="*/ 54 h 101"/>
                <a:gd name="T12" fmla="*/ 43 w 170"/>
                <a:gd name="T13" fmla="*/ 54 h 101"/>
                <a:gd name="T14" fmla="*/ 28 w 170"/>
                <a:gd name="T15" fmla="*/ 54 h 101"/>
                <a:gd name="T16" fmla="*/ 17 w 170"/>
                <a:gd name="T17" fmla="*/ 46 h 101"/>
                <a:gd name="T18" fmla="*/ 26 w 170"/>
                <a:gd name="T19" fmla="*/ 55 h 101"/>
                <a:gd name="T20" fmla="*/ 34 w 170"/>
                <a:gd name="T21" fmla="*/ 58 h 101"/>
                <a:gd name="T22" fmla="*/ 46 w 170"/>
                <a:gd name="T23" fmla="*/ 57 h 101"/>
                <a:gd name="T24" fmla="*/ 54 w 170"/>
                <a:gd name="T25" fmla="*/ 61 h 101"/>
                <a:gd name="T26" fmla="*/ 89 w 170"/>
                <a:gd name="T27" fmla="*/ 55 h 101"/>
                <a:gd name="T28" fmla="*/ 44 w 170"/>
                <a:gd name="T29" fmla="*/ 75 h 101"/>
                <a:gd name="T30" fmla="*/ 31 w 170"/>
                <a:gd name="T31" fmla="*/ 74 h 101"/>
                <a:gd name="T32" fmla="*/ 31 w 170"/>
                <a:gd name="T33" fmla="*/ 85 h 101"/>
                <a:gd name="T34" fmla="*/ 18 w 170"/>
                <a:gd name="T35" fmla="*/ 87 h 101"/>
                <a:gd name="T36" fmla="*/ 6 w 170"/>
                <a:gd name="T37" fmla="*/ 93 h 101"/>
                <a:gd name="T38" fmla="*/ 30 w 170"/>
                <a:gd name="T39" fmla="*/ 87 h 101"/>
                <a:gd name="T40" fmla="*/ 32 w 170"/>
                <a:gd name="T41" fmla="*/ 96 h 101"/>
                <a:gd name="T42" fmla="*/ 36 w 170"/>
                <a:gd name="T43" fmla="*/ 86 h 101"/>
                <a:gd name="T44" fmla="*/ 47 w 170"/>
                <a:gd name="T45" fmla="*/ 95 h 101"/>
                <a:gd name="T46" fmla="*/ 59 w 170"/>
                <a:gd name="T47" fmla="*/ 77 h 101"/>
                <a:gd name="T48" fmla="*/ 71 w 170"/>
                <a:gd name="T49" fmla="*/ 83 h 101"/>
                <a:gd name="T50" fmla="*/ 91 w 170"/>
                <a:gd name="T51" fmla="*/ 55 h 101"/>
                <a:gd name="T52" fmla="*/ 95 w 170"/>
                <a:gd name="T53" fmla="*/ 61 h 101"/>
                <a:gd name="T54" fmla="*/ 105 w 170"/>
                <a:gd name="T55" fmla="*/ 55 h 101"/>
                <a:gd name="T56" fmla="*/ 120 w 170"/>
                <a:gd name="T57" fmla="*/ 62 h 101"/>
                <a:gd name="T58" fmla="*/ 106 w 170"/>
                <a:gd name="T59" fmla="*/ 63 h 101"/>
                <a:gd name="T60" fmla="*/ 115 w 170"/>
                <a:gd name="T61" fmla="*/ 71 h 101"/>
                <a:gd name="T62" fmla="*/ 117 w 170"/>
                <a:gd name="T63" fmla="*/ 82 h 101"/>
                <a:gd name="T64" fmla="*/ 117 w 170"/>
                <a:gd name="T65" fmla="*/ 72 h 101"/>
                <a:gd name="T66" fmla="*/ 124 w 170"/>
                <a:gd name="T67" fmla="*/ 60 h 101"/>
                <a:gd name="T68" fmla="*/ 132 w 170"/>
                <a:gd name="T69" fmla="*/ 64 h 101"/>
                <a:gd name="T70" fmla="*/ 144 w 170"/>
                <a:gd name="T71" fmla="*/ 44 h 101"/>
                <a:gd name="T72" fmla="*/ 141 w 170"/>
                <a:gd name="T73" fmla="*/ 59 h 101"/>
                <a:gd name="T74" fmla="*/ 148 w 170"/>
                <a:gd name="T75" fmla="*/ 43 h 101"/>
                <a:gd name="T76" fmla="*/ 147 w 170"/>
                <a:gd name="T77" fmla="*/ 41 h 101"/>
                <a:gd name="T78" fmla="*/ 145 w 170"/>
                <a:gd name="T79" fmla="*/ 42 h 101"/>
                <a:gd name="T80" fmla="*/ 127 w 170"/>
                <a:gd name="T81" fmla="*/ 38 h 101"/>
                <a:gd name="T82" fmla="*/ 121 w 170"/>
                <a:gd name="T83" fmla="*/ 34 h 101"/>
                <a:gd name="T84" fmla="*/ 103 w 170"/>
                <a:gd name="T85" fmla="*/ 21 h 101"/>
                <a:gd name="T86" fmla="*/ 97 w 170"/>
                <a:gd name="T87" fmla="*/ 4 h 101"/>
                <a:gd name="T88" fmla="*/ 90 w 170"/>
                <a:gd name="T89" fmla="*/ 27 h 101"/>
                <a:gd name="T90" fmla="*/ 119 w 170"/>
                <a:gd name="T91" fmla="*/ 35 h 101"/>
                <a:gd name="T92" fmla="*/ 122 w 170"/>
                <a:gd name="T93" fmla="*/ 43 h 101"/>
                <a:gd name="T94" fmla="*/ 139 w 170"/>
                <a:gd name="T95" fmla="*/ 43 h 101"/>
                <a:gd name="T96" fmla="*/ 103 w 170"/>
                <a:gd name="T97" fmla="*/ 42 h 101"/>
                <a:gd name="T98" fmla="*/ 101 w 170"/>
                <a:gd name="T99" fmla="*/ 52 h 101"/>
                <a:gd name="T100" fmla="*/ 87 w 170"/>
                <a:gd name="T101" fmla="*/ 42 h 101"/>
                <a:gd name="T102" fmla="*/ 85 w 170"/>
                <a:gd name="T103" fmla="*/ 53 h 101"/>
                <a:gd name="T104" fmla="*/ 64 w 170"/>
                <a:gd name="T105" fmla="*/ 48 h 101"/>
                <a:gd name="T106" fmla="*/ 65 w 170"/>
                <a:gd name="T107" fmla="*/ 28 h 101"/>
                <a:gd name="T108" fmla="*/ 50 w 170"/>
                <a:gd name="T109" fmla="*/ 28 h 101"/>
                <a:gd name="T110" fmla="*/ 45 w 170"/>
                <a:gd name="T111" fmla="*/ 7 h 101"/>
                <a:gd name="T112" fmla="*/ 31 w 170"/>
                <a:gd name="T113" fmla="*/ 1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0" h="101">
                  <a:moveTo>
                    <a:pt x="15" y="4"/>
                  </a:moveTo>
                  <a:cubicBezTo>
                    <a:pt x="10" y="12"/>
                    <a:pt x="24" y="18"/>
                    <a:pt x="30" y="15"/>
                  </a:cubicBezTo>
                  <a:cubicBezTo>
                    <a:pt x="30" y="15"/>
                    <a:pt x="30" y="15"/>
                    <a:pt x="31" y="15"/>
                  </a:cubicBezTo>
                  <a:cubicBezTo>
                    <a:pt x="34" y="17"/>
                    <a:pt x="38" y="20"/>
                    <a:pt x="41" y="22"/>
                  </a:cubicBezTo>
                  <a:cubicBezTo>
                    <a:pt x="40" y="22"/>
                    <a:pt x="39" y="22"/>
                    <a:pt x="38" y="22"/>
                  </a:cubicBezTo>
                  <a:cubicBezTo>
                    <a:pt x="35" y="23"/>
                    <a:pt x="32" y="25"/>
                    <a:pt x="31" y="28"/>
                  </a:cubicBezTo>
                  <a:cubicBezTo>
                    <a:pt x="30" y="31"/>
                    <a:pt x="34" y="33"/>
                    <a:pt x="37" y="33"/>
                  </a:cubicBezTo>
                  <a:cubicBezTo>
                    <a:pt x="41" y="33"/>
                    <a:pt x="45" y="32"/>
                    <a:pt x="48" y="29"/>
                  </a:cubicBezTo>
                  <a:cubicBezTo>
                    <a:pt x="48" y="29"/>
                    <a:pt x="48" y="29"/>
                    <a:pt x="49" y="29"/>
                  </a:cubicBezTo>
                  <a:cubicBezTo>
                    <a:pt x="52" y="33"/>
                    <a:pt x="55" y="37"/>
                    <a:pt x="58" y="41"/>
                  </a:cubicBezTo>
                  <a:cubicBezTo>
                    <a:pt x="56" y="40"/>
                    <a:pt x="54" y="39"/>
                    <a:pt x="52" y="38"/>
                  </a:cubicBezTo>
                  <a:cubicBezTo>
                    <a:pt x="49" y="37"/>
                    <a:pt x="45" y="37"/>
                    <a:pt x="45" y="41"/>
                  </a:cubicBezTo>
                  <a:cubicBezTo>
                    <a:pt x="45" y="44"/>
                    <a:pt x="49" y="46"/>
                    <a:pt x="52" y="47"/>
                  </a:cubicBezTo>
                  <a:cubicBezTo>
                    <a:pt x="55" y="48"/>
                    <a:pt x="58" y="49"/>
                    <a:pt x="61" y="48"/>
                  </a:cubicBezTo>
                  <a:cubicBezTo>
                    <a:pt x="61" y="48"/>
                    <a:pt x="62" y="48"/>
                    <a:pt x="62" y="48"/>
                  </a:cubicBezTo>
                  <a:cubicBezTo>
                    <a:pt x="63" y="50"/>
                    <a:pt x="64" y="52"/>
                    <a:pt x="65" y="54"/>
                  </a:cubicBezTo>
                  <a:cubicBezTo>
                    <a:pt x="65" y="54"/>
                    <a:pt x="65" y="54"/>
                    <a:pt x="65" y="54"/>
                  </a:cubicBezTo>
                  <a:cubicBezTo>
                    <a:pt x="65" y="54"/>
                    <a:pt x="65" y="54"/>
                    <a:pt x="65" y="54"/>
                  </a:cubicBezTo>
                  <a:cubicBezTo>
                    <a:pt x="59" y="55"/>
                    <a:pt x="53" y="55"/>
                    <a:pt x="47" y="54"/>
                  </a:cubicBezTo>
                  <a:cubicBezTo>
                    <a:pt x="46" y="50"/>
                    <a:pt x="41" y="37"/>
                    <a:pt x="35" y="42"/>
                  </a:cubicBezTo>
                  <a:cubicBezTo>
                    <a:pt x="29" y="46"/>
                    <a:pt x="38" y="52"/>
                    <a:pt x="43" y="54"/>
                  </a:cubicBezTo>
                  <a:cubicBezTo>
                    <a:pt x="38" y="54"/>
                    <a:pt x="33" y="54"/>
                    <a:pt x="27" y="54"/>
                  </a:cubicBezTo>
                  <a:cubicBezTo>
                    <a:pt x="27" y="54"/>
                    <a:pt x="27" y="54"/>
                    <a:pt x="27" y="54"/>
                  </a:cubicBezTo>
                  <a:cubicBezTo>
                    <a:pt x="28" y="54"/>
                    <a:pt x="28" y="54"/>
                    <a:pt x="28" y="54"/>
                  </a:cubicBezTo>
                  <a:cubicBezTo>
                    <a:pt x="29" y="53"/>
                    <a:pt x="29" y="52"/>
                    <a:pt x="28" y="52"/>
                  </a:cubicBezTo>
                  <a:cubicBezTo>
                    <a:pt x="28" y="52"/>
                    <a:pt x="27" y="52"/>
                    <a:pt x="27" y="52"/>
                  </a:cubicBezTo>
                  <a:cubicBezTo>
                    <a:pt x="24" y="49"/>
                    <a:pt x="21" y="46"/>
                    <a:pt x="17" y="46"/>
                  </a:cubicBezTo>
                  <a:cubicBezTo>
                    <a:pt x="14" y="45"/>
                    <a:pt x="10" y="47"/>
                    <a:pt x="10" y="51"/>
                  </a:cubicBezTo>
                  <a:cubicBezTo>
                    <a:pt x="9" y="54"/>
                    <a:pt x="11" y="57"/>
                    <a:pt x="15" y="57"/>
                  </a:cubicBezTo>
                  <a:cubicBezTo>
                    <a:pt x="18" y="58"/>
                    <a:pt x="22" y="57"/>
                    <a:pt x="26" y="55"/>
                  </a:cubicBezTo>
                  <a:cubicBezTo>
                    <a:pt x="26" y="55"/>
                    <a:pt x="26" y="55"/>
                    <a:pt x="26" y="55"/>
                  </a:cubicBezTo>
                  <a:cubicBezTo>
                    <a:pt x="29" y="55"/>
                    <a:pt x="33" y="56"/>
                    <a:pt x="37" y="56"/>
                  </a:cubicBezTo>
                  <a:cubicBezTo>
                    <a:pt x="36" y="57"/>
                    <a:pt x="35" y="57"/>
                    <a:pt x="34" y="58"/>
                  </a:cubicBezTo>
                  <a:cubicBezTo>
                    <a:pt x="32" y="59"/>
                    <a:pt x="29" y="62"/>
                    <a:pt x="31" y="65"/>
                  </a:cubicBezTo>
                  <a:cubicBezTo>
                    <a:pt x="32" y="68"/>
                    <a:pt x="37" y="67"/>
                    <a:pt x="40" y="65"/>
                  </a:cubicBezTo>
                  <a:cubicBezTo>
                    <a:pt x="43" y="64"/>
                    <a:pt x="45" y="60"/>
                    <a:pt x="46" y="57"/>
                  </a:cubicBezTo>
                  <a:cubicBezTo>
                    <a:pt x="46" y="57"/>
                    <a:pt x="46" y="57"/>
                    <a:pt x="47" y="57"/>
                  </a:cubicBezTo>
                  <a:cubicBezTo>
                    <a:pt x="51" y="57"/>
                    <a:pt x="56" y="57"/>
                    <a:pt x="61" y="57"/>
                  </a:cubicBezTo>
                  <a:cubicBezTo>
                    <a:pt x="58" y="58"/>
                    <a:pt x="56" y="59"/>
                    <a:pt x="54" y="61"/>
                  </a:cubicBezTo>
                  <a:cubicBezTo>
                    <a:pt x="52" y="63"/>
                    <a:pt x="53" y="66"/>
                    <a:pt x="55" y="67"/>
                  </a:cubicBezTo>
                  <a:cubicBezTo>
                    <a:pt x="60" y="69"/>
                    <a:pt x="69" y="60"/>
                    <a:pt x="68" y="57"/>
                  </a:cubicBezTo>
                  <a:cubicBezTo>
                    <a:pt x="75" y="56"/>
                    <a:pt x="82" y="56"/>
                    <a:pt x="89" y="55"/>
                  </a:cubicBezTo>
                  <a:cubicBezTo>
                    <a:pt x="79" y="62"/>
                    <a:pt x="69" y="69"/>
                    <a:pt x="58" y="75"/>
                  </a:cubicBezTo>
                  <a:cubicBezTo>
                    <a:pt x="58" y="69"/>
                    <a:pt x="49" y="64"/>
                    <a:pt x="44" y="68"/>
                  </a:cubicBezTo>
                  <a:cubicBezTo>
                    <a:pt x="41" y="70"/>
                    <a:pt x="42" y="73"/>
                    <a:pt x="44" y="75"/>
                  </a:cubicBezTo>
                  <a:cubicBezTo>
                    <a:pt x="46" y="77"/>
                    <a:pt x="49" y="78"/>
                    <a:pt x="52" y="78"/>
                  </a:cubicBezTo>
                  <a:cubicBezTo>
                    <a:pt x="46" y="80"/>
                    <a:pt x="41" y="83"/>
                    <a:pt x="35" y="84"/>
                  </a:cubicBezTo>
                  <a:cubicBezTo>
                    <a:pt x="35" y="81"/>
                    <a:pt x="33" y="77"/>
                    <a:pt x="31" y="74"/>
                  </a:cubicBezTo>
                  <a:cubicBezTo>
                    <a:pt x="29" y="73"/>
                    <a:pt x="25" y="70"/>
                    <a:pt x="23" y="73"/>
                  </a:cubicBezTo>
                  <a:cubicBezTo>
                    <a:pt x="20" y="75"/>
                    <a:pt x="23" y="79"/>
                    <a:pt x="25" y="81"/>
                  </a:cubicBezTo>
                  <a:cubicBezTo>
                    <a:pt x="26" y="82"/>
                    <a:pt x="29" y="84"/>
                    <a:pt x="31" y="85"/>
                  </a:cubicBezTo>
                  <a:cubicBezTo>
                    <a:pt x="27" y="86"/>
                    <a:pt x="23" y="86"/>
                    <a:pt x="19" y="87"/>
                  </a:cubicBezTo>
                  <a:cubicBezTo>
                    <a:pt x="19" y="87"/>
                    <a:pt x="19" y="87"/>
                    <a:pt x="19" y="87"/>
                  </a:cubicBezTo>
                  <a:cubicBezTo>
                    <a:pt x="19" y="87"/>
                    <a:pt x="18" y="87"/>
                    <a:pt x="18" y="87"/>
                  </a:cubicBezTo>
                  <a:cubicBezTo>
                    <a:pt x="15" y="84"/>
                    <a:pt x="11" y="83"/>
                    <a:pt x="7" y="83"/>
                  </a:cubicBezTo>
                  <a:cubicBezTo>
                    <a:pt x="4" y="83"/>
                    <a:pt x="1" y="84"/>
                    <a:pt x="0" y="87"/>
                  </a:cubicBezTo>
                  <a:cubicBezTo>
                    <a:pt x="0" y="90"/>
                    <a:pt x="3" y="92"/>
                    <a:pt x="6" y="93"/>
                  </a:cubicBezTo>
                  <a:cubicBezTo>
                    <a:pt x="10" y="93"/>
                    <a:pt x="15" y="91"/>
                    <a:pt x="18" y="89"/>
                  </a:cubicBezTo>
                  <a:cubicBezTo>
                    <a:pt x="19" y="89"/>
                    <a:pt x="19" y="89"/>
                    <a:pt x="19" y="88"/>
                  </a:cubicBezTo>
                  <a:cubicBezTo>
                    <a:pt x="23" y="88"/>
                    <a:pt x="27" y="88"/>
                    <a:pt x="30" y="87"/>
                  </a:cubicBezTo>
                  <a:cubicBezTo>
                    <a:pt x="28" y="88"/>
                    <a:pt x="26" y="90"/>
                    <a:pt x="25" y="91"/>
                  </a:cubicBezTo>
                  <a:cubicBezTo>
                    <a:pt x="23" y="93"/>
                    <a:pt x="22" y="97"/>
                    <a:pt x="24" y="99"/>
                  </a:cubicBezTo>
                  <a:cubicBezTo>
                    <a:pt x="27" y="101"/>
                    <a:pt x="30" y="98"/>
                    <a:pt x="32" y="96"/>
                  </a:cubicBezTo>
                  <a:cubicBezTo>
                    <a:pt x="34" y="93"/>
                    <a:pt x="36" y="90"/>
                    <a:pt x="36" y="86"/>
                  </a:cubicBezTo>
                  <a:cubicBezTo>
                    <a:pt x="36" y="86"/>
                    <a:pt x="36" y="86"/>
                    <a:pt x="36" y="86"/>
                  </a:cubicBezTo>
                  <a:cubicBezTo>
                    <a:pt x="36" y="86"/>
                    <a:pt x="36" y="86"/>
                    <a:pt x="36" y="86"/>
                  </a:cubicBezTo>
                  <a:cubicBezTo>
                    <a:pt x="42" y="84"/>
                    <a:pt x="48" y="82"/>
                    <a:pt x="53" y="80"/>
                  </a:cubicBezTo>
                  <a:cubicBezTo>
                    <a:pt x="50" y="82"/>
                    <a:pt x="47" y="85"/>
                    <a:pt x="45" y="88"/>
                  </a:cubicBezTo>
                  <a:cubicBezTo>
                    <a:pt x="44" y="90"/>
                    <a:pt x="44" y="94"/>
                    <a:pt x="47" y="95"/>
                  </a:cubicBezTo>
                  <a:cubicBezTo>
                    <a:pt x="50" y="97"/>
                    <a:pt x="53" y="92"/>
                    <a:pt x="55" y="90"/>
                  </a:cubicBezTo>
                  <a:cubicBezTo>
                    <a:pt x="58" y="86"/>
                    <a:pt x="59" y="81"/>
                    <a:pt x="59" y="77"/>
                  </a:cubicBezTo>
                  <a:cubicBezTo>
                    <a:pt x="59" y="77"/>
                    <a:pt x="59" y="77"/>
                    <a:pt x="59" y="77"/>
                  </a:cubicBezTo>
                  <a:cubicBezTo>
                    <a:pt x="64" y="74"/>
                    <a:pt x="68" y="72"/>
                    <a:pt x="72" y="69"/>
                  </a:cubicBezTo>
                  <a:cubicBezTo>
                    <a:pt x="70" y="71"/>
                    <a:pt x="68" y="74"/>
                    <a:pt x="67" y="77"/>
                  </a:cubicBezTo>
                  <a:cubicBezTo>
                    <a:pt x="67" y="79"/>
                    <a:pt x="68" y="83"/>
                    <a:pt x="71" y="83"/>
                  </a:cubicBezTo>
                  <a:cubicBezTo>
                    <a:pt x="74" y="84"/>
                    <a:pt x="75" y="80"/>
                    <a:pt x="76" y="78"/>
                  </a:cubicBezTo>
                  <a:cubicBezTo>
                    <a:pt x="76" y="74"/>
                    <a:pt x="77" y="70"/>
                    <a:pt x="76" y="66"/>
                  </a:cubicBezTo>
                  <a:cubicBezTo>
                    <a:pt x="81" y="63"/>
                    <a:pt x="86" y="59"/>
                    <a:pt x="91" y="55"/>
                  </a:cubicBezTo>
                  <a:cubicBezTo>
                    <a:pt x="94" y="54"/>
                    <a:pt x="96" y="54"/>
                    <a:pt x="99" y="54"/>
                  </a:cubicBezTo>
                  <a:cubicBezTo>
                    <a:pt x="100" y="53"/>
                    <a:pt x="101" y="53"/>
                    <a:pt x="101" y="53"/>
                  </a:cubicBezTo>
                  <a:cubicBezTo>
                    <a:pt x="99" y="55"/>
                    <a:pt x="96" y="58"/>
                    <a:pt x="95" y="61"/>
                  </a:cubicBezTo>
                  <a:cubicBezTo>
                    <a:pt x="94" y="63"/>
                    <a:pt x="95" y="67"/>
                    <a:pt x="98" y="68"/>
                  </a:cubicBezTo>
                  <a:cubicBezTo>
                    <a:pt x="102" y="69"/>
                    <a:pt x="103" y="64"/>
                    <a:pt x="104" y="61"/>
                  </a:cubicBezTo>
                  <a:cubicBezTo>
                    <a:pt x="104" y="60"/>
                    <a:pt x="105" y="57"/>
                    <a:pt x="105" y="55"/>
                  </a:cubicBezTo>
                  <a:cubicBezTo>
                    <a:pt x="105" y="54"/>
                    <a:pt x="105" y="53"/>
                    <a:pt x="105" y="53"/>
                  </a:cubicBezTo>
                  <a:cubicBezTo>
                    <a:pt x="115" y="51"/>
                    <a:pt x="124" y="49"/>
                    <a:pt x="133" y="47"/>
                  </a:cubicBezTo>
                  <a:cubicBezTo>
                    <a:pt x="128" y="51"/>
                    <a:pt x="124" y="56"/>
                    <a:pt x="120" y="62"/>
                  </a:cubicBezTo>
                  <a:cubicBezTo>
                    <a:pt x="120" y="62"/>
                    <a:pt x="120" y="62"/>
                    <a:pt x="120" y="62"/>
                  </a:cubicBezTo>
                  <a:cubicBezTo>
                    <a:pt x="118" y="60"/>
                    <a:pt x="115" y="58"/>
                    <a:pt x="111" y="58"/>
                  </a:cubicBezTo>
                  <a:cubicBezTo>
                    <a:pt x="109" y="58"/>
                    <a:pt x="106" y="60"/>
                    <a:pt x="106" y="63"/>
                  </a:cubicBezTo>
                  <a:cubicBezTo>
                    <a:pt x="106" y="66"/>
                    <a:pt x="108" y="68"/>
                    <a:pt x="111" y="68"/>
                  </a:cubicBezTo>
                  <a:cubicBezTo>
                    <a:pt x="113" y="69"/>
                    <a:pt x="116" y="67"/>
                    <a:pt x="118" y="66"/>
                  </a:cubicBezTo>
                  <a:cubicBezTo>
                    <a:pt x="117" y="67"/>
                    <a:pt x="116" y="69"/>
                    <a:pt x="115" y="71"/>
                  </a:cubicBezTo>
                  <a:cubicBezTo>
                    <a:pt x="113" y="73"/>
                    <a:pt x="110" y="75"/>
                    <a:pt x="109" y="78"/>
                  </a:cubicBezTo>
                  <a:cubicBezTo>
                    <a:pt x="108" y="81"/>
                    <a:pt x="108" y="84"/>
                    <a:pt x="111" y="85"/>
                  </a:cubicBezTo>
                  <a:cubicBezTo>
                    <a:pt x="114" y="86"/>
                    <a:pt x="116" y="84"/>
                    <a:pt x="117" y="82"/>
                  </a:cubicBezTo>
                  <a:cubicBezTo>
                    <a:pt x="118" y="79"/>
                    <a:pt x="118" y="75"/>
                    <a:pt x="117" y="73"/>
                  </a:cubicBezTo>
                  <a:cubicBezTo>
                    <a:pt x="117" y="73"/>
                    <a:pt x="117" y="72"/>
                    <a:pt x="117" y="72"/>
                  </a:cubicBezTo>
                  <a:cubicBezTo>
                    <a:pt x="117" y="72"/>
                    <a:pt x="117" y="72"/>
                    <a:pt x="117" y="72"/>
                  </a:cubicBezTo>
                  <a:cubicBezTo>
                    <a:pt x="117" y="72"/>
                    <a:pt x="117" y="72"/>
                    <a:pt x="117" y="72"/>
                  </a:cubicBezTo>
                  <a:cubicBezTo>
                    <a:pt x="117" y="71"/>
                    <a:pt x="117" y="71"/>
                    <a:pt x="117" y="71"/>
                  </a:cubicBezTo>
                  <a:cubicBezTo>
                    <a:pt x="119" y="67"/>
                    <a:pt x="122" y="63"/>
                    <a:pt x="124" y="60"/>
                  </a:cubicBezTo>
                  <a:cubicBezTo>
                    <a:pt x="124" y="62"/>
                    <a:pt x="124" y="64"/>
                    <a:pt x="124" y="66"/>
                  </a:cubicBezTo>
                  <a:cubicBezTo>
                    <a:pt x="124" y="68"/>
                    <a:pt x="126" y="72"/>
                    <a:pt x="129" y="71"/>
                  </a:cubicBezTo>
                  <a:cubicBezTo>
                    <a:pt x="132" y="71"/>
                    <a:pt x="132" y="67"/>
                    <a:pt x="132" y="64"/>
                  </a:cubicBezTo>
                  <a:cubicBezTo>
                    <a:pt x="132" y="61"/>
                    <a:pt x="130" y="58"/>
                    <a:pt x="127" y="55"/>
                  </a:cubicBezTo>
                  <a:cubicBezTo>
                    <a:pt x="130" y="52"/>
                    <a:pt x="132" y="50"/>
                    <a:pt x="135" y="47"/>
                  </a:cubicBezTo>
                  <a:cubicBezTo>
                    <a:pt x="138" y="46"/>
                    <a:pt x="141" y="45"/>
                    <a:pt x="144" y="44"/>
                  </a:cubicBezTo>
                  <a:cubicBezTo>
                    <a:pt x="144" y="45"/>
                    <a:pt x="143" y="46"/>
                    <a:pt x="142" y="46"/>
                  </a:cubicBezTo>
                  <a:cubicBezTo>
                    <a:pt x="140" y="48"/>
                    <a:pt x="139" y="49"/>
                    <a:pt x="138" y="51"/>
                  </a:cubicBezTo>
                  <a:cubicBezTo>
                    <a:pt x="137" y="54"/>
                    <a:pt x="138" y="58"/>
                    <a:pt x="141" y="59"/>
                  </a:cubicBezTo>
                  <a:cubicBezTo>
                    <a:pt x="145" y="60"/>
                    <a:pt x="148" y="57"/>
                    <a:pt x="149" y="54"/>
                  </a:cubicBezTo>
                  <a:cubicBezTo>
                    <a:pt x="150" y="50"/>
                    <a:pt x="150" y="46"/>
                    <a:pt x="148" y="43"/>
                  </a:cubicBezTo>
                  <a:cubicBezTo>
                    <a:pt x="148" y="43"/>
                    <a:pt x="148" y="43"/>
                    <a:pt x="148" y="43"/>
                  </a:cubicBezTo>
                  <a:cubicBezTo>
                    <a:pt x="155" y="40"/>
                    <a:pt x="163" y="38"/>
                    <a:pt x="170" y="34"/>
                  </a:cubicBezTo>
                  <a:cubicBezTo>
                    <a:pt x="170" y="34"/>
                    <a:pt x="170" y="33"/>
                    <a:pt x="169" y="33"/>
                  </a:cubicBezTo>
                  <a:cubicBezTo>
                    <a:pt x="162" y="36"/>
                    <a:pt x="154" y="38"/>
                    <a:pt x="147" y="41"/>
                  </a:cubicBezTo>
                  <a:cubicBezTo>
                    <a:pt x="148" y="36"/>
                    <a:pt x="145" y="23"/>
                    <a:pt x="139" y="26"/>
                  </a:cubicBezTo>
                  <a:cubicBezTo>
                    <a:pt x="136" y="28"/>
                    <a:pt x="136" y="32"/>
                    <a:pt x="137" y="34"/>
                  </a:cubicBezTo>
                  <a:cubicBezTo>
                    <a:pt x="138" y="38"/>
                    <a:pt x="141" y="40"/>
                    <a:pt x="145" y="42"/>
                  </a:cubicBezTo>
                  <a:cubicBezTo>
                    <a:pt x="144" y="42"/>
                    <a:pt x="143" y="42"/>
                    <a:pt x="142" y="42"/>
                  </a:cubicBezTo>
                  <a:cubicBezTo>
                    <a:pt x="142" y="42"/>
                    <a:pt x="142" y="42"/>
                    <a:pt x="141" y="42"/>
                  </a:cubicBezTo>
                  <a:cubicBezTo>
                    <a:pt x="136" y="42"/>
                    <a:pt x="131" y="40"/>
                    <a:pt x="127" y="38"/>
                  </a:cubicBezTo>
                  <a:cubicBezTo>
                    <a:pt x="127" y="37"/>
                    <a:pt x="127" y="37"/>
                    <a:pt x="126" y="36"/>
                  </a:cubicBezTo>
                  <a:cubicBezTo>
                    <a:pt x="127" y="31"/>
                    <a:pt x="127" y="19"/>
                    <a:pt x="119" y="21"/>
                  </a:cubicBezTo>
                  <a:cubicBezTo>
                    <a:pt x="113" y="23"/>
                    <a:pt x="117" y="30"/>
                    <a:pt x="121" y="34"/>
                  </a:cubicBezTo>
                  <a:cubicBezTo>
                    <a:pt x="120" y="34"/>
                    <a:pt x="120" y="34"/>
                    <a:pt x="119" y="33"/>
                  </a:cubicBezTo>
                  <a:cubicBezTo>
                    <a:pt x="114" y="30"/>
                    <a:pt x="109" y="26"/>
                    <a:pt x="103" y="22"/>
                  </a:cubicBezTo>
                  <a:cubicBezTo>
                    <a:pt x="103" y="22"/>
                    <a:pt x="103" y="22"/>
                    <a:pt x="103" y="21"/>
                  </a:cubicBezTo>
                  <a:cubicBezTo>
                    <a:pt x="103" y="21"/>
                    <a:pt x="103" y="21"/>
                    <a:pt x="103" y="21"/>
                  </a:cubicBezTo>
                  <a:cubicBezTo>
                    <a:pt x="105" y="18"/>
                    <a:pt x="105" y="14"/>
                    <a:pt x="104" y="11"/>
                  </a:cubicBezTo>
                  <a:cubicBezTo>
                    <a:pt x="103" y="8"/>
                    <a:pt x="100" y="4"/>
                    <a:pt x="97" y="4"/>
                  </a:cubicBezTo>
                  <a:cubicBezTo>
                    <a:pt x="94" y="4"/>
                    <a:pt x="92" y="7"/>
                    <a:pt x="92" y="10"/>
                  </a:cubicBezTo>
                  <a:cubicBezTo>
                    <a:pt x="93" y="13"/>
                    <a:pt x="95" y="16"/>
                    <a:pt x="98" y="19"/>
                  </a:cubicBezTo>
                  <a:cubicBezTo>
                    <a:pt x="94" y="19"/>
                    <a:pt x="89" y="23"/>
                    <a:pt x="90" y="27"/>
                  </a:cubicBezTo>
                  <a:cubicBezTo>
                    <a:pt x="90" y="31"/>
                    <a:pt x="94" y="32"/>
                    <a:pt x="97" y="32"/>
                  </a:cubicBezTo>
                  <a:cubicBezTo>
                    <a:pt x="101" y="32"/>
                    <a:pt x="105" y="30"/>
                    <a:pt x="107" y="27"/>
                  </a:cubicBezTo>
                  <a:cubicBezTo>
                    <a:pt x="111" y="30"/>
                    <a:pt x="115" y="33"/>
                    <a:pt x="119" y="35"/>
                  </a:cubicBezTo>
                  <a:cubicBezTo>
                    <a:pt x="117" y="35"/>
                    <a:pt x="114" y="36"/>
                    <a:pt x="112" y="37"/>
                  </a:cubicBezTo>
                  <a:cubicBezTo>
                    <a:pt x="109" y="39"/>
                    <a:pt x="108" y="42"/>
                    <a:pt x="111" y="45"/>
                  </a:cubicBezTo>
                  <a:cubicBezTo>
                    <a:pt x="114" y="47"/>
                    <a:pt x="119" y="45"/>
                    <a:pt x="122" y="43"/>
                  </a:cubicBezTo>
                  <a:cubicBezTo>
                    <a:pt x="123" y="42"/>
                    <a:pt x="126" y="41"/>
                    <a:pt x="126" y="39"/>
                  </a:cubicBezTo>
                  <a:cubicBezTo>
                    <a:pt x="126" y="39"/>
                    <a:pt x="126" y="39"/>
                    <a:pt x="126" y="39"/>
                  </a:cubicBezTo>
                  <a:cubicBezTo>
                    <a:pt x="130" y="41"/>
                    <a:pt x="135" y="43"/>
                    <a:pt x="139" y="43"/>
                  </a:cubicBezTo>
                  <a:cubicBezTo>
                    <a:pt x="138" y="44"/>
                    <a:pt x="137" y="44"/>
                    <a:pt x="135" y="44"/>
                  </a:cubicBezTo>
                  <a:cubicBezTo>
                    <a:pt x="125" y="47"/>
                    <a:pt x="115" y="49"/>
                    <a:pt x="105" y="51"/>
                  </a:cubicBezTo>
                  <a:cubicBezTo>
                    <a:pt x="105" y="48"/>
                    <a:pt x="105" y="45"/>
                    <a:pt x="103" y="42"/>
                  </a:cubicBezTo>
                  <a:cubicBezTo>
                    <a:pt x="101" y="40"/>
                    <a:pt x="98" y="37"/>
                    <a:pt x="95" y="38"/>
                  </a:cubicBezTo>
                  <a:cubicBezTo>
                    <a:pt x="92" y="39"/>
                    <a:pt x="92" y="42"/>
                    <a:pt x="93" y="45"/>
                  </a:cubicBezTo>
                  <a:cubicBezTo>
                    <a:pt x="95" y="48"/>
                    <a:pt x="98" y="50"/>
                    <a:pt x="101" y="52"/>
                  </a:cubicBezTo>
                  <a:cubicBezTo>
                    <a:pt x="100" y="52"/>
                    <a:pt x="100" y="52"/>
                    <a:pt x="100" y="52"/>
                  </a:cubicBezTo>
                  <a:cubicBezTo>
                    <a:pt x="96" y="52"/>
                    <a:pt x="93" y="53"/>
                    <a:pt x="89" y="53"/>
                  </a:cubicBezTo>
                  <a:cubicBezTo>
                    <a:pt x="90" y="49"/>
                    <a:pt x="89" y="44"/>
                    <a:pt x="87" y="42"/>
                  </a:cubicBezTo>
                  <a:cubicBezTo>
                    <a:pt x="85" y="40"/>
                    <a:pt x="82" y="39"/>
                    <a:pt x="80" y="41"/>
                  </a:cubicBezTo>
                  <a:cubicBezTo>
                    <a:pt x="78" y="44"/>
                    <a:pt x="78" y="47"/>
                    <a:pt x="80" y="49"/>
                  </a:cubicBezTo>
                  <a:cubicBezTo>
                    <a:pt x="82" y="51"/>
                    <a:pt x="83" y="52"/>
                    <a:pt x="85" y="53"/>
                  </a:cubicBezTo>
                  <a:cubicBezTo>
                    <a:pt x="79" y="54"/>
                    <a:pt x="73" y="54"/>
                    <a:pt x="66" y="54"/>
                  </a:cubicBezTo>
                  <a:cubicBezTo>
                    <a:pt x="66" y="53"/>
                    <a:pt x="66" y="52"/>
                    <a:pt x="65" y="52"/>
                  </a:cubicBezTo>
                  <a:cubicBezTo>
                    <a:pt x="65" y="50"/>
                    <a:pt x="64" y="49"/>
                    <a:pt x="64" y="48"/>
                  </a:cubicBezTo>
                  <a:cubicBezTo>
                    <a:pt x="64" y="48"/>
                    <a:pt x="64" y="48"/>
                    <a:pt x="65" y="48"/>
                  </a:cubicBezTo>
                  <a:cubicBezTo>
                    <a:pt x="67" y="45"/>
                    <a:pt x="69" y="41"/>
                    <a:pt x="69" y="37"/>
                  </a:cubicBezTo>
                  <a:cubicBezTo>
                    <a:pt x="69" y="34"/>
                    <a:pt x="68" y="29"/>
                    <a:pt x="65" y="28"/>
                  </a:cubicBezTo>
                  <a:cubicBezTo>
                    <a:pt x="61" y="27"/>
                    <a:pt x="60" y="31"/>
                    <a:pt x="59" y="34"/>
                  </a:cubicBezTo>
                  <a:cubicBezTo>
                    <a:pt x="59" y="36"/>
                    <a:pt x="59" y="38"/>
                    <a:pt x="59" y="40"/>
                  </a:cubicBezTo>
                  <a:cubicBezTo>
                    <a:pt x="57" y="36"/>
                    <a:pt x="53" y="32"/>
                    <a:pt x="50" y="28"/>
                  </a:cubicBezTo>
                  <a:cubicBezTo>
                    <a:pt x="50" y="28"/>
                    <a:pt x="50" y="28"/>
                    <a:pt x="50" y="28"/>
                  </a:cubicBezTo>
                  <a:cubicBezTo>
                    <a:pt x="52" y="23"/>
                    <a:pt x="53" y="18"/>
                    <a:pt x="51" y="13"/>
                  </a:cubicBezTo>
                  <a:cubicBezTo>
                    <a:pt x="50" y="10"/>
                    <a:pt x="48" y="6"/>
                    <a:pt x="45" y="7"/>
                  </a:cubicBezTo>
                  <a:cubicBezTo>
                    <a:pt x="42" y="8"/>
                    <a:pt x="41" y="11"/>
                    <a:pt x="41" y="14"/>
                  </a:cubicBezTo>
                  <a:cubicBezTo>
                    <a:pt x="41" y="17"/>
                    <a:pt x="43" y="20"/>
                    <a:pt x="45" y="23"/>
                  </a:cubicBezTo>
                  <a:cubicBezTo>
                    <a:pt x="40" y="19"/>
                    <a:pt x="36" y="16"/>
                    <a:pt x="31" y="13"/>
                  </a:cubicBezTo>
                  <a:cubicBezTo>
                    <a:pt x="30" y="8"/>
                    <a:pt x="28" y="4"/>
                    <a:pt x="24" y="2"/>
                  </a:cubicBezTo>
                  <a:cubicBezTo>
                    <a:pt x="21" y="0"/>
                    <a:pt x="17" y="1"/>
                    <a:pt x="15" y="4"/>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2"/>
            <p:cNvSpPr/>
            <p:nvPr/>
          </p:nvSpPr>
          <p:spPr bwMode="auto">
            <a:xfrm>
              <a:off x="2292" y="3724"/>
              <a:ext cx="628" cy="1037"/>
            </a:xfrm>
            <a:custGeom>
              <a:avLst/>
              <a:gdLst>
                <a:gd name="T0" fmla="*/ 17 w 124"/>
                <a:gd name="T1" fmla="*/ 174 h 205"/>
                <a:gd name="T2" fmla="*/ 34 w 124"/>
                <a:gd name="T3" fmla="*/ 172 h 205"/>
                <a:gd name="T4" fmla="*/ 34 w 124"/>
                <a:gd name="T5" fmla="*/ 150 h 205"/>
                <a:gd name="T6" fmla="*/ 49 w 124"/>
                <a:gd name="T7" fmla="*/ 154 h 205"/>
                <a:gd name="T8" fmla="*/ 56 w 124"/>
                <a:gd name="T9" fmla="*/ 133 h 205"/>
                <a:gd name="T10" fmla="*/ 64 w 124"/>
                <a:gd name="T11" fmla="*/ 128 h 205"/>
                <a:gd name="T12" fmla="*/ 65 w 124"/>
                <a:gd name="T13" fmla="*/ 156 h 205"/>
                <a:gd name="T14" fmla="*/ 66 w 124"/>
                <a:gd name="T15" fmla="*/ 174 h 205"/>
                <a:gd name="T16" fmla="*/ 57 w 124"/>
                <a:gd name="T17" fmla="*/ 188 h 205"/>
                <a:gd name="T18" fmla="*/ 67 w 124"/>
                <a:gd name="T19" fmla="*/ 177 h 205"/>
                <a:gd name="T20" fmla="*/ 70 w 124"/>
                <a:gd name="T21" fmla="*/ 166 h 205"/>
                <a:gd name="T22" fmla="*/ 68 w 124"/>
                <a:gd name="T23" fmla="*/ 152 h 205"/>
                <a:gd name="T24" fmla="*/ 72 w 124"/>
                <a:gd name="T25" fmla="*/ 141 h 205"/>
                <a:gd name="T26" fmla="*/ 62 w 124"/>
                <a:gd name="T27" fmla="*/ 99 h 205"/>
                <a:gd name="T28" fmla="*/ 91 w 124"/>
                <a:gd name="T29" fmla="*/ 152 h 205"/>
                <a:gd name="T30" fmla="*/ 91 w 124"/>
                <a:gd name="T31" fmla="*/ 169 h 205"/>
                <a:gd name="T32" fmla="*/ 104 w 124"/>
                <a:gd name="T33" fmla="*/ 168 h 205"/>
                <a:gd name="T34" fmla="*/ 107 w 124"/>
                <a:gd name="T35" fmla="*/ 183 h 205"/>
                <a:gd name="T36" fmla="*/ 115 w 124"/>
                <a:gd name="T37" fmla="*/ 198 h 205"/>
                <a:gd name="T38" fmla="*/ 106 w 124"/>
                <a:gd name="T39" fmla="*/ 168 h 205"/>
                <a:gd name="T40" fmla="*/ 118 w 124"/>
                <a:gd name="T41" fmla="*/ 166 h 205"/>
                <a:gd name="T42" fmla="*/ 105 w 124"/>
                <a:gd name="T43" fmla="*/ 162 h 205"/>
                <a:gd name="T44" fmla="*/ 115 w 124"/>
                <a:gd name="T45" fmla="*/ 148 h 205"/>
                <a:gd name="T46" fmla="*/ 91 w 124"/>
                <a:gd name="T47" fmla="*/ 134 h 205"/>
                <a:gd name="T48" fmla="*/ 99 w 124"/>
                <a:gd name="T49" fmla="*/ 119 h 205"/>
                <a:gd name="T50" fmla="*/ 62 w 124"/>
                <a:gd name="T51" fmla="*/ 97 h 205"/>
                <a:gd name="T52" fmla="*/ 69 w 124"/>
                <a:gd name="T53" fmla="*/ 91 h 205"/>
                <a:gd name="T54" fmla="*/ 61 w 124"/>
                <a:gd name="T55" fmla="*/ 79 h 205"/>
                <a:gd name="T56" fmla="*/ 69 w 124"/>
                <a:gd name="T57" fmla="*/ 60 h 205"/>
                <a:gd name="T58" fmla="*/ 71 w 124"/>
                <a:gd name="T59" fmla="*/ 77 h 205"/>
                <a:gd name="T60" fmla="*/ 80 w 124"/>
                <a:gd name="T61" fmla="*/ 65 h 205"/>
                <a:gd name="T62" fmla="*/ 93 w 124"/>
                <a:gd name="T63" fmla="*/ 62 h 205"/>
                <a:gd name="T64" fmla="*/ 81 w 124"/>
                <a:gd name="T65" fmla="*/ 63 h 205"/>
                <a:gd name="T66" fmla="*/ 66 w 124"/>
                <a:gd name="T67" fmla="*/ 55 h 205"/>
                <a:gd name="T68" fmla="*/ 71 w 124"/>
                <a:gd name="T69" fmla="*/ 45 h 205"/>
                <a:gd name="T70" fmla="*/ 45 w 124"/>
                <a:gd name="T71" fmla="*/ 31 h 205"/>
                <a:gd name="T72" fmla="*/ 64 w 124"/>
                <a:gd name="T73" fmla="*/ 34 h 205"/>
                <a:gd name="T74" fmla="*/ 43 w 124"/>
                <a:gd name="T75" fmla="*/ 27 h 205"/>
                <a:gd name="T76" fmla="*/ 41 w 124"/>
                <a:gd name="T77" fmla="*/ 29 h 205"/>
                <a:gd name="T78" fmla="*/ 42 w 124"/>
                <a:gd name="T79" fmla="*/ 31 h 205"/>
                <a:gd name="T80" fmla="*/ 38 w 124"/>
                <a:gd name="T81" fmla="*/ 54 h 205"/>
                <a:gd name="T82" fmla="*/ 35 w 124"/>
                <a:gd name="T83" fmla="*/ 61 h 205"/>
                <a:gd name="T84" fmla="*/ 20 w 124"/>
                <a:gd name="T85" fmla="*/ 84 h 205"/>
                <a:gd name="T86" fmla="*/ 0 w 124"/>
                <a:gd name="T87" fmla="*/ 93 h 205"/>
                <a:gd name="T88" fmla="*/ 28 w 124"/>
                <a:gd name="T89" fmla="*/ 100 h 205"/>
                <a:gd name="T90" fmla="*/ 36 w 124"/>
                <a:gd name="T91" fmla="*/ 63 h 205"/>
                <a:gd name="T92" fmla="*/ 45 w 124"/>
                <a:gd name="T93" fmla="*/ 59 h 205"/>
                <a:gd name="T94" fmla="*/ 44 w 124"/>
                <a:gd name="T95" fmla="*/ 38 h 205"/>
                <a:gd name="T96" fmla="*/ 45 w 124"/>
                <a:gd name="T97" fmla="*/ 83 h 205"/>
                <a:gd name="T98" fmla="*/ 57 w 124"/>
                <a:gd name="T99" fmla="*/ 85 h 205"/>
                <a:gd name="T100" fmla="*/ 46 w 124"/>
                <a:gd name="T101" fmla="*/ 103 h 205"/>
                <a:gd name="T102" fmla="*/ 61 w 124"/>
                <a:gd name="T103" fmla="*/ 103 h 205"/>
                <a:gd name="T104" fmla="*/ 56 w 124"/>
                <a:gd name="T105" fmla="*/ 131 h 205"/>
                <a:gd name="T106" fmla="*/ 31 w 124"/>
                <a:gd name="T107" fmla="*/ 131 h 205"/>
                <a:gd name="T108" fmla="*/ 32 w 124"/>
                <a:gd name="T109" fmla="*/ 149 h 205"/>
                <a:gd name="T110" fmla="*/ 7 w 124"/>
                <a:gd name="T111" fmla="*/ 157 h 205"/>
                <a:gd name="T112" fmla="*/ 15 w 124"/>
                <a:gd name="T113" fmla="*/ 17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4" h="205">
                  <a:moveTo>
                    <a:pt x="6" y="194"/>
                  </a:moveTo>
                  <a:cubicBezTo>
                    <a:pt x="16" y="199"/>
                    <a:pt x="22" y="181"/>
                    <a:pt x="18" y="174"/>
                  </a:cubicBezTo>
                  <a:cubicBezTo>
                    <a:pt x="18" y="174"/>
                    <a:pt x="18" y="174"/>
                    <a:pt x="17" y="174"/>
                  </a:cubicBezTo>
                  <a:cubicBezTo>
                    <a:pt x="20" y="169"/>
                    <a:pt x="23" y="164"/>
                    <a:pt x="26" y="160"/>
                  </a:cubicBezTo>
                  <a:cubicBezTo>
                    <a:pt x="26" y="161"/>
                    <a:pt x="26" y="162"/>
                    <a:pt x="26" y="163"/>
                  </a:cubicBezTo>
                  <a:cubicBezTo>
                    <a:pt x="27" y="167"/>
                    <a:pt x="30" y="171"/>
                    <a:pt x="34" y="172"/>
                  </a:cubicBezTo>
                  <a:cubicBezTo>
                    <a:pt x="38" y="172"/>
                    <a:pt x="39" y="168"/>
                    <a:pt x="39" y="165"/>
                  </a:cubicBezTo>
                  <a:cubicBezTo>
                    <a:pt x="39" y="160"/>
                    <a:pt x="37" y="154"/>
                    <a:pt x="34" y="151"/>
                  </a:cubicBezTo>
                  <a:cubicBezTo>
                    <a:pt x="34" y="151"/>
                    <a:pt x="34" y="151"/>
                    <a:pt x="34" y="150"/>
                  </a:cubicBezTo>
                  <a:cubicBezTo>
                    <a:pt x="38" y="146"/>
                    <a:pt x="43" y="142"/>
                    <a:pt x="48" y="138"/>
                  </a:cubicBezTo>
                  <a:cubicBezTo>
                    <a:pt x="47" y="140"/>
                    <a:pt x="45" y="143"/>
                    <a:pt x="44" y="146"/>
                  </a:cubicBezTo>
                  <a:cubicBezTo>
                    <a:pt x="43" y="149"/>
                    <a:pt x="44" y="154"/>
                    <a:pt x="49" y="154"/>
                  </a:cubicBezTo>
                  <a:cubicBezTo>
                    <a:pt x="53" y="154"/>
                    <a:pt x="55" y="148"/>
                    <a:pt x="56" y="145"/>
                  </a:cubicBezTo>
                  <a:cubicBezTo>
                    <a:pt x="57" y="141"/>
                    <a:pt x="58" y="137"/>
                    <a:pt x="56" y="133"/>
                  </a:cubicBezTo>
                  <a:cubicBezTo>
                    <a:pt x="56" y="133"/>
                    <a:pt x="56" y="133"/>
                    <a:pt x="56" y="133"/>
                  </a:cubicBezTo>
                  <a:cubicBezTo>
                    <a:pt x="58" y="131"/>
                    <a:pt x="61" y="130"/>
                    <a:pt x="63" y="129"/>
                  </a:cubicBezTo>
                  <a:cubicBezTo>
                    <a:pt x="63" y="128"/>
                    <a:pt x="63" y="128"/>
                    <a:pt x="63" y="128"/>
                  </a:cubicBezTo>
                  <a:cubicBezTo>
                    <a:pt x="63" y="128"/>
                    <a:pt x="63" y="128"/>
                    <a:pt x="64" y="128"/>
                  </a:cubicBezTo>
                  <a:cubicBezTo>
                    <a:pt x="64" y="136"/>
                    <a:pt x="65" y="143"/>
                    <a:pt x="65" y="151"/>
                  </a:cubicBezTo>
                  <a:cubicBezTo>
                    <a:pt x="59" y="152"/>
                    <a:pt x="44" y="159"/>
                    <a:pt x="50" y="167"/>
                  </a:cubicBezTo>
                  <a:cubicBezTo>
                    <a:pt x="56" y="173"/>
                    <a:pt x="63" y="162"/>
                    <a:pt x="65" y="156"/>
                  </a:cubicBezTo>
                  <a:cubicBezTo>
                    <a:pt x="66" y="162"/>
                    <a:pt x="66" y="168"/>
                    <a:pt x="66" y="174"/>
                  </a:cubicBezTo>
                  <a:cubicBezTo>
                    <a:pt x="66" y="174"/>
                    <a:pt x="66" y="174"/>
                    <a:pt x="66" y="174"/>
                  </a:cubicBezTo>
                  <a:cubicBezTo>
                    <a:pt x="66" y="174"/>
                    <a:pt x="66" y="174"/>
                    <a:pt x="66" y="174"/>
                  </a:cubicBezTo>
                  <a:cubicBezTo>
                    <a:pt x="65" y="172"/>
                    <a:pt x="64" y="173"/>
                    <a:pt x="64" y="174"/>
                  </a:cubicBezTo>
                  <a:cubicBezTo>
                    <a:pt x="64" y="174"/>
                    <a:pt x="64" y="175"/>
                    <a:pt x="64" y="176"/>
                  </a:cubicBezTo>
                  <a:cubicBezTo>
                    <a:pt x="60" y="179"/>
                    <a:pt x="57" y="183"/>
                    <a:pt x="57" y="188"/>
                  </a:cubicBezTo>
                  <a:cubicBezTo>
                    <a:pt x="56" y="192"/>
                    <a:pt x="59" y="196"/>
                    <a:pt x="63" y="197"/>
                  </a:cubicBezTo>
                  <a:cubicBezTo>
                    <a:pt x="68" y="198"/>
                    <a:pt x="70" y="194"/>
                    <a:pt x="71" y="190"/>
                  </a:cubicBezTo>
                  <a:cubicBezTo>
                    <a:pt x="72" y="185"/>
                    <a:pt x="70" y="180"/>
                    <a:pt x="67" y="177"/>
                  </a:cubicBezTo>
                  <a:cubicBezTo>
                    <a:pt x="67" y="177"/>
                    <a:pt x="67" y="176"/>
                    <a:pt x="67" y="176"/>
                  </a:cubicBezTo>
                  <a:cubicBezTo>
                    <a:pt x="68" y="172"/>
                    <a:pt x="68" y="168"/>
                    <a:pt x="68" y="163"/>
                  </a:cubicBezTo>
                  <a:cubicBezTo>
                    <a:pt x="69" y="164"/>
                    <a:pt x="69" y="165"/>
                    <a:pt x="70" y="166"/>
                  </a:cubicBezTo>
                  <a:cubicBezTo>
                    <a:pt x="72" y="169"/>
                    <a:pt x="76" y="172"/>
                    <a:pt x="79" y="170"/>
                  </a:cubicBezTo>
                  <a:cubicBezTo>
                    <a:pt x="83" y="167"/>
                    <a:pt x="81" y="161"/>
                    <a:pt x="79" y="158"/>
                  </a:cubicBezTo>
                  <a:cubicBezTo>
                    <a:pt x="77" y="154"/>
                    <a:pt x="73" y="152"/>
                    <a:pt x="68" y="152"/>
                  </a:cubicBezTo>
                  <a:cubicBezTo>
                    <a:pt x="68" y="151"/>
                    <a:pt x="68" y="151"/>
                    <a:pt x="68" y="151"/>
                  </a:cubicBezTo>
                  <a:cubicBezTo>
                    <a:pt x="68" y="145"/>
                    <a:pt x="67" y="139"/>
                    <a:pt x="67" y="134"/>
                  </a:cubicBezTo>
                  <a:cubicBezTo>
                    <a:pt x="68" y="137"/>
                    <a:pt x="70" y="139"/>
                    <a:pt x="72" y="141"/>
                  </a:cubicBezTo>
                  <a:cubicBezTo>
                    <a:pt x="75" y="143"/>
                    <a:pt x="79" y="143"/>
                    <a:pt x="80" y="139"/>
                  </a:cubicBezTo>
                  <a:cubicBezTo>
                    <a:pt x="82" y="133"/>
                    <a:pt x="70" y="123"/>
                    <a:pt x="66" y="124"/>
                  </a:cubicBezTo>
                  <a:cubicBezTo>
                    <a:pt x="65" y="116"/>
                    <a:pt x="64" y="107"/>
                    <a:pt x="62" y="99"/>
                  </a:cubicBezTo>
                  <a:cubicBezTo>
                    <a:pt x="72" y="111"/>
                    <a:pt x="81" y="122"/>
                    <a:pt x="89" y="135"/>
                  </a:cubicBezTo>
                  <a:cubicBezTo>
                    <a:pt x="82" y="135"/>
                    <a:pt x="77" y="148"/>
                    <a:pt x="82" y="153"/>
                  </a:cubicBezTo>
                  <a:cubicBezTo>
                    <a:pt x="85" y="156"/>
                    <a:pt x="89" y="155"/>
                    <a:pt x="91" y="152"/>
                  </a:cubicBezTo>
                  <a:cubicBezTo>
                    <a:pt x="93" y="150"/>
                    <a:pt x="94" y="146"/>
                    <a:pt x="94" y="143"/>
                  </a:cubicBezTo>
                  <a:cubicBezTo>
                    <a:pt x="97" y="149"/>
                    <a:pt x="100" y="156"/>
                    <a:pt x="102" y="163"/>
                  </a:cubicBezTo>
                  <a:cubicBezTo>
                    <a:pt x="98" y="163"/>
                    <a:pt x="94" y="166"/>
                    <a:pt x="91" y="169"/>
                  </a:cubicBezTo>
                  <a:cubicBezTo>
                    <a:pt x="89" y="171"/>
                    <a:pt x="86" y="176"/>
                    <a:pt x="89" y="179"/>
                  </a:cubicBezTo>
                  <a:cubicBezTo>
                    <a:pt x="93" y="182"/>
                    <a:pt x="97" y="178"/>
                    <a:pt x="99" y="175"/>
                  </a:cubicBezTo>
                  <a:cubicBezTo>
                    <a:pt x="100" y="174"/>
                    <a:pt x="103" y="171"/>
                    <a:pt x="104" y="168"/>
                  </a:cubicBezTo>
                  <a:cubicBezTo>
                    <a:pt x="105" y="172"/>
                    <a:pt x="106" y="177"/>
                    <a:pt x="107" y="182"/>
                  </a:cubicBezTo>
                  <a:cubicBezTo>
                    <a:pt x="107" y="182"/>
                    <a:pt x="107" y="182"/>
                    <a:pt x="107" y="183"/>
                  </a:cubicBezTo>
                  <a:cubicBezTo>
                    <a:pt x="107" y="183"/>
                    <a:pt x="107" y="183"/>
                    <a:pt x="107" y="183"/>
                  </a:cubicBezTo>
                  <a:cubicBezTo>
                    <a:pt x="104" y="187"/>
                    <a:pt x="103" y="193"/>
                    <a:pt x="103" y="198"/>
                  </a:cubicBezTo>
                  <a:cubicBezTo>
                    <a:pt x="103" y="201"/>
                    <a:pt x="105" y="205"/>
                    <a:pt x="109" y="205"/>
                  </a:cubicBezTo>
                  <a:cubicBezTo>
                    <a:pt x="113" y="205"/>
                    <a:pt x="115" y="201"/>
                    <a:pt x="115" y="198"/>
                  </a:cubicBezTo>
                  <a:cubicBezTo>
                    <a:pt x="115" y="192"/>
                    <a:pt x="113" y="187"/>
                    <a:pt x="110" y="183"/>
                  </a:cubicBezTo>
                  <a:cubicBezTo>
                    <a:pt x="110" y="182"/>
                    <a:pt x="109" y="182"/>
                    <a:pt x="108" y="182"/>
                  </a:cubicBezTo>
                  <a:cubicBezTo>
                    <a:pt x="108" y="177"/>
                    <a:pt x="107" y="173"/>
                    <a:pt x="106" y="168"/>
                  </a:cubicBezTo>
                  <a:cubicBezTo>
                    <a:pt x="108" y="171"/>
                    <a:pt x="110" y="173"/>
                    <a:pt x="112" y="175"/>
                  </a:cubicBezTo>
                  <a:cubicBezTo>
                    <a:pt x="115" y="177"/>
                    <a:pt x="119" y="178"/>
                    <a:pt x="121" y="175"/>
                  </a:cubicBezTo>
                  <a:cubicBezTo>
                    <a:pt x="124" y="171"/>
                    <a:pt x="120" y="168"/>
                    <a:pt x="118" y="166"/>
                  </a:cubicBezTo>
                  <a:cubicBezTo>
                    <a:pt x="114" y="163"/>
                    <a:pt x="110" y="162"/>
                    <a:pt x="105" y="162"/>
                  </a:cubicBezTo>
                  <a:cubicBezTo>
                    <a:pt x="105" y="162"/>
                    <a:pt x="105" y="162"/>
                    <a:pt x="105" y="162"/>
                  </a:cubicBezTo>
                  <a:cubicBezTo>
                    <a:pt x="105" y="162"/>
                    <a:pt x="105" y="162"/>
                    <a:pt x="105" y="162"/>
                  </a:cubicBezTo>
                  <a:cubicBezTo>
                    <a:pt x="102" y="155"/>
                    <a:pt x="99" y="148"/>
                    <a:pt x="96" y="141"/>
                  </a:cubicBezTo>
                  <a:cubicBezTo>
                    <a:pt x="99" y="145"/>
                    <a:pt x="102" y="148"/>
                    <a:pt x="107" y="150"/>
                  </a:cubicBezTo>
                  <a:cubicBezTo>
                    <a:pt x="109" y="151"/>
                    <a:pt x="114" y="151"/>
                    <a:pt x="115" y="148"/>
                  </a:cubicBezTo>
                  <a:cubicBezTo>
                    <a:pt x="117" y="143"/>
                    <a:pt x="111" y="140"/>
                    <a:pt x="108" y="138"/>
                  </a:cubicBezTo>
                  <a:cubicBezTo>
                    <a:pt x="103" y="135"/>
                    <a:pt x="97" y="133"/>
                    <a:pt x="91" y="134"/>
                  </a:cubicBezTo>
                  <a:cubicBezTo>
                    <a:pt x="91" y="134"/>
                    <a:pt x="91" y="134"/>
                    <a:pt x="91" y="134"/>
                  </a:cubicBezTo>
                  <a:cubicBezTo>
                    <a:pt x="88" y="128"/>
                    <a:pt x="84" y="123"/>
                    <a:pt x="81" y="118"/>
                  </a:cubicBezTo>
                  <a:cubicBezTo>
                    <a:pt x="84" y="121"/>
                    <a:pt x="87" y="123"/>
                    <a:pt x="91" y="124"/>
                  </a:cubicBezTo>
                  <a:cubicBezTo>
                    <a:pt x="94" y="124"/>
                    <a:pt x="98" y="123"/>
                    <a:pt x="99" y="119"/>
                  </a:cubicBezTo>
                  <a:cubicBezTo>
                    <a:pt x="99" y="115"/>
                    <a:pt x="95" y="114"/>
                    <a:pt x="92" y="113"/>
                  </a:cubicBezTo>
                  <a:cubicBezTo>
                    <a:pt x="87" y="113"/>
                    <a:pt x="82" y="113"/>
                    <a:pt x="77" y="114"/>
                  </a:cubicBezTo>
                  <a:cubicBezTo>
                    <a:pt x="72" y="108"/>
                    <a:pt x="67" y="102"/>
                    <a:pt x="62" y="97"/>
                  </a:cubicBezTo>
                  <a:cubicBezTo>
                    <a:pt x="61" y="93"/>
                    <a:pt x="61" y="90"/>
                    <a:pt x="60" y="86"/>
                  </a:cubicBezTo>
                  <a:cubicBezTo>
                    <a:pt x="60" y="86"/>
                    <a:pt x="60" y="85"/>
                    <a:pt x="59" y="84"/>
                  </a:cubicBezTo>
                  <a:cubicBezTo>
                    <a:pt x="62" y="87"/>
                    <a:pt x="65" y="90"/>
                    <a:pt x="69" y="91"/>
                  </a:cubicBezTo>
                  <a:cubicBezTo>
                    <a:pt x="72" y="92"/>
                    <a:pt x="77" y="91"/>
                    <a:pt x="78" y="87"/>
                  </a:cubicBezTo>
                  <a:cubicBezTo>
                    <a:pt x="78" y="82"/>
                    <a:pt x="72" y="81"/>
                    <a:pt x="69" y="80"/>
                  </a:cubicBezTo>
                  <a:cubicBezTo>
                    <a:pt x="67" y="79"/>
                    <a:pt x="63" y="79"/>
                    <a:pt x="61" y="79"/>
                  </a:cubicBezTo>
                  <a:cubicBezTo>
                    <a:pt x="60" y="79"/>
                    <a:pt x="59" y="79"/>
                    <a:pt x="58" y="79"/>
                  </a:cubicBezTo>
                  <a:cubicBezTo>
                    <a:pt x="56" y="67"/>
                    <a:pt x="53" y="56"/>
                    <a:pt x="49" y="45"/>
                  </a:cubicBezTo>
                  <a:cubicBezTo>
                    <a:pt x="55" y="51"/>
                    <a:pt x="61" y="56"/>
                    <a:pt x="69" y="60"/>
                  </a:cubicBezTo>
                  <a:cubicBezTo>
                    <a:pt x="69" y="60"/>
                    <a:pt x="69" y="60"/>
                    <a:pt x="69" y="60"/>
                  </a:cubicBezTo>
                  <a:cubicBezTo>
                    <a:pt x="66" y="63"/>
                    <a:pt x="64" y="67"/>
                    <a:pt x="65" y="71"/>
                  </a:cubicBezTo>
                  <a:cubicBezTo>
                    <a:pt x="65" y="74"/>
                    <a:pt x="68" y="77"/>
                    <a:pt x="71" y="77"/>
                  </a:cubicBezTo>
                  <a:cubicBezTo>
                    <a:pt x="74" y="77"/>
                    <a:pt x="77" y="74"/>
                    <a:pt x="77" y="71"/>
                  </a:cubicBezTo>
                  <a:cubicBezTo>
                    <a:pt x="77" y="68"/>
                    <a:pt x="76" y="65"/>
                    <a:pt x="74" y="62"/>
                  </a:cubicBezTo>
                  <a:cubicBezTo>
                    <a:pt x="76" y="64"/>
                    <a:pt x="78" y="64"/>
                    <a:pt x="80" y="65"/>
                  </a:cubicBezTo>
                  <a:cubicBezTo>
                    <a:pt x="83" y="68"/>
                    <a:pt x="85" y="72"/>
                    <a:pt x="89" y="73"/>
                  </a:cubicBezTo>
                  <a:cubicBezTo>
                    <a:pt x="93" y="74"/>
                    <a:pt x="96" y="73"/>
                    <a:pt x="97" y="69"/>
                  </a:cubicBezTo>
                  <a:cubicBezTo>
                    <a:pt x="99" y="66"/>
                    <a:pt x="96" y="63"/>
                    <a:pt x="93" y="62"/>
                  </a:cubicBezTo>
                  <a:cubicBezTo>
                    <a:pt x="89" y="61"/>
                    <a:pt x="86" y="62"/>
                    <a:pt x="82" y="63"/>
                  </a:cubicBezTo>
                  <a:cubicBezTo>
                    <a:pt x="82" y="63"/>
                    <a:pt x="82" y="63"/>
                    <a:pt x="82" y="63"/>
                  </a:cubicBezTo>
                  <a:cubicBezTo>
                    <a:pt x="82" y="63"/>
                    <a:pt x="81" y="63"/>
                    <a:pt x="81" y="63"/>
                  </a:cubicBezTo>
                  <a:cubicBezTo>
                    <a:pt x="81" y="63"/>
                    <a:pt x="81" y="63"/>
                    <a:pt x="81" y="63"/>
                  </a:cubicBezTo>
                  <a:cubicBezTo>
                    <a:pt x="81" y="63"/>
                    <a:pt x="80" y="63"/>
                    <a:pt x="80" y="63"/>
                  </a:cubicBezTo>
                  <a:cubicBezTo>
                    <a:pt x="75" y="61"/>
                    <a:pt x="70" y="58"/>
                    <a:pt x="66" y="55"/>
                  </a:cubicBezTo>
                  <a:cubicBezTo>
                    <a:pt x="68" y="56"/>
                    <a:pt x="71" y="56"/>
                    <a:pt x="73" y="55"/>
                  </a:cubicBezTo>
                  <a:cubicBezTo>
                    <a:pt x="76" y="55"/>
                    <a:pt x="80" y="52"/>
                    <a:pt x="79" y="48"/>
                  </a:cubicBezTo>
                  <a:cubicBezTo>
                    <a:pt x="78" y="45"/>
                    <a:pt x="74" y="45"/>
                    <a:pt x="71" y="45"/>
                  </a:cubicBezTo>
                  <a:cubicBezTo>
                    <a:pt x="67" y="46"/>
                    <a:pt x="63" y="48"/>
                    <a:pt x="60" y="52"/>
                  </a:cubicBezTo>
                  <a:cubicBezTo>
                    <a:pt x="56" y="49"/>
                    <a:pt x="52" y="46"/>
                    <a:pt x="49" y="43"/>
                  </a:cubicBezTo>
                  <a:cubicBezTo>
                    <a:pt x="47" y="39"/>
                    <a:pt x="46" y="35"/>
                    <a:pt x="45" y="31"/>
                  </a:cubicBezTo>
                  <a:cubicBezTo>
                    <a:pt x="46" y="32"/>
                    <a:pt x="47" y="33"/>
                    <a:pt x="48" y="35"/>
                  </a:cubicBezTo>
                  <a:cubicBezTo>
                    <a:pt x="50" y="36"/>
                    <a:pt x="52" y="38"/>
                    <a:pt x="54" y="38"/>
                  </a:cubicBezTo>
                  <a:cubicBezTo>
                    <a:pt x="58" y="39"/>
                    <a:pt x="62" y="38"/>
                    <a:pt x="64" y="34"/>
                  </a:cubicBezTo>
                  <a:cubicBezTo>
                    <a:pt x="65" y="30"/>
                    <a:pt x="60" y="26"/>
                    <a:pt x="56" y="26"/>
                  </a:cubicBezTo>
                  <a:cubicBezTo>
                    <a:pt x="52" y="25"/>
                    <a:pt x="47" y="25"/>
                    <a:pt x="43" y="28"/>
                  </a:cubicBezTo>
                  <a:cubicBezTo>
                    <a:pt x="43" y="28"/>
                    <a:pt x="43" y="28"/>
                    <a:pt x="43" y="27"/>
                  </a:cubicBezTo>
                  <a:cubicBezTo>
                    <a:pt x="40" y="18"/>
                    <a:pt x="36" y="10"/>
                    <a:pt x="31" y="1"/>
                  </a:cubicBezTo>
                  <a:cubicBezTo>
                    <a:pt x="31" y="0"/>
                    <a:pt x="29" y="1"/>
                    <a:pt x="30" y="2"/>
                  </a:cubicBezTo>
                  <a:cubicBezTo>
                    <a:pt x="33" y="11"/>
                    <a:pt x="37" y="20"/>
                    <a:pt x="41" y="29"/>
                  </a:cubicBezTo>
                  <a:cubicBezTo>
                    <a:pt x="35" y="28"/>
                    <a:pt x="19" y="33"/>
                    <a:pt x="23" y="40"/>
                  </a:cubicBezTo>
                  <a:cubicBezTo>
                    <a:pt x="25" y="43"/>
                    <a:pt x="30" y="43"/>
                    <a:pt x="33" y="41"/>
                  </a:cubicBezTo>
                  <a:cubicBezTo>
                    <a:pt x="37" y="40"/>
                    <a:pt x="40" y="36"/>
                    <a:pt x="42" y="31"/>
                  </a:cubicBezTo>
                  <a:cubicBezTo>
                    <a:pt x="42" y="33"/>
                    <a:pt x="43" y="34"/>
                    <a:pt x="43" y="35"/>
                  </a:cubicBezTo>
                  <a:cubicBezTo>
                    <a:pt x="43" y="35"/>
                    <a:pt x="43" y="35"/>
                    <a:pt x="43" y="35"/>
                  </a:cubicBezTo>
                  <a:cubicBezTo>
                    <a:pt x="43" y="41"/>
                    <a:pt x="41" y="48"/>
                    <a:pt x="38" y="54"/>
                  </a:cubicBezTo>
                  <a:cubicBezTo>
                    <a:pt x="38" y="54"/>
                    <a:pt x="37" y="54"/>
                    <a:pt x="37" y="54"/>
                  </a:cubicBezTo>
                  <a:cubicBezTo>
                    <a:pt x="30" y="54"/>
                    <a:pt x="15" y="55"/>
                    <a:pt x="18" y="65"/>
                  </a:cubicBezTo>
                  <a:cubicBezTo>
                    <a:pt x="21" y="72"/>
                    <a:pt x="30" y="66"/>
                    <a:pt x="35" y="61"/>
                  </a:cubicBezTo>
                  <a:cubicBezTo>
                    <a:pt x="34" y="62"/>
                    <a:pt x="34" y="63"/>
                    <a:pt x="33" y="63"/>
                  </a:cubicBezTo>
                  <a:cubicBezTo>
                    <a:pt x="30" y="70"/>
                    <a:pt x="25" y="77"/>
                    <a:pt x="21" y="84"/>
                  </a:cubicBezTo>
                  <a:cubicBezTo>
                    <a:pt x="21" y="84"/>
                    <a:pt x="20" y="84"/>
                    <a:pt x="20" y="84"/>
                  </a:cubicBezTo>
                  <a:cubicBezTo>
                    <a:pt x="20" y="84"/>
                    <a:pt x="20" y="84"/>
                    <a:pt x="20" y="84"/>
                  </a:cubicBezTo>
                  <a:cubicBezTo>
                    <a:pt x="16" y="82"/>
                    <a:pt x="11" y="82"/>
                    <a:pt x="8" y="84"/>
                  </a:cubicBezTo>
                  <a:cubicBezTo>
                    <a:pt x="4" y="85"/>
                    <a:pt x="0" y="89"/>
                    <a:pt x="0" y="93"/>
                  </a:cubicBezTo>
                  <a:cubicBezTo>
                    <a:pt x="0" y="96"/>
                    <a:pt x="4" y="98"/>
                    <a:pt x="7" y="98"/>
                  </a:cubicBezTo>
                  <a:cubicBezTo>
                    <a:pt x="11" y="97"/>
                    <a:pt x="15" y="94"/>
                    <a:pt x="17" y="90"/>
                  </a:cubicBezTo>
                  <a:cubicBezTo>
                    <a:pt x="17" y="96"/>
                    <a:pt x="23" y="101"/>
                    <a:pt x="28" y="100"/>
                  </a:cubicBezTo>
                  <a:cubicBezTo>
                    <a:pt x="33" y="99"/>
                    <a:pt x="34" y="94"/>
                    <a:pt x="34" y="90"/>
                  </a:cubicBezTo>
                  <a:cubicBezTo>
                    <a:pt x="33" y="86"/>
                    <a:pt x="31" y="81"/>
                    <a:pt x="27" y="78"/>
                  </a:cubicBezTo>
                  <a:cubicBezTo>
                    <a:pt x="30" y="74"/>
                    <a:pt x="33" y="68"/>
                    <a:pt x="36" y="63"/>
                  </a:cubicBezTo>
                  <a:cubicBezTo>
                    <a:pt x="36" y="66"/>
                    <a:pt x="37" y="69"/>
                    <a:pt x="39" y="72"/>
                  </a:cubicBezTo>
                  <a:cubicBezTo>
                    <a:pt x="41" y="75"/>
                    <a:pt x="45" y="77"/>
                    <a:pt x="48" y="73"/>
                  </a:cubicBezTo>
                  <a:cubicBezTo>
                    <a:pt x="51" y="68"/>
                    <a:pt x="47" y="63"/>
                    <a:pt x="45" y="59"/>
                  </a:cubicBezTo>
                  <a:cubicBezTo>
                    <a:pt x="44" y="58"/>
                    <a:pt x="42" y="54"/>
                    <a:pt x="40" y="54"/>
                  </a:cubicBezTo>
                  <a:cubicBezTo>
                    <a:pt x="40" y="54"/>
                    <a:pt x="40" y="54"/>
                    <a:pt x="40" y="54"/>
                  </a:cubicBezTo>
                  <a:cubicBezTo>
                    <a:pt x="43" y="49"/>
                    <a:pt x="45" y="43"/>
                    <a:pt x="44" y="38"/>
                  </a:cubicBezTo>
                  <a:cubicBezTo>
                    <a:pt x="45" y="39"/>
                    <a:pt x="45" y="41"/>
                    <a:pt x="46" y="43"/>
                  </a:cubicBezTo>
                  <a:cubicBezTo>
                    <a:pt x="50" y="55"/>
                    <a:pt x="53" y="67"/>
                    <a:pt x="56" y="79"/>
                  </a:cubicBezTo>
                  <a:cubicBezTo>
                    <a:pt x="52" y="79"/>
                    <a:pt x="49" y="80"/>
                    <a:pt x="45" y="83"/>
                  </a:cubicBezTo>
                  <a:cubicBezTo>
                    <a:pt x="43" y="85"/>
                    <a:pt x="40" y="89"/>
                    <a:pt x="41" y="93"/>
                  </a:cubicBezTo>
                  <a:cubicBezTo>
                    <a:pt x="43" y="96"/>
                    <a:pt x="47" y="96"/>
                    <a:pt x="50" y="94"/>
                  </a:cubicBezTo>
                  <a:cubicBezTo>
                    <a:pt x="53" y="92"/>
                    <a:pt x="55" y="88"/>
                    <a:pt x="57" y="85"/>
                  </a:cubicBezTo>
                  <a:cubicBezTo>
                    <a:pt x="57" y="85"/>
                    <a:pt x="58" y="86"/>
                    <a:pt x="58" y="86"/>
                  </a:cubicBezTo>
                  <a:cubicBezTo>
                    <a:pt x="59" y="90"/>
                    <a:pt x="59" y="94"/>
                    <a:pt x="60" y="98"/>
                  </a:cubicBezTo>
                  <a:cubicBezTo>
                    <a:pt x="55" y="98"/>
                    <a:pt x="49" y="99"/>
                    <a:pt x="46" y="103"/>
                  </a:cubicBezTo>
                  <a:cubicBezTo>
                    <a:pt x="44" y="105"/>
                    <a:pt x="44" y="109"/>
                    <a:pt x="46" y="111"/>
                  </a:cubicBezTo>
                  <a:cubicBezTo>
                    <a:pt x="49" y="114"/>
                    <a:pt x="54" y="112"/>
                    <a:pt x="56" y="110"/>
                  </a:cubicBezTo>
                  <a:cubicBezTo>
                    <a:pt x="59" y="108"/>
                    <a:pt x="60" y="106"/>
                    <a:pt x="61" y="103"/>
                  </a:cubicBezTo>
                  <a:cubicBezTo>
                    <a:pt x="62" y="111"/>
                    <a:pt x="63" y="119"/>
                    <a:pt x="64" y="126"/>
                  </a:cubicBezTo>
                  <a:cubicBezTo>
                    <a:pt x="62" y="127"/>
                    <a:pt x="61" y="127"/>
                    <a:pt x="60" y="128"/>
                  </a:cubicBezTo>
                  <a:cubicBezTo>
                    <a:pt x="59" y="129"/>
                    <a:pt x="57" y="130"/>
                    <a:pt x="56" y="131"/>
                  </a:cubicBezTo>
                  <a:cubicBezTo>
                    <a:pt x="56" y="130"/>
                    <a:pt x="56" y="130"/>
                    <a:pt x="56" y="129"/>
                  </a:cubicBezTo>
                  <a:cubicBezTo>
                    <a:pt x="52" y="126"/>
                    <a:pt x="47" y="125"/>
                    <a:pt x="42" y="125"/>
                  </a:cubicBezTo>
                  <a:cubicBezTo>
                    <a:pt x="38" y="125"/>
                    <a:pt x="32" y="126"/>
                    <a:pt x="31" y="131"/>
                  </a:cubicBezTo>
                  <a:cubicBezTo>
                    <a:pt x="30" y="135"/>
                    <a:pt x="36" y="136"/>
                    <a:pt x="39" y="137"/>
                  </a:cubicBezTo>
                  <a:cubicBezTo>
                    <a:pt x="41" y="137"/>
                    <a:pt x="44" y="137"/>
                    <a:pt x="46" y="137"/>
                  </a:cubicBezTo>
                  <a:cubicBezTo>
                    <a:pt x="41" y="140"/>
                    <a:pt x="37" y="144"/>
                    <a:pt x="32" y="149"/>
                  </a:cubicBezTo>
                  <a:cubicBezTo>
                    <a:pt x="32" y="149"/>
                    <a:pt x="32" y="148"/>
                    <a:pt x="32" y="148"/>
                  </a:cubicBezTo>
                  <a:cubicBezTo>
                    <a:pt x="26" y="147"/>
                    <a:pt x="20" y="146"/>
                    <a:pt x="14" y="148"/>
                  </a:cubicBezTo>
                  <a:cubicBezTo>
                    <a:pt x="11" y="150"/>
                    <a:pt x="6" y="153"/>
                    <a:pt x="7" y="157"/>
                  </a:cubicBezTo>
                  <a:cubicBezTo>
                    <a:pt x="8" y="160"/>
                    <a:pt x="13" y="161"/>
                    <a:pt x="16" y="161"/>
                  </a:cubicBezTo>
                  <a:cubicBezTo>
                    <a:pt x="20" y="160"/>
                    <a:pt x="23" y="158"/>
                    <a:pt x="27" y="156"/>
                  </a:cubicBezTo>
                  <a:cubicBezTo>
                    <a:pt x="22" y="161"/>
                    <a:pt x="18" y="167"/>
                    <a:pt x="15" y="174"/>
                  </a:cubicBezTo>
                  <a:cubicBezTo>
                    <a:pt x="10" y="175"/>
                    <a:pt x="4" y="177"/>
                    <a:pt x="2" y="183"/>
                  </a:cubicBezTo>
                  <a:cubicBezTo>
                    <a:pt x="0" y="187"/>
                    <a:pt x="2" y="191"/>
                    <a:pt x="6" y="194"/>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3"/>
            <p:cNvSpPr/>
            <p:nvPr/>
          </p:nvSpPr>
          <p:spPr bwMode="auto">
            <a:xfrm>
              <a:off x="2070" y="1979"/>
              <a:ext cx="678" cy="1072"/>
            </a:xfrm>
            <a:custGeom>
              <a:avLst/>
              <a:gdLst>
                <a:gd name="T0" fmla="*/ 113 w 134"/>
                <a:gd name="T1" fmla="*/ 65 h 212"/>
                <a:gd name="T2" fmla="*/ 99 w 134"/>
                <a:gd name="T3" fmla="*/ 60 h 212"/>
                <a:gd name="T4" fmla="*/ 90 w 134"/>
                <a:gd name="T5" fmla="*/ 79 h 212"/>
                <a:gd name="T6" fmla="*/ 78 w 134"/>
                <a:gd name="T7" fmla="*/ 70 h 212"/>
                <a:gd name="T8" fmla="*/ 63 w 134"/>
                <a:gd name="T9" fmla="*/ 86 h 212"/>
                <a:gd name="T10" fmla="*/ 55 w 134"/>
                <a:gd name="T11" fmla="*/ 87 h 212"/>
                <a:gd name="T12" fmla="*/ 64 w 134"/>
                <a:gd name="T13" fmla="*/ 62 h 212"/>
                <a:gd name="T14" fmla="*/ 71 w 134"/>
                <a:gd name="T15" fmla="*/ 46 h 212"/>
                <a:gd name="T16" fmla="*/ 84 w 134"/>
                <a:gd name="T17" fmla="*/ 37 h 212"/>
                <a:gd name="T18" fmla="*/ 71 w 134"/>
                <a:gd name="T19" fmla="*/ 43 h 212"/>
                <a:gd name="T20" fmla="*/ 64 w 134"/>
                <a:gd name="T21" fmla="*/ 51 h 212"/>
                <a:gd name="T22" fmla="*/ 60 w 134"/>
                <a:gd name="T23" fmla="*/ 65 h 212"/>
                <a:gd name="T24" fmla="*/ 53 w 134"/>
                <a:gd name="T25" fmla="*/ 72 h 212"/>
                <a:gd name="T26" fmla="*/ 45 w 134"/>
                <a:gd name="T27" fmla="*/ 113 h 212"/>
                <a:gd name="T28" fmla="*/ 40 w 134"/>
                <a:gd name="T29" fmla="*/ 55 h 212"/>
                <a:gd name="T30" fmla="*/ 47 w 134"/>
                <a:gd name="T31" fmla="*/ 41 h 212"/>
                <a:gd name="T32" fmla="*/ 35 w 134"/>
                <a:gd name="T33" fmla="*/ 37 h 212"/>
                <a:gd name="T34" fmla="*/ 39 w 134"/>
                <a:gd name="T35" fmla="*/ 22 h 212"/>
                <a:gd name="T36" fmla="*/ 37 w 134"/>
                <a:gd name="T37" fmla="*/ 6 h 212"/>
                <a:gd name="T38" fmla="*/ 33 w 134"/>
                <a:gd name="T39" fmla="*/ 35 h 212"/>
                <a:gd name="T40" fmla="*/ 22 w 134"/>
                <a:gd name="T41" fmla="*/ 33 h 212"/>
                <a:gd name="T42" fmla="*/ 32 w 134"/>
                <a:gd name="T43" fmla="*/ 41 h 212"/>
                <a:gd name="T44" fmla="*/ 17 w 134"/>
                <a:gd name="T45" fmla="*/ 50 h 212"/>
                <a:gd name="T46" fmla="*/ 33 w 134"/>
                <a:gd name="T47" fmla="*/ 71 h 212"/>
                <a:gd name="T48" fmla="*/ 21 w 134"/>
                <a:gd name="T49" fmla="*/ 81 h 212"/>
                <a:gd name="T50" fmla="*/ 44 w 134"/>
                <a:gd name="T51" fmla="*/ 115 h 212"/>
                <a:gd name="T52" fmla="*/ 36 w 134"/>
                <a:gd name="T53" fmla="*/ 117 h 212"/>
                <a:gd name="T54" fmla="*/ 38 w 134"/>
                <a:gd name="T55" fmla="*/ 131 h 212"/>
                <a:gd name="T56" fmla="*/ 24 w 134"/>
                <a:gd name="T57" fmla="*/ 145 h 212"/>
                <a:gd name="T58" fmla="*/ 29 w 134"/>
                <a:gd name="T59" fmla="*/ 129 h 212"/>
                <a:gd name="T60" fmla="*/ 16 w 134"/>
                <a:gd name="T61" fmla="*/ 136 h 212"/>
                <a:gd name="T62" fmla="*/ 4 w 134"/>
                <a:gd name="T63" fmla="*/ 133 h 212"/>
                <a:gd name="T64" fmla="*/ 14 w 134"/>
                <a:gd name="T65" fmla="*/ 137 h 212"/>
                <a:gd name="T66" fmla="*/ 25 w 134"/>
                <a:gd name="T67" fmla="*/ 150 h 212"/>
                <a:gd name="T68" fmla="*/ 16 w 134"/>
                <a:gd name="T69" fmla="*/ 157 h 212"/>
                <a:gd name="T70" fmla="*/ 34 w 134"/>
                <a:gd name="T71" fmla="*/ 179 h 212"/>
                <a:gd name="T72" fmla="*/ 18 w 134"/>
                <a:gd name="T73" fmla="*/ 170 h 212"/>
                <a:gd name="T74" fmla="*/ 34 w 134"/>
                <a:gd name="T75" fmla="*/ 183 h 212"/>
                <a:gd name="T76" fmla="*/ 36 w 134"/>
                <a:gd name="T77" fmla="*/ 183 h 212"/>
                <a:gd name="T78" fmla="*/ 36 w 134"/>
                <a:gd name="T79" fmla="*/ 180 h 212"/>
                <a:gd name="T80" fmla="*/ 48 w 134"/>
                <a:gd name="T81" fmla="*/ 162 h 212"/>
                <a:gd name="T82" fmla="*/ 54 w 134"/>
                <a:gd name="T83" fmla="*/ 157 h 212"/>
                <a:gd name="T84" fmla="*/ 76 w 134"/>
                <a:gd name="T85" fmla="*/ 143 h 212"/>
                <a:gd name="T86" fmla="*/ 97 w 134"/>
                <a:gd name="T87" fmla="*/ 143 h 212"/>
                <a:gd name="T88" fmla="*/ 75 w 134"/>
                <a:gd name="T89" fmla="*/ 125 h 212"/>
                <a:gd name="T90" fmla="*/ 54 w 134"/>
                <a:gd name="T91" fmla="*/ 155 h 212"/>
                <a:gd name="T92" fmla="*/ 44 w 134"/>
                <a:gd name="T93" fmla="*/ 155 h 212"/>
                <a:gd name="T94" fmla="*/ 37 w 134"/>
                <a:gd name="T95" fmla="*/ 174 h 212"/>
                <a:gd name="T96" fmla="*/ 53 w 134"/>
                <a:gd name="T97" fmla="*/ 134 h 212"/>
                <a:gd name="T98" fmla="*/ 43 w 134"/>
                <a:gd name="T99" fmla="*/ 128 h 212"/>
                <a:gd name="T100" fmla="*/ 60 w 134"/>
                <a:gd name="T101" fmla="*/ 116 h 212"/>
                <a:gd name="T102" fmla="*/ 48 w 134"/>
                <a:gd name="T103" fmla="*/ 110 h 212"/>
                <a:gd name="T104" fmla="*/ 63 w 134"/>
                <a:gd name="T105" fmla="*/ 88 h 212"/>
                <a:gd name="T106" fmla="*/ 85 w 134"/>
                <a:gd name="T107" fmla="*/ 97 h 212"/>
                <a:gd name="T108" fmla="*/ 90 w 134"/>
                <a:gd name="T109" fmla="*/ 81 h 212"/>
                <a:gd name="T110" fmla="*/ 116 w 134"/>
                <a:gd name="T111" fmla="*/ 84 h 212"/>
                <a:gd name="T112" fmla="*/ 115 w 134"/>
                <a:gd name="T113" fmla="*/ 6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4" h="212">
                  <a:moveTo>
                    <a:pt x="132" y="52"/>
                  </a:moveTo>
                  <a:cubicBezTo>
                    <a:pt x="125" y="43"/>
                    <a:pt x="112" y="57"/>
                    <a:pt x="113" y="65"/>
                  </a:cubicBezTo>
                  <a:cubicBezTo>
                    <a:pt x="113" y="65"/>
                    <a:pt x="113" y="65"/>
                    <a:pt x="113" y="65"/>
                  </a:cubicBezTo>
                  <a:cubicBezTo>
                    <a:pt x="109" y="68"/>
                    <a:pt x="105" y="71"/>
                    <a:pt x="100" y="74"/>
                  </a:cubicBezTo>
                  <a:cubicBezTo>
                    <a:pt x="101" y="73"/>
                    <a:pt x="101" y="72"/>
                    <a:pt x="102" y="71"/>
                  </a:cubicBezTo>
                  <a:cubicBezTo>
                    <a:pt x="102" y="67"/>
                    <a:pt x="102" y="62"/>
                    <a:pt x="99" y="60"/>
                  </a:cubicBezTo>
                  <a:cubicBezTo>
                    <a:pt x="95" y="58"/>
                    <a:pt x="92" y="61"/>
                    <a:pt x="91" y="64"/>
                  </a:cubicBezTo>
                  <a:cubicBezTo>
                    <a:pt x="89" y="69"/>
                    <a:pt x="88" y="74"/>
                    <a:pt x="90" y="79"/>
                  </a:cubicBezTo>
                  <a:cubicBezTo>
                    <a:pt x="90" y="79"/>
                    <a:pt x="90" y="79"/>
                    <a:pt x="90" y="79"/>
                  </a:cubicBezTo>
                  <a:cubicBezTo>
                    <a:pt x="84" y="81"/>
                    <a:pt x="78" y="83"/>
                    <a:pt x="72" y="84"/>
                  </a:cubicBezTo>
                  <a:cubicBezTo>
                    <a:pt x="75" y="83"/>
                    <a:pt x="77" y="81"/>
                    <a:pt x="79" y="79"/>
                  </a:cubicBezTo>
                  <a:cubicBezTo>
                    <a:pt x="81" y="77"/>
                    <a:pt x="82" y="72"/>
                    <a:pt x="78" y="70"/>
                  </a:cubicBezTo>
                  <a:cubicBezTo>
                    <a:pt x="75" y="69"/>
                    <a:pt x="71" y="73"/>
                    <a:pt x="69" y="75"/>
                  </a:cubicBezTo>
                  <a:cubicBezTo>
                    <a:pt x="66" y="78"/>
                    <a:pt x="64" y="81"/>
                    <a:pt x="64" y="85"/>
                  </a:cubicBezTo>
                  <a:cubicBezTo>
                    <a:pt x="64" y="85"/>
                    <a:pt x="63" y="86"/>
                    <a:pt x="63" y="86"/>
                  </a:cubicBezTo>
                  <a:cubicBezTo>
                    <a:pt x="61" y="86"/>
                    <a:pt x="58" y="87"/>
                    <a:pt x="56" y="87"/>
                  </a:cubicBezTo>
                  <a:cubicBezTo>
                    <a:pt x="56" y="87"/>
                    <a:pt x="56" y="87"/>
                    <a:pt x="56" y="87"/>
                  </a:cubicBezTo>
                  <a:cubicBezTo>
                    <a:pt x="56" y="87"/>
                    <a:pt x="55" y="87"/>
                    <a:pt x="55" y="87"/>
                  </a:cubicBezTo>
                  <a:cubicBezTo>
                    <a:pt x="57" y="80"/>
                    <a:pt x="60" y="73"/>
                    <a:pt x="63" y="67"/>
                  </a:cubicBezTo>
                  <a:cubicBezTo>
                    <a:pt x="68" y="68"/>
                    <a:pt x="85" y="68"/>
                    <a:pt x="82" y="58"/>
                  </a:cubicBezTo>
                  <a:cubicBezTo>
                    <a:pt x="79" y="51"/>
                    <a:pt x="69" y="58"/>
                    <a:pt x="64" y="62"/>
                  </a:cubicBezTo>
                  <a:cubicBezTo>
                    <a:pt x="67" y="57"/>
                    <a:pt x="69" y="51"/>
                    <a:pt x="71" y="45"/>
                  </a:cubicBezTo>
                  <a:cubicBezTo>
                    <a:pt x="71" y="45"/>
                    <a:pt x="71" y="46"/>
                    <a:pt x="71" y="46"/>
                  </a:cubicBezTo>
                  <a:cubicBezTo>
                    <a:pt x="71" y="46"/>
                    <a:pt x="71" y="46"/>
                    <a:pt x="71" y="46"/>
                  </a:cubicBezTo>
                  <a:cubicBezTo>
                    <a:pt x="71" y="47"/>
                    <a:pt x="72" y="48"/>
                    <a:pt x="73" y="47"/>
                  </a:cubicBezTo>
                  <a:cubicBezTo>
                    <a:pt x="73" y="46"/>
                    <a:pt x="73" y="46"/>
                    <a:pt x="74" y="45"/>
                  </a:cubicBezTo>
                  <a:cubicBezTo>
                    <a:pt x="78" y="44"/>
                    <a:pt x="82" y="42"/>
                    <a:pt x="84" y="37"/>
                  </a:cubicBezTo>
                  <a:cubicBezTo>
                    <a:pt x="86" y="34"/>
                    <a:pt x="86" y="29"/>
                    <a:pt x="82" y="27"/>
                  </a:cubicBezTo>
                  <a:cubicBezTo>
                    <a:pt x="79" y="24"/>
                    <a:pt x="75" y="26"/>
                    <a:pt x="73" y="30"/>
                  </a:cubicBezTo>
                  <a:cubicBezTo>
                    <a:pt x="70" y="34"/>
                    <a:pt x="70" y="38"/>
                    <a:pt x="71" y="43"/>
                  </a:cubicBezTo>
                  <a:cubicBezTo>
                    <a:pt x="71" y="43"/>
                    <a:pt x="71" y="43"/>
                    <a:pt x="71" y="43"/>
                  </a:cubicBezTo>
                  <a:cubicBezTo>
                    <a:pt x="69" y="47"/>
                    <a:pt x="67" y="51"/>
                    <a:pt x="65" y="55"/>
                  </a:cubicBezTo>
                  <a:cubicBezTo>
                    <a:pt x="65" y="53"/>
                    <a:pt x="65" y="52"/>
                    <a:pt x="64" y="51"/>
                  </a:cubicBezTo>
                  <a:cubicBezTo>
                    <a:pt x="64" y="48"/>
                    <a:pt x="62" y="44"/>
                    <a:pt x="58" y="44"/>
                  </a:cubicBezTo>
                  <a:cubicBezTo>
                    <a:pt x="53" y="45"/>
                    <a:pt x="53" y="51"/>
                    <a:pt x="53" y="55"/>
                  </a:cubicBezTo>
                  <a:cubicBezTo>
                    <a:pt x="54" y="59"/>
                    <a:pt x="56" y="63"/>
                    <a:pt x="60" y="65"/>
                  </a:cubicBezTo>
                  <a:cubicBezTo>
                    <a:pt x="60" y="65"/>
                    <a:pt x="60" y="65"/>
                    <a:pt x="60" y="65"/>
                  </a:cubicBezTo>
                  <a:cubicBezTo>
                    <a:pt x="58" y="71"/>
                    <a:pt x="56" y="76"/>
                    <a:pt x="54" y="81"/>
                  </a:cubicBezTo>
                  <a:cubicBezTo>
                    <a:pt x="54" y="78"/>
                    <a:pt x="54" y="74"/>
                    <a:pt x="53" y="72"/>
                  </a:cubicBezTo>
                  <a:cubicBezTo>
                    <a:pt x="51" y="69"/>
                    <a:pt x="47" y="68"/>
                    <a:pt x="45" y="71"/>
                  </a:cubicBezTo>
                  <a:cubicBezTo>
                    <a:pt x="41" y="75"/>
                    <a:pt x="47" y="89"/>
                    <a:pt x="51" y="89"/>
                  </a:cubicBezTo>
                  <a:cubicBezTo>
                    <a:pt x="49" y="97"/>
                    <a:pt x="47" y="105"/>
                    <a:pt x="45" y="113"/>
                  </a:cubicBezTo>
                  <a:cubicBezTo>
                    <a:pt x="41" y="99"/>
                    <a:pt x="37" y="85"/>
                    <a:pt x="35" y="71"/>
                  </a:cubicBezTo>
                  <a:cubicBezTo>
                    <a:pt x="42" y="74"/>
                    <a:pt x="51" y="65"/>
                    <a:pt x="49" y="58"/>
                  </a:cubicBezTo>
                  <a:cubicBezTo>
                    <a:pt x="48" y="54"/>
                    <a:pt x="43" y="54"/>
                    <a:pt x="40" y="55"/>
                  </a:cubicBezTo>
                  <a:cubicBezTo>
                    <a:pt x="37" y="57"/>
                    <a:pt x="36" y="60"/>
                    <a:pt x="34" y="63"/>
                  </a:cubicBezTo>
                  <a:cubicBezTo>
                    <a:pt x="34" y="55"/>
                    <a:pt x="34" y="48"/>
                    <a:pt x="35" y="41"/>
                  </a:cubicBezTo>
                  <a:cubicBezTo>
                    <a:pt x="38" y="43"/>
                    <a:pt x="43" y="42"/>
                    <a:pt x="47" y="41"/>
                  </a:cubicBezTo>
                  <a:cubicBezTo>
                    <a:pt x="50" y="39"/>
                    <a:pt x="54" y="36"/>
                    <a:pt x="52" y="32"/>
                  </a:cubicBezTo>
                  <a:cubicBezTo>
                    <a:pt x="51" y="28"/>
                    <a:pt x="45" y="30"/>
                    <a:pt x="42" y="32"/>
                  </a:cubicBezTo>
                  <a:cubicBezTo>
                    <a:pt x="41" y="32"/>
                    <a:pt x="37" y="34"/>
                    <a:pt x="35" y="37"/>
                  </a:cubicBezTo>
                  <a:cubicBezTo>
                    <a:pt x="36" y="32"/>
                    <a:pt x="37" y="27"/>
                    <a:pt x="38" y="22"/>
                  </a:cubicBezTo>
                  <a:cubicBezTo>
                    <a:pt x="38" y="22"/>
                    <a:pt x="38" y="22"/>
                    <a:pt x="38" y="22"/>
                  </a:cubicBezTo>
                  <a:cubicBezTo>
                    <a:pt x="38" y="22"/>
                    <a:pt x="38" y="22"/>
                    <a:pt x="39" y="22"/>
                  </a:cubicBezTo>
                  <a:cubicBezTo>
                    <a:pt x="43" y="19"/>
                    <a:pt x="46" y="15"/>
                    <a:pt x="48" y="11"/>
                  </a:cubicBezTo>
                  <a:cubicBezTo>
                    <a:pt x="49" y="8"/>
                    <a:pt x="49" y="3"/>
                    <a:pt x="46" y="2"/>
                  </a:cubicBezTo>
                  <a:cubicBezTo>
                    <a:pt x="42" y="0"/>
                    <a:pt x="38" y="3"/>
                    <a:pt x="37" y="6"/>
                  </a:cubicBezTo>
                  <a:cubicBezTo>
                    <a:pt x="35" y="10"/>
                    <a:pt x="35" y="16"/>
                    <a:pt x="36" y="21"/>
                  </a:cubicBezTo>
                  <a:cubicBezTo>
                    <a:pt x="35" y="21"/>
                    <a:pt x="36" y="22"/>
                    <a:pt x="37" y="22"/>
                  </a:cubicBezTo>
                  <a:cubicBezTo>
                    <a:pt x="35" y="27"/>
                    <a:pt x="34" y="31"/>
                    <a:pt x="33" y="35"/>
                  </a:cubicBezTo>
                  <a:cubicBezTo>
                    <a:pt x="33" y="32"/>
                    <a:pt x="32" y="29"/>
                    <a:pt x="31" y="27"/>
                  </a:cubicBezTo>
                  <a:cubicBezTo>
                    <a:pt x="29" y="24"/>
                    <a:pt x="26" y="21"/>
                    <a:pt x="22" y="23"/>
                  </a:cubicBezTo>
                  <a:cubicBezTo>
                    <a:pt x="19" y="25"/>
                    <a:pt x="21" y="30"/>
                    <a:pt x="22" y="33"/>
                  </a:cubicBezTo>
                  <a:cubicBezTo>
                    <a:pt x="24" y="37"/>
                    <a:pt x="28" y="40"/>
                    <a:pt x="32" y="41"/>
                  </a:cubicBezTo>
                  <a:cubicBezTo>
                    <a:pt x="32" y="41"/>
                    <a:pt x="32" y="41"/>
                    <a:pt x="32" y="41"/>
                  </a:cubicBezTo>
                  <a:cubicBezTo>
                    <a:pt x="32" y="41"/>
                    <a:pt x="32" y="41"/>
                    <a:pt x="32" y="41"/>
                  </a:cubicBezTo>
                  <a:cubicBezTo>
                    <a:pt x="31" y="49"/>
                    <a:pt x="31" y="56"/>
                    <a:pt x="32" y="63"/>
                  </a:cubicBezTo>
                  <a:cubicBezTo>
                    <a:pt x="31" y="59"/>
                    <a:pt x="29" y="54"/>
                    <a:pt x="26" y="51"/>
                  </a:cubicBezTo>
                  <a:cubicBezTo>
                    <a:pt x="24" y="49"/>
                    <a:pt x="20" y="47"/>
                    <a:pt x="17" y="50"/>
                  </a:cubicBezTo>
                  <a:cubicBezTo>
                    <a:pt x="14" y="53"/>
                    <a:pt x="18" y="58"/>
                    <a:pt x="20" y="61"/>
                  </a:cubicBezTo>
                  <a:cubicBezTo>
                    <a:pt x="23" y="66"/>
                    <a:pt x="27" y="69"/>
                    <a:pt x="33" y="71"/>
                  </a:cubicBezTo>
                  <a:cubicBezTo>
                    <a:pt x="33" y="71"/>
                    <a:pt x="33" y="71"/>
                    <a:pt x="33" y="71"/>
                  </a:cubicBezTo>
                  <a:cubicBezTo>
                    <a:pt x="34" y="77"/>
                    <a:pt x="35" y="83"/>
                    <a:pt x="36" y="89"/>
                  </a:cubicBezTo>
                  <a:cubicBezTo>
                    <a:pt x="35" y="86"/>
                    <a:pt x="32" y="82"/>
                    <a:pt x="29" y="80"/>
                  </a:cubicBezTo>
                  <a:cubicBezTo>
                    <a:pt x="27" y="79"/>
                    <a:pt x="23" y="78"/>
                    <a:pt x="21" y="81"/>
                  </a:cubicBezTo>
                  <a:cubicBezTo>
                    <a:pt x="19" y="85"/>
                    <a:pt x="22" y="87"/>
                    <a:pt x="25" y="89"/>
                  </a:cubicBezTo>
                  <a:cubicBezTo>
                    <a:pt x="29" y="91"/>
                    <a:pt x="33" y="93"/>
                    <a:pt x="38" y="94"/>
                  </a:cubicBezTo>
                  <a:cubicBezTo>
                    <a:pt x="39" y="101"/>
                    <a:pt x="42" y="108"/>
                    <a:pt x="44" y="115"/>
                  </a:cubicBezTo>
                  <a:cubicBezTo>
                    <a:pt x="43" y="119"/>
                    <a:pt x="43" y="122"/>
                    <a:pt x="42" y="125"/>
                  </a:cubicBezTo>
                  <a:cubicBezTo>
                    <a:pt x="42" y="126"/>
                    <a:pt x="42" y="127"/>
                    <a:pt x="41" y="128"/>
                  </a:cubicBezTo>
                  <a:cubicBezTo>
                    <a:pt x="40" y="124"/>
                    <a:pt x="39" y="120"/>
                    <a:pt x="36" y="117"/>
                  </a:cubicBezTo>
                  <a:cubicBezTo>
                    <a:pt x="33" y="115"/>
                    <a:pt x="29" y="114"/>
                    <a:pt x="27" y="118"/>
                  </a:cubicBezTo>
                  <a:cubicBezTo>
                    <a:pt x="24" y="121"/>
                    <a:pt x="29" y="125"/>
                    <a:pt x="32" y="127"/>
                  </a:cubicBezTo>
                  <a:cubicBezTo>
                    <a:pt x="33" y="128"/>
                    <a:pt x="36" y="131"/>
                    <a:pt x="38" y="131"/>
                  </a:cubicBezTo>
                  <a:cubicBezTo>
                    <a:pt x="39" y="132"/>
                    <a:pt x="40" y="132"/>
                    <a:pt x="40" y="132"/>
                  </a:cubicBezTo>
                  <a:cubicBezTo>
                    <a:pt x="38" y="143"/>
                    <a:pt x="36" y="155"/>
                    <a:pt x="35" y="166"/>
                  </a:cubicBezTo>
                  <a:cubicBezTo>
                    <a:pt x="33" y="159"/>
                    <a:pt x="29" y="151"/>
                    <a:pt x="24" y="145"/>
                  </a:cubicBezTo>
                  <a:cubicBezTo>
                    <a:pt x="24" y="145"/>
                    <a:pt x="24" y="145"/>
                    <a:pt x="24" y="145"/>
                  </a:cubicBezTo>
                  <a:cubicBezTo>
                    <a:pt x="27" y="143"/>
                    <a:pt x="31" y="140"/>
                    <a:pt x="32" y="137"/>
                  </a:cubicBezTo>
                  <a:cubicBezTo>
                    <a:pt x="32" y="134"/>
                    <a:pt x="32" y="130"/>
                    <a:pt x="29" y="129"/>
                  </a:cubicBezTo>
                  <a:cubicBezTo>
                    <a:pt x="26" y="127"/>
                    <a:pt x="22" y="129"/>
                    <a:pt x="21" y="132"/>
                  </a:cubicBezTo>
                  <a:cubicBezTo>
                    <a:pt x="19" y="135"/>
                    <a:pt x="20" y="138"/>
                    <a:pt x="21" y="141"/>
                  </a:cubicBezTo>
                  <a:cubicBezTo>
                    <a:pt x="19" y="139"/>
                    <a:pt x="18" y="137"/>
                    <a:pt x="16" y="136"/>
                  </a:cubicBezTo>
                  <a:cubicBezTo>
                    <a:pt x="15" y="132"/>
                    <a:pt x="14" y="128"/>
                    <a:pt x="11" y="125"/>
                  </a:cubicBezTo>
                  <a:cubicBezTo>
                    <a:pt x="8" y="123"/>
                    <a:pt x="5" y="123"/>
                    <a:pt x="2" y="125"/>
                  </a:cubicBezTo>
                  <a:cubicBezTo>
                    <a:pt x="0" y="128"/>
                    <a:pt x="1" y="131"/>
                    <a:pt x="4" y="133"/>
                  </a:cubicBezTo>
                  <a:cubicBezTo>
                    <a:pt x="6" y="136"/>
                    <a:pt x="10" y="137"/>
                    <a:pt x="13" y="137"/>
                  </a:cubicBezTo>
                  <a:cubicBezTo>
                    <a:pt x="14" y="137"/>
                    <a:pt x="14" y="137"/>
                    <a:pt x="14" y="137"/>
                  </a:cubicBezTo>
                  <a:cubicBezTo>
                    <a:pt x="14" y="137"/>
                    <a:pt x="14" y="137"/>
                    <a:pt x="14" y="137"/>
                  </a:cubicBezTo>
                  <a:cubicBezTo>
                    <a:pt x="14" y="137"/>
                    <a:pt x="14" y="137"/>
                    <a:pt x="14" y="137"/>
                  </a:cubicBezTo>
                  <a:cubicBezTo>
                    <a:pt x="15" y="138"/>
                    <a:pt x="15" y="138"/>
                    <a:pt x="16" y="138"/>
                  </a:cubicBezTo>
                  <a:cubicBezTo>
                    <a:pt x="19" y="142"/>
                    <a:pt x="22" y="146"/>
                    <a:pt x="25" y="150"/>
                  </a:cubicBezTo>
                  <a:cubicBezTo>
                    <a:pt x="23" y="149"/>
                    <a:pt x="20" y="148"/>
                    <a:pt x="18" y="147"/>
                  </a:cubicBezTo>
                  <a:cubicBezTo>
                    <a:pt x="15" y="147"/>
                    <a:pt x="11" y="147"/>
                    <a:pt x="10" y="151"/>
                  </a:cubicBezTo>
                  <a:cubicBezTo>
                    <a:pt x="10" y="154"/>
                    <a:pt x="14" y="156"/>
                    <a:pt x="16" y="157"/>
                  </a:cubicBezTo>
                  <a:cubicBezTo>
                    <a:pt x="20" y="158"/>
                    <a:pt x="25" y="158"/>
                    <a:pt x="28" y="155"/>
                  </a:cubicBezTo>
                  <a:cubicBezTo>
                    <a:pt x="31" y="159"/>
                    <a:pt x="33" y="163"/>
                    <a:pt x="35" y="168"/>
                  </a:cubicBezTo>
                  <a:cubicBezTo>
                    <a:pt x="34" y="171"/>
                    <a:pt x="34" y="175"/>
                    <a:pt x="34" y="179"/>
                  </a:cubicBezTo>
                  <a:cubicBezTo>
                    <a:pt x="33" y="178"/>
                    <a:pt x="33" y="177"/>
                    <a:pt x="32" y="175"/>
                  </a:cubicBezTo>
                  <a:cubicBezTo>
                    <a:pt x="31" y="173"/>
                    <a:pt x="30" y="171"/>
                    <a:pt x="28" y="169"/>
                  </a:cubicBezTo>
                  <a:cubicBezTo>
                    <a:pt x="25" y="167"/>
                    <a:pt x="21" y="167"/>
                    <a:pt x="18" y="170"/>
                  </a:cubicBezTo>
                  <a:cubicBezTo>
                    <a:pt x="15" y="173"/>
                    <a:pt x="18" y="178"/>
                    <a:pt x="21" y="180"/>
                  </a:cubicBezTo>
                  <a:cubicBezTo>
                    <a:pt x="25" y="182"/>
                    <a:pt x="29" y="184"/>
                    <a:pt x="34" y="183"/>
                  </a:cubicBezTo>
                  <a:cubicBezTo>
                    <a:pt x="34" y="183"/>
                    <a:pt x="34" y="183"/>
                    <a:pt x="34" y="183"/>
                  </a:cubicBezTo>
                  <a:cubicBezTo>
                    <a:pt x="33" y="193"/>
                    <a:pt x="33" y="202"/>
                    <a:pt x="34" y="211"/>
                  </a:cubicBezTo>
                  <a:cubicBezTo>
                    <a:pt x="34" y="212"/>
                    <a:pt x="35" y="212"/>
                    <a:pt x="35" y="211"/>
                  </a:cubicBezTo>
                  <a:cubicBezTo>
                    <a:pt x="36" y="202"/>
                    <a:pt x="36" y="193"/>
                    <a:pt x="36" y="183"/>
                  </a:cubicBezTo>
                  <a:cubicBezTo>
                    <a:pt x="41" y="186"/>
                    <a:pt x="57" y="189"/>
                    <a:pt x="56" y="180"/>
                  </a:cubicBezTo>
                  <a:cubicBezTo>
                    <a:pt x="55" y="177"/>
                    <a:pt x="51" y="175"/>
                    <a:pt x="48" y="175"/>
                  </a:cubicBezTo>
                  <a:cubicBezTo>
                    <a:pt x="43" y="175"/>
                    <a:pt x="40" y="178"/>
                    <a:pt x="36" y="180"/>
                  </a:cubicBezTo>
                  <a:cubicBezTo>
                    <a:pt x="36" y="179"/>
                    <a:pt x="37" y="178"/>
                    <a:pt x="37" y="177"/>
                  </a:cubicBezTo>
                  <a:cubicBezTo>
                    <a:pt x="37" y="177"/>
                    <a:pt x="37" y="177"/>
                    <a:pt x="37" y="177"/>
                  </a:cubicBezTo>
                  <a:cubicBezTo>
                    <a:pt x="39" y="171"/>
                    <a:pt x="44" y="166"/>
                    <a:pt x="48" y="162"/>
                  </a:cubicBezTo>
                  <a:cubicBezTo>
                    <a:pt x="49" y="163"/>
                    <a:pt x="49" y="163"/>
                    <a:pt x="50" y="162"/>
                  </a:cubicBezTo>
                  <a:cubicBezTo>
                    <a:pt x="55" y="166"/>
                    <a:pt x="69" y="170"/>
                    <a:pt x="70" y="161"/>
                  </a:cubicBezTo>
                  <a:cubicBezTo>
                    <a:pt x="71" y="153"/>
                    <a:pt x="61" y="155"/>
                    <a:pt x="54" y="157"/>
                  </a:cubicBezTo>
                  <a:cubicBezTo>
                    <a:pt x="55" y="157"/>
                    <a:pt x="56" y="156"/>
                    <a:pt x="56" y="156"/>
                  </a:cubicBezTo>
                  <a:cubicBezTo>
                    <a:pt x="62" y="151"/>
                    <a:pt x="69" y="147"/>
                    <a:pt x="75" y="143"/>
                  </a:cubicBezTo>
                  <a:cubicBezTo>
                    <a:pt x="76" y="143"/>
                    <a:pt x="76" y="143"/>
                    <a:pt x="76" y="143"/>
                  </a:cubicBezTo>
                  <a:cubicBezTo>
                    <a:pt x="76" y="143"/>
                    <a:pt x="76" y="143"/>
                    <a:pt x="77" y="143"/>
                  </a:cubicBezTo>
                  <a:cubicBezTo>
                    <a:pt x="79" y="146"/>
                    <a:pt x="83" y="148"/>
                    <a:pt x="87" y="148"/>
                  </a:cubicBezTo>
                  <a:cubicBezTo>
                    <a:pt x="90" y="148"/>
                    <a:pt x="96" y="147"/>
                    <a:pt x="97" y="143"/>
                  </a:cubicBezTo>
                  <a:cubicBezTo>
                    <a:pt x="99" y="140"/>
                    <a:pt x="96" y="136"/>
                    <a:pt x="93" y="136"/>
                  </a:cubicBezTo>
                  <a:cubicBezTo>
                    <a:pt x="89" y="135"/>
                    <a:pt x="85" y="136"/>
                    <a:pt x="81" y="138"/>
                  </a:cubicBezTo>
                  <a:cubicBezTo>
                    <a:pt x="83" y="134"/>
                    <a:pt x="80" y="127"/>
                    <a:pt x="75" y="125"/>
                  </a:cubicBezTo>
                  <a:cubicBezTo>
                    <a:pt x="71" y="124"/>
                    <a:pt x="68" y="128"/>
                    <a:pt x="67" y="132"/>
                  </a:cubicBezTo>
                  <a:cubicBezTo>
                    <a:pt x="65" y="136"/>
                    <a:pt x="66" y="141"/>
                    <a:pt x="68" y="145"/>
                  </a:cubicBezTo>
                  <a:cubicBezTo>
                    <a:pt x="63" y="148"/>
                    <a:pt x="58" y="151"/>
                    <a:pt x="54" y="155"/>
                  </a:cubicBezTo>
                  <a:cubicBezTo>
                    <a:pt x="55" y="152"/>
                    <a:pt x="56" y="149"/>
                    <a:pt x="55" y="146"/>
                  </a:cubicBezTo>
                  <a:cubicBezTo>
                    <a:pt x="54" y="143"/>
                    <a:pt x="51" y="139"/>
                    <a:pt x="47" y="142"/>
                  </a:cubicBezTo>
                  <a:cubicBezTo>
                    <a:pt x="42" y="144"/>
                    <a:pt x="44" y="151"/>
                    <a:pt x="44" y="155"/>
                  </a:cubicBezTo>
                  <a:cubicBezTo>
                    <a:pt x="45" y="157"/>
                    <a:pt x="45" y="160"/>
                    <a:pt x="47" y="161"/>
                  </a:cubicBezTo>
                  <a:cubicBezTo>
                    <a:pt x="47" y="161"/>
                    <a:pt x="47" y="161"/>
                    <a:pt x="47" y="161"/>
                  </a:cubicBezTo>
                  <a:cubicBezTo>
                    <a:pt x="42" y="165"/>
                    <a:pt x="38" y="169"/>
                    <a:pt x="37" y="174"/>
                  </a:cubicBezTo>
                  <a:cubicBezTo>
                    <a:pt x="37" y="172"/>
                    <a:pt x="37" y="171"/>
                    <a:pt x="37" y="169"/>
                  </a:cubicBezTo>
                  <a:cubicBezTo>
                    <a:pt x="38" y="157"/>
                    <a:pt x="40" y="145"/>
                    <a:pt x="42" y="133"/>
                  </a:cubicBezTo>
                  <a:cubicBezTo>
                    <a:pt x="46" y="134"/>
                    <a:pt x="50" y="135"/>
                    <a:pt x="53" y="134"/>
                  </a:cubicBezTo>
                  <a:cubicBezTo>
                    <a:pt x="56" y="133"/>
                    <a:pt x="61" y="131"/>
                    <a:pt x="61" y="127"/>
                  </a:cubicBezTo>
                  <a:cubicBezTo>
                    <a:pt x="61" y="123"/>
                    <a:pt x="57" y="122"/>
                    <a:pt x="54" y="122"/>
                  </a:cubicBezTo>
                  <a:cubicBezTo>
                    <a:pt x="50" y="122"/>
                    <a:pt x="47" y="125"/>
                    <a:pt x="43" y="128"/>
                  </a:cubicBezTo>
                  <a:cubicBezTo>
                    <a:pt x="44" y="127"/>
                    <a:pt x="44" y="127"/>
                    <a:pt x="44" y="126"/>
                  </a:cubicBezTo>
                  <a:cubicBezTo>
                    <a:pt x="45" y="122"/>
                    <a:pt x="46" y="118"/>
                    <a:pt x="47" y="114"/>
                  </a:cubicBezTo>
                  <a:cubicBezTo>
                    <a:pt x="51" y="116"/>
                    <a:pt x="56" y="118"/>
                    <a:pt x="60" y="116"/>
                  </a:cubicBezTo>
                  <a:cubicBezTo>
                    <a:pt x="63" y="115"/>
                    <a:pt x="65" y="112"/>
                    <a:pt x="63" y="109"/>
                  </a:cubicBezTo>
                  <a:cubicBezTo>
                    <a:pt x="62" y="105"/>
                    <a:pt x="58" y="105"/>
                    <a:pt x="54" y="106"/>
                  </a:cubicBezTo>
                  <a:cubicBezTo>
                    <a:pt x="52" y="107"/>
                    <a:pt x="50" y="108"/>
                    <a:pt x="48" y="110"/>
                  </a:cubicBezTo>
                  <a:cubicBezTo>
                    <a:pt x="50" y="103"/>
                    <a:pt x="52" y="96"/>
                    <a:pt x="54" y="88"/>
                  </a:cubicBezTo>
                  <a:cubicBezTo>
                    <a:pt x="56" y="89"/>
                    <a:pt x="57" y="89"/>
                    <a:pt x="58" y="88"/>
                  </a:cubicBezTo>
                  <a:cubicBezTo>
                    <a:pt x="60" y="88"/>
                    <a:pt x="61" y="88"/>
                    <a:pt x="63" y="88"/>
                  </a:cubicBezTo>
                  <a:cubicBezTo>
                    <a:pt x="63" y="88"/>
                    <a:pt x="62" y="89"/>
                    <a:pt x="63" y="89"/>
                  </a:cubicBezTo>
                  <a:cubicBezTo>
                    <a:pt x="65" y="93"/>
                    <a:pt x="69" y="97"/>
                    <a:pt x="73" y="98"/>
                  </a:cubicBezTo>
                  <a:cubicBezTo>
                    <a:pt x="76" y="100"/>
                    <a:pt x="82" y="101"/>
                    <a:pt x="85" y="97"/>
                  </a:cubicBezTo>
                  <a:cubicBezTo>
                    <a:pt x="88" y="94"/>
                    <a:pt x="83" y="91"/>
                    <a:pt x="80" y="89"/>
                  </a:cubicBezTo>
                  <a:cubicBezTo>
                    <a:pt x="78" y="88"/>
                    <a:pt x="76" y="87"/>
                    <a:pt x="74" y="86"/>
                  </a:cubicBezTo>
                  <a:cubicBezTo>
                    <a:pt x="79" y="85"/>
                    <a:pt x="85" y="83"/>
                    <a:pt x="90" y="81"/>
                  </a:cubicBezTo>
                  <a:cubicBezTo>
                    <a:pt x="91" y="81"/>
                    <a:pt x="91" y="81"/>
                    <a:pt x="91" y="82"/>
                  </a:cubicBezTo>
                  <a:cubicBezTo>
                    <a:pt x="95" y="85"/>
                    <a:pt x="101" y="89"/>
                    <a:pt x="107" y="89"/>
                  </a:cubicBezTo>
                  <a:cubicBezTo>
                    <a:pt x="110" y="89"/>
                    <a:pt x="115" y="88"/>
                    <a:pt x="116" y="84"/>
                  </a:cubicBezTo>
                  <a:cubicBezTo>
                    <a:pt x="116" y="80"/>
                    <a:pt x="113" y="78"/>
                    <a:pt x="110" y="77"/>
                  </a:cubicBezTo>
                  <a:cubicBezTo>
                    <a:pt x="106" y="76"/>
                    <a:pt x="102" y="76"/>
                    <a:pt x="98" y="77"/>
                  </a:cubicBezTo>
                  <a:cubicBezTo>
                    <a:pt x="104" y="74"/>
                    <a:pt x="110" y="70"/>
                    <a:pt x="115" y="66"/>
                  </a:cubicBezTo>
                  <a:cubicBezTo>
                    <a:pt x="121" y="67"/>
                    <a:pt x="127" y="67"/>
                    <a:pt x="131" y="63"/>
                  </a:cubicBezTo>
                  <a:cubicBezTo>
                    <a:pt x="133" y="60"/>
                    <a:pt x="134" y="56"/>
                    <a:pt x="132" y="52"/>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4"/>
            <p:cNvSpPr/>
            <p:nvPr/>
          </p:nvSpPr>
          <p:spPr bwMode="auto">
            <a:xfrm>
              <a:off x="2323" y="2818"/>
              <a:ext cx="1194" cy="461"/>
            </a:xfrm>
            <a:custGeom>
              <a:avLst/>
              <a:gdLst>
                <a:gd name="T0" fmla="*/ 207 w 236"/>
                <a:gd name="T1" fmla="*/ 23 h 91"/>
                <a:gd name="T2" fmla="*/ 235 w 236"/>
                <a:gd name="T3" fmla="*/ 1 h 91"/>
                <a:gd name="T4" fmla="*/ 218 w 236"/>
                <a:gd name="T5" fmla="*/ 13 h 91"/>
                <a:gd name="T6" fmla="*/ 227 w 236"/>
                <a:gd name="T7" fmla="*/ 13 h 91"/>
                <a:gd name="T8" fmla="*/ 221 w 236"/>
                <a:gd name="T9" fmla="*/ 17 h 91"/>
                <a:gd name="T10" fmla="*/ 207 w 236"/>
                <a:gd name="T11" fmla="*/ 26 h 91"/>
                <a:gd name="T12" fmla="*/ 211 w 236"/>
                <a:gd name="T13" fmla="*/ 31 h 91"/>
                <a:gd name="T14" fmla="*/ 204 w 236"/>
                <a:gd name="T15" fmla="*/ 29 h 91"/>
                <a:gd name="T16" fmla="*/ 203 w 236"/>
                <a:gd name="T17" fmla="*/ 40 h 91"/>
                <a:gd name="T18" fmla="*/ 212 w 236"/>
                <a:gd name="T19" fmla="*/ 45 h 91"/>
                <a:gd name="T20" fmla="*/ 190 w 236"/>
                <a:gd name="T21" fmla="*/ 42 h 91"/>
                <a:gd name="T22" fmla="*/ 192 w 236"/>
                <a:gd name="T23" fmla="*/ 59 h 91"/>
                <a:gd name="T24" fmla="*/ 157 w 236"/>
                <a:gd name="T25" fmla="*/ 61 h 91"/>
                <a:gd name="T26" fmla="*/ 172 w 236"/>
                <a:gd name="T27" fmla="*/ 71 h 91"/>
                <a:gd name="T28" fmla="*/ 154 w 236"/>
                <a:gd name="T29" fmla="*/ 62 h 91"/>
                <a:gd name="T30" fmla="*/ 147 w 236"/>
                <a:gd name="T31" fmla="*/ 65 h 91"/>
                <a:gd name="T32" fmla="*/ 149 w 236"/>
                <a:gd name="T33" fmla="*/ 82 h 91"/>
                <a:gd name="T34" fmla="*/ 130 w 236"/>
                <a:gd name="T35" fmla="*/ 70 h 91"/>
                <a:gd name="T36" fmla="*/ 124 w 236"/>
                <a:gd name="T37" fmla="*/ 78 h 91"/>
                <a:gd name="T38" fmla="*/ 129 w 236"/>
                <a:gd name="T39" fmla="*/ 86 h 91"/>
                <a:gd name="T40" fmla="*/ 118 w 236"/>
                <a:gd name="T41" fmla="*/ 75 h 91"/>
                <a:gd name="T42" fmla="*/ 108 w 236"/>
                <a:gd name="T43" fmla="*/ 74 h 91"/>
                <a:gd name="T44" fmla="*/ 99 w 236"/>
                <a:gd name="T45" fmla="*/ 90 h 91"/>
                <a:gd name="T46" fmla="*/ 71 w 236"/>
                <a:gd name="T47" fmla="*/ 73 h 91"/>
                <a:gd name="T48" fmla="*/ 75 w 236"/>
                <a:gd name="T49" fmla="*/ 79 h 91"/>
                <a:gd name="T50" fmla="*/ 77 w 236"/>
                <a:gd name="T51" fmla="*/ 88 h 91"/>
                <a:gd name="T52" fmla="*/ 74 w 236"/>
                <a:gd name="T53" fmla="*/ 79 h 91"/>
                <a:gd name="T54" fmla="*/ 51 w 236"/>
                <a:gd name="T55" fmla="*/ 69 h 91"/>
                <a:gd name="T56" fmla="*/ 46 w 236"/>
                <a:gd name="T57" fmla="*/ 68 h 91"/>
                <a:gd name="T58" fmla="*/ 38 w 236"/>
                <a:gd name="T59" fmla="*/ 68 h 91"/>
                <a:gd name="T60" fmla="*/ 41 w 236"/>
                <a:gd name="T61" fmla="*/ 72 h 91"/>
                <a:gd name="T62" fmla="*/ 31 w 236"/>
                <a:gd name="T63" fmla="*/ 75 h 91"/>
                <a:gd name="T64" fmla="*/ 36 w 236"/>
                <a:gd name="T65" fmla="*/ 64 h 91"/>
                <a:gd name="T66" fmla="*/ 29 w 236"/>
                <a:gd name="T67" fmla="*/ 61 h 91"/>
                <a:gd name="T68" fmla="*/ 32 w 236"/>
                <a:gd name="T69" fmla="*/ 62 h 91"/>
                <a:gd name="T70" fmla="*/ 46 w 236"/>
                <a:gd name="T71" fmla="*/ 66 h 91"/>
                <a:gd name="T72" fmla="*/ 54 w 236"/>
                <a:gd name="T73" fmla="*/ 55 h 91"/>
                <a:gd name="T74" fmla="*/ 56 w 236"/>
                <a:gd name="T75" fmla="*/ 61 h 91"/>
                <a:gd name="T76" fmla="*/ 49 w 236"/>
                <a:gd name="T77" fmla="*/ 67 h 91"/>
                <a:gd name="T78" fmla="*/ 66 w 236"/>
                <a:gd name="T79" fmla="*/ 60 h 91"/>
                <a:gd name="T80" fmla="*/ 64 w 236"/>
                <a:gd name="T81" fmla="*/ 70 h 91"/>
                <a:gd name="T82" fmla="*/ 97 w 236"/>
                <a:gd name="T83" fmla="*/ 69 h 91"/>
                <a:gd name="T84" fmla="*/ 104 w 236"/>
                <a:gd name="T85" fmla="*/ 58 h 91"/>
                <a:gd name="T86" fmla="*/ 101 w 236"/>
                <a:gd name="T87" fmla="*/ 65 h 91"/>
                <a:gd name="T88" fmla="*/ 94 w 236"/>
                <a:gd name="T89" fmla="*/ 73 h 91"/>
                <a:gd name="T90" fmla="*/ 123 w 236"/>
                <a:gd name="T91" fmla="*/ 57 h 91"/>
                <a:gd name="T92" fmla="*/ 133 w 236"/>
                <a:gd name="T93" fmla="*/ 68 h 91"/>
                <a:gd name="T94" fmla="*/ 140 w 236"/>
                <a:gd name="T95" fmla="*/ 59 h 91"/>
                <a:gd name="T96" fmla="*/ 147 w 236"/>
                <a:gd name="T97" fmla="*/ 56 h 91"/>
                <a:gd name="T98" fmla="*/ 136 w 236"/>
                <a:gd name="T99" fmla="*/ 67 h 91"/>
                <a:gd name="T100" fmla="*/ 165 w 236"/>
                <a:gd name="T101" fmla="*/ 39 h 91"/>
                <a:gd name="T102" fmla="*/ 173 w 236"/>
                <a:gd name="T103" fmla="*/ 51 h 91"/>
                <a:gd name="T104" fmla="*/ 176 w 236"/>
                <a:gd name="T105" fmla="*/ 43 h 91"/>
                <a:gd name="T106" fmla="*/ 180 w 236"/>
                <a:gd name="T107" fmla="*/ 37 h 91"/>
                <a:gd name="T108" fmla="*/ 175 w 236"/>
                <a:gd name="T109" fmla="*/ 50 h 91"/>
                <a:gd name="T110" fmla="*/ 195 w 236"/>
                <a:gd name="T111" fmla="*/ 20 h 91"/>
                <a:gd name="T112" fmla="*/ 206 w 236"/>
                <a:gd name="T113" fmla="*/ 25 h 91"/>
                <a:gd name="T114" fmla="*/ 202 w 236"/>
                <a:gd name="T115" fmla="*/ 1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6" h="91">
                  <a:moveTo>
                    <a:pt x="210" y="7"/>
                  </a:moveTo>
                  <a:cubicBezTo>
                    <a:pt x="211" y="9"/>
                    <a:pt x="210" y="13"/>
                    <a:pt x="208" y="14"/>
                  </a:cubicBezTo>
                  <a:cubicBezTo>
                    <a:pt x="209" y="17"/>
                    <a:pt x="208" y="20"/>
                    <a:pt x="207" y="23"/>
                  </a:cubicBezTo>
                  <a:cubicBezTo>
                    <a:pt x="210" y="20"/>
                    <a:pt x="213" y="16"/>
                    <a:pt x="216" y="13"/>
                  </a:cubicBezTo>
                  <a:cubicBezTo>
                    <a:pt x="216" y="13"/>
                    <a:pt x="216" y="12"/>
                    <a:pt x="216" y="12"/>
                  </a:cubicBezTo>
                  <a:cubicBezTo>
                    <a:pt x="219" y="5"/>
                    <a:pt x="227" y="0"/>
                    <a:pt x="235" y="1"/>
                  </a:cubicBezTo>
                  <a:cubicBezTo>
                    <a:pt x="235" y="2"/>
                    <a:pt x="236" y="2"/>
                    <a:pt x="235" y="3"/>
                  </a:cubicBezTo>
                  <a:cubicBezTo>
                    <a:pt x="232" y="9"/>
                    <a:pt x="225" y="13"/>
                    <a:pt x="218" y="13"/>
                  </a:cubicBezTo>
                  <a:cubicBezTo>
                    <a:pt x="218" y="13"/>
                    <a:pt x="218" y="13"/>
                    <a:pt x="218" y="13"/>
                  </a:cubicBezTo>
                  <a:cubicBezTo>
                    <a:pt x="216" y="15"/>
                    <a:pt x="215" y="16"/>
                    <a:pt x="214" y="18"/>
                  </a:cubicBezTo>
                  <a:cubicBezTo>
                    <a:pt x="216" y="17"/>
                    <a:pt x="219" y="16"/>
                    <a:pt x="221" y="16"/>
                  </a:cubicBezTo>
                  <a:cubicBezTo>
                    <a:pt x="222" y="14"/>
                    <a:pt x="226" y="13"/>
                    <a:pt x="227" y="13"/>
                  </a:cubicBezTo>
                  <a:cubicBezTo>
                    <a:pt x="230" y="13"/>
                    <a:pt x="232" y="15"/>
                    <a:pt x="232" y="18"/>
                  </a:cubicBezTo>
                  <a:cubicBezTo>
                    <a:pt x="231" y="21"/>
                    <a:pt x="228" y="23"/>
                    <a:pt x="225" y="23"/>
                  </a:cubicBezTo>
                  <a:cubicBezTo>
                    <a:pt x="223" y="22"/>
                    <a:pt x="220" y="20"/>
                    <a:pt x="221" y="17"/>
                  </a:cubicBezTo>
                  <a:cubicBezTo>
                    <a:pt x="218" y="18"/>
                    <a:pt x="216" y="18"/>
                    <a:pt x="213" y="20"/>
                  </a:cubicBezTo>
                  <a:cubicBezTo>
                    <a:pt x="213" y="20"/>
                    <a:pt x="213" y="20"/>
                    <a:pt x="213" y="20"/>
                  </a:cubicBezTo>
                  <a:cubicBezTo>
                    <a:pt x="211" y="22"/>
                    <a:pt x="209" y="24"/>
                    <a:pt x="207" y="26"/>
                  </a:cubicBezTo>
                  <a:cubicBezTo>
                    <a:pt x="213" y="23"/>
                    <a:pt x="220" y="23"/>
                    <a:pt x="225" y="26"/>
                  </a:cubicBezTo>
                  <a:cubicBezTo>
                    <a:pt x="226" y="26"/>
                    <a:pt x="226" y="27"/>
                    <a:pt x="225" y="27"/>
                  </a:cubicBezTo>
                  <a:cubicBezTo>
                    <a:pt x="221" y="30"/>
                    <a:pt x="216" y="31"/>
                    <a:pt x="211" y="31"/>
                  </a:cubicBezTo>
                  <a:cubicBezTo>
                    <a:pt x="210" y="31"/>
                    <a:pt x="207" y="31"/>
                    <a:pt x="205" y="30"/>
                  </a:cubicBezTo>
                  <a:cubicBezTo>
                    <a:pt x="205" y="30"/>
                    <a:pt x="205" y="30"/>
                    <a:pt x="204" y="30"/>
                  </a:cubicBezTo>
                  <a:cubicBezTo>
                    <a:pt x="204" y="30"/>
                    <a:pt x="204" y="30"/>
                    <a:pt x="204" y="29"/>
                  </a:cubicBezTo>
                  <a:cubicBezTo>
                    <a:pt x="200" y="33"/>
                    <a:pt x="197" y="36"/>
                    <a:pt x="193" y="39"/>
                  </a:cubicBezTo>
                  <a:cubicBezTo>
                    <a:pt x="196" y="38"/>
                    <a:pt x="200" y="39"/>
                    <a:pt x="203" y="40"/>
                  </a:cubicBezTo>
                  <a:cubicBezTo>
                    <a:pt x="203" y="40"/>
                    <a:pt x="203" y="40"/>
                    <a:pt x="203" y="40"/>
                  </a:cubicBezTo>
                  <a:cubicBezTo>
                    <a:pt x="203" y="39"/>
                    <a:pt x="204" y="38"/>
                    <a:pt x="204" y="38"/>
                  </a:cubicBezTo>
                  <a:cubicBezTo>
                    <a:pt x="205" y="36"/>
                    <a:pt x="207" y="36"/>
                    <a:pt x="208" y="36"/>
                  </a:cubicBezTo>
                  <a:cubicBezTo>
                    <a:pt x="212" y="37"/>
                    <a:pt x="213" y="41"/>
                    <a:pt x="212" y="45"/>
                  </a:cubicBezTo>
                  <a:cubicBezTo>
                    <a:pt x="210" y="48"/>
                    <a:pt x="207" y="49"/>
                    <a:pt x="204" y="47"/>
                  </a:cubicBezTo>
                  <a:cubicBezTo>
                    <a:pt x="202" y="46"/>
                    <a:pt x="202" y="43"/>
                    <a:pt x="203" y="41"/>
                  </a:cubicBezTo>
                  <a:cubicBezTo>
                    <a:pt x="198" y="40"/>
                    <a:pt x="194" y="40"/>
                    <a:pt x="190" y="42"/>
                  </a:cubicBezTo>
                  <a:cubicBezTo>
                    <a:pt x="186" y="45"/>
                    <a:pt x="181" y="48"/>
                    <a:pt x="177" y="50"/>
                  </a:cubicBezTo>
                  <a:cubicBezTo>
                    <a:pt x="183" y="50"/>
                    <a:pt x="189" y="53"/>
                    <a:pt x="192" y="58"/>
                  </a:cubicBezTo>
                  <a:cubicBezTo>
                    <a:pt x="192" y="59"/>
                    <a:pt x="192" y="59"/>
                    <a:pt x="192" y="59"/>
                  </a:cubicBezTo>
                  <a:cubicBezTo>
                    <a:pt x="188" y="60"/>
                    <a:pt x="183" y="61"/>
                    <a:pt x="179" y="59"/>
                  </a:cubicBezTo>
                  <a:cubicBezTo>
                    <a:pt x="176" y="59"/>
                    <a:pt x="172" y="57"/>
                    <a:pt x="171" y="54"/>
                  </a:cubicBezTo>
                  <a:cubicBezTo>
                    <a:pt x="166" y="57"/>
                    <a:pt x="162" y="59"/>
                    <a:pt x="157" y="61"/>
                  </a:cubicBezTo>
                  <a:cubicBezTo>
                    <a:pt x="160" y="61"/>
                    <a:pt x="163" y="62"/>
                    <a:pt x="166" y="64"/>
                  </a:cubicBezTo>
                  <a:cubicBezTo>
                    <a:pt x="167" y="63"/>
                    <a:pt x="169" y="62"/>
                    <a:pt x="171" y="63"/>
                  </a:cubicBezTo>
                  <a:cubicBezTo>
                    <a:pt x="173" y="64"/>
                    <a:pt x="174" y="68"/>
                    <a:pt x="172" y="71"/>
                  </a:cubicBezTo>
                  <a:cubicBezTo>
                    <a:pt x="170" y="73"/>
                    <a:pt x="166" y="74"/>
                    <a:pt x="164" y="71"/>
                  </a:cubicBezTo>
                  <a:cubicBezTo>
                    <a:pt x="163" y="70"/>
                    <a:pt x="163" y="66"/>
                    <a:pt x="165" y="65"/>
                  </a:cubicBezTo>
                  <a:cubicBezTo>
                    <a:pt x="162" y="63"/>
                    <a:pt x="158" y="62"/>
                    <a:pt x="154" y="62"/>
                  </a:cubicBezTo>
                  <a:cubicBezTo>
                    <a:pt x="154" y="62"/>
                    <a:pt x="154" y="63"/>
                    <a:pt x="153" y="63"/>
                  </a:cubicBezTo>
                  <a:cubicBezTo>
                    <a:pt x="153" y="63"/>
                    <a:pt x="153" y="63"/>
                    <a:pt x="153" y="63"/>
                  </a:cubicBezTo>
                  <a:cubicBezTo>
                    <a:pt x="151" y="64"/>
                    <a:pt x="149" y="64"/>
                    <a:pt x="147" y="65"/>
                  </a:cubicBezTo>
                  <a:cubicBezTo>
                    <a:pt x="142" y="67"/>
                    <a:pt x="138" y="68"/>
                    <a:pt x="134" y="69"/>
                  </a:cubicBezTo>
                  <a:cubicBezTo>
                    <a:pt x="141" y="70"/>
                    <a:pt x="149" y="75"/>
                    <a:pt x="149" y="81"/>
                  </a:cubicBezTo>
                  <a:cubicBezTo>
                    <a:pt x="149" y="81"/>
                    <a:pt x="149" y="82"/>
                    <a:pt x="149" y="82"/>
                  </a:cubicBezTo>
                  <a:cubicBezTo>
                    <a:pt x="148" y="83"/>
                    <a:pt x="146" y="82"/>
                    <a:pt x="145" y="82"/>
                  </a:cubicBezTo>
                  <a:cubicBezTo>
                    <a:pt x="143" y="81"/>
                    <a:pt x="140" y="80"/>
                    <a:pt x="138" y="79"/>
                  </a:cubicBezTo>
                  <a:cubicBezTo>
                    <a:pt x="134" y="77"/>
                    <a:pt x="131" y="74"/>
                    <a:pt x="130" y="70"/>
                  </a:cubicBezTo>
                  <a:cubicBezTo>
                    <a:pt x="130" y="70"/>
                    <a:pt x="130" y="70"/>
                    <a:pt x="130" y="70"/>
                  </a:cubicBezTo>
                  <a:cubicBezTo>
                    <a:pt x="125" y="71"/>
                    <a:pt x="120" y="72"/>
                    <a:pt x="116" y="73"/>
                  </a:cubicBezTo>
                  <a:cubicBezTo>
                    <a:pt x="119" y="73"/>
                    <a:pt x="123" y="76"/>
                    <a:pt x="124" y="78"/>
                  </a:cubicBezTo>
                  <a:cubicBezTo>
                    <a:pt x="125" y="77"/>
                    <a:pt x="125" y="77"/>
                    <a:pt x="126" y="77"/>
                  </a:cubicBezTo>
                  <a:cubicBezTo>
                    <a:pt x="127" y="76"/>
                    <a:pt x="128" y="77"/>
                    <a:pt x="129" y="78"/>
                  </a:cubicBezTo>
                  <a:cubicBezTo>
                    <a:pt x="132" y="80"/>
                    <a:pt x="131" y="84"/>
                    <a:pt x="129" y="86"/>
                  </a:cubicBezTo>
                  <a:cubicBezTo>
                    <a:pt x="126" y="87"/>
                    <a:pt x="122" y="88"/>
                    <a:pt x="120" y="85"/>
                  </a:cubicBezTo>
                  <a:cubicBezTo>
                    <a:pt x="119" y="82"/>
                    <a:pt x="121" y="80"/>
                    <a:pt x="123" y="78"/>
                  </a:cubicBezTo>
                  <a:cubicBezTo>
                    <a:pt x="121" y="77"/>
                    <a:pt x="120" y="76"/>
                    <a:pt x="118" y="75"/>
                  </a:cubicBezTo>
                  <a:cubicBezTo>
                    <a:pt x="116" y="74"/>
                    <a:pt x="114" y="74"/>
                    <a:pt x="112" y="73"/>
                  </a:cubicBezTo>
                  <a:cubicBezTo>
                    <a:pt x="111" y="73"/>
                    <a:pt x="109" y="74"/>
                    <a:pt x="108" y="74"/>
                  </a:cubicBezTo>
                  <a:cubicBezTo>
                    <a:pt x="108" y="74"/>
                    <a:pt x="108" y="74"/>
                    <a:pt x="108" y="74"/>
                  </a:cubicBezTo>
                  <a:cubicBezTo>
                    <a:pt x="107" y="74"/>
                    <a:pt x="107" y="74"/>
                    <a:pt x="107" y="74"/>
                  </a:cubicBezTo>
                  <a:cubicBezTo>
                    <a:pt x="101" y="74"/>
                    <a:pt x="95" y="74"/>
                    <a:pt x="89" y="74"/>
                  </a:cubicBezTo>
                  <a:cubicBezTo>
                    <a:pt x="95" y="76"/>
                    <a:pt x="100" y="83"/>
                    <a:pt x="99" y="90"/>
                  </a:cubicBezTo>
                  <a:cubicBezTo>
                    <a:pt x="99" y="90"/>
                    <a:pt x="99" y="91"/>
                    <a:pt x="98" y="91"/>
                  </a:cubicBezTo>
                  <a:cubicBezTo>
                    <a:pt x="91" y="88"/>
                    <a:pt x="84" y="82"/>
                    <a:pt x="83" y="74"/>
                  </a:cubicBezTo>
                  <a:cubicBezTo>
                    <a:pt x="79" y="74"/>
                    <a:pt x="75" y="73"/>
                    <a:pt x="71" y="73"/>
                  </a:cubicBezTo>
                  <a:cubicBezTo>
                    <a:pt x="72" y="73"/>
                    <a:pt x="72" y="74"/>
                    <a:pt x="73" y="75"/>
                  </a:cubicBezTo>
                  <a:cubicBezTo>
                    <a:pt x="74" y="76"/>
                    <a:pt x="75" y="77"/>
                    <a:pt x="75" y="79"/>
                  </a:cubicBezTo>
                  <a:cubicBezTo>
                    <a:pt x="75" y="79"/>
                    <a:pt x="75" y="79"/>
                    <a:pt x="75" y="79"/>
                  </a:cubicBezTo>
                  <a:cubicBezTo>
                    <a:pt x="76" y="78"/>
                    <a:pt x="76" y="78"/>
                    <a:pt x="77" y="79"/>
                  </a:cubicBezTo>
                  <a:cubicBezTo>
                    <a:pt x="78" y="78"/>
                    <a:pt x="79" y="79"/>
                    <a:pt x="80" y="80"/>
                  </a:cubicBezTo>
                  <a:cubicBezTo>
                    <a:pt x="82" y="83"/>
                    <a:pt x="80" y="86"/>
                    <a:pt x="77" y="88"/>
                  </a:cubicBezTo>
                  <a:cubicBezTo>
                    <a:pt x="75" y="89"/>
                    <a:pt x="71" y="88"/>
                    <a:pt x="70" y="85"/>
                  </a:cubicBezTo>
                  <a:cubicBezTo>
                    <a:pt x="70" y="83"/>
                    <a:pt x="70" y="82"/>
                    <a:pt x="71" y="81"/>
                  </a:cubicBezTo>
                  <a:cubicBezTo>
                    <a:pt x="72" y="80"/>
                    <a:pt x="73" y="80"/>
                    <a:pt x="74" y="79"/>
                  </a:cubicBezTo>
                  <a:cubicBezTo>
                    <a:pt x="73" y="78"/>
                    <a:pt x="72" y="77"/>
                    <a:pt x="71" y="75"/>
                  </a:cubicBezTo>
                  <a:cubicBezTo>
                    <a:pt x="70" y="74"/>
                    <a:pt x="69" y="73"/>
                    <a:pt x="68" y="73"/>
                  </a:cubicBezTo>
                  <a:cubicBezTo>
                    <a:pt x="62" y="72"/>
                    <a:pt x="57" y="70"/>
                    <a:pt x="51" y="69"/>
                  </a:cubicBezTo>
                  <a:cubicBezTo>
                    <a:pt x="54" y="74"/>
                    <a:pt x="56" y="80"/>
                    <a:pt x="55" y="86"/>
                  </a:cubicBezTo>
                  <a:cubicBezTo>
                    <a:pt x="55" y="86"/>
                    <a:pt x="54" y="87"/>
                    <a:pt x="53" y="86"/>
                  </a:cubicBezTo>
                  <a:cubicBezTo>
                    <a:pt x="48" y="83"/>
                    <a:pt x="44" y="75"/>
                    <a:pt x="46" y="68"/>
                  </a:cubicBezTo>
                  <a:cubicBezTo>
                    <a:pt x="46" y="68"/>
                    <a:pt x="46" y="68"/>
                    <a:pt x="46" y="68"/>
                  </a:cubicBezTo>
                  <a:cubicBezTo>
                    <a:pt x="43" y="67"/>
                    <a:pt x="40" y="66"/>
                    <a:pt x="37" y="65"/>
                  </a:cubicBezTo>
                  <a:cubicBezTo>
                    <a:pt x="37" y="66"/>
                    <a:pt x="38" y="67"/>
                    <a:pt x="38" y="68"/>
                  </a:cubicBezTo>
                  <a:cubicBezTo>
                    <a:pt x="38" y="69"/>
                    <a:pt x="39" y="70"/>
                    <a:pt x="39" y="71"/>
                  </a:cubicBezTo>
                  <a:cubicBezTo>
                    <a:pt x="39" y="71"/>
                    <a:pt x="40" y="71"/>
                    <a:pt x="40" y="72"/>
                  </a:cubicBezTo>
                  <a:cubicBezTo>
                    <a:pt x="40" y="72"/>
                    <a:pt x="40" y="72"/>
                    <a:pt x="41" y="72"/>
                  </a:cubicBezTo>
                  <a:cubicBezTo>
                    <a:pt x="41" y="73"/>
                    <a:pt x="42" y="74"/>
                    <a:pt x="42" y="75"/>
                  </a:cubicBezTo>
                  <a:cubicBezTo>
                    <a:pt x="41" y="78"/>
                    <a:pt x="39" y="80"/>
                    <a:pt x="36" y="80"/>
                  </a:cubicBezTo>
                  <a:cubicBezTo>
                    <a:pt x="34" y="80"/>
                    <a:pt x="31" y="78"/>
                    <a:pt x="31" y="75"/>
                  </a:cubicBezTo>
                  <a:cubicBezTo>
                    <a:pt x="32" y="72"/>
                    <a:pt x="35" y="71"/>
                    <a:pt x="38" y="71"/>
                  </a:cubicBezTo>
                  <a:cubicBezTo>
                    <a:pt x="37" y="70"/>
                    <a:pt x="37" y="69"/>
                    <a:pt x="37" y="68"/>
                  </a:cubicBezTo>
                  <a:cubicBezTo>
                    <a:pt x="37" y="67"/>
                    <a:pt x="36" y="66"/>
                    <a:pt x="36" y="64"/>
                  </a:cubicBezTo>
                  <a:cubicBezTo>
                    <a:pt x="23" y="60"/>
                    <a:pt x="10" y="54"/>
                    <a:pt x="0" y="45"/>
                  </a:cubicBezTo>
                  <a:cubicBezTo>
                    <a:pt x="0" y="45"/>
                    <a:pt x="0" y="45"/>
                    <a:pt x="0" y="45"/>
                  </a:cubicBezTo>
                  <a:cubicBezTo>
                    <a:pt x="9" y="51"/>
                    <a:pt x="19" y="57"/>
                    <a:pt x="29" y="61"/>
                  </a:cubicBezTo>
                  <a:cubicBezTo>
                    <a:pt x="31" y="53"/>
                    <a:pt x="38" y="48"/>
                    <a:pt x="46" y="50"/>
                  </a:cubicBezTo>
                  <a:cubicBezTo>
                    <a:pt x="46" y="51"/>
                    <a:pt x="47" y="51"/>
                    <a:pt x="46" y="52"/>
                  </a:cubicBezTo>
                  <a:cubicBezTo>
                    <a:pt x="43" y="57"/>
                    <a:pt x="38" y="61"/>
                    <a:pt x="32" y="62"/>
                  </a:cubicBezTo>
                  <a:cubicBezTo>
                    <a:pt x="36" y="63"/>
                    <a:pt x="40" y="65"/>
                    <a:pt x="45" y="66"/>
                  </a:cubicBezTo>
                  <a:cubicBezTo>
                    <a:pt x="45" y="66"/>
                    <a:pt x="46" y="66"/>
                    <a:pt x="46" y="66"/>
                  </a:cubicBezTo>
                  <a:cubicBezTo>
                    <a:pt x="46" y="66"/>
                    <a:pt x="46" y="66"/>
                    <a:pt x="46" y="66"/>
                  </a:cubicBezTo>
                  <a:cubicBezTo>
                    <a:pt x="48" y="65"/>
                    <a:pt x="49" y="65"/>
                    <a:pt x="51" y="64"/>
                  </a:cubicBezTo>
                  <a:cubicBezTo>
                    <a:pt x="52" y="63"/>
                    <a:pt x="54" y="62"/>
                    <a:pt x="55" y="60"/>
                  </a:cubicBezTo>
                  <a:cubicBezTo>
                    <a:pt x="53" y="59"/>
                    <a:pt x="53" y="57"/>
                    <a:pt x="54" y="55"/>
                  </a:cubicBezTo>
                  <a:cubicBezTo>
                    <a:pt x="55" y="52"/>
                    <a:pt x="59" y="52"/>
                    <a:pt x="61" y="54"/>
                  </a:cubicBezTo>
                  <a:cubicBezTo>
                    <a:pt x="64" y="55"/>
                    <a:pt x="64" y="58"/>
                    <a:pt x="62" y="61"/>
                  </a:cubicBezTo>
                  <a:cubicBezTo>
                    <a:pt x="61" y="63"/>
                    <a:pt x="58" y="63"/>
                    <a:pt x="56" y="61"/>
                  </a:cubicBezTo>
                  <a:cubicBezTo>
                    <a:pt x="55" y="63"/>
                    <a:pt x="53" y="64"/>
                    <a:pt x="52" y="65"/>
                  </a:cubicBezTo>
                  <a:cubicBezTo>
                    <a:pt x="51" y="66"/>
                    <a:pt x="50" y="66"/>
                    <a:pt x="49" y="67"/>
                  </a:cubicBezTo>
                  <a:cubicBezTo>
                    <a:pt x="49" y="67"/>
                    <a:pt x="49" y="67"/>
                    <a:pt x="49" y="67"/>
                  </a:cubicBezTo>
                  <a:cubicBezTo>
                    <a:pt x="53" y="68"/>
                    <a:pt x="57" y="69"/>
                    <a:pt x="61" y="70"/>
                  </a:cubicBezTo>
                  <a:cubicBezTo>
                    <a:pt x="61" y="70"/>
                    <a:pt x="61" y="70"/>
                    <a:pt x="61" y="70"/>
                  </a:cubicBezTo>
                  <a:cubicBezTo>
                    <a:pt x="61" y="66"/>
                    <a:pt x="64" y="62"/>
                    <a:pt x="66" y="60"/>
                  </a:cubicBezTo>
                  <a:cubicBezTo>
                    <a:pt x="70" y="57"/>
                    <a:pt x="75" y="57"/>
                    <a:pt x="79" y="58"/>
                  </a:cubicBezTo>
                  <a:cubicBezTo>
                    <a:pt x="80" y="58"/>
                    <a:pt x="80" y="59"/>
                    <a:pt x="80" y="59"/>
                  </a:cubicBezTo>
                  <a:cubicBezTo>
                    <a:pt x="76" y="64"/>
                    <a:pt x="70" y="69"/>
                    <a:pt x="64" y="70"/>
                  </a:cubicBezTo>
                  <a:cubicBezTo>
                    <a:pt x="73" y="72"/>
                    <a:pt x="82" y="73"/>
                    <a:pt x="92" y="73"/>
                  </a:cubicBezTo>
                  <a:cubicBezTo>
                    <a:pt x="92" y="73"/>
                    <a:pt x="92" y="73"/>
                    <a:pt x="92" y="73"/>
                  </a:cubicBezTo>
                  <a:cubicBezTo>
                    <a:pt x="93" y="72"/>
                    <a:pt x="95" y="71"/>
                    <a:pt x="97" y="69"/>
                  </a:cubicBezTo>
                  <a:cubicBezTo>
                    <a:pt x="98" y="68"/>
                    <a:pt x="98" y="66"/>
                    <a:pt x="100" y="65"/>
                  </a:cubicBezTo>
                  <a:cubicBezTo>
                    <a:pt x="98" y="65"/>
                    <a:pt x="96" y="63"/>
                    <a:pt x="97" y="61"/>
                  </a:cubicBezTo>
                  <a:cubicBezTo>
                    <a:pt x="97" y="58"/>
                    <a:pt x="101" y="57"/>
                    <a:pt x="104" y="58"/>
                  </a:cubicBezTo>
                  <a:cubicBezTo>
                    <a:pt x="106" y="59"/>
                    <a:pt x="108" y="62"/>
                    <a:pt x="106" y="64"/>
                  </a:cubicBezTo>
                  <a:cubicBezTo>
                    <a:pt x="105" y="66"/>
                    <a:pt x="102" y="66"/>
                    <a:pt x="101" y="65"/>
                  </a:cubicBezTo>
                  <a:cubicBezTo>
                    <a:pt x="101" y="65"/>
                    <a:pt x="101" y="65"/>
                    <a:pt x="101" y="65"/>
                  </a:cubicBezTo>
                  <a:cubicBezTo>
                    <a:pt x="100" y="67"/>
                    <a:pt x="99" y="69"/>
                    <a:pt x="97" y="70"/>
                  </a:cubicBezTo>
                  <a:cubicBezTo>
                    <a:pt x="96" y="71"/>
                    <a:pt x="95" y="72"/>
                    <a:pt x="94" y="73"/>
                  </a:cubicBezTo>
                  <a:cubicBezTo>
                    <a:pt x="94" y="73"/>
                    <a:pt x="94" y="73"/>
                    <a:pt x="94" y="73"/>
                  </a:cubicBezTo>
                  <a:cubicBezTo>
                    <a:pt x="98" y="73"/>
                    <a:pt x="102" y="73"/>
                    <a:pt x="106" y="72"/>
                  </a:cubicBezTo>
                  <a:cubicBezTo>
                    <a:pt x="105" y="70"/>
                    <a:pt x="108" y="65"/>
                    <a:pt x="110" y="63"/>
                  </a:cubicBezTo>
                  <a:cubicBezTo>
                    <a:pt x="113" y="59"/>
                    <a:pt x="118" y="57"/>
                    <a:pt x="123" y="57"/>
                  </a:cubicBezTo>
                  <a:cubicBezTo>
                    <a:pt x="124" y="57"/>
                    <a:pt x="124" y="58"/>
                    <a:pt x="124" y="58"/>
                  </a:cubicBezTo>
                  <a:cubicBezTo>
                    <a:pt x="121" y="64"/>
                    <a:pt x="117" y="69"/>
                    <a:pt x="112" y="72"/>
                  </a:cubicBezTo>
                  <a:cubicBezTo>
                    <a:pt x="119" y="71"/>
                    <a:pt x="126" y="69"/>
                    <a:pt x="133" y="68"/>
                  </a:cubicBezTo>
                  <a:cubicBezTo>
                    <a:pt x="133" y="67"/>
                    <a:pt x="133" y="67"/>
                    <a:pt x="133" y="67"/>
                  </a:cubicBezTo>
                  <a:cubicBezTo>
                    <a:pt x="135" y="66"/>
                    <a:pt x="137" y="65"/>
                    <a:pt x="138" y="63"/>
                  </a:cubicBezTo>
                  <a:cubicBezTo>
                    <a:pt x="139" y="62"/>
                    <a:pt x="139" y="60"/>
                    <a:pt x="140" y="59"/>
                  </a:cubicBezTo>
                  <a:cubicBezTo>
                    <a:pt x="138" y="58"/>
                    <a:pt x="136" y="57"/>
                    <a:pt x="136" y="55"/>
                  </a:cubicBezTo>
                  <a:cubicBezTo>
                    <a:pt x="136" y="52"/>
                    <a:pt x="140" y="50"/>
                    <a:pt x="142" y="50"/>
                  </a:cubicBezTo>
                  <a:cubicBezTo>
                    <a:pt x="145" y="51"/>
                    <a:pt x="147" y="53"/>
                    <a:pt x="147" y="56"/>
                  </a:cubicBezTo>
                  <a:cubicBezTo>
                    <a:pt x="146" y="59"/>
                    <a:pt x="144" y="61"/>
                    <a:pt x="141" y="60"/>
                  </a:cubicBezTo>
                  <a:cubicBezTo>
                    <a:pt x="141" y="60"/>
                    <a:pt x="141" y="60"/>
                    <a:pt x="141" y="60"/>
                  </a:cubicBezTo>
                  <a:cubicBezTo>
                    <a:pt x="140" y="63"/>
                    <a:pt x="138" y="65"/>
                    <a:pt x="136" y="67"/>
                  </a:cubicBezTo>
                  <a:cubicBezTo>
                    <a:pt x="141" y="65"/>
                    <a:pt x="146" y="64"/>
                    <a:pt x="151" y="62"/>
                  </a:cubicBezTo>
                  <a:cubicBezTo>
                    <a:pt x="150" y="57"/>
                    <a:pt x="152" y="51"/>
                    <a:pt x="154" y="48"/>
                  </a:cubicBezTo>
                  <a:cubicBezTo>
                    <a:pt x="157" y="44"/>
                    <a:pt x="160" y="41"/>
                    <a:pt x="165" y="39"/>
                  </a:cubicBezTo>
                  <a:cubicBezTo>
                    <a:pt x="166" y="39"/>
                    <a:pt x="166" y="40"/>
                    <a:pt x="166" y="40"/>
                  </a:cubicBezTo>
                  <a:cubicBezTo>
                    <a:pt x="165" y="48"/>
                    <a:pt x="161" y="56"/>
                    <a:pt x="155" y="60"/>
                  </a:cubicBezTo>
                  <a:cubicBezTo>
                    <a:pt x="161" y="58"/>
                    <a:pt x="167" y="55"/>
                    <a:pt x="173" y="51"/>
                  </a:cubicBezTo>
                  <a:cubicBezTo>
                    <a:pt x="173" y="51"/>
                    <a:pt x="173" y="51"/>
                    <a:pt x="173" y="51"/>
                  </a:cubicBezTo>
                  <a:cubicBezTo>
                    <a:pt x="175" y="49"/>
                    <a:pt x="176" y="46"/>
                    <a:pt x="176" y="43"/>
                  </a:cubicBezTo>
                  <a:cubicBezTo>
                    <a:pt x="176" y="43"/>
                    <a:pt x="176" y="43"/>
                    <a:pt x="176" y="43"/>
                  </a:cubicBezTo>
                  <a:cubicBezTo>
                    <a:pt x="174" y="43"/>
                    <a:pt x="172" y="43"/>
                    <a:pt x="171" y="42"/>
                  </a:cubicBezTo>
                  <a:cubicBezTo>
                    <a:pt x="170" y="39"/>
                    <a:pt x="171" y="36"/>
                    <a:pt x="173" y="35"/>
                  </a:cubicBezTo>
                  <a:cubicBezTo>
                    <a:pt x="176" y="34"/>
                    <a:pt x="179" y="34"/>
                    <a:pt x="180" y="37"/>
                  </a:cubicBezTo>
                  <a:cubicBezTo>
                    <a:pt x="181" y="38"/>
                    <a:pt x="180" y="40"/>
                    <a:pt x="180" y="41"/>
                  </a:cubicBezTo>
                  <a:cubicBezTo>
                    <a:pt x="179" y="42"/>
                    <a:pt x="178" y="43"/>
                    <a:pt x="177" y="43"/>
                  </a:cubicBezTo>
                  <a:cubicBezTo>
                    <a:pt x="177" y="45"/>
                    <a:pt x="177" y="48"/>
                    <a:pt x="175" y="50"/>
                  </a:cubicBezTo>
                  <a:cubicBezTo>
                    <a:pt x="177" y="49"/>
                    <a:pt x="179" y="47"/>
                    <a:pt x="181" y="46"/>
                  </a:cubicBezTo>
                  <a:cubicBezTo>
                    <a:pt x="183" y="45"/>
                    <a:pt x="185" y="43"/>
                    <a:pt x="187" y="42"/>
                  </a:cubicBezTo>
                  <a:cubicBezTo>
                    <a:pt x="182" y="33"/>
                    <a:pt x="188" y="25"/>
                    <a:pt x="195" y="20"/>
                  </a:cubicBezTo>
                  <a:cubicBezTo>
                    <a:pt x="196" y="20"/>
                    <a:pt x="197" y="20"/>
                    <a:pt x="197" y="21"/>
                  </a:cubicBezTo>
                  <a:cubicBezTo>
                    <a:pt x="197" y="27"/>
                    <a:pt x="195" y="33"/>
                    <a:pt x="192" y="38"/>
                  </a:cubicBezTo>
                  <a:cubicBezTo>
                    <a:pt x="197" y="34"/>
                    <a:pt x="201" y="29"/>
                    <a:pt x="206" y="25"/>
                  </a:cubicBezTo>
                  <a:cubicBezTo>
                    <a:pt x="206" y="25"/>
                    <a:pt x="206" y="25"/>
                    <a:pt x="206" y="24"/>
                  </a:cubicBezTo>
                  <a:cubicBezTo>
                    <a:pt x="207" y="21"/>
                    <a:pt x="208" y="18"/>
                    <a:pt x="207" y="14"/>
                  </a:cubicBezTo>
                  <a:cubicBezTo>
                    <a:pt x="205" y="15"/>
                    <a:pt x="203" y="14"/>
                    <a:pt x="202" y="13"/>
                  </a:cubicBezTo>
                  <a:cubicBezTo>
                    <a:pt x="200" y="10"/>
                    <a:pt x="200" y="7"/>
                    <a:pt x="203" y="5"/>
                  </a:cubicBezTo>
                  <a:cubicBezTo>
                    <a:pt x="205" y="4"/>
                    <a:pt x="209" y="4"/>
                    <a:pt x="210" y="7"/>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5"/>
            <p:cNvSpPr/>
            <p:nvPr/>
          </p:nvSpPr>
          <p:spPr bwMode="auto">
            <a:xfrm>
              <a:off x="1650" y="3916"/>
              <a:ext cx="658" cy="1310"/>
            </a:xfrm>
            <a:custGeom>
              <a:avLst/>
              <a:gdLst>
                <a:gd name="T0" fmla="*/ 103 w 130"/>
                <a:gd name="T1" fmla="*/ 218 h 259"/>
                <a:gd name="T2" fmla="*/ 98 w 130"/>
                <a:gd name="T3" fmla="*/ 258 h 259"/>
                <a:gd name="T4" fmla="*/ 99 w 130"/>
                <a:gd name="T5" fmla="*/ 234 h 259"/>
                <a:gd name="T6" fmla="*/ 105 w 130"/>
                <a:gd name="T7" fmla="*/ 243 h 259"/>
                <a:gd name="T8" fmla="*/ 105 w 130"/>
                <a:gd name="T9" fmla="*/ 235 h 259"/>
                <a:gd name="T10" fmla="*/ 106 w 130"/>
                <a:gd name="T11" fmla="*/ 216 h 259"/>
                <a:gd name="T12" fmla="*/ 112 w 130"/>
                <a:gd name="T13" fmla="*/ 216 h 259"/>
                <a:gd name="T14" fmla="*/ 107 w 130"/>
                <a:gd name="T15" fmla="*/ 211 h 259"/>
                <a:gd name="T16" fmla="*/ 117 w 130"/>
                <a:gd name="T17" fmla="*/ 204 h 259"/>
                <a:gd name="T18" fmla="*/ 127 w 130"/>
                <a:gd name="T19" fmla="*/ 209 h 259"/>
                <a:gd name="T20" fmla="*/ 111 w 130"/>
                <a:gd name="T21" fmla="*/ 189 h 259"/>
                <a:gd name="T22" fmla="*/ 129 w 130"/>
                <a:gd name="T23" fmla="*/ 181 h 259"/>
                <a:gd name="T24" fmla="*/ 110 w 130"/>
                <a:gd name="T25" fmla="*/ 146 h 259"/>
                <a:gd name="T26" fmla="*/ 129 w 130"/>
                <a:gd name="T27" fmla="*/ 154 h 259"/>
                <a:gd name="T28" fmla="*/ 110 w 130"/>
                <a:gd name="T29" fmla="*/ 142 h 259"/>
                <a:gd name="T30" fmla="*/ 108 w 130"/>
                <a:gd name="T31" fmla="*/ 133 h 259"/>
                <a:gd name="T32" fmla="*/ 126 w 130"/>
                <a:gd name="T33" fmla="*/ 125 h 259"/>
                <a:gd name="T34" fmla="*/ 103 w 130"/>
                <a:gd name="T35" fmla="*/ 113 h 259"/>
                <a:gd name="T36" fmla="*/ 107 w 130"/>
                <a:gd name="T37" fmla="*/ 103 h 259"/>
                <a:gd name="T38" fmla="*/ 117 w 130"/>
                <a:gd name="T39" fmla="*/ 103 h 259"/>
                <a:gd name="T40" fmla="*/ 101 w 130"/>
                <a:gd name="T41" fmla="*/ 99 h 259"/>
                <a:gd name="T42" fmla="*/ 93 w 130"/>
                <a:gd name="T43" fmla="*/ 89 h 259"/>
                <a:gd name="T44" fmla="*/ 104 w 130"/>
                <a:gd name="T45" fmla="*/ 71 h 259"/>
                <a:gd name="T46" fmla="*/ 70 w 130"/>
                <a:gd name="T47" fmla="*/ 54 h 259"/>
                <a:gd name="T48" fmla="*/ 79 w 130"/>
                <a:gd name="T49" fmla="*/ 55 h 259"/>
                <a:gd name="T50" fmla="*/ 89 w 130"/>
                <a:gd name="T51" fmla="*/ 51 h 259"/>
                <a:gd name="T52" fmla="*/ 79 w 130"/>
                <a:gd name="T53" fmla="*/ 53 h 259"/>
                <a:gd name="T54" fmla="*/ 54 w 130"/>
                <a:gd name="T55" fmla="*/ 36 h 259"/>
                <a:gd name="T56" fmla="*/ 51 w 130"/>
                <a:gd name="T57" fmla="*/ 32 h 259"/>
                <a:gd name="T58" fmla="*/ 46 w 130"/>
                <a:gd name="T59" fmla="*/ 24 h 259"/>
                <a:gd name="T60" fmla="*/ 51 w 130"/>
                <a:gd name="T61" fmla="*/ 24 h 259"/>
                <a:gd name="T62" fmla="*/ 49 w 130"/>
                <a:gd name="T63" fmla="*/ 13 h 259"/>
                <a:gd name="T64" fmla="*/ 41 w 130"/>
                <a:gd name="T65" fmla="*/ 24 h 259"/>
                <a:gd name="T66" fmla="*/ 33 w 130"/>
                <a:gd name="T67" fmla="*/ 20 h 259"/>
                <a:gd name="T68" fmla="*/ 36 w 130"/>
                <a:gd name="T69" fmla="*/ 22 h 259"/>
                <a:gd name="T70" fmla="*/ 49 w 130"/>
                <a:gd name="T71" fmla="*/ 34 h 259"/>
                <a:gd name="T72" fmla="*/ 42 w 130"/>
                <a:gd name="T73" fmla="*/ 47 h 259"/>
                <a:gd name="T74" fmla="*/ 50 w 130"/>
                <a:gd name="T75" fmla="*/ 46 h 259"/>
                <a:gd name="T76" fmla="*/ 51 w 130"/>
                <a:gd name="T77" fmla="*/ 35 h 259"/>
                <a:gd name="T78" fmla="*/ 55 w 130"/>
                <a:gd name="T79" fmla="*/ 57 h 259"/>
                <a:gd name="T80" fmla="*/ 64 w 130"/>
                <a:gd name="T81" fmla="*/ 48 h 259"/>
                <a:gd name="T82" fmla="*/ 82 w 130"/>
                <a:gd name="T83" fmla="*/ 81 h 259"/>
                <a:gd name="T84" fmla="*/ 75 w 130"/>
                <a:gd name="T85" fmla="*/ 95 h 259"/>
                <a:gd name="T86" fmla="*/ 81 w 130"/>
                <a:gd name="T87" fmla="*/ 87 h 259"/>
                <a:gd name="T88" fmla="*/ 84 w 130"/>
                <a:gd name="T89" fmla="*/ 76 h 259"/>
                <a:gd name="T90" fmla="*/ 86 w 130"/>
                <a:gd name="T91" fmla="*/ 115 h 259"/>
                <a:gd name="T92" fmla="*/ 102 w 130"/>
                <a:gd name="T93" fmla="*/ 118 h 259"/>
                <a:gd name="T94" fmla="*/ 98 w 130"/>
                <a:gd name="T95" fmla="*/ 130 h 259"/>
                <a:gd name="T96" fmla="*/ 99 w 130"/>
                <a:gd name="T97" fmla="*/ 138 h 259"/>
                <a:gd name="T98" fmla="*/ 103 w 130"/>
                <a:gd name="T99" fmla="*/ 121 h 259"/>
                <a:gd name="T100" fmla="*/ 93 w 130"/>
                <a:gd name="T101" fmla="*/ 166 h 259"/>
                <a:gd name="T102" fmla="*/ 110 w 130"/>
                <a:gd name="T103" fmla="*/ 167 h 259"/>
                <a:gd name="T104" fmla="*/ 103 w 130"/>
                <a:gd name="T105" fmla="*/ 175 h 259"/>
                <a:gd name="T106" fmla="*/ 100 w 130"/>
                <a:gd name="T107" fmla="*/ 183 h 259"/>
                <a:gd name="T108" fmla="*/ 110 w 130"/>
                <a:gd name="T109" fmla="*/ 170 h 259"/>
                <a:gd name="T110" fmla="*/ 93 w 130"/>
                <a:gd name="T111" fmla="*/ 208 h 259"/>
                <a:gd name="T112" fmla="*/ 103 w 130"/>
                <a:gd name="T113" fmla="*/ 215 h 259"/>
                <a:gd name="T114" fmla="*/ 89 w 130"/>
                <a:gd name="T115" fmla="*/ 218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0" h="259">
                  <a:moveTo>
                    <a:pt x="89" y="230"/>
                  </a:moveTo>
                  <a:cubicBezTo>
                    <a:pt x="91" y="230"/>
                    <a:pt x="94" y="227"/>
                    <a:pt x="94" y="224"/>
                  </a:cubicBezTo>
                  <a:cubicBezTo>
                    <a:pt x="97" y="223"/>
                    <a:pt x="101" y="221"/>
                    <a:pt x="103" y="218"/>
                  </a:cubicBezTo>
                  <a:cubicBezTo>
                    <a:pt x="101" y="223"/>
                    <a:pt x="100" y="228"/>
                    <a:pt x="98" y="233"/>
                  </a:cubicBezTo>
                  <a:cubicBezTo>
                    <a:pt x="98" y="233"/>
                    <a:pt x="97" y="233"/>
                    <a:pt x="97" y="233"/>
                  </a:cubicBezTo>
                  <a:cubicBezTo>
                    <a:pt x="91" y="240"/>
                    <a:pt x="92" y="251"/>
                    <a:pt x="98" y="258"/>
                  </a:cubicBezTo>
                  <a:cubicBezTo>
                    <a:pt x="98" y="259"/>
                    <a:pt x="99" y="258"/>
                    <a:pt x="100" y="258"/>
                  </a:cubicBezTo>
                  <a:cubicBezTo>
                    <a:pt x="103" y="250"/>
                    <a:pt x="103" y="242"/>
                    <a:pt x="99" y="234"/>
                  </a:cubicBezTo>
                  <a:cubicBezTo>
                    <a:pt x="99" y="234"/>
                    <a:pt x="99" y="234"/>
                    <a:pt x="99" y="234"/>
                  </a:cubicBezTo>
                  <a:cubicBezTo>
                    <a:pt x="100" y="232"/>
                    <a:pt x="101" y="230"/>
                    <a:pt x="102" y="227"/>
                  </a:cubicBezTo>
                  <a:cubicBezTo>
                    <a:pt x="102" y="230"/>
                    <a:pt x="103" y="233"/>
                    <a:pt x="104" y="236"/>
                  </a:cubicBezTo>
                  <a:cubicBezTo>
                    <a:pt x="103" y="238"/>
                    <a:pt x="104" y="242"/>
                    <a:pt x="105" y="243"/>
                  </a:cubicBezTo>
                  <a:cubicBezTo>
                    <a:pt x="106" y="246"/>
                    <a:pt x="110" y="247"/>
                    <a:pt x="112" y="245"/>
                  </a:cubicBezTo>
                  <a:cubicBezTo>
                    <a:pt x="115" y="243"/>
                    <a:pt x="115" y="238"/>
                    <a:pt x="113" y="236"/>
                  </a:cubicBezTo>
                  <a:cubicBezTo>
                    <a:pt x="111" y="233"/>
                    <a:pt x="107" y="233"/>
                    <a:pt x="105" y="235"/>
                  </a:cubicBezTo>
                  <a:cubicBezTo>
                    <a:pt x="104" y="232"/>
                    <a:pt x="103" y="229"/>
                    <a:pt x="103" y="226"/>
                  </a:cubicBezTo>
                  <a:cubicBezTo>
                    <a:pt x="103" y="225"/>
                    <a:pt x="103" y="225"/>
                    <a:pt x="103" y="225"/>
                  </a:cubicBezTo>
                  <a:cubicBezTo>
                    <a:pt x="104" y="222"/>
                    <a:pt x="105" y="219"/>
                    <a:pt x="106" y="216"/>
                  </a:cubicBezTo>
                  <a:cubicBezTo>
                    <a:pt x="105" y="223"/>
                    <a:pt x="111" y="231"/>
                    <a:pt x="116" y="234"/>
                  </a:cubicBezTo>
                  <a:cubicBezTo>
                    <a:pt x="117" y="235"/>
                    <a:pt x="118" y="234"/>
                    <a:pt x="118" y="233"/>
                  </a:cubicBezTo>
                  <a:cubicBezTo>
                    <a:pt x="118" y="227"/>
                    <a:pt x="116" y="221"/>
                    <a:pt x="112" y="216"/>
                  </a:cubicBezTo>
                  <a:cubicBezTo>
                    <a:pt x="112" y="216"/>
                    <a:pt x="110" y="213"/>
                    <a:pt x="108" y="212"/>
                  </a:cubicBezTo>
                  <a:cubicBezTo>
                    <a:pt x="108" y="212"/>
                    <a:pt x="108" y="211"/>
                    <a:pt x="107" y="211"/>
                  </a:cubicBezTo>
                  <a:cubicBezTo>
                    <a:pt x="107" y="211"/>
                    <a:pt x="107" y="211"/>
                    <a:pt x="107" y="211"/>
                  </a:cubicBezTo>
                  <a:cubicBezTo>
                    <a:pt x="108" y="205"/>
                    <a:pt x="109" y="199"/>
                    <a:pt x="110" y="194"/>
                  </a:cubicBezTo>
                  <a:cubicBezTo>
                    <a:pt x="111" y="198"/>
                    <a:pt x="114" y="201"/>
                    <a:pt x="117" y="204"/>
                  </a:cubicBezTo>
                  <a:cubicBezTo>
                    <a:pt x="117" y="204"/>
                    <a:pt x="117" y="204"/>
                    <a:pt x="117" y="204"/>
                  </a:cubicBezTo>
                  <a:cubicBezTo>
                    <a:pt x="116" y="204"/>
                    <a:pt x="115" y="205"/>
                    <a:pt x="115" y="206"/>
                  </a:cubicBezTo>
                  <a:cubicBezTo>
                    <a:pt x="115" y="208"/>
                    <a:pt x="115" y="210"/>
                    <a:pt x="116" y="211"/>
                  </a:cubicBezTo>
                  <a:cubicBezTo>
                    <a:pt x="120" y="214"/>
                    <a:pt x="125" y="213"/>
                    <a:pt x="127" y="209"/>
                  </a:cubicBezTo>
                  <a:cubicBezTo>
                    <a:pt x="129" y="206"/>
                    <a:pt x="128" y="202"/>
                    <a:pt x="124" y="200"/>
                  </a:cubicBezTo>
                  <a:cubicBezTo>
                    <a:pt x="122" y="199"/>
                    <a:pt x="119" y="200"/>
                    <a:pt x="118" y="202"/>
                  </a:cubicBezTo>
                  <a:cubicBezTo>
                    <a:pt x="114" y="198"/>
                    <a:pt x="112" y="195"/>
                    <a:pt x="111" y="189"/>
                  </a:cubicBezTo>
                  <a:cubicBezTo>
                    <a:pt x="111" y="183"/>
                    <a:pt x="112" y="178"/>
                    <a:pt x="112" y="172"/>
                  </a:cubicBezTo>
                  <a:cubicBezTo>
                    <a:pt x="115" y="178"/>
                    <a:pt x="121" y="182"/>
                    <a:pt x="128" y="182"/>
                  </a:cubicBezTo>
                  <a:cubicBezTo>
                    <a:pt x="129" y="182"/>
                    <a:pt x="129" y="181"/>
                    <a:pt x="129" y="181"/>
                  </a:cubicBezTo>
                  <a:cubicBezTo>
                    <a:pt x="128" y="176"/>
                    <a:pt x="125" y="172"/>
                    <a:pt x="122" y="168"/>
                  </a:cubicBezTo>
                  <a:cubicBezTo>
                    <a:pt x="119" y="166"/>
                    <a:pt x="115" y="163"/>
                    <a:pt x="112" y="163"/>
                  </a:cubicBezTo>
                  <a:cubicBezTo>
                    <a:pt x="111" y="157"/>
                    <a:pt x="111" y="151"/>
                    <a:pt x="110" y="146"/>
                  </a:cubicBezTo>
                  <a:cubicBezTo>
                    <a:pt x="112" y="149"/>
                    <a:pt x="115" y="151"/>
                    <a:pt x="118" y="153"/>
                  </a:cubicBezTo>
                  <a:cubicBezTo>
                    <a:pt x="118" y="155"/>
                    <a:pt x="118" y="157"/>
                    <a:pt x="120" y="158"/>
                  </a:cubicBezTo>
                  <a:cubicBezTo>
                    <a:pt x="123" y="160"/>
                    <a:pt x="127" y="157"/>
                    <a:pt x="129" y="154"/>
                  </a:cubicBezTo>
                  <a:cubicBezTo>
                    <a:pt x="130" y="151"/>
                    <a:pt x="128" y="147"/>
                    <a:pt x="125" y="147"/>
                  </a:cubicBezTo>
                  <a:cubicBezTo>
                    <a:pt x="122" y="146"/>
                    <a:pt x="119" y="148"/>
                    <a:pt x="119" y="151"/>
                  </a:cubicBezTo>
                  <a:cubicBezTo>
                    <a:pt x="115" y="149"/>
                    <a:pt x="112" y="146"/>
                    <a:pt x="110" y="142"/>
                  </a:cubicBezTo>
                  <a:cubicBezTo>
                    <a:pt x="110" y="142"/>
                    <a:pt x="110" y="141"/>
                    <a:pt x="109" y="141"/>
                  </a:cubicBezTo>
                  <a:cubicBezTo>
                    <a:pt x="109" y="141"/>
                    <a:pt x="109" y="141"/>
                    <a:pt x="109" y="141"/>
                  </a:cubicBezTo>
                  <a:cubicBezTo>
                    <a:pt x="109" y="138"/>
                    <a:pt x="109" y="135"/>
                    <a:pt x="108" y="133"/>
                  </a:cubicBezTo>
                  <a:cubicBezTo>
                    <a:pt x="107" y="128"/>
                    <a:pt x="106" y="123"/>
                    <a:pt x="104" y="118"/>
                  </a:cubicBezTo>
                  <a:cubicBezTo>
                    <a:pt x="109" y="124"/>
                    <a:pt x="119" y="129"/>
                    <a:pt x="125" y="126"/>
                  </a:cubicBezTo>
                  <a:cubicBezTo>
                    <a:pt x="126" y="126"/>
                    <a:pt x="126" y="125"/>
                    <a:pt x="126" y="125"/>
                  </a:cubicBezTo>
                  <a:cubicBezTo>
                    <a:pt x="126" y="124"/>
                    <a:pt x="124" y="122"/>
                    <a:pt x="123" y="121"/>
                  </a:cubicBezTo>
                  <a:cubicBezTo>
                    <a:pt x="121" y="119"/>
                    <a:pt x="119" y="117"/>
                    <a:pt x="117" y="116"/>
                  </a:cubicBezTo>
                  <a:cubicBezTo>
                    <a:pt x="113" y="113"/>
                    <a:pt x="108" y="112"/>
                    <a:pt x="103" y="113"/>
                  </a:cubicBezTo>
                  <a:cubicBezTo>
                    <a:pt x="103" y="113"/>
                    <a:pt x="103" y="113"/>
                    <a:pt x="103" y="113"/>
                  </a:cubicBezTo>
                  <a:cubicBezTo>
                    <a:pt x="101" y="108"/>
                    <a:pt x="99" y="103"/>
                    <a:pt x="97" y="98"/>
                  </a:cubicBezTo>
                  <a:cubicBezTo>
                    <a:pt x="100" y="101"/>
                    <a:pt x="104" y="103"/>
                    <a:pt x="107" y="103"/>
                  </a:cubicBezTo>
                  <a:cubicBezTo>
                    <a:pt x="107" y="104"/>
                    <a:pt x="107" y="105"/>
                    <a:pt x="107" y="105"/>
                  </a:cubicBezTo>
                  <a:cubicBezTo>
                    <a:pt x="107" y="107"/>
                    <a:pt x="109" y="108"/>
                    <a:pt x="110" y="108"/>
                  </a:cubicBezTo>
                  <a:cubicBezTo>
                    <a:pt x="114" y="110"/>
                    <a:pt x="117" y="107"/>
                    <a:pt x="117" y="103"/>
                  </a:cubicBezTo>
                  <a:cubicBezTo>
                    <a:pt x="118" y="100"/>
                    <a:pt x="116" y="95"/>
                    <a:pt x="112" y="95"/>
                  </a:cubicBezTo>
                  <a:cubicBezTo>
                    <a:pt x="108" y="95"/>
                    <a:pt x="107" y="99"/>
                    <a:pt x="107" y="101"/>
                  </a:cubicBezTo>
                  <a:cubicBezTo>
                    <a:pt x="105" y="101"/>
                    <a:pt x="103" y="100"/>
                    <a:pt x="101" y="99"/>
                  </a:cubicBezTo>
                  <a:cubicBezTo>
                    <a:pt x="99" y="97"/>
                    <a:pt x="97" y="95"/>
                    <a:pt x="95" y="94"/>
                  </a:cubicBezTo>
                  <a:cubicBezTo>
                    <a:pt x="95" y="92"/>
                    <a:pt x="94" y="91"/>
                    <a:pt x="93" y="90"/>
                  </a:cubicBezTo>
                  <a:cubicBezTo>
                    <a:pt x="93" y="89"/>
                    <a:pt x="93" y="89"/>
                    <a:pt x="93" y="89"/>
                  </a:cubicBezTo>
                  <a:cubicBezTo>
                    <a:pt x="93" y="89"/>
                    <a:pt x="93" y="89"/>
                    <a:pt x="93" y="89"/>
                  </a:cubicBezTo>
                  <a:cubicBezTo>
                    <a:pt x="90" y="82"/>
                    <a:pt x="86" y="76"/>
                    <a:pt x="82" y="70"/>
                  </a:cubicBezTo>
                  <a:cubicBezTo>
                    <a:pt x="88" y="75"/>
                    <a:pt x="97" y="76"/>
                    <a:pt x="104" y="71"/>
                  </a:cubicBezTo>
                  <a:cubicBezTo>
                    <a:pt x="104" y="71"/>
                    <a:pt x="104" y="70"/>
                    <a:pt x="104" y="70"/>
                  </a:cubicBezTo>
                  <a:cubicBezTo>
                    <a:pt x="97" y="65"/>
                    <a:pt x="87" y="62"/>
                    <a:pt x="79" y="65"/>
                  </a:cubicBezTo>
                  <a:cubicBezTo>
                    <a:pt x="76" y="61"/>
                    <a:pt x="73" y="57"/>
                    <a:pt x="70" y="54"/>
                  </a:cubicBezTo>
                  <a:cubicBezTo>
                    <a:pt x="71" y="54"/>
                    <a:pt x="72" y="54"/>
                    <a:pt x="73" y="54"/>
                  </a:cubicBezTo>
                  <a:cubicBezTo>
                    <a:pt x="75" y="54"/>
                    <a:pt x="77" y="55"/>
                    <a:pt x="79" y="54"/>
                  </a:cubicBezTo>
                  <a:cubicBezTo>
                    <a:pt x="79" y="54"/>
                    <a:pt x="79" y="55"/>
                    <a:pt x="79" y="55"/>
                  </a:cubicBezTo>
                  <a:cubicBezTo>
                    <a:pt x="79" y="55"/>
                    <a:pt x="79" y="56"/>
                    <a:pt x="79" y="56"/>
                  </a:cubicBezTo>
                  <a:cubicBezTo>
                    <a:pt x="80" y="57"/>
                    <a:pt x="81" y="58"/>
                    <a:pt x="83" y="58"/>
                  </a:cubicBezTo>
                  <a:cubicBezTo>
                    <a:pt x="87" y="58"/>
                    <a:pt x="89" y="54"/>
                    <a:pt x="89" y="51"/>
                  </a:cubicBezTo>
                  <a:cubicBezTo>
                    <a:pt x="88" y="48"/>
                    <a:pt x="85" y="45"/>
                    <a:pt x="82" y="46"/>
                  </a:cubicBezTo>
                  <a:cubicBezTo>
                    <a:pt x="80" y="46"/>
                    <a:pt x="79" y="48"/>
                    <a:pt x="78" y="49"/>
                  </a:cubicBezTo>
                  <a:cubicBezTo>
                    <a:pt x="78" y="50"/>
                    <a:pt x="78" y="51"/>
                    <a:pt x="79" y="53"/>
                  </a:cubicBezTo>
                  <a:cubicBezTo>
                    <a:pt x="77" y="53"/>
                    <a:pt x="75" y="53"/>
                    <a:pt x="73" y="53"/>
                  </a:cubicBezTo>
                  <a:cubicBezTo>
                    <a:pt x="72" y="52"/>
                    <a:pt x="70" y="52"/>
                    <a:pt x="69" y="51"/>
                  </a:cubicBezTo>
                  <a:cubicBezTo>
                    <a:pt x="64" y="46"/>
                    <a:pt x="59" y="41"/>
                    <a:pt x="54" y="36"/>
                  </a:cubicBezTo>
                  <a:cubicBezTo>
                    <a:pt x="61" y="37"/>
                    <a:pt x="68" y="34"/>
                    <a:pt x="73" y="30"/>
                  </a:cubicBezTo>
                  <a:cubicBezTo>
                    <a:pt x="74" y="29"/>
                    <a:pt x="74" y="29"/>
                    <a:pt x="73" y="28"/>
                  </a:cubicBezTo>
                  <a:cubicBezTo>
                    <a:pt x="66" y="25"/>
                    <a:pt x="56" y="26"/>
                    <a:pt x="51" y="32"/>
                  </a:cubicBezTo>
                  <a:cubicBezTo>
                    <a:pt x="51" y="32"/>
                    <a:pt x="51" y="32"/>
                    <a:pt x="51" y="32"/>
                  </a:cubicBezTo>
                  <a:cubicBezTo>
                    <a:pt x="48" y="30"/>
                    <a:pt x="45" y="27"/>
                    <a:pt x="42" y="25"/>
                  </a:cubicBezTo>
                  <a:cubicBezTo>
                    <a:pt x="43" y="25"/>
                    <a:pt x="44" y="24"/>
                    <a:pt x="46" y="24"/>
                  </a:cubicBezTo>
                  <a:cubicBezTo>
                    <a:pt x="47" y="24"/>
                    <a:pt x="48" y="24"/>
                    <a:pt x="50" y="23"/>
                  </a:cubicBezTo>
                  <a:cubicBezTo>
                    <a:pt x="50" y="23"/>
                    <a:pt x="50" y="24"/>
                    <a:pt x="50" y="24"/>
                  </a:cubicBezTo>
                  <a:cubicBezTo>
                    <a:pt x="51" y="24"/>
                    <a:pt x="51" y="24"/>
                    <a:pt x="51" y="24"/>
                  </a:cubicBezTo>
                  <a:cubicBezTo>
                    <a:pt x="53" y="25"/>
                    <a:pt x="54" y="24"/>
                    <a:pt x="55" y="23"/>
                  </a:cubicBezTo>
                  <a:cubicBezTo>
                    <a:pt x="58" y="21"/>
                    <a:pt x="58" y="18"/>
                    <a:pt x="56" y="15"/>
                  </a:cubicBezTo>
                  <a:cubicBezTo>
                    <a:pt x="55" y="13"/>
                    <a:pt x="51" y="11"/>
                    <a:pt x="49" y="13"/>
                  </a:cubicBezTo>
                  <a:cubicBezTo>
                    <a:pt x="46" y="16"/>
                    <a:pt x="47" y="19"/>
                    <a:pt x="49" y="22"/>
                  </a:cubicBezTo>
                  <a:cubicBezTo>
                    <a:pt x="48" y="22"/>
                    <a:pt x="47" y="23"/>
                    <a:pt x="46" y="23"/>
                  </a:cubicBezTo>
                  <a:cubicBezTo>
                    <a:pt x="44" y="23"/>
                    <a:pt x="42" y="23"/>
                    <a:pt x="41" y="24"/>
                  </a:cubicBezTo>
                  <a:cubicBezTo>
                    <a:pt x="29" y="14"/>
                    <a:pt x="15" y="5"/>
                    <a:pt x="1" y="0"/>
                  </a:cubicBezTo>
                  <a:cubicBezTo>
                    <a:pt x="1" y="0"/>
                    <a:pt x="0" y="1"/>
                    <a:pt x="1" y="1"/>
                  </a:cubicBezTo>
                  <a:cubicBezTo>
                    <a:pt x="12" y="6"/>
                    <a:pt x="23" y="12"/>
                    <a:pt x="33" y="20"/>
                  </a:cubicBezTo>
                  <a:cubicBezTo>
                    <a:pt x="26" y="26"/>
                    <a:pt x="26" y="36"/>
                    <a:pt x="33" y="42"/>
                  </a:cubicBezTo>
                  <a:cubicBezTo>
                    <a:pt x="34" y="43"/>
                    <a:pt x="34" y="43"/>
                    <a:pt x="35" y="42"/>
                  </a:cubicBezTo>
                  <a:cubicBezTo>
                    <a:pt x="38" y="36"/>
                    <a:pt x="39" y="28"/>
                    <a:pt x="36" y="22"/>
                  </a:cubicBezTo>
                  <a:cubicBezTo>
                    <a:pt x="40" y="25"/>
                    <a:pt x="44" y="29"/>
                    <a:pt x="48" y="32"/>
                  </a:cubicBezTo>
                  <a:cubicBezTo>
                    <a:pt x="48" y="32"/>
                    <a:pt x="49" y="33"/>
                    <a:pt x="49" y="33"/>
                  </a:cubicBezTo>
                  <a:cubicBezTo>
                    <a:pt x="49" y="33"/>
                    <a:pt x="49" y="33"/>
                    <a:pt x="49" y="34"/>
                  </a:cubicBezTo>
                  <a:cubicBezTo>
                    <a:pt x="49" y="35"/>
                    <a:pt x="49" y="37"/>
                    <a:pt x="49" y="39"/>
                  </a:cubicBezTo>
                  <a:cubicBezTo>
                    <a:pt x="49" y="41"/>
                    <a:pt x="49" y="43"/>
                    <a:pt x="48" y="45"/>
                  </a:cubicBezTo>
                  <a:cubicBezTo>
                    <a:pt x="46" y="44"/>
                    <a:pt x="44" y="45"/>
                    <a:pt x="42" y="47"/>
                  </a:cubicBezTo>
                  <a:cubicBezTo>
                    <a:pt x="40" y="50"/>
                    <a:pt x="42" y="54"/>
                    <a:pt x="46" y="56"/>
                  </a:cubicBezTo>
                  <a:cubicBezTo>
                    <a:pt x="48" y="57"/>
                    <a:pt x="52" y="55"/>
                    <a:pt x="53" y="52"/>
                  </a:cubicBezTo>
                  <a:cubicBezTo>
                    <a:pt x="54" y="50"/>
                    <a:pt x="53" y="46"/>
                    <a:pt x="50" y="46"/>
                  </a:cubicBezTo>
                  <a:cubicBezTo>
                    <a:pt x="51" y="44"/>
                    <a:pt x="51" y="42"/>
                    <a:pt x="51" y="40"/>
                  </a:cubicBezTo>
                  <a:cubicBezTo>
                    <a:pt x="51" y="38"/>
                    <a:pt x="51" y="37"/>
                    <a:pt x="51" y="35"/>
                  </a:cubicBezTo>
                  <a:cubicBezTo>
                    <a:pt x="51" y="35"/>
                    <a:pt x="51" y="35"/>
                    <a:pt x="51" y="35"/>
                  </a:cubicBezTo>
                  <a:cubicBezTo>
                    <a:pt x="55" y="39"/>
                    <a:pt x="58" y="42"/>
                    <a:pt x="62" y="46"/>
                  </a:cubicBezTo>
                  <a:cubicBezTo>
                    <a:pt x="62" y="46"/>
                    <a:pt x="61" y="46"/>
                    <a:pt x="61" y="46"/>
                  </a:cubicBezTo>
                  <a:cubicBezTo>
                    <a:pt x="58" y="48"/>
                    <a:pt x="55" y="53"/>
                    <a:pt x="55" y="57"/>
                  </a:cubicBezTo>
                  <a:cubicBezTo>
                    <a:pt x="55" y="62"/>
                    <a:pt x="57" y="67"/>
                    <a:pt x="61" y="70"/>
                  </a:cubicBezTo>
                  <a:cubicBezTo>
                    <a:pt x="61" y="71"/>
                    <a:pt x="62" y="71"/>
                    <a:pt x="62" y="70"/>
                  </a:cubicBezTo>
                  <a:cubicBezTo>
                    <a:pt x="65" y="64"/>
                    <a:pt x="66" y="55"/>
                    <a:pt x="64" y="48"/>
                  </a:cubicBezTo>
                  <a:cubicBezTo>
                    <a:pt x="71" y="56"/>
                    <a:pt x="77" y="65"/>
                    <a:pt x="83" y="74"/>
                  </a:cubicBezTo>
                  <a:cubicBezTo>
                    <a:pt x="83" y="74"/>
                    <a:pt x="83" y="74"/>
                    <a:pt x="83" y="74"/>
                  </a:cubicBezTo>
                  <a:cubicBezTo>
                    <a:pt x="83" y="76"/>
                    <a:pt x="83" y="79"/>
                    <a:pt x="82" y="81"/>
                  </a:cubicBezTo>
                  <a:cubicBezTo>
                    <a:pt x="82" y="83"/>
                    <a:pt x="80" y="85"/>
                    <a:pt x="80" y="87"/>
                  </a:cubicBezTo>
                  <a:cubicBezTo>
                    <a:pt x="79" y="85"/>
                    <a:pt x="76" y="84"/>
                    <a:pt x="74" y="86"/>
                  </a:cubicBezTo>
                  <a:cubicBezTo>
                    <a:pt x="72" y="88"/>
                    <a:pt x="73" y="92"/>
                    <a:pt x="75" y="95"/>
                  </a:cubicBezTo>
                  <a:cubicBezTo>
                    <a:pt x="77" y="97"/>
                    <a:pt x="81" y="97"/>
                    <a:pt x="83" y="94"/>
                  </a:cubicBezTo>
                  <a:cubicBezTo>
                    <a:pt x="84" y="91"/>
                    <a:pt x="83" y="88"/>
                    <a:pt x="81" y="88"/>
                  </a:cubicBezTo>
                  <a:cubicBezTo>
                    <a:pt x="81" y="87"/>
                    <a:pt x="81" y="87"/>
                    <a:pt x="81" y="87"/>
                  </a:cubicBezTo>
                  <a:cubicBezTo>
                    <a:pt x="82" y="86"/>
                    <a:pt x="83" y="83"/>
                    <a:pt x="84" y="81"/>
                  </a:cubicBezTo>
                  <a:cubicBezTo>
                    <a:pt x="84" y="79"/>
                    <a:pt x="84" y="78"/>
                    <a:pt x="84" y="76"/>
                  </a:cubicBezTo>
                  <a:cubicBezTo>
                    <a:pt x="84" y="76"/>
                    <a:pt x="84" y="76"/>
                    <a:pt x="84" y="76"/>
                  </a:cubicBezTo>
                  <a:cubicBezTo>
                    <a:pt x="87" y="80"/>
                    <a:pt x="89" y="85"/>
                    <a:pt x="91" y="89"/>
                  </a:cubicBezTo>
                  <a:cubicBezTo>
                    <a:pt x="88" y="89"/>
                    <a:pt x="84" y="95"/>
                    <a:pt x="84" y="98"/>
                  </a:cubicBezTo>
                  <a:cubicBezTo>
                    <a:pt x="81" y="103"/>
                    <a:pt x="82" y="110"/>
                    <a:pt x="86" y="115"/>
                  </a:cubicBezTo>
                  <a:cubicBezTo>
                    <a:pt x="86" y="115"/>
                    <a:pt x="87" y="115"/>
                    <a:pt x="87" y="115"/>
                  </a:cubicBezTo>
                  <a:cubicBezTo>
                    <a:pt x="91" y="109"/>
                    <a:pt x="94" y="102"/>
                    <a:pt x="94" y="95"/>
                  </a:cubicBezTo>
                  <a:cubicBezTo>
                    <a:pt x="97" y="102"/>
                    <a:pt x="100" y="110"/>
                    <a:pt x="102" y="118"/>
                  </a:cubicBezTo>
                  <a:cubicBezTo>
                    <a:pt x="102" y="118"/>
                    <a:pt x="102" y="118"/>
                    <a:pt x="102" y="119"/>
                  </a:cubicBezTo>
                  <a:cubicBezTo>
                    <a:pt x="102" y="121"/>
                    <a:pt x="102" y="123"/>
                    <a:pt x="100" y="126"/>
                  </a:cubicBezTo>
                  <a:cubicBezTo>
                    <a:pt x="100" y="127"/>
                    <a:pt x="99" y="128"/>
                    <a:pt x="98" y="130"/>
                  </a:cubicBezTo>
                  <a:cubicBezTo>
                    <a:pt x="96" y="128"/>
                    <a:pt x="94" y="128"/>
                    <a:pt x="91" y="129"/>
                  </a:cubicBezTo>
                  <a:cubicBezTo>
                    <a:pt x="89" y="131"/>
                    <a:pt x="89" y="135"/>
                    <a:pt x="91" y="137"/>
                  </a:cubicBezTo>
                  <a:cubicBezTo>
                    <a:pt x="93" y="140"/>
                    <a:pt x="97" y="140"/>
                    <a:pt x="99" y="138"/>
                  </a:cubicBezTo>
                  <a:cubicBezTo>
                    <a:pt x="102" y="136"/>
                    <a:pt x="102" y="132"/>
                    <a:pt x="99" y="131"/>
                  </a:cubicBezTo>
                  <a:cubicBezTo>
                    <a:pt x="99" y="130"/>
                    <a:pt x="99" y="130"/>
                    <a:pt x="99" y="130"/>
                  </a:cubicBezTo>
                  <a:cubicBezTo>
                    <a:pt x="102" y="128"/>
                    <a:pt x="103" y="124"/>
                    <a:pt x="103" y="121"/>
                  </a:cubicBezTo>
                  <a:cubicBezTo>
                    <a:pt x="105" y="127"/>
                    <a:pt x="106" y="133"/>
                    <a:pt x="107" y="140"/>
                  </a:cubicBezTo>
                  <a:cubicBezTo>
                    <a:pt x="102" y="141"/>
                    <a:pt x="97" y="146"/>
                    <a:pt x="95" y="151"/>
                  </a:cubicBezTo>
                  <a:cubicBezTo>
                    <a:pt x="93" y="156"/>
                    <a:pt x="92" y="161"/>
                    <a:pt x="93" y="166"/>
                  </a:cubicBezTo>
                  <a:cubicBezTo>
                    <a:pt x="94" y="167"/>
                    <a:pt x="94" y="167"/>
                    <a:pt x="95" y="167"/>
                  </a:cubicBezTo>
                  <a:cubicBezTo>
                    <a:pt x="102" y="162"/>
                    <a:pt x="107" y="153"/>
                    <a:pt x="108" y="144"/>
                  </a:cubicBezTo>
                  <a:cubicBezTo>
                    <a:pt x="109" y="152"/>
                    <a:pt x="110" y="159"/>
                    <a:pt x="110" y="167"/>
                  </a:cubicBezTo>
                  <a:cubicBezTo>
                    <a:pt x="110" y="167"/>
                    <a:pt x="110" y="167"/>
                    <a:pt x="110" y="167"/>
                  </a:cubicBezTo>
                  <a:cubicBezTo>
                    <a:pt x="109" y="171"/>
                    <a:pt x="107" y="173"/>
                    <a:pt x="104" y="175"/>
                  </a:cubicBezTo>
                  <a:cubicBezTo>
                    <a:pt x="104" y="175"/>
                    <a:pt x="104" y="175"/>
                    <a:pt x="103" y="175"/>
                  </a:cubicBezTo>
                  <a:cubicBezTo>
                    <a:pt x="103" y="173"/>
                    <a:pt x="101" y="172"/>
                    <a:pt x="100" y="171"/>
                  </a:cubicBezTo>
                  <a:cubicBezTo>
                    <a:pt x="96" y="171"/>
                    <a:pt x="94" y="174"/>
                    <a:pt x="94" y="177"/>
                  </a:cubicBezTo>
                  <a:cubicBezTo>
                    <a:pt x="95" y="180"/>
                    <a:pt x="97" y="183"/>
                    <a:pt x="100" y="183"/>
                  </a:cubicBezTo>
                  <a:cubicBezTo>
                    <a:pt x="102" y="183"/>
                    <a:pt x="103" y="181"/>
                    <a:pt x="104" y="180"/>
                  </a:cubicBezTo>
                  <a:cubicBezTo>
                    <a:pt x="104" y="179"/>
                    <a:pt x="105" y="177"/>
                    <a:pt x="104" y="176"/>
                  </a:cubicBezTo>
                  <a:cubicBezTo>
                    <a:pt x="107" y="175"/>
                    <a:pt x="109" y="173"/>
                    <a:pt x="110" y="170"/>
                  </a:cubicBezTo>
                  <a:cubicBezTo>
                    <a:pt x="110" y="173"/>
                    <a:pt x="110" y="176"/>
                    <a:pt x="110" y="178"/>
                  </a:cubicBezTo>
                  <a:cubicBezTo>
                    <a:pt x="110" y="181"/>
                    <a:pt x="109" y="184"/>
                    <a:pt x="109" y="186"/>
                  </a:cubicBezTo>
                  <a:cubicBezTo>
                    <a:pt x="98" y="187"/>
                    <a:pt x="93" y="198"/>
                    <a:pt x="93" y="208"/>
                  </a:cubicBezTo>
                  <a:cubicBezTo>
                    <a:pt x="93" y="209"/>
                    <a:pt x="94" y="209"/>
                    <a:pt x="94" y="209"/>
                  </a:cubicBezTo>
                  <a:cubicBezTo>
                    <a:pt x="100" y="205"/>
                    <a:pt x="105" y="200"/>
                    <a:pt x="108" y="194"/>
                  </a:cubicBezTo>
                  <a:cubicBezTo>
                    <a:pt x="107" y="201"/>
                    <a:pt x="105" y="208"/>
                    <a:pt x="103" y="215"/>
                  </a:cubicBezTo>
                  <a:cubicBezTo>
                    <a:pt x="103" y="215"/>
                    <a:pt x="103" y="215"/>
                    <a:pt x="103" y="216"/>
                  </a:cubicBezTo>
                  <a:cubicBezTo>
                    <a:pt x="101" y="219"/>
                    <a:pt x="98" y="221"/>
                    <a:pt x="94" y="223"/>
                  </a:cubicBezTo>
                  <a:cubicBezTo>
                    <a:pt x="93" y="221"/>
                    <a:pt x="91" y="219"/>
                    <a:pt x="89" y="218"/>
                  </a:cubicBezTo>
                  <a:cubicBezTo>
                    <a:pt x="85" y="218"/>
                    <a:pt x="82" y="221"/>
                    <a:pt x="82" y="224"/>
                  </a:cubicBezTo>
                  <a:cubicBezTo>
                    <a:pt x="83" y="228"/>
                    <a:pt x="85" y="230"/>
                    <a:pt x="89" y="230"/>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6"/>
            <p:cNvSpPr/>
            <p:nvPr/>
          </p:nvSpPr>
          <p:spPr bwMode="auto">
            <a:xfrm>
              <a:off x="308" y="3703"/>
              <a:ext cx="441" cy="1250"/>
            </a:xfrm>
            <a:custGeom>
              <a:avLst/>
              <a:gdLst>
                <a:gd name="T0" fmla="*/ 51 w 87"/>
                <a:gd name="T1" fmla="*/ 87 h 247"/>
                <a:gd name="T2" fmla="*/ 70 w 87"/>
                <a:gd name="T3" fmla="*/ 104 h 247"/>
                <a:gd name="T4" fmla="*/ 52 w 87"/>
                <a:gd name="T5" fmla="*/ 105 h 247"/>
                <a:gd name="T6" fmla="*/ 80 w 87"/>
                <a:gd name="T7" fmla="*/ 139 h 247"/>
                <a:gd name="T8" fmla="*/ 52 w 87"/>
                <a:gd name="T9" fmla="*/ 134 h 247"/>
                <a:gd name="T10" fmla="*/ 62 w 87"/>
                <a:gd name="T11" fmla="*/ 155 h 247"/>
                <a:gd name="T12" fmla="*/ 52 w 87"/>
                <a:gd name="T13" fmla="*/ 139 h 247"/>
                <a:gd name="T14" fmla="*/ 67 w 87"/>
                <a:gd name="T15" fmla="*/ 184 h 247"/>
                <a:gd name="T16" fmla="*/ 47 w 87"/>
                <a:gd name="T17" fmla="*/ 170 h 247"/>
                <a:gd name="T18" fmla="*/ 46 w 87"/>
                <a:gd name="T19" fmla="*/ 175 h 247"/>
                <a:gd name="T20" fmla="*/ 43 w 87"/>
                <a:gd name="T21" fmla="*/ 187 h 247"/>
                <a:gd name="T22" fmla="*/ 41 w 87"/>
                <a:gd name="T23" fmla="*/ 191 h 247"/>
                <a:gd name="T24" fmla="*/ 35 w 87"/>
                <a:gd name="T25" fmla="*/ 230 h 247"/>
                <a:gd name="T26" fmla="*/ 26 w 87"/>
                <a:gd name="T27" fmla="*/ 220 h 247"/>
                <a:gd name="T28" fmla="*/ 22 w 87"/>
                <a:gd name="T29" fmla="*/ 246 h 247"/>
                <a:gd name="T30" fmla="*/ 18 w 87"/>
                <a:gd name="T31" fmla="*/ 229 h 247"/>
                <a:gd name="T32" fmla="*/ 1 w 87"/>
                <a:gd name="T33" fmla="*/ 245 h 247"/>
                <a:gd name="T34" fmla="*/ 1 w 87"/>
                <a:gd name="T35" fmla="*/ 225 h 247"/>
                <a:gd name="T36" fmla="*/ 23 w 87"/>
                <a:gd name="T37" fmla="*/ 218 h 247"/>
                <a:gd name="T38" fmla="*/ 12 w 87"/>
                <a:gd name="T39" fmla="*/ 211 h 247"/>
                <a:gd name="T40" fmla="*/ 33 w 87"/>
                <a:gd name="T41" fmla="*/ 202 h 247"/>
                <a:gd name="T42" fmla="*/ 8 w 87"/>
                <a:gd name="T43" fmla="*/ 197 h 247"/>
                <a:gd name="T44" fmla="*/ 22 w 87"/>
                <a:gd name="T45" fmla="*/ 181 h 247"/>
                <a:gd name="T46" fmla="*/ 47 w 87"/>
                <a:gd name="T47" fmla="*/ 157 h 247"/>
                <a:gd name="T48" fmla="*/ 47 w 87"/>
                <a:gd name="T49" fmla="*/ 152 h 247"/>
                <a:gd name="T50" fmla="*/ 29 w 87"/>
                <a:gd name="T51" fmla="*/ 145 h 247"/>
                <a:gd name="T52" fmla="*/ 50 w 87"/>
                <a:gd name="T53" fmla="*/ 122 h 247"/>
                <a:gd name="T54" fmla="*/ 38 w 87"/>
                <a:gd name="T55" fmla="*/ 120 h 247"/>
                <a:gd name="T56" fmla="*/ 29 w 87"/>
                <a:gd name="T57" fmla="*/ 115 h 247"/>
                <a:gd name="T58" fmla="*/ 48 w 87"/>
                <a:gd name="T59" fmla="*/ 88 h 247"/>
                <a:gd name="T60" fmla="*/ 48 w 87"/>
                <a:gd name="T61" fmla="*/ 83 h 247"/>
                <a:gd name="T62" fmla="*/ 26 w 87"/>
                <a:gd name="T63" fmla="*/ 86 h 247"/>
                <a:gd name="T64" fmla="*/ 40 w 87"/>
                <a:gd name="T65" fmla="*/ 51 h 247"/>
                <a:gd name="T66" fmla="*/ 39 w 87"/>
                <a:gd name="T67" fmla="*/ 48 h 247"/>
                <a:gd name="T68" fmla="*/ 30 w 87"/>
                <a:gd name="T69" fmla="*/ 27 h 247"/>
                <a:gd name="T70" fmla="*/ 6 w 87"/>
                <a:gd name="T71" fmla="*/ 57 h 247"/>
                <a:gd name="T72" fmla="*/ 29 w 87"/>
                <a:gd name="T73" fmla="*/ 26 h 247"/>
                <a:gd name="T74" fmla="*/ 14 w 87"/>
                <a:gd name="T75" fmla="*/ 1 h 247"/>
                <a:gd name="T76" fmla="*/ 74 w 87"/>
                <a:gd name="T77" fmla="*/ 32 h 247"/>
                <a:gd name="T78" fmla="*/ 58 w 87"/>
                <a:gd name="T79" fmla="*/ 46 h 247"/>
                <a:gd name="T80" fmla="*/ 43 w 87"/>
                <a:gd name="T81" fmla="*/ 50 h 247"/>
                <a:gd name="T82" fmla="*/ 75 w 87"/>
                <a:gd name="T83" fmla="*/ 79 h 247"/>
                <a:gd name="T84" fmla="*/ 50 w 87"/>
                <a:gd name="T85" fmla="*/ 84 h 247"/>
                <a:gd name="T86" fmla="*/ 50 w 87"/>
                <a:gd name="T87" fmla="*/ 84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247">
                  <a:moveTo>
                    <a:pt x="86" y="99"/>
                  </a:moveTo>
                  <a:cubicBezTo>
                    <a:pt x="78" y="99"/>
                    <a:pt x="71" y="98"/>
                    <a:pt x="64" y="95"/>
                  </a:cubicBezTo>
                  <a:cubicBezTo>
                    <a:pt x="60" y="93"/>
                    <a:pt x="54" y="91"/>
                    <a:pt x="51" y="87"/>
                  </a:cubicBezTo>
                  <a:cubicBezTo>
                    <a:pt x="51" y="92"/>
                    <a:pt x="51" y="96"/>
                    <a:pt x="52" y="101"/>
                  </a:cubicBezTo>
                  <a:cubicBezTo>
                    <a:pt x="55" y="98"/>
                    <a:pt x="60" y="99"/>
                    <a:pt x="64" y="101"/>
                  </a:cubicBezTo>
                  <a:cubicBezTo>
                    <a:pt x="66" y="102"/>
                    <a:pt x="68" y="103"/>
                    <a:pt x="70" y="104"/>
                  </a:cubicBezTo>
                  <a:cubicBezTo>
                    <a:pt x="72" y="107"/>
                    <a:pt x="73" y="111"/>
                    <a:pt x="74" y="115"/>
                  </a:cubicBezTo>
                  <a:cubicBezTo>
                    <a:pt x="75" y="115"/>
                    <a:pt x="74" y="117"/>
                    <a:pt x="73" y="116"/>
                  </a:cubicBezTo>
                  <a:cubicBezTo>
                    <a:pt x="65" y="115"/>
                    <a:pt x="57" y="112"/>
                    <a:pt x="52" y="105"/>
                  </a:cubicBezTo>
                  <a:cubicBezTo>
                    <a:pt x="52" y="109"/>
                    <a:pt x="52" y="114"/>
                    <a:pt x="52" y="118"/>
                  </a:cubicBezTo>
                  <a:cubicBezTo>
                    <a:pt x="58" y="117"/>
                    <a:pt x="66" y="123"/>
                    <a:pt x="70" y="126"/>
                  </a:cubicBezTo>
                  <a:cubicBezTo>
                    <a:pt x="74" y="129"/>
                    <a:pt x="79" y="133"/>
                    <a:pt x="80" y="139"/>
                  </a:cubicBezTo>
                  <a:cubicBezTo>
                    <a:pt x="80" y="140"/>
                    <a:pt x="79" y="141"/>
                    <a:pt x="78" y="141"/>
                  </a:cubicBezTo>
                  <a:cubicBezTo>
                    <a:pt x="67" y="140"/>
                    <a:pt x="55" y="133"/>
                    <a:pt x="52" y="121"/>
                  </a:cubicBezTo>
                  <a:cubicBezTo>
                    <a:pt x="52" y="126"/>
                    <a:pt x="52" y="130"/>
                    <a:pt x="52" y="134"/>
                  </a:cubicBezTo>
                  <a:cubicBezTo>
                    <a:pt x="54" y="134"/>
                    <a:pt x="59" y="138"/>
                    <a:pt x="60" y="139"/>
                  </a:cubicBezTo>
                  <a:cubicBezTo>
                    <a:pt x="64" y="143"/>
                    <a:pt x="66" y="149"/>
                    <a:pt x="64" y="155"/>
                  </a:cubicBezTo>
                  <a:cubicBezTo>
                    <a:pt x="64" y="156"/>
                    <a:pt x="63" y="156"/>
                    <a:pt x="62" y="155"/>
                  </a:cubicBezTo>
                  <a:cubicBezTo>
                    <a:pt x="59" y="152"/>
                    <a:pt x="57" y="149"/>
                    <a:pt x="55" y="146"/>
                  </a:cubicBezTo>
                  <a:cubicBezTo>
                    <a:pt x="54" y="144"/>
                    <a:pt x="52" y="142"/>
                    <a:pt x="52" y="139"/>
                  </a:cubicBezTo>
                  <a:cubicBezTo>
                    <a:pt x="52" y="139"/>
                    <a:pt x="52" y="139"/>
                    <a:pt x="52" y="139"/>
                  </a:cubicBezTo>
                  <a:cubicBezTo>
                    <a:pt x="51" y="143"/>
                    <a:pt x="51" y="147"/>
                    <a:pt x="50" y="151"/>
                  </a:cubicBezTo>
                  <a:cubicBezTo>
                    <a:pt x="61" y="158"/>
                    <a:pt x="68" y="170"/>
                    <a:pt x="69" y="183"/>
                  </a:cubicBezTo>
                  <a:cubicBezTo>
                    <a:pt x="69" y="184"/>
                    <a:pt x="68" y="185"/>
                    <a:pt x="67" y="184"/>
                  </a:cubicBezTo>
                  <a:cubicBezTo>
                    <a:pt x="61" y="181"/>
                    <a:pt x="56" y="173"/>
                    <a:pt x="53" y="167"/>
                  </a:cubicBezTo>
                  <a:cubicBezTo>
                    <a:pt x="52" y="165"/>
                    <a:pt x="50" y="162"/>
                    <a:pt x="49" y="159"/>
                  </a:cubicBezTo>
                  <a:cubicBezTo>
                    <a:pt x="49" y="162"/>
                    <a:pt x="48" y="166"/>
                    <a:pt x="47" y="170"/>
                  </a:cubicBezTo>
                  <a:cubicBezTo>
                    <a:pt x="55" y="175"/>
                    <a:pt x="60" y="185"/>
                    <a:pt x="60" y="194"/>
                  </a:cubicBezTo>
                  <a:cubicBezTo>
                    <a:pt x="60" y="195"/>
                    <a:pt x="59" y="196"/>
                    <a:pt x="58" y="195"/>
                  </a:cubicBezTo>
                  <a:cubicBezTo>
                    <a:pt x="52" y="190"/>
                    <a:pt x="47" y="183"/>
                    <a:pt x="46" y="175"/>
                  </a:cubicBezTo>
                  <a:cubicBezTo>
                    <a:pt x="45" y="178"/>
                    <a:pt x="44" y="182"/>
                    <a:pt x="43" y="185"/>
                  </a:cubicBezTo>
                  <a:cubicBezTo>
                    <a:pt x="42" y="186"/>
                    <a:pt x="42" y="186"/>
                    <a:pt x="42" y="187"/>
                  </a:cubicBezTo>
                  <a:cubicBezTo>
                    <a:pt x="42" y="187"/>
                    <a:pt x="43" y="187"/>
                    <a:pt x="43" y="187"/>
                  </a:cubicBezTo>
                  <a:cubicBezTo>
                    <a:pt x="53" y="197"/>
                    <a:pt x="56" y="212"/>
                    <a:pt x="51" y="225"/>
                  </a:cubicBezTo>
                  <a:cubicBezTo>
                    <a:pt x="51" y="226"/>
                    <a:pt x="50" y="226"/>
                    <a:pt x="49" y="225"/>
                  </a:cubicBezTo>
                  <a:cubicBezTo>
                    <a:pt x="43" y="215"/>
                    <a:pt x="40" y="203"/>
                    <a:pt x="41" y="191"/>
                  </a:cubicBezTo>
                  <a:cubicBezTo>
                    <a:pt x="39" y="195"/>
                    <a:pt x="37" y="199"/>
                    <a:pt x="35" y="203"/>
                  </a:cubicBezTo>
                  <a:cubicBezTo>
                    <a:pt x="40" y="211"/>
                    <a:pt x="41" y="221"/>
                    <a:pt x="37" y="230"/>
                  </a:cubicBezTo>
                  <a:cubicBezTo>
                    <a:pt x="37" y="231"/>
                    <a:pt x="36" y="231"/>
                    <a:pt x="35" y="230"/>
                  </a:cubicBezTo>
                  <a:cubicBezTo>
                    <a:pt x="32" y="224"/>
                    <a:pt x="31" y="217"/>
                    <a:pt x="31" y="210"/>
                  </a:cubicBezTo>
                  <a:cubicBezTo>
                    <a:pt x="30" y="213"/>
                    <a:pt x="28" y="216"/>
                    <a:pt x="26" y="219"/>
                  </a:cubicBezTo>
                  <a:cubicBezTo>
                    <a:pt x="26" y="219"/>
                    <a:pt x="26" y="220"/>
                    <a:pt x="26" y="220"/>
                  </a:cubicBezTo>
                  <a:cubicBezTo>
                    <a:pt x="26" y="220"/>
                    <a:pt x="26" y="220"/>
                    <a:pt x="26" y="221"/>
                  </a:cubicBezTo>
                  <a:cubicBezTo>
                    <a:pt x="29" y="229"/>
                    <a:pt x="28" y="239"/>
                    <a:pt x="24" y="247"/>
                  </a:cubicBezTo>
                  <a:cubicBezTo>
                    <a:pt x="23" y="247"/>
                    <a:pt x="22" y="247"/>
                    <a:pt x="22" y="246"/>
                  </a:cubicBezTo>
                  <a:cubicBezTo>
                    <a:pt x="20" y="241"/>
                    <a:pt x="20" y="237"/>
                    <a:pt x="21" y="232"/>
                  </a:cubicBezTo>
                  <a:cubicBezTo>
                    <a:pt x="21" y="230"/>
                    <a:pt x="21" y="227"/>
                    <a:pt x="22" y="225"/>
                  </a:cubicBezTo>
                  <a:cubicBezTo>
                    <a:pt x="20" y="226"/>
                    <a:pt x="19" y="228"/>
                    <a:pt x="18" y="229"/>
                  </a:cubicBezTo>
                  <a:cubicBezTo>
                    <a:pt x="18" y="229"/>
                    <a:pt x="18" y="230"/>
                    <a:pt x="18" y="230"/>
                  </a:cubicBezTo>
                  <a:cubicBezTo>
                    <a:pt x="15" y="237"/>
                    <a:pt x="10" y="243"/>
                    <a:pt x="3" y="247"/>
                  </a:cubicBezTo>
                  <a:cubicBezTo>
                    <a:pt x="2" y="247"/>
                    <a:pt x="1" y="246"/>
                    <a:pt x="1" y="245"/>
                  </a:cubicBezTo>
                  <a:cubicBezTo>
                    <a:pt x="3" y="238"/>
                    <a:pt x="9" y="230"/>
                    <a:pt x="16" y="228"/>
                  </a:cubicBezTo>
                  <a:cubicBezTo>
                    <a:pt x="18" y="226"/>
                    <a:pt x="19" y="224"/>
                    <a:pt x="21" y="222"/>
                  </a:cubicBezTo>
                  <a:cubicBezTo>
                    <a:pt x="15" y="224"/>
                    <a:pt x="8" y="225"/>
                    <a:pt x="1" y="225"/>
                  </a:cubicBezTo>
                  <a:cubicBezTo>
                    <a:pt x="0" y="224"/>
                    <a:pt x="0" y="223"/>
                    <a:pt x="1" y="223"/>
                  </a:cubicBezTo>
                  <a:cubicBezTo>
                    <a:pt x="7" y="217"/>
                    <a:pt x="16" y="215"/>
                    <a:pt x="23" y="218"/>
                  </a:cubicBezTo>
                  <a:cubicBezTo>
                    <a:pt x="23" y="218"/>
                    <a:pt x="23" y="218"/>
                    <a:pt x="23" y="218"/>
                  </a:cubicBezTo>
                  <a:cubicBezTo>
                    <a:pt x="23" y="218"/>
                    <a:pt x="24" y="218"/>
                    <a:pt x="24" y="218"/>
                  </a:cubicBezTo>
                  <a:cubicBezTo>
                    <a:pt x="26" y="214"/>
                    <a:pt x="28" y="210"/>
                    <a:pt x="30" y="206"/>
                  </a:cubicBezTo>
                  <a:cubicBezTo>
                    <a:pt x="25" y="210"/>
                    <a:pt x="18" y="211"/>
                    <a:pt x="12" y="211"/>
                  </a:cubicBezTo>
                  <a:cubicBezTo>
                    <a:pt x="11" y="211"/>
                    <a:pt x="10" y="210"/>
                    <a:pt x="11" y="209"/>
                  </a:cubicBezTo>
                  <a:cubicBezTo>
                    <a:pt x="16" y="204"/>
                    <a:pt x="25" y="200"/>
                    <a:pt x="33" y="202"/>
                  </a:cubicBezTo>
                  <a:cubicBezTo>
                    <a:pt x="33" y="202"/>
                    <a:pt x="33" y="202"/>
                    <a:pt x="33" y="202"/>
                  </a:cubicBezTo>
                  <a:cubicBezTo>
                    <a:pt x="34" y="199"/>
                    <a:pt x="36" y="196"/>
                    <a:pt x="37" y="193"/>
                  </a:cubicBezTo>
                  <a:cubicBezTo>
                    <a:pt x="28" y="197"/>
                    <a:pt x="19" y="199"/>
                    <a:pt x="9" y="199"/>
                  </a:cubicBezTo>
                  <a:cubicBezTo>
                    <a:pt x="8" y="199"/>
                    <a:pt x="7" y="198"/>
                    <a:pt x="8" y="197"/>
                  </a:cubicBezTo>
                  <a:cubicBezTo>
                    <a:pt x="15" y="189"/>
                    <a:pt x="28" y="184"/>
                    <a:pt x="39" y="188"/>
                  </a:cubicBezTo>
                  <a:cubicBezTo>
                    <a:pt x="41" y="184"/>
                    <a:pt x="42" y="179"/>
                    <a:pt x="43" y="174"/>
                  </a:cubicBezTo>
                  <a:cubicBezTo>
                    <a:pt x="37" y="179"/>
                    <a:pt x="29" y="180"/>
                    <a:pt x="22" y="181"/>
                  </a:cubicBezTo>
                  <a:cubicBezTo>
                    <a:pt x="21" y="181"/>
                    <a:pt x="20" y="180"/>
                    <a:pt x="20" y="179"/>
                  </a:cubicBezTo>
                  <a:cubicBezTo>
                    <a:pt x="26" y="171"/>
                    <a:pt x="35" y="169"/>
                    <a:pt x="44" y="169"/>
                  </a:cubicBezTo>
                  <a:cubicBezTo>
                    <a:pt x="45" y="165"/>
                    <a:pt x="46" y="161"/>
                    <a:pt x="47" y="157"/>
                  </a:cubicBezTo>
                  <a:cubicBezTo>
                    <a:pt x="38" y="163"/>
                    <a:pt x="28" y="166"/>
                    <a:pt x="17" y="167"/>
                  </a:cubicBezTo>
                  <a:cubicBezTo>
                    <a:pt x="17" y="167"/>
                    <a:pt x="16" y="166"/>
                    <a:pt x="16" y="166"/>
                  </a:cubicBezTo>
                  <a:cubicBezTo>
                    <a:pt x="23" y="156"/>
                    <a:pt x="36" y="150"/>
                    <a:pt x="47" y="152"/>
                  </a:cubicBezTo>
                  <a:cubicBezTo>
                    <a:pt x="48" y="149"/>
                    <a:pt x="48" y="145"/>
                    <a:pt x="49" y="142"/>
                  </a:cubicBezTo>
                  <a:cubicBezTo>
                    <a:pt x="43" y="146"/>
                    <a:pt x="36" y="147"/>
                    <a:pt x="29" y="146"/>
                  </a:cubicBezTo>
                  <a:cubicBezTo>
                    <a:pt x="29" y="146"/>
                    <a:pt x="28" y="145"/>
                    <a:pt x="29" y="145"/>
                  </a:cubicBezTo>
                  <a:cubicBezTo>
                    <a:pt x="31" y="140"/>
                    <a:pt x="35" y="139"/>
                    <a:pt x="39" y="137"/>
                  </a:cubicBezTo>
                  <a:cubicBezTo>
                    <a:pt x="42" y="136"/>
                    <a:pt x="46" y="135"/>
                    <a:pt x="49" y="135"/>
                  </a:cubicBezTo>
                  <a:cubicBezTo>
                    <a:pt x="49" y="131"/>
                    <a:pt x="50" y="126"/>
                    <a:pt x="50" y="122"/>
                  </a:cubicBezTo>
                  <a:cubicBezTo>
                    <a:pt x="42" y="130"/>
                    <a:pt x="30" y="134"/>
                    <a:pt x="19" y="134"/>
                  </a:cubicBezTo>
                  <a:cubicBezTo>
                    <a:pt x="18" y="134"/>
                    <a:pt x="17" y="133"/>
                    <a:pt x="18" y="132"/>
                  </a:cubicBezTo>
                  <a:cubicBezTo>
                    <a:pt x="23" y="126"/>
                    <a:pt x="30" y="122"/>
                    <a:pt x="38" y="120"/>
                  </a:cubicBezTo>
                  <a:cubicBezTo>
                    <a:pt x="40" y="120"/>
                    <a:pt x="46" y="118"/>
                    <a:pt x="50" y="119"/>
                  </a:cubicBezTo>
                  <a:cubicBezTo>
                    <a:pt x="50" y="114"/>
                    <a:pt x="50" y="110"/>
                    <a:pt x="50" y="105"/>
                  </a:cubicBezTo>
                  <a:cubicBezTo>
                    <a:pt x="45" y="111"/>
                    <a:pt x="36" y="115"/>
                    <a:pt x="29" y="115"/>
                  </a:cubicBezTo>
                  <a:cubicBezTo>
                    <a:pt x="28" y="115"/>
                    <a:pt x="28" y="113"/>
                    <a:pt x="28" y="113"/>
                  </a:cubicBezTo>
                  <a:cubicBezTo>
                    <a:pt x="33" y="106"/>
                    <a:pt x="40" y="99"/>
                    <a:pt x="49" y="100"/>
                  </a:cubicBezTo>
                  <a:cubicBezTo>
                    <a:pt x="49" y="96"/>
                    <a:pt x="49" y="92"/>
                    <a:pt x="48" y="88"/>
                  </a:cubicBezTo>
                  <a:cubicBezTo>
                    <a:pt x="43" y="98"/>
                    <a:pt x="31" y="104"/>
                    <a:pt x="21" y="109"/>
                  </a:cubicBezTo>
                  <a:cubicBezTo>
                    <a:pt x="20" y="110"/>
                    <a:pt x="19" y="109"/>
                    <a:pt x="19" y="108"/>
                  </a:cubicBezTo>
                  <a:cubicBezTo>
                    <a:pt x="24" y="96"/>
                    <a:pt x="35" y="85"/>
                    <a:pt x="48" y="83"/>
                  </a:cubicBezTo>
                  <a:cubicBezTo>
                    <a:pt x="47" y="79"/>
                    <a:pt x="46" y="75"/>
                    <a:pt x="46" y="71"/>
                  </a:cubicBezTo>
                  <a:cubicBezTo>
                    <a:pt x="44" y="74"/>
                    <a:pt x="42" y="77"/>
                    <a:pt x="39" y="79"/>
                  </a:cubicBezTo>
                  <a:cubicBezTo>
                    <a:pt x="35" y="82"/>
                    <a:pt x="30" y="83"/>
                    <a:pt x="26" y="86"/>
                  </a:cubicBezTo>
                  <a:cubicBezTo>
                    <a:pt x="25" y="86"/>
                    <a:pt x="24" y="86"/>
                    <a:pt x="24" y="84"/>
                  </a:cubicBezTo>
                  <a:cubicBezTo>
                    <a:pt x="27" y="75"/>
                    <a:pt x="35" y="68"/>
                    <a:pt x="45" y="67"/>
                  </a:cubicBezTo>
                  <a:cubicBezTo>
                    <a:pt x="44" y="61"/>
                    <a:pt x="42" y="56"/>
                    <a:pt x="40" y="51"/>
                  </a:cubicBezTo>
                  <a:cubicBezTo>
                    <a:pt x="36" y="60"/>
                    <a:pt x="28" y="67"/>
                    <a:pt x="19" y="71"/>
                  </a:cubicBezTo>
                  <a:cubicBezTo>
                    <a:pt x="18" y="71"/>
                    <a:pt x="17" y="70"/>
                    <a:pt x="17" y="69"/>
                  </a:cubicBezTo>
                  <a:cubicBezTo>
                    <a:pt x="21" y="59"/>
                    <a:pt x="29" y="50"/>
                    <a:pt x="39" y="48"/>
                  </a:cubicBezTo>
                  <a:cubicBezTo>
                    <a:pt x="39" y="47"/>
                    <a:pt x="39" y="47"/>
                    <a:pt x="39" y="47"/>
                  </a:cubicBezTo>
                  <a:cubicBezTo>
                    <a:pt x="39" y="47"/>
                    <a:pt x="39" y="46"/>
                    <a:pt x="38" y="45"/>
                  </a:cubicBezTo>
                  <a:cubicBezTo>
                    <a:pt x="36" y="39"/>
                    <a:pt x="33" y="33"/>
                    <a:pt x="30" y="27"/>
                  </a:cubicBezTo>
                  <a:cubicBezTo>
                    <a:pt x="30" y="27"/>
                    <a:pt x="30" y="27"/>
                    <a:pt x="29" y="27"/>
                  </a:cubicBezTo>
                  <a:cubicBezTo>
                    <a:pt x="29" y="27"/>
                    <a:pt x="29" y="28"/>
                    <a:pt x="29" y="28"/>
                  </a:cubicBezTo>
                  <a:cubicBezTo>
                    <a:pt x="27" y="40"/>
                    <a:pt x="16" y="51"/>
                    <a:pt x="6" y="57"/>
                  </a:cubicBezTo>
                  <a:cubicBezTo>
                    <a:pt x="5" y="57"/>
                    <a:pt x="4" y="57"/>
                    <a:pt x="4" y="56"/>
                  </a:cubicBezTo>
                  <a:cubicBezTo>
                    <a:pt x="5" y="48"/>
                    <a:pt x="9" y="41"/>
                    <a:pt x="15" y="36"/>
                  </a:cubicBezTo>
                  <a:cubicBezTo>
                    <a:pt x="18" y="32"/>
                    <a:pt x="24" y="26"/>
                    <a:pt x="29" y="26"/>
                  </a:cubicBezTo>
                  <a:cubicBezTo>
                    <a:pt x="29" y="26"/>
                    <a:pt x="29" y="25"/>
                    <a:pt x="29" y="25"/>
                  </a:cubicBezTo>
                  <a:cubicBezTo>
                    <a:pt x="24" y="17"/>
                    <a:pt x="19" y="9"/>
                    <a:pt x="12" y="2"/>
                  </a:cubicBezTo>
                  <a:cubicBezTo>
                    <a:pt x="12" y="1"/>
                    <a:pt x="13" y="0"/>
                    <a:pt x="14" y="1"/>
                  </a:cubicBezTo>
                  <a:cubicBezTo>
                    <a:pt x="20" y="8"/>
                    <a:pt x="26" y="16"/>
                    <a:pt x="31" y="24"/>
                  </a:cubicBezTo>
                  <a:cubicBezTo>
                    <a:pt x="45" y="19"/>
                    <a:pt x="61" y="22"/>
                    <a:pt x="74" y="29"/>
                  </a:cubicBezTo>
                  <a:cubicBezTo>
                    <a:pt x="75" y="30"/>
                    <a:pt x="75" y="31"/>
                    <a:pt x="74" y="32"/>
                  </a:cubicBezTo>
                  <a:cubicBezTo>
                    <a:pt x="61" y="37"/>
                    <a:pt x="47" y="36"/>
                    <a:pt x="34" y="30"/>
                  </a:cubicBezTo>
                  <a:cubicBezTo>
                    <a:pt x="37" y="35"/>
                    <a:pt x="39" y="41"/>
                    <a:pt x="41" y="46"/>
                  </a:cubicBezTo>
                  <a:cubicBezTo>
                    <a:pt x="45" y="42"/>
                    <a:pt x="54" y="45"/>
                    <a:pt x="58" y="46"/>
                  </a:cubicBezTo>
                  <a:cubicBezTo>
                    <a:pt x="64" y="49"/>
                    <a:pt x="70" y="53"/>
                    <a:pt x="75" y="58"/>
                  </a:cubicBezTo>
                  <a:cubicBezTo>
                    <a:pt x="76" y="59"/>
                    <a:pt x="75" y="60"/>
                    <a:pt x="74" y="60"/>
                  </a:cubicBezTo>
                  <a:cubicBezTo>
                    <a:pt x="63" y="60"/>
                    <a:pt x="52" y="57"/>
                    <a:pt x="43" y="50"/>
                  </a:cubicBezTo>
                  <a:cubicBezTo>
                    <a:pt x="44" y="55"/>
                    <a:pt x="46" y="61"/>
                    <a:pt x="47" y="66"/>
                  </a:cubicBezTo>
                  <a:cubicBezTo>
                    <a:pt x="58" y="63"/>
                    <a:pt x="70" y="68"/>
                    <a:pt x="77" y="77"/>
                  </a:cubicBezTo>
                  <a:cubicBezTo>
                    <a:pt x="77" y="78"/>
                    <a:pt x="76" y="79"/>
                    <a:pt x="75" y="79"/>
                  </a:cubicBezTo>
                  <a:cubicBezTo>
                    <a:pt x="66" y="79"/>
                    <a:pt x="54" y="76"/>
                    <a:pt x="48" y="68"/>
                  </a:cubicBezTo>
                  <a:cubicBezTo>
                    <a:pt x="48" y="68"/>
                    <a:pt x="48" y="68"/>
                    <a:pt x="48" y="68"/>
                  </a:cubicBezTo>
                  <a:cubicBezTo>
                    <a:pt x="49" y="73"/>
                    <a:pt x="50" y="79"/>
                    <a:pt x="50" y="84"/>
                  </a:cubicBezTo>
                  <a:cubicBezTo>
                    <a:pt x="50" y="84"/>
                    <a:pt x="50" y="84"/>
                    <a:pt x="50" y="84"/>
                  </a:cubicBezTo>
                  <a:cubicBezTo>
                    <a:pt x="50" y="84"/>
                    <a:pt x="50" y="84"/>
                    <a:pt x="50" y="84"/>
                  </a:cubicBezTo>
                  <a:cubicBezTo>
                    <a:pt x="50" y="84"/>
                    <a:pt x="50" y="84"/>
                    <a:pt x="50" y="84"/>
                  </a:cubicBezTo>
                  <a:cubicBezTo>
                    <a:pt x="63" y="79"/>
                    <a:pt x="79" y="87"/>
                    <a:pt x="87" y="97"/>
                  </a:cubicBezTo>
                  <a:cubicBezTo>
                    <a:pt x="87" y="98"/>
                    <a:pt x="87" y="99"/>
                    <a:pt x="86" y="99"/>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7"/>
            <p:cNvSpPr/>
            <p:nvPr/>
          </p:nvSpPr>
          <p:spPr bwMode="auto">
            <a:xfrm>
              <a:off x="1700" y="1726"/>
              <a:ext cx="562" cy="1254"/>
            </a:xfrm>
            <a:custGeom>
              <a:avLst/>
              <a:gdLst>
                <a:gd name="T0" fmla="*/ 44 w 111"/>
                <a:gd name="T1" fmla="*/ 158 h 248"/>
                <a:gd name="T2" fmla="*/ 22 w 111"/>
                <a:gd name="T3" fmla="*/ 140 h 248"/>
                <a:gd name="T4" fmla="*/ 43 w 111"/>
                <a:gd name="T5" fmla="*/ 140 h 248"/>
                <a:gd name="T6" fmla="*/ 11 w 111"/>
                <a:gd name="T7" fmla="*/ 104 h 248"/>
                <a:gd name="T8" fmla="*/ 45 w 111"/>
                <a:gd name="T9" fmla="*/ 111 h 248"/>
                <a:gd name="T10" fmla="*/ 33 w 111"/>
                <a:gd name="T11" fmla="*/ 89 h 248"/>
                <a:gd name="T12" fmla="*/ 45 w 111"/>
                <a:gd name="T13" fmla="*/ 106 h 248"/>
                <a:gd name="T14" fmla="*/ 29 w 111"/>
                <a:gd name="T15" fmla="*/ 60 h 248"/>
                <a:gd name="T16" fmla="*/ 52 w 111"/>
                <a:gd name="T17" fmla="*/ 76 h 248"/>
                <a:gd name="T18" fmla="*/ 54 w 111"/>
                <a:gd name="T19" fmla="*/ 71 h 248"/>
                <a:gd name="T20" fmla="*/ 58 w 111"/>
                <a:gd name="T21" fmla="*/ 59 h 248"/>
                <a:gd name="T22" fmla="*/ 61 w 111"/>
                <a:gd name="T23" fmla="*/ 55 h 248"/>
                <a:gd name="T24" fmla="*/ 69 w 111"/>
                <a:gd name="T25" fmla="*/ 17 h 248"/>
                <a:gd name="T26" fmla="*/ 80 w 111"/>
                <a:gd name="T27" fmla="*/ 27 h 248"/>
                <a:gd name="T28" fmla="*/ 86 w 111"/>
                <a:gd name="T29" fmla="*/ 1 h 248"/>
                <a:gd name="T30" fmla="*/ 90 w 111"/>
                <a:gd name="T31" fmla="*/ 19 h 248"/>
                <a:gd name="T32" fmla="*/ 110 w 111"/>
                <a:gd name="T33" fmla="*/ 4 h 248"/>
                <a:gd name="T34" fmla="*/ 109 w 111"/>
                <a:gd name="T35" fmla="*/ 24 h 248"/>
                <a:gd name="T36" fmla="*/ 83 w 111"/>
                <a:gd name="T37" fmla="*/ 30 h 248"/>
                <a:gd name="T38" fmla="*/ 96 w 111"/>
                <a:gd name="T39" fmla="*/ 37 h 248"/>
                <a:gd name="T40" fmla="*/ 71 w 111"/>
                <a:gd name="T41" fmla="*/ 44 h 248"/>
                <a:gd name="T42" fmla="*/ 100 w 111"/>
                <a:gd name="T43" fmla="*/ 51 h 248"/>
                <a:gd name="T44" fmla="*/ 83 w 111"/>
                <a:gd name="T45" fmla="*/ 66 h 248"/>
                <a:gd name="T46" fmla="*/ 52 w 111"/>
                <a:gd name="T47" fmla="*/ 89 h 248"/>
                <a:gd name="T48" fmla="*/ 51 w 111"/>
                <a:gd name="T49" fmla="*/ 93 h 248"/>
                <a:gd name="T50" fmla="*/ 73 w 111"/>
                <a:gd name="T51" fmla="*/ 102 h 248"/>
                <a:gd name="T52" fmla="*/ 47 w 111"/>
                <a:gd name="T53" fmla="*/ 124 h 248"/>
                <a:gd name="T54" fmla="*/ 61 w 111"/>
                <a:gd name="T55" fmla="*/ 126 h 248"/>
                <a:gd name="T56" fmla="*/ 71 w 111"/>
                <a:gd name="T57" fmla="*/ 132 h 248"/>
                <a:gd name="T58" fmla="*/ 47 w 111"/>
                <a:gd name="T59" fmla="*/ 158 h 248"/>
                <a:gd name="T60" fmla="*/ 48 w 111"/>
                <a:gd name="T61" fmla="*/ 163 h 248"/>
                <a:gd name="T62" fmla="*/ 73 w 111"/>
                <a:gd name="T63" fmla="*/ 161 h 248"/>
                <a:gd name="T64" fmla="*/ 55 w 111"/>
                <a:gd name="T65" fmla="*/ 195 h 248"/>
                <a:gd name="T66" fmla="*/ 56 w 111"/>
                <a:gd name="T67" fmla="*/ 199 h 248"/>
                <a:gd name="T68" fmla="*/ 66 w 111"/>
                <a:gd name="T69" fmla="*/ 220 h 248"/>
                <a:gd name="T70" fmla="*/ 97 w 111"/>
                <a:gd name="T71" fmla="*/ 192 h 248"/>
                <a:gd name="T72" fmla="*/ 67 w 111"/>
                <a:gd name="T73" fmla="*/ 221 h 248"/>
                <a:gd name="T74" fmla="*/ 85 w 111"/>
                <a:gd name="T75" fmla="*/ 247 h 248"/>
                <a:gd name="T76" fmla="*/ 14 w 111"/>
                <a:gd name="T77" fmla="*/ 212 h 248"/>
                <a:gd name="T78" fmla="*/ 34 w 111"/>
                <a:gd name="T79" fmla="*/ 198 h 248"/>
                <a:gd name="T80" fmla="*/ 52 w 111"/>
                <a:gd name="T81" fmla="*/ 195 h 248"/>
                <a:gd name="T82" fmla="*/ 14 w 111"/>
                <a:gd name="T83" fmla="*/ 165 h 248"/>
                <a:gd name="T84" fmla="*/ 45 w 111"/>
                <a:gd name="T85" fmla="*/ 161 h 248"/>
                <a:gd name="T86" fmla="*/ 45 w 111"/>
                <a:gd name="T87" fmla="*/ 161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1" h="248">
                  <a:moveTo>
                    <a:pt x="3" y="144"/>
                  </a:moveTo>
                  <a:cubicBezTo>
                    <a:pt x="12" y="144"/>
                    <a:pt x="20" y="146"/>
                    <a:pt x="29" y="149"/>
                  </a:cubicBezTo>
                  <a:cubicBezTo>
                    <a:pt x="33" y="151"/>
                    <a:pt x="41" y="154"/>
                    <a:pt x="44" y="158"/>
                  </a:cubicBezTo>
                  <a:cubicBezTo>
                    <a:pt x="44" y="153"/>
                    <a:pt x="44" y="149"/>
                    <a:pt x="43" y="144"/>
                  </a:cubicBezTo>
                  <a:cubicBezTo>
                    <a:pt x="39" y="147"/>
                    <a:pt x="33" y="145"/>
                    <a:pt x="29" y="143"/>
                  </a:cubicBezTo>
                  <a:cubicBezTo>
                    <a:pt x="26" y="143"/>
                    <a:pt x="24" y="142"/>
                    <a:pt x="22" y="140"/>
                  </a:cubicBezTo>
                  <a:cubicBezTo>
                    <a:pt x="19" y="137"/>
                    <a:pt x="18" y="132"/>
                    <a:pt x="17" y="129"/>
                  </a:cubicBezTo>
                  <a:cubicBezTo>
                    <a:pt x="16" y="128"/>
                    <a:pt x="17" y="127"/>
                    <a:pt x="18" y="127"/>
                  </a:cubicBezTo>
                  <a:cubicBezTo>
                    <a:pt x="28" y="129"/>
                    <a:pt x="37" y="133"/>
                    <a:pt x="43" y="140"/>
                  </a:cubicBezTo>
                  <a:cubicBezTo>
                    <a:pt x="43" y="136"/>
                    <a:pt x="43" y="131"/>
                    <a:pt x="43" y="127"/>
                  </a:cubicBezTo>
                  <a:cubicBezTo>
                    <a:pt x="36" y="128"/>
                    <a:pt x="28" y="122"/>
                    <a:pt x="23" y="118"/>
                  </a:cubicBezTo>
                  <a:cubicBezTo>
                    <a:pt x="17" y="115"/>
                    <a:pt x="12" y="110"/>
                    <a:pt x="11" y="104"/>
                  </a:cubicBezTo>
                  <a:cubicBezTo>
                    <a:pt x="11" y="103"/>
                    <a:pt x="12" y="102"/>
                    <a:pt x="13" y="102"/>
                  </a:cubicBezTo>
                  <a:cubicBezTo>
                    <a:pt x="26" y="104"/>
                    <a:pt x="41" y="112"/>
                    <a:pt x="44" y="124"/>
                  </a:cubicBezTo>
                  <a:cubicBezTo>
                    <a:pt x="44" y="120"/>
                    <a:pt x="44" y="115"/>
                    <a:pt x="45" y="111"/>
                  </a:cubicBezTo>
                  <a:cubicBezTo>
                    <a:pt x="42" y="111"/>
                    <a:pt x="37" y="107"/>
                    <a:pt x="35" y="106"/>
                  </a:cubicBezTo>
                  <a:cubicBezTo>
                    <a:pt x="30" y="102"/>
                    <a:pt x="28" y="95"/>
                    <a:pt x="31" y="90"/>
                  </a:cubicBezTo>
                  <a:cubicBezTo>
                    <a:pt x="31" y="89"/>
                    <a:pt x="33" y="89"/>
                    <a:pt x="33" y="89"/>
                  </a:cubicBezTo>
                  <a:cubicBezTo>
                    <a:pt x="37" y="92"/>
                    <a:pt x="39" y="96"/>
                    <a:pt x="42" y="99"/>
                  </a:cubicBezTo>
                  <a:cubicBezTo>
                    <a:pt x="43" y="101"/>
                    <a:pt x="44" y="104"/>
                    <a:pt x="45" y="106"/>
                  </a:cubicBezTo>
                  <a:cubicBezTo>
                    <a:pt x="45" y="106"/>
                    <a:pt x="45" y="106"/>
                    <a:pt x="45" y="106"/>
                  </a:cubicBezTo>
                  <a:cubicBezTo>
                    <a:pt x="46" y="102"/>
                    <a:pt x="46" y="98"/>
                    <a:pt x="47" y="95"/>
                  </a:cubicBezTo>
                  <a:cubicBezTo>
                    <a:pt x="35" y="86"/>
                    <a:pt x="27" y="74"/>
                    <a:pt x="26" y="61"/>
                  </a:cubicBezTo>
                  <a:cubicBezTo>
                    <a:pt x="26" y="60"/>
                    <a:pt x="28" y="59"/>
                    <a:pt x="29" y="60"/>
                  </a:cubicBezTo>
                  <a:cubicBezTo>
                    <a:pt x="36" y="64"/>
                    <a:pt x="41" y="72"/>
                    <a:pt x="45" y="79"/>
                  </a:cubicBezTo>
                  <a:cubicBezTo>
                    <a:pt x="45" y="80"/>
                    <a:pt x="48" y="84"/>
                    <a:pt x="49" y="87"/>
                  </a:cubicBezTo>
                  <a:cubicBezTo>
                    <a:pt x="50" y="83"/>
                    <a:pt x="51" y="79"/>
                    <a:pt x="52" y="76"/>
                  </a:cubicBezTo>
                  <a:cubicBezTo>
                    <a:pt x="43" y="70"/>
                    <a:pt x="38" y="60"/>
                    <a:pt x="37" y="50"/>
                  </a:cubicBezTo>
                  <a:cubicBezTo>
                    <a:pt x="37" y="49"/>
                    <a:pt x="39" y="49"/>
                    <a:pt x="40" y="50"/>
                  </a:cubicBezTo>
                  <a:cubicBezTo>
                    <a:pt x="47" y="55"/>
                    <a:pt x="53" y="63"/>
                    <a:pt x="54" y="71"/>
                  </a:cubicBezTo>
                  <a:cubicBezTo>
                    <a:pt x="55" y="67"/>
                    <a:pt x="57" y="64"/>
                    <a:pt x="58" y="61"/>
                  </a:cubicBezTo>
                  <a:cubicBezTo>
                    <a:pt x="58" y="60"/>
                    <a:pt x="59" y="60"/>
                    <a:pt x="59" y="59"/>
                  </a:cubicBezTo>
                  <a:cubicBezTo>
                    <a:pt x="58" y="59"/>
                    <a:pt x="58" y="59"/>
                    <a:pt x="58" y="59"/>
                  </a:cubicBezTo>
                  <a:cubicBezTo>
                    <a:pt x="46" y="48"/>
                    <a:pt x="43" y="33"/>
                    <a:pt x="49" y="20"/>
                  </a:cubicBezTo>
                  <a:cubicBezTo>
                    <a:pt x="50" y="19"/>
                    <a:pt x="51" y="19"/>
                    <a:pt x="52" y="20"/>
                  </a:cubicBezTo>
                  <a:cubicBezTo>
                    <a:pt x="59" y="31"/>
                    <a:pt x="62" y="43"/>
                    <a:pt x="61" y="55"/>
                  </a:cubicBezTo>
                  <a:cubicBezTo>
                    <a:pt x="63" y="51"/>
                    <a:pt x="65" y="47"/>
                    <a:pt x="68" y="43"/>
                  </a:cubicBezTo>
                  <a:cubicBezTo>
                    <a:pt x="62" y="35"/>
                    <a:pt x="62" y="25"/>
                    <a:pt x="66" y="17"/>
                  </a:cubicBezTo>
                  <a:cubicBezTo>
                    <a:pt x="67" y="16"/>
                    <a:pt x="68" y="16"/>
                    <a:pt x="69" y="17"/>
                  </a:cubicBezTo>
                  <a:cubicBezTo>
                    <a:pt x="72" y="23"/>
                    <a:pt x="74" y="30"/>
                    <a:pt x="73" y="37"/>
                  </a:cubicBezTo>
                  <a:cubicBezTo>
                    <a:pt x="75" y="34"/>
                    <a:pt x="77" y="31"/>
                    <a:pt x="80" y="28"/>
                  </a:cubicBezTo>
                  <a:cubicBezTo>
                    <a:pt x="80" y="28"/>
                    <a:pt x="80" y="27"/>
                    <a:pt x="80" y="27"/>
                  </a:cubicBezTo>
                  <a:cubicBezTo>
                    <a:pt x="80" y="27"/>
                    <a:pt x="80" y="27"/>
                    <a:pt x="79" y="26"/>
                  </a:cubicBezTo>
                  <a:cubicBezTo>
                    <a:pt x="77" y="18"/>
                    <a:pt x="79" y="9"/>
                    <a:pt x="83" y="1"/>
                  </a:cubicBezTo>
                  <a:cubicBezTo>
                    <a:pt x="84" y="0"/>
                    <a:pt x="85" y="1"/>
                    <a:pt x="86" y="1"/>
                  </a:cubicBezTo>
                  <a:cubicBezTo>
                    <a:pt x="87" y="6"/>
                    <a:pt x="88" y="11"/>
                    <a:pt x="87" y="16"/>
                  </a:cubicBezTo>
                  <a:cubicBezTo>
                    <a:pt x="86" y="18"/>
                    <a:pt x="86" y="20"/>
                    <a:pt x="85" y="23"/>
                  </a:cubicBezTo>
                  <a:cubicBezTo>
                    <a:pt x="86" y="21"/>
                    <a:pt x="88" y="20"/>
                    <a:pt x="90" y="19"/>
                  </a:cubicBezTo>
                  <a:cubicBezTo>
                    <a:pt x="89" y="18"/>
                    <a:pt x="89" y="18"/>
                    <a:pt x="89" y="18"/>
                  </a:cubicBezTo>
                  <a:cubicBezTo>
                    <a:pt x="94" y="11"/>
                    <a:pt x="100" y="5"/>
                    <a:pt x="108" y="2"/>
                  </a:cubicBezTo>
                  <a:cubicBezTo>
                    <a:pt x="110" y="2"/>
                    <a:pt x="111" y="3"/>
                    <a:pt x="110" y="4"/>
                  </a:cubicBezTo>
                  <a:cubicBezTo>
                    <a:pt x="108" y="11"/>
                    <a:pt x="101" y="18"/>
                    <a:pt x="92" y="20"/>
                  </a:cubicBezTo>
                  <a:cubicBezTo>
                    <a:pt x="90" y="22"/>
                    <a:pt x="88" y="24"/>
                    <a:pt x="86" y="26"/>
                  </a:cubicBezTo>
                  <a:cubicBezTo>
                    <a:pt x="93" y="24"/>
                    <a:pt x="101" y="23"/>
                    <a:pt x="109" y="24"/>
                  </a:cubicBezTo>
                  <a:cubicBezTo>
                    <a:pt x="111" y="25"/>
                    <a:pt x="111" y="26"/>
                    <a:pt x="110" y="26"/>
                  </a:cubicBezTo>
                  <a:cubicBezTo>
                    <a:pt x="103" y="32"/>
                    <a:pt x="92" y="33"/>
                    <a:pt x="83" y="30"/>
                  </a:cubicBezTo>
                  <a:cubicBezTo>
                    <a:pt x="83" y="30"/>
                    <a:pt x="83" y="30"/>
                    <a:pt x="83" y="30"/>
                  </a:cubicBezTo>
                  <a:cubicBezTo>
                    <a:pt x="83" y="30"/>
                    <a:pt x="82" y="30"/>
                    <a:pt x="82" y="30"/>
                  </a:cubicBezTo>
                  <a:cubicBezTo>
                    <a:pt x="79" y="33"/>
                    <a:pt x="76" y="37"/>
                    <a:pt x="74" y="41"/>
                  </a:cubicBezTo>
                  <a:cubicBezTo>
                    <a:pt x="80" y="38"/>
                    <a:pt x="89" y="37"/>
                    <a:pt x="96" y="37"/>
                  </a:cubicBezTo>
                  <a:cubicBezTo>
                    <a:pt x="98" y="37"/>
                    <a:pt x="98" y="39"/>
                    <a:pt x="97" y="39"/>
                  </a:cubicBezTo>
                  <a:cubicBezTo>
                    <a:pt x="91" y="44"/>
                    <a:pt x="80" y="47"/>
                    <a:pt x="71" y="44"/>
                  </a:cubicBezTo>
                  <a:cubicBezTo>
                    <a:pt x="71" y="44"/>
                    <a:pt x="71" y="44"/>
                    <a:pt x="71" y="44"/>
                  </a:cubicBezTo>
                  <a:cubicBezTo>
                    <a:pt x="69" y="47"/>
                    <a:pt x="67" y="51"/>
                    <a:pt x="65" y="54"/>
                  </a:cubicBezTo>
                  <a:cubicBezTo>
                    <a:pt x="76" y="50"/>
                    <a:pt x="87" y="49"/>
                    <a:pt x="99" y="49"/>
                  </a:cubicBezTo>
                  <a:cubicBezTo>
                    <a:pt x="100" y="49"/>
                    <a:pt x="101" y="51"/>
                    <a:pt x="100" y="51"/>
                  </a:cubicBezTo>
                  <a:cubicBezTo>
                    <a:pt x="91" y="59"/>
                    <a:pt x="75" y="63"/>
                    <a:pt x="63" y="58"/>
                  </a:cubicBezTo>
                  <a:cubicBezTo>
                    <a:pt x="60" y="63"/>
                    <a:pt x="59" y="67"/>
                    <a:pt x="57" y="72"/>
                  </a:cubicBezTo>
                  <a:cubicBezTo>
                    <a:pt x="64" y="67"/>
                    <a:pt x="74" y="67"/>
                    <a:pt x="83" y="66"/>
                  </a:cubicBezTo>
                  <a:cubicBezTo>
                    <a:pt x="84" y="66"/>
                    <a:pt x="85" y="67"/>
                    <a:pt x="84" y="68"/>
                  </a:cubicBezTo>
                  <a:cubicBezTo>
                    <a:pt x="78" y="76"/>
                    <a:pt x="66" y="77"/>
                    <a:pt x="55" y="77"/>
                  </a:cubicBezTo>
                  <a:cubicBezTo>
                    <a:pt x="54" y="81"/>
                    <a:pt x="53" y="85"/>
                    <a:pt x="52" y="89"/>
                  </a:cubicBezTo>
                  <a:cubicBezTo>
                    <a:pt x="63" y="83"/>
                    <a:pt x="75" y="81"/>
                    <a:pt x="88" y="80"/>
                  </a:cubicBezTo>
                  <a:cubicBezTo>
                    <a:pt x="89" y="80"/>
                    <a:pt x="89" y="82"/>
                    <a:pt x="89" y="82"/>
                  </a:cubicBezTo>
                  <a:cubicBezTo>
                    <a:pt x="80" y="92"/>
                    <a:pt x="65" y="96"/>
                    <a:pt x="51" y="93"/>
                  </a:cubicBezTo>
                  <a:cubicBezTo>
                    <a:pt x="50" y="97"/>
                    <a:pt x="50" y="100"/>
                    <a:pt x="49" y="104"/>
                  </a:cubicBezTo>
                  <a:cubicBezTo>
                    <a:pt x="56" y="100"/>
                    <a:pt x="64" y="99"/>
                    <a:pt x="72" y="101"/>
                  </a:cubicBezTo>
                  <a:cubicBezTo>
                    <a:pt x="73" y="101"/>
                    <a:pt x="73" y="102"/>
                    <a:pt x="73" y="102"/>
                  </a:cubicBezTo>
                  <a:cubicBezTo>
                    <a:pt x="71" y="106"/>
                    <a:pt x="65" y="108"/>
                    <a:pt x="60" y="109"/>
                  </a:cubicBezTo>
                  <a:cubicBezTo>
                    <a:pt x="57" y="110"/>
                    <a:pt x="52" y="111"/>
                    <a:pt x="48" y="111"/>
                  </a:cubicBezTo>
                  <a:cubicBezTo>
                    <a:pt x="48" y="115"/>
                    <a:pt x="47" y="119"/>
                    <a:pt x="47" y="124"/>
                  </a:cubicBezTo>
                  <a:cubicBezTo>
                    <a:pt x="56" y="116"/>
                    <a:pt x="72" y="113"/>
                    <a:pt x="84" y="113"/>
                  </a:cubicBezTo>
                  <a:cubicBezTo>
                    <a:pt x="86" y="113"/>
                    <a:pt x="86" y="115"/>
                    <a:pt x="85" y="115"/>
                  </a:cubicBezTo>
                  <a:cubicBezTo>
                    <a:pt x="79" y="121"/>
                    <a:pt x="70" y="125"/>
                    <a:pt x="61" y="126"/>
                  </a:cubicBezTo>
                  <a:cubicBezTo>
                    <a:pt x="59" y="127"/>
                    <a:pt x="51" y="128"/>
                    <a:pt x="47" y="127"/>
                  </a:cubicBezTo>
                  <a:cubicBezTo>
                    <a:pt x="46" y="131"/>
                    <a:pt x="46" y="136"/>
                    <a:pt x="46" y="141"/>
                  </a:cubicBezTo>
                  <a:cubicBezTo>
                    <a:pt x="52" y="134"/>
                    <a:pt x="63" y="132"/>
                    <a:pt x="71" y="132"/>
                  </a:cubicBezTo>
                  <a:cubicBezTo>
                    <a:pt x="72" y="132"/>
                    <a:pt x="73" y="134"/>
                    <a:pt x="72" y="134"/>
                  </a:cubicBezTo>
                  <a:cubicBezTo>
                    <a:pt x="66" y="141"/>
                    <a:pt x="57" y="147"/>
                    <a:pt x="46" y="145"/>
                  </a:cubicBezTo>
                  <a:cubicBezTo>
                    <a:pt x="46" y="149"/>
                    <a:pt x="47" y="154"/>
                    <a:pt x="47" y="158"/>
                  </a:cubicBezTo>
                  <a:cubicBezTo>
                    <a:pt x="54" y="148"/>
                    <a:pt x="69" y="142"/>
                    <a:pt x="81" y="138"/>
                  </a:cubicBezTo>
                  <a:cubicBezTo>
                    <a:pt x="82" y="138"/>
                    <a:pt x="83" y="139"/>
                    <a:pt x="83" y="140"/>
                  </a:cubicBezTo>
                  <a:cubicBezTo>
                    <a:pt x="76" y="151"/>
                    <a:pt x="63" y="161"/>
                    <a:pt x="48" y="163"/>
                  </a:cubicBezTo>
                  <a:cubicBezTo>
                    <a:pt x="48" y="167"/>
                    <a:pt x="49" y="171"/>
                    <a:pt x="49" y="175"/>
                  </a:cubicBezTo>
                  <a:cubicBezTo>
                    <a:pt x="52" y="172"/>
                    <a:pt x="55" y="169"/>
                    <a:pt x="58" y="167"/>
                  </a:cubicBezTo>
                  <a:cubicBezTo>
                    <a:pt x="63" y="165"/>
                    <a:pt x="69" y="164"/>
                    <a:pt x="73" y="161"/>
                  </a:cubicBezTo>
                  <a:cubicBezTo>
                    <a:pt x="74" y="161"/>
                    <a:pt x="76" y="162"/>
                    <a:pt x="76" y="163"/>
                  </a:cubicBezTo>
                  <a:cubicBezTo>
                    <a:pt x="72" y="172"/>
                    <a:pt x="62" y="178"/>
                    <a:pt x="50" y="179"/>
                  </a:cubicBezTo>
                  <a:cubicBezTo>
                    <a:pt x="52" y="185"/>
                    <a:pt x="53" y="190"/>
                    <a:pt x="55" y="195"/>
                  </a:cubicBezTo>
                  <a:cubicBezTo>
                    <a:pt x="60" y="186"/>
                    <a:pt x="70" y="180"/>
                    <a:pt x="82" y="177"/>
                  </a:cubicBezTo>
                  <a:cubicBezTo>
                    <a:pt x="83" y="177"/>
                    <a:pt x="84" y="178"/>
                    <a:pt x="84" y="179"/>
                  </a:cubicBezTo>
                  <a:cubicBezTo>
                    <a:pt x="79" y="188"/>
                    <a:pt x="69" y="197"/>
                    <a:pt x="56" y="199"/>
                  </a:cubicBezTo>
                  <a:cubicBezTo>
                    <a:pt x="56" y="199"/>
                    <a:pt x="56" y="199"/>
                    <a:pt x="56" y="199"/>
                  </a:cubicBezTo>
                  <a:cubicBezTo>
                    <a:pt x="56" y="200"/>
                    <a:pt x="57" y="200"/>
                    <a:pt x="57" y="201"/>
                  </a:cubicBezTo>
                  <a:cubicBezTo>
                    <a:pt x="60" y="208"/>
                    <a:pt x="63" y="214"/>
                    <a:pt x="66" y="220"/>
                  </a:cubicBezTo>
                  <a:cubicBezTo>
                    <a:pt x="67" y="220"/>
                    <a:pt x="67" y="220"/>
                    <a:pt x="67" y="220"/>
                  </a:cubicBezTo>
                  <a:cubicBezTo>
                    <a:pt x="67" y="219"/>
                    <a:pt x="67" y="219"/>
                    <a:pt x="67" y="219"/>
                  </a:cubicBezTo>
                  <a:cubicBezTo>
                    <a:pt x="71" y="207"/>
                    <a:pt x="85" y="197"/>
                    <a:pt x="97" y="192"/>
                  </a:cubicBezTo>
                  <a:cubicBezTo>
                    <a:pt x="98" y="191"/>
                    <a:pt x="99" y="192"/>
                    <a:pt x="99" y="193"/>
                  </a:cubicBezTo>
                  <a:cubicBezTo>
                    <a:pt x="98" y="201"/>
                    <a:pt x="92" y="207"/>
                    <a:pt x="85" y="212"/>
                  </a:cubicBezTo>
                  <a:cubicBezTo>
                    <a:pt x="81" y="216"/>
                    <a:pt x="74" y="221"/>
                    <a:pt x="67" y="221"/>
                  </a:cubicBezTo>
                  <a:cubicBezTo>
                    <a:pt x="67" y="221"/>
                    <a:pt x="67" y="221"/>
                    <a:pt x="67" y="222"/>
                  </a:cubicBezTo>
                  <a:cubicBezTo>
                    <a:pt x="73" y="230"/>
                    <a:pt x="79" y="238"/>
                    <a:pt x="87" y="246"/>
                  </a:cubicBezTo>
                  <a:cubicBezTo>
                    <a:pt x="87" y="247"/>
                    <a:pt x="86" y="248"/>
                    <a:pt x="85" y="247"/>
                  </a:cubicBezTo>
                  <a:cubicBezTo>
                    <a:pt x="77" y="240"/>
                    <a:pt x="70" y="231"/>
                    <a:pt x="65" y="222"/>
                  </a:cubicBezTo>
                  <a:cubicBezTo>
                    <a:pt x="48" y="226"/>
                    <a:pt x="29" y="223"/>
                    <a:pt x="14" y="214"/>
                  </a:cubicBezTo>
                  <a:cubicBezTo>
                    <a:pt x="13" y="214"/>
                    <a:pt x="13" y="212"/>
                    <a:pt x="14" y="212"/>
                  </a:cubicBezTo>
                  <a:cubicBezTo>
                    <a:pt x="29" y="208"/>
                    <a:pt x="47" y="209"/>
                    <a:pt x="61" y="216"/>
                  </a:cubicBezTo>
                  <a:cubicBezTo>
                    <a:pt x="58" y="211"/>
                    <a:pt x="56" y="206"/>
                    <a:pt x="54" y="200"/>
                  </a:cubicBezTo>
                  <a:cubicBezTo>
                    <a:pt x="49" y="204"/>
                    <a:pt x="39" y="200"/>
                    <a:pt x="34" y="198"/>
                  </a:cubicBezTo>
                  <a:cubicBezTo>
                    <a:pt x="26" y="196"/>
                    <a:pt x="19" y="191"/>
                    <a:pt x="13" y="186"/>
                  </a:cubicBezTo>
                  <a:cubicBezTo>
                    <a:pt x="12" y="185"/>
                    <a:pt x="13" y="183"/>
                    <a:pt x="14" y="184"/>
                  </a:cubicBezTo>
                  <a:cubicBezTo>
                    <a:pt x="28" y="184"/>
                    <a:pt x="41" y="188"/>
                    <a:pt x="52" y="195"/>
                  </a:cubicBezTo>
                  <a:cubicBezTo>
                    <a:pt x="50" y="190"/>
                    <a:pt x="49" y="185"/>
                    <a:pt x="48" y="180"/>
                  </a:cubicBezTo>
                  <a:cubicBezTo>
                    <a:pt x="34" y="182"/>
                    <a:pt x="20" y="176"/>
                    <a:pt x="13" y="166"/>
                  </a:cubicBezTo>
                  <a:cubicBezTo>
                    <a:pt x="12" y="165"/>
                    <a:pt x="13" y="164"/>
                    <a:pt x="14" y="165"/>
                  </a:cubicBezTo>
                  <a:cubicBezTo>
                    <a:pt x="25" y="165"/>
                    <a:pt x="39" y="169"/>
                    <a:pt x="47" y="177"/>
                  </a:cubicBezTo>
                  <a:cubicBezTo>
                    <a:pt x="47" y="177"/>
                    <a:pt x="47" y="177"/>
                    <a:pt x="47" y="177"/>
                  </a:cubicBezTo>
                  <a:cubicBezTo>
                    <a:pt x="46" y="172"/>
                    <a:pt x="45" y="167"/>
                    <a:pt x="45" y="161"/>
                  </a:cubicBezTo>
                  <a:cubicBezTo>
                    <a:pt x="45" y="161"/>
                    <a:pt x="45" y="161"/>
                    <a:pt x="45" y="161"/>
                  </a:cubicBezTo>
                  <a:cubicBezTo>
                    <a:pt x="45" y="161"/>
                    <a:pt x="45" y="161"/>
                    <a:pt x="45" y="161"/>
                  </a:cubicBezTo>
                  <a:cubicBezTo>
                    <a:pt x="45" y="161"/>
                    <a:pt x="45" y="161"/>
                    <a:pt x="45" y="161"/>
                  </a:cubicBezTo>
                  <a:cubicBezTo>
                    <a:pt x="29" y="166"/>
                    <a:pt x="10" y="157"/>
                    <a:pt x="1" y="146"/>
                  </a:cubicBezTo>
                  <a:cubicBezTo>
                    <a:pt x="0" y="145"/>
                    <a:pt x="1" y="144"/>
                    <a:pt x="3" y="144"/>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8"/>
            <p:cNvSpPr/>
            <p:nvPr/>
          </p:nvSpPr>
          <p:spPr bwMode="auto">
            <a:xfrm>
              <a:off x="835" y="4042"/>
              <a:ext cx="749" cy="1078"/>
            </a:xfrm>
            <a:custGeom>
              <a:avLst/>
              <a:gdLst>
                <a:gd name="T0" fmla="*/ 23 w 148"/>
                <a:gd name="T1" fmla="*/ 135 h 213"/>
                <a:gd name="T2" fmla="*/ 37 w 148"/>
                <a:gd name="T3" fmla="*/ 143 h 213"/>
                <a:gd name="T4" fmla="*/ 49 w 148"/>
                <a:gd name="T5" fmla="*/ 125 h 213"/>
                <a:gd name="T6" fmla="*/ 59 w 148"/>
                <a:gd name="T7" fmla="*/ 136 h 213"/>
                <a:gd name="T8" fmla="*/ 77 w 148"/>
                <a:gd name="T9" fmla="*/ 123 h 213"/>
                <a:gd name="T10" fmla="*/ 86 w 148"/>
                <a:gd name="T11" fmla="*/ 123 h 213"/>
                <a:gd name="T12" fmla="*/ 72 w 148"/>
                <a:gd name="T13" fmla="*/ 147 h 213"/>
                <a:gd name="T14" fmla="*/ 62 w 148"/>
                <a:gd name="T15" fmla="*/ 161 h 213"/>
                <a:gd name="T16" fmla="*/ 47 w 148"/>
                <a:gd name="T17" fmla="*/ 168 h 213"/>
                <a:gd name="T18" fmla="*/ 62 w 148"/>
                <a:gd name="T19" fmla="*/ 165 h 213"/>
                <a:gd name="T20" fmla="*/ 70 w 148"/>
                <a:gd name="T21" fmla="*/ 158 h 213"/>
                <a:gd name="T22" fmla="*/ 77 w 148"/>
                <a:gd name="T23" fmla="*/ 145 h 213"/>
                <a:gd name="T24" fmla="*/ 86 w 148"/>
                <a:gd name="T25" fmla="*/ 139 h 213"/>
                <a:gd name="T26" fmla="*/ 100 w 148"/>
                <a:gd name="T27" fmla="*/ 98 h 213"/>
                <a:gd name="T28" fmla="*/ 95 w 148"/>
                <a:gd name="T29" fmla="*/ 158 h 213"/>
                <a:gd name="T30" fmla="*/ 86 w 148"/>
                <a:gd name="T31" fmla="*/ 171 h 213"/>
                <a:gd name="T32" fmla="*/ 97 w 148"/>
                <a:gd name="T33" fmla="*/ 177 h 213"/>
                <a:gd name="T34" fmla="*/ 91 w 148"/>
                <a:gd name="T35" fmla="*/ 192 h 213"/>
                <a:gd name="T36" fmla="*/ 90 w 148"/>
                <a:gd name="T37" fmla="*/ 208 h 213"/>
                <a:gd name="T38" fmla="*/ 99 w 148"/>
                <a:gd name="T39" fmla="*/ 179 h 213"/>
                <a:gd name="T40" fmla="*/ 109 w 148"/>
                <a:gd name="T41" fmla="*/ 183 h 213"/>
                <a:gd name="T42" fmla="*/ 101 w 148"/>
                <a:gd name="T43" fmla="*/ 173 h 213"/>
                <a:gd name="T44" fmla="*/ 117 w 148"/>
                <a:gd name="T45" fmla="*/ 167 h 213"/>
                <a:gd name="T46" fmla="*/ 105 w 148"/>
                <a:gd name="T47" fmla="*/ 143 h 213"/>
                <a:gd name="T48" fmla="*/ 119 w 148"/>
                <a:gd name="T49" fmla="*/ 135 h 213"/>
                <a:gd name="T50" fmla="*/ 101 w 148"/>
                <a:gd name="T51" fmla="*/ 96 h 213"/>
                <a:gd name="T52" fmla="*/ 110 w 148"/>
                <a:gd name="T53" fmla="*/ 96 h 213"/>
                <a:gd name="T54" fmla="*/ 110 w 148"/>
                <a:gd name="T55" fmla="*/ 82 h 213"/>
                <a:gd name="T56" fmla="*/ 127 w 148"/>
                <a:gd name="T57" fmla="*/ 70 h 213"/>
                <a:gd name="T58" fmla="*/ 119 w 148"/>
                <a:gd name="T59" fmla="*/ 85 h 213"/>
                <a:gd name="T60" fmla="*/ 133 w 148"/>
                <a:gd name="T61" fmla="*/ 81 h 213"/>
                <a:gd name="T62" fmla="*/ 145 w 148"/>
                <a:gd name="T63" fmla="*/ 85 h 213"/>
                <a:gd name="T64" fmla="*/ 135 w 148"/>
                <a:gd name="T65" fmla="*/ 80 h 213"/>
                <a:gd name="T66" fmla="*/ 127 w 148"/>
                <a:gd name="T67" fmla="*/ 65 h 213"/>
                <a:gd name="T68" fmla="*/ 137 w 148"/>
                <a:gd name="T69" fmla="*/ 59 h 213"/>
                <a:gd name="T70" fmla="*/ 123 w 148"/>
                <a:gd name="T71" fmla="*/ 34 h 213"/>
                <a:gd name="T72" fmla="*/ 137 w 148"/>
                <a:gd name="T73" fmla="*/ 46 h 213"/>
                <a:gd name="T74" fmla="*/ 124 w 148"/>
                <a:gd name="T75" fmla="*/ 29 h 213"/>
                <a:gd name="T76" fmla="*/ 121 w 148"/>
                <a:gd name="T77" fmla="*/ 29 h 213"/>
                <a:gd name="T78" fmla="*/ 120 w 148"/>
                <a:gd name="T79" fmla="*/ 32 h 213"/>
                <a:gd name="T80" fmla="*/ 105 w 148"/>
                <a:gd name="T81" fmla="*/ 48 h 213"/>
                <a:gd name="T82" fmla="*/ 98 w 148"/>
                <a:gd name="T83" fmla="*/ 52 h 213"/>
                <a:gd name="T84" fmla="*/ 74 w 148"/>
                <a:gd name="T85" fmla="*/ 63 h 213"/>
                <a:gd name="T86" fmla="*/ 52 w 148"/>
                <a:gd name="T87" fmla="*/ 59 h 213"/>
                <a:gd name="T88" fmla="*/ 72 w 148"/>
                <a:gd name="T89" fmla="*/ 81 h 213"/>
                <a:gd name="T90" fmla="*/ 98 w 148"/>
                <a:gd name="T91" fmla="*/ 55 h 213"/>
                <a:gd name="T92" fmla="*/ 108 w 148"/>
                <a:gd name="T93" fmla="*/ 56 h 213"/>
                <a:gd name="T94" fmla="*/ 119 w 148"/>
                <a:gd name="T95" fmla="*/ 39 h 213"/>
                <a:gd name="T96" fmla="*/ 95 w 148"/>
                <a:gd name="T97" fmla="*/ 76 h 213"/>
                <a:gd name="T98" fmla="*/ 104 w 148"/>
                <a:gd name="T99" fmla="*/ 84 h 213"/>
                <a:gd name="T100" fmla="*/ 85 w 148"/>
                <a:gd name="T101" fmla="*/ 93 h 213"/>
                <a:gd name="T102" fmla="*/ 97 w 148"/>
                <a:gd name="T103" fmla="*/ 101 h 213"/>
                <a:gd name="T104" fmla="*/ 78 w 148"/>
                <a:gd name="T105" fmla="*/ 121 h 213"/>
                <a:gd name="T106" fmla="*/ 57 w 148"/>
                <a:gd name="T107" fmla="*/ 108 h 213"/>
                <a:gd name="T108" fmla="*/ 49 w 148"/>
                <a:gd name="T109" fmla="*/ 123 h 213"/>
                <a:gd name="T110" fmla="*/ 24 w 148"/>
                <a:gd name="T111" fmla="*/ 116 h 213"/>
                <a:gd name="T112" fmla="*/ 21 w 148"/>
                <a:gd name="T113" fmla="*/ 134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8" h="213">
                  <a:moveTo>
                    <a:pt x="2" y="145"/>
                  </a:moveTo>
                  <a:cubicBezTo>
                    <a:pt x="7" y="155"/>
                    <a:pt x="23" y="144"/>
                    <a:pt x="23" y="136"/>
                  </a:cubicBezTo>
                  <a:cubicBezTo>
                    <a:pt x="23" y="136"/>
                    <a:pt x="23" y="136"/>
                    <a:pt x="23" y="135"/>
                  </a:cubicBezTo>
                  <a:cubicBezTo>
                    <a:pt x="28" y="133"/>
                    <a:pt x="32" y="131"/>
                    <a:pt x="38" y="129"/>
                  </a:cubicBezTo>
                  <a:cubicBezTo>
                    <a:pt x="37" y="130"/>
                    <a:pt x="36" y="131"/>
                    <a:pt x="36" y="132"/>
                  </a:cubicBezTo>
                  <a:cubicBezTo>
                    <a:pt x="34" y="135"/>
                    <a:pt x="34" y="140"/>
                    <a:pt x="37" y="143"/>
                  </a:cubicBezTo>
                  <a:cubicBezTo>
                    <a:pt x="40" y="146"/>
                    <a:pt x="44" y="143"/>
                    <a:pt x="46" y="140"/>
                  </a:cubicBezTo>
                  <a:cubicBezTo>
                    <a:pt x="48" y="136"/>
                    <a:pt x="50" y="130"/>
                    <a:pt x="49" y="126"/>
                  </a:cubicBezTo>
                  <a:cubicBezTo>
                    <a:pt x="49" y="125"/>
                    <a:pt x="49" y="125"/>
                    <a:pt x="49" y="125"/>
                  </a:cubicBezTo>
                  <a:cubicBezTo>
                    <a:pt x="55" y="124"/>
                    <a:pt x="61" y="123"/>
                    <a:pt x="68" y="123"/>
                  </a:cubicBezTo>
                  <a:cubicBezTo>
                    <a:pt x="65" y="124"/>
                    <a:pt x="62" y="125"/>
                    <a:pt x="60" y="127"/>
                  </a:cubicBezTo>
                  <a:cubicBezTo>
                    <a:pt x="58" y="129"/>
                    <a:pt x="56" y="134"/>
                    <a:pt x="59" y="136"/>
                  </a:cubicBezTo>
                  <a:cubicBezTo>
                    <a:pt x="63" y="138"/>
                    <a:pt x="67" y="135"/>
                    <a:pt x="70" y="133"/>
                  </a:cubicBezTo>
                  <a:cubicBezTo>
                    <a:pt x="73" y="130"/>
                    <a:pt x="76" y="127"/>
                    <a:pt x="77" y="123"/>
                  </a:cubicBezTo>
                  <a:cubicBezTo>
                    <a:pt x="77" y="123"/>
                    <a:pt x="77" y="123"/>
                    <a:pt x="77" y="123"/>
                  </a:cubicBezTo>
                  <a:cubicBezTo>
                    <a:pt x="80" y="123"/>
                    <a:pt x="82" y="123"/>
                    <a:pt x="85" y="123"/>
                  </a:cubicBezTo>
                  <a:cubicBezTo>
                    <a:pt x="85" y="123"/>
                    <a:pt x="85" y="123"/>
                    <a:pt x="85" y="123"/>
                  </a:cubicBezTo>
                  <a:cubicBezTo>
                    <a:pt x="85" y="123"/>
                    <a:pt x="85" y="123"/>
                    <a:pt x="86" y="123"/>
                  </a:cubicBezTo>
                  <a:cubicBezTo>
                    <a:pt x="82" y="130"/>
                    <a:pt x="78" y="136"/>
                    <a:pt x="75" y="143"/>
                  </a:cubicBezTo>
                  <a:cubicBezTo>
                    <a:pt x="69" y="140"/>
                    <a:pt x="52" y="138"/>
                    <a:pt x="54" y="148"/>
                  </a:cubicBezTo>
                  <a:cubicBezTo>
                    <a:pt x="55" y="156"/>
                    <a:pt x="66" y="150"/>
                    <a:pt x="72" y="147"/>
                  </a:cubicBezTo>
                  <a:cubicBezTo>
                    <a:pt x="69" y="152"/>
                    <a:pt x="65" y="157"/>
                    <a:pt x="62" y="162"/>
                  </a:cubicBezTo>
                  <a:cubicBezTo>
                    <a:pt x="62" y="162"/>
                    <a:pt x="62" y="162"/>
                    <a:pt x="62" y="162"/>
                  </a:cubicBezTo>
                  <a:cubicBezTo>
                    <a:pt x="62" y="162"/>
                    <a:pt x="62" y="162"/>
                    <a:pt x="62" y="161"/>
                  </a:cubicBezTo>
                  <a:cubicBezTo>
                    <a:pt x="63" y="160"/>
                    <a:pt x="61" y="160"/>
                    <a:pt x="61" y="161"/>
                  </a:cubicBezTo>
                  <a:cubicBezTo>
                    <a:pt x="60" y="161"/>
                    <a:pt x="60" y="162"/>
                    <a:pt x="60" y="162"/>
                  </a:cubicBezTo>
                  <a:cubicBezTo>
                    <a:pt x="55" y="163"/>
                    <a:pt x="50" y="164"/>
                    <a:pt x="47" y="168"/>
                  </a:cubicBezTo>
                  <a:cubicBezTo>
                    <a:pt x="45" y="172"/>
                    <a:pt x="45" y="176"/>
                    <a:pt x="48" y="179"/>
                  </a:cubicBezTo>
                  <a:cubicBezTo>
                    <a:pt x="51" y="182"/>
                    <a:pt x="55" y="181"/>
                    <a:pt x="58" y="178"/>
                  </a:cubicBezTo>
                  <a:cubicBezTo>
                    <a:pt x="61" y="174"/>
                    <a:pt x="62" y="170"/>
                    <a:pt x="62" y="165"/>
                  </a:cubicBezTo>
                  <a:cubicBezTo>
                    <a:pt x="62" y="165"/>
                    <a:pt x="62" y="165"/>
                    <a:pt x="62" y="165"/>
                  </a:cubicBezTo>
                  <a:cubicBezTo>
                    <a:pt x="65" y="161"/>
                    <a:pt x="68" y="158"/>
                    <a:pt x="70" y="154"/>
                  </a:cubicBezTo>
                  <a:cubicBezTo>
                    <a:pt x="70" y="155"/>
                    <a:pt x="70" y="157"/>
                    <a:pt x="70" y="158"/>
                  </a:cubicBezTo>
                  <a:cubicBezTo>
                    <a:pt x="70" y="161"/>
                    <a:pt x="71" y="166"/>
                    <a:pt x="75" y="166"/>
                  </a:cubicBezTo>
                  <a:cubicBezTo>
                    <a:pt x="80" y="166"/>
                    <a:pt x="82" y="160"/>
                    <a:pt x="82" y="156"/>
                  </a:cubicBezTo>
                  <a:cubicBezTo>
                    <a:pt x="82" y="152"/>
                    <a:pt x="80" y="148"/>
                    <a:pt x="77" y="145"/>
                  </a:cubicBezTo>
                  <a:cubicBezTo>
                    <a:pt x="77" y="145"/>
                    <a:pt x="77" y="144"/>
                    <a:pt x="77" y="144"/>
                  </a:cubicBezTo>
                  <a:cubicBezTo>
                    <a:pt x="80" y="139"/>
                    <a:pt x="83" y="134"/>
                    <a:pt x="85" y="129"/>
                  </a:cubicBezTo>
                  <a:cubicBezTo>
                    <a:pt x="85" y="133"/>
                    <a:pt x="85" y="136"/>
                    <a:pt x="86" y="139"/>
                  </a:cubicBezTo>
                  <a:cubicBezTo>
                    <a:pt x="87" y="142"/>
                    <a:pt x="90" y="143"/>
                    <a:pt x="93" y="141"/>
                  </a:cubicBezTo>
                  <a:cubicBezTo>
                    <a:pt x="98" y="137"/>
                    <a:pt x="94" y="122"/>
                    <a:pt x="90" y="121"/>
                  </a:cubicBezTo>
                  <a:cubicBezTo>
                    <a:pt x="94" y="114"/>
                    <a:pt x="97" y="106"/>
                    <a:pt x="100" y="98"/>
                  </a:cubicBezTo>
                  <a:cubicBezTo>
                    <a:pt x="102" y="113"/>
                    <a:pt x="103" y="128"/>
                    <a:pt x="103" y="143"/>
                  </a:cubicBezTo>
                  <a:cubicBezTo>
                    <a:pt x="97" y="139"/>
                    <a:pt x="86" y="146"/>
                    <a:pt x="87" y="154"/>
                  </a:cubicBezTo>
                  <a:cubicBezTo>
                    <a:pt x="88" y="158"/>
                    <a:pt x="92" y="159"/>
                    <a:pt x="95" y="158"/>
                  </a:cubicBezTo>
                  <a:cubicBezTo>
                    <a:pt x="98" y="157"/>
                    <a:pt x="100" y="154"/>
                    <a:pt x="102" y="151"/>
                  </a:cubicBezTo>
                  <a:cubicBezTo>
                    <a:pt x="102" y="159"/>
                    <a:pt x="100" y="166"/>
                    <a:pt x="98" y="173"/>
                  </a:cubicBezTo>
                  <a:cubicBezTo>
                    <a:pt x="95" y="170"/>
                    <a:pt x="90" y="170"/>
                    <a:pt x="86" y="171"/>
                  </a:cubicBezTo>
                  <a:cubicBezTo>
                    <a:pt x="83" y="172"/>
                    <a:pt x="78" y="175"/>
                    <a:pt x="79" y="179"/>
                  </a:cubicBezTo>
                  <a:cubicBezTo>
                    <a:pt x="80" y="183"/>
                    <a:pt x="86" y="183"/>
                    <a:pt x="89" y="181"/>
                  </a:cubicBezTo>
                  <a:cubicBezTo>
                    <a:pt x="91" y="181"/>
                    <a:pt x="94" y="179"/>
                    <a:pt x="97" y="177"/>
                  </a:cubicBezTo>
                  <a:cubicBezTo>
                    <a:pt x="96" y="182"/>
                    <a:pt x="94" y="187"/>
                    <a:pt x="92" y="191"/>
                  </a:cubicBezTo>
                  <a:cubicBezTo>
                    <a:pt x="92" y="191"/>
                    <a:pt x="91" y="191"/>
                    <a:pt x="91" y="191"/>
                  </a:cubicBezTo>
                  <a:cubicBezTo>
                    <a:pt x="91" y="192"/>
                    <a:pt x="91" y="192"/>
                    <a:pt x="91" y="192"/>
                  </a:cubicBezTo>
                  <a:cubicBezTo>
                    <a:pt x="87" y="194"/>
                    <a:pt x="82" y="197"/>
                    <a:pt x="80" y="202"/>
                  </a:cubicBezTo>
                  <a:cubicBezTo>
                    <a:pt x="78" y="204"/>
                    <a:pt x="77" y="209"/>
                    <a:pt x="81" y="211"/>
                  </a:cubicBezTo>
                  <a:cubicBezTo>
                    <a:pt x="84" y="213"/>
                    <a:pt x="88" y="211"/>
                    <a:pt x="90" y="208"/>
                  </a:cubicBezTo>
                  <a:cubicBezTo>
                    <a:pt x="93" y="204"/>
                    <a:pt x="94" y="198"/>
                    <a:pt x="93" y="193"/>
                  </a:cubicBezTo>
                  <a:cubicBezTo>
                    <a:pt x="94" y="193"/>
                    <a:pt x="94" y="192"/>
                    <a:pt x="93" y="192"/>
                  </a:cubicBezTo>
                  <a:cubicBezTo>
                    <a:pt x="95" y="188"/>
                    <a:pt x="97" y="184"/>
                    <a:pt x="99" y="179"/>
                  </a:cubicBezTo>
                  <a:cubicBezTo>
                    <a:pt x="99" y="182"/>
                    <a:pt x="99" y="185"/>
                    <a:pt x="100" y="188"/>
                  </a:cubicBezTo>
                  <a:cubicBezTo>
                    <a:pt x="101" y="191"/>
                    <a:pt x="104" y="194"/>
                    <a:pt x="108" y="193"/>
                  </a:cubicBezTo>
                  <a:cubicBezTo>
                    <a:pt x="111" y="191"/>
                    <a:pt x="110" y="186"/>
                    <a:pt x="109" y="183"/>
                  </a:cubicBezTo>
                  <a:cubicBezTo>
                    <a:pt x="108" y="179"/>
                    <a:pt x="105" y="176"/>
                    <a:pt x="101" y="174"/>
                  </a:cubicBezTo>
                  <a:cubicBezTo>
                    <a:pt x="101" y="174"/>
                    <a:pt x="101" y="174"/>
                    <a:pt x="101" y="174"/>
                  </a:cubicBezTo>
                  <a:cubicBezTo>
                    <a:pt x="101" y="173"/>
                    <a:pt x="101" y="173"/>
                    <a:pt x="101" y="173"/>
                  </a:cubicBezTo>
                  <a:cubicBezTo>
                    <a:pt x="103" y="166"/>
                    <a:pt x="104" y="159"/>
                    <a:pt x="105" y="151"/>
                  </a:cubicBezTo>
                  <a:cubicBezTo>
                    <a:pt x="105" y="156"/>
                    <a:pt x="106" y="161"/>
                    <a:pt x="109" y="164"/>
                  </a:cubicBezTo>
                  <a:cubicBezTo>
                    <a:pt x="111" y="167"/>
                    <a:pt x="114" y="170"/>
                    <a:pt x="117" y="167"/>
                  </a:cubicBezTo>
                  <a:cubicBezTo>
                    <a:pt x="121" y="165"/>
                    <a:pt x="118" y="159"/>
                    <a:pt x="117" y="156"/>
                  </a:cubicBezTo>
                  <a:cubicBezTo>
                    <a:pt x="114" y="150"/>
                    <a:pt x="110" y="146"/>
                    <a:pt x="105" y="143"/>
                  </a:cubicBezTo>
                  <a:cubicBezTo>
                    <a:pt x="105" y="143"/>
                    <a:pt x="105" y="143"/>
                    <a:pt x="105" y="143"/>
                  </a:cubicBezTo>
                  <a:cubicBezTo>
                    <a:pt x="105" y="137"/>
                    <a:pt x="105" y="131"/>
                    <a:pt x="105" y="125"/>
                  </a:cubicBezTo>
                  <a:cubicBezTo>
                    <a:pt x="106" y="128"/>
                    <a:pt x="108" y="132"/>
                    <a:pt x="110" y="134"/>
                  </a:cubicBezTo>
                  <a:cubicBezTo>
                    <a:pt x="113" y="137"/>
                    <a:pt x="117" y="137"/>
                    <a:pt x="119" y="135"/>
                  </a:cubicBezTo>
                  <a:cubicBezTo>
                    <a:pt x="122" y="131"/>
                    <a:pt x="119" y="128"/>
                    <a:pt x="116" y="126"/>
                  </a:cubicBezTo>
                  <a:cubicBezTo>
                    <a:pt x="113" y="123"/>
                    <a:pt x="109" y="121"/>
                    <a:pt x="104" y="119"/>
                  </a:cubicBezTo>
                  <a:cubicBezTo>
                    <a:pt x="104" y="112"/>
                    <a:pt x="103" y="104"/>
                    <a:pt x="101" y="96"/>
                  </a:cubicBezTo>
                  <a:cubicBezTo>
                    <a:pt x="103" y="93"/>
                    <a:pt x="104" y="90"/>
                    <a:pt x="105" y="87"/>
                  </a:cubicBezTo>
                  <a:cubicBezTo>
                    <a:pt x="106" y="86"/>
                    <a:pt x="106" y="85"/>
                    <a:pt x="106" y="85"/>
                  </a:cubicBezTo>
                  <a:cubicBezTo>
                    <a:pt x="107" y="89"/>
                    <a:pt x="108" y="93"/>
                    <a:pt x="110" y="96"/>
                  </a:cubicBezTo>
                  <a:cubicBezTo>
                    <a:pt x="112" y="98"/>
                    <a:pt x="117" y="100"/>
                    <a:pt x="119" y="97"/>
                  </a:cubicBezTo>
                  <a:cubicBezTo>
                    <a:pt x="123" y="94"/>
                    <a:pt x="119" y="89"/>
                    <a:pt x="116" y="86"/>
                  </a:cubicBezTo>
                  <a:cubicBezTo>
                    <a:pt x="115" y="85"/>
                    <a:pt x="112" y="82"/>
                    <a:pt x="110" y="82"/>
                  </a:cubicBezTo>
                  <a:cubicBezTo>
                    <a:pt x="109" y="81"/>
                    <a:pt x="109" y="80"/>
                    <a:pt x="108" y="80"/>
                  </a:cubicBezTo>
                  <a:cubicBezTo>
                    <a:pt x="112" y="69"/>
                    <a:pt x="116" y="58"/>
                    <a:pt x="119" y="47"/>
                  </a:cubicBezTo>
                  <a:cubicBezTo>
                    <a:pt x="120" y="55"/>
                    <a:pt x="123" y="63"/>
                    <a:pt x="127" y="70"/>
                  </a:cubicBezTo>
                  <a:cubicBezTo>
                    <a:pt x="127" y="70"/>
                    <a:pt x="127" y="70"/>
                    <a:pt x="127" y="70"/>
                  </a:cubicBezTo>
                  <a:cubicBezTo>
                    <a:pt x="123" y="71"/>
                    <a:pt x="119" y="73"/>
                    <a:pt x="118" y="77"/>
                  </a:cubicBezTo>
                  <a:cubicBezTo>
                    <a:pt x="116" y="80"/>
                    <a:pt x="117" y="83"/>
                    <a:pt x="119" y="85"/>
                  </a:cubicBezTo>
                  <a:cubicBezTo>
                    <a:pt x="122" y="87"/>
                    <a:pt x="126" y="86"/>
                    <a:pt x="128" y="84"/>
                  </a:cubicBezTo>
                  <a:cubicBezTo>
                    <a:pt x="130" y="81"/>
                    <a:pt x="130" y="78"/>
                    <a:pt x="129" y="75"/>
                  </a:cubicBezTo>
                  <a:cubicBezTo>
                    <a:pt x="131" y="77"/>
                    <a:pt x="132" y="79"/>
                    <a:pt x="133" y="81"/>
                  </a:cubicBezTo>
                  <a:cubicBezTo>
                    <a:pt x="134" y="85"/>
                    <a:pt x="134" y="89"/>
                    <a:pt x="137" y="92"/>
                  </a:cubicBezTo>
                  <a:cubicBezTo>
                    <a:pt x="139" y="94"/>
                    <a:pt x="143" y="95"/>
                    <a:pt x="145" y="93"/>
                  </a:cubicBezTo>
                  <a:cubicBezTo>
                    <a:pt x="148" y="91"/>
                    <a:pt x="148" y="88"/>
                    <a:pt x="145" y="85"/>
                  </a:cubicBezTo>
                  <a:cubicBezTo>
                    <a:pt x="143" y="82"/>
                    <a:pt x="140" y="81"/>
                    <a:pt x="136" y="80"/>
                  </a:cubicBezTo>
                  <a:cubicBezTo>
                    <a:pt x="136" y="80"/>
                    <a:pt x="136" y="80"/>
                    <a:pt x="136" y="80"/>
                  </a:cubicBezTo>
                  <a:cubicBezTo>
                    <a:pt x="136" y="80"/>
                    <a:pt x="135" y="80"/>
                    <a:pt x="135" y="80"/>
                  </a:cubicBezTo>
                  <a:cubicBezTo>
                    <a:pt x="135" y="80"/>
                    <a:pt x="135" y="79"/>
                    <a:pt x="135" y="79"/>
                  </a:cubicBezTo>
                  <a:cubicBezTo>
                    <a:pt x="135" y="79"/>
                    <a:pt x="135" y="79"/>
                    <a:pt x="134" y="79"/>
                  </a:cubicBezTo>
                  <a:cubicBezTo>
                    <a:pt x="131" y="74"/>
                    <a:pt x="129" y="69"/>
                    <a:pt x="127" y="65"/>
                  </a:cubicBezTo>
                  <a:cubicBezTo>
                    <a:pt x="129" y="66"/>
                    <a:pt x="131" y="67"/>
                    <a:pt x="133" y="68"/>
                  </a:cubicBezTo>
                  <a:cubicBezTo>
                    <a:pt x="136" y="70"/>
                    <a:pt x="141" y="70"/>
                    <a:pt x="142" y="66"/>
                  </a:cubicBezTo>
                  <a:cubicBezTo>
                    <a:pt x="143" y="63"/>
                    <a:pt x="139" y="60"/>
                    <a:pt x="137" y="59"/>
                  </a:cubicBezTo>
                  <a:cubicBezTo>
                    <a:pt x="133" y="57"/>
                    <a:pt x="128" y="57"/>
                    <a:pt x="124" y="59"/>
                  </a:cubicBezTo>
                  <a:cubicBezTo>
                    <a:pt x="123" y="54"/>
                    <a:pt x="121" y="50"/>
                    <a:pt x="120" y="45"/>
                  </a:cubicBezTo>
                  <a:cubicBezTo>
                    <a:pt x="121" y="41"/>
                    <a:pt x="122" y="37"/>
                    <a:pt x="123" y="34"/>
                  </a:cubicBezTo>
                  <a:cubicBezTo>
                    <a:pt x="123" y="35"/>
                    <a:pt x="123" y="36"/>
                    <a:pt x="124" y="38"/>
                  </a:cubicBezTo>
                  <a:cubicBezTo>
                    <a:pt x="124" y="40"/>
                    <a:pt x="125" y="43"/>
                    <a:pt x="127" y="45"/>
                  </a:cubicBezTo>
                  <a:cubicBezTo>
                    <a:pt x="129" y="47"/>
                    <a:pt x="134" y="49"/>
                    <a:pt x="137" y="46"/>
                  </a:cubicBezTo>
                  <a:cubicBezTo>
                    <a:pt x="140" y="43"/>
                    <a:pt x="138" y="38"/>
                    <a:pt x="136" y="35"/>
                  </a:cubicBezTo>
                  <a:cubicBezTo>
                    <a:pt x="132" y="32"/>
                    <a:pt x="128" y="30"/>
                    <a:pt x="124" y="30"/>
                  </a:cubicBezTo>
                  <a:cubicBezTo>
                    <a:pt x="124" y="30"/>
                    <a:pt x="124" y="30"/>
                    <a:pt x="124" y="29"/>
                  </a:cubicBezTo>
                  <a:cubicBezTo>
                    <a:pt x="126" y="20"/>
                    <a:pt x="127" y="11"/>
                    <a:pt x="128" y="1"/>
                  </a:cubicBezTo>
                  <a:cubicBezTo>
                    <a:pt x="128" y="0"/>
                    <a:pt x="127" y="0"/>
                    <a:pt x="127" y="1"/>
                  </a:cubicBezTo>
                  <a:cubicBezTo>
                    <a:pt x="125" y="10"/>
                    <a:pt x="123" y="20"/>
                    <a:pt x="121" y="29"/>
                  </a:cubicBezTo>
                  <a:cubicBezTo>
                    <a:pt x="117" y="26"/>
                    <a:pt x="101" y="20"/>
                    <a:pt x="101" y="29"/>
                  </a:cubicBezTo>
                  <a:cubicBezTo>
                    <a:pt x="101" y="32"/>
                    <a:pt x="105" y="35"/>
                    <a:pt x="108" y="35"/>
                  </a:cubicBezTo>
                  <a:cubicBezTo>
                    <a:pt x="112" y="36"/>
                    <a:pt x="117" y="34"/>
                    <a:pt x="120" y="32"/>
                  </a:cubicBezTo>
                  <a:cubicBezTo>
                    <a:pt x="120" y="33"/>
                    <a:pt x="120" y="34"/>
                    <a:pt x="120" y="35"/>
                  </a:cubicBezTo>
                  <a:cubicBezTo>
                    <a:pt x="119" y="35"/>
                    <a:pt x="119" y="35"/>
                    <a:pt x="119" y="36"/>
                  </a:cubicBezTo>
                  <a:cubicBezTo>
                    <a:pt x="116" y="41"/>
                    <a:pt x="111" y="45"/>
                    <a:pt x="105" y="48"/>
                  </a:cubicBezTo>
                  <a:cubicBezTo>
                    <a:pt x="105" y="48"/>
                    <a:pt x="104" y="48"/>
                    <a:pt x="104" y="48"/>
                  </a:cubicBezTo>
                  <a:cubicBezTo>
                    <a:pt x="99" y="44"/>
                    <a:pt x="85" y="37"/>
                    <a:pt x="83" y="46"/>
                  </a:cubicBezTo>
                  <a:cubicBezTo>
                    <a:pt x="81" y="54"/>
                    <a:pt x="92" y="53"/>
                    <a:pt x="98" y="52"/>
                  </a:cubicBezTo>
                  <a:cubicBezTo>
                    <a:pt x="98" y="53"/>
                    <a:pt x="97" y="53"/>
                    <a:pt x="96" y="54"/>
                  </a:cubicBezTo>
                  <a:cubicBezTo>
                    <a:pt x="89" y="57"/>
                    <a:pt x="82" y="60"/>
                    <a:pt x="75" y="63"/>
                  </a:cubicBezTo>
                  <a:cubicBezTo>
                    <a:pt x="74" y="63"/>
                    <a:pt x="74" y="63"/>
                    <a:pt x="74" y="63"/>
                  </a:cubicBezTo>
                  <a:cubicBezTo>
                    <a:pt x="74" y="63"/>
                    <a:pt x="73" y="63"/>
                    <a:pt x="73" y="63"/>
                  </a:cubicBezTo>
                  <a:cubicBezTo>
                    <a:pt x="72" y="60"/>
                    <a:pt x="68" y="57"/>
                    <a:pt x="64" y="56"/>
                  </a:cubicBezTo>
                  <a:cubicBezTo>
                    <a:pt x="60" y="56"/>
                    <a:pt x="55" y="56"/>
                    <a:pt x="52" y="59"/>
                  </a:cubicBezTo>
                  <a:cubicBezTo>
                    <a:pt x="50" y="62"/>
                    <a:pt x="53" y="66"/>
                    <a:pt x="56" y="68"/>
                  </a:cubicBezTo>
                  <a:cubicBezTo>
                    <a:pt x="59" y="69"/>
                    <a:pt x="64" y="69"/>
                    <a:pt x="68" y="67"/>
                  </a:cubicBezTo>
                  <a:cubicBezTo>
                    <a:pt x="65" y="71"/>
                    <a:pt x="67" y="79"/>
                    <a:pt x="72" y="81"/>
                  </a:cubicBezTo>
                  <a:cubicBezTo>
                    <a:pt x="76" y="83"/>
                    <a:pt x="80" y="79"/>
                    <a:pt x="82" y="76"/>
                  </a:cubicBezTo>
                  <a:cubicBezTo>
                    <a:pt x="84" y="72"/>
                    <a:pt x="84" y="67"/>
                    <a:pt x="83" y="62"/>
                  </a:cubicBezTo>
                  <a:cubicBezTo>
                    <a:pt x="88" y="60"/>
                    <a:pt x="93" y="58"/>
                    <a:pt x="98" y="55"/>
                  </a:cubicBezTo>
                  <a:cubicBezTo>
                    <a:pt x="97" y="58"/>
                    <a:pt x="96" y="60"/>
                    <a:pt x="96" y="63"/>
                  </a:cubicBezTo>
                  <a:cubicBezTo>
                    <a:pt x="96" y="67"/>
                    <a:pt x="99" y="71"/>
                    <a:pt x="103" y="69"/>
                  </a:cubicBezTo>
                  <a:cubicBezTo>
                    <a:pt x="108" y="67"/>
                    <a:pt x="108" y="61"/>
                    <a:pt x="108" y="56"/>
                  </a:cubicBezTo>
                  <a:cubicBezTo>
                    <a:pt x="108" y="55"/>
                    <a:pt x="108" y="51"/>
                    <a:pt x="107" y="50"/>
                  </a:cubicBezTo>
                  <a:cubicBezTo>
                    <a:pt x="107" y="50"/>
                    <a:pt x="107" y="50"/>
                    <a:pt x="107" y="50"/>
                  </a:cubicBezTo>
                  <a:cubicBezTo>
                    <a:pt x="111" y="47"/>
                    <a:pt x="116" y="43"/>
                    <a:pt x="119" y="39"/>
                  </a:cubicBezTo>
                  <a:cubicBezTo>
                    <a:pt x="118" y="40"/>
                    <a:pt x="118" y="42"/>
                    <a:pt x="118" y="43"/>
                  </a:cubicBezTo>
                  <a:cubicBezTo>
                    <a:pt x="114" y="55"/>
                    <a:pt x="110" y="67"/>
                    <a:pt x="106" y="79"/>
                  </a:cubicBezTo>
                  <a:cubicBezTo>
                    <a:pt x="103" y="77"/>
                    <a:pt x="99" y="76"/>
                    <a:pt x="95" y="76"/>
                  </a:cubicBezTo>
                  <a:cubicBezTo>
                    <a:pt x="92" y="76"/>
                    <a:pt x="87" y="78"/>
                    <a:pt x="86" y="82"/>
                  </a:cubicBezTo>
                  <a:cubicBezTo>
                    <a:pt x="86" y="85"/>
                    <a:pt x="89" y="88"/>
                    <a:pt x="92" y="88"/>
                  </a:cubicBezTo>
                  <a:cubicBezTo>
                    <a:pt x="96" y="88"/>
                    <a:pt x="101" y="86"/>
                    <a:pt x="104" y="84"/>
                  </a:cubicBezTo>
                  <a:cubicBezTo>
                    <a:pt x="104" y="84"/>
                    <a:pt x="104" y="85"/>
                    <a:pt x="104" y="85"/>
                  </a:cubicBezTo>
                  <a:cubicBezTo>
                    <a:pt x="102" y="89"/>
                    <a:pt x="100" y="93"/>
                    <a:pt x="99" y="97"/>
                  </a:cubicBezTo>
                  <a:cubicBezTo>
                    <a:pt x="95" y="94"/>
                    <a:pt x="90" y="92"/>
                    <a:pt x="85" y="93"/>
                  </a:cubicBezTo>
                  <a:cubicBezTo>
                    <a:pt x="82" y="94"/>
                    <a:pt x="80" y="96"/>
                    <a:pt x="81" y="100"/>
                  </a:cubicBezTo>
                  <a:cubicBezTo>
                    <a:pt x="82" y="104"/>
                    <a:pt x="86" y="105"/>
                    <a:pt x="90" y="104"/>
                  </a:cubicBezTo>
                  <a:cubicBezTo>
                    <a:pt x="92" y="104"/>
                    <a:pt x="95" y="103"/>
                    <a:pt x="97" y="101"/>
                  </a:cubicBezTo>
                  <a:cubicBezTo>
                    <a:pt x="94" y="108"/>
                    <a:pt x="90" y="115"/>
                    <a:pt x="86" y="122"/>
                  </a:cubicBezTo>
                  <a:cubicBezTo>
                    <a:pt x="85" y="121"/>
                    <a:pt x="84" y="121"/>
                    <a:pt x="83" y="121"/>
                  </a:cubicBezTo>
                  <a:cubicBezTo>
                    <a:pt x="81" y="121"/>
                    <a:pt x="79" y="121"/>
                    <a:pt x="78" y="121"/>
                  </a:cubicBezTo>
                  <a:cubicBezTo>
                    <a:pt x="78" y="121"/>
                    <a:pt x="79" y="120"/>
                    <a:pt x="78" y="120"/>
                  </a:cubicBezTo>
                  <a:cubicBezTo>
                    <a:pt x="77" y="115"/>
                    <a:pt x="73" y="111"/>
                    <a:pt x="69" y="109"/>
                  </a:cubicBezTo>
                  <a:cubicBezTo>
                    <a:pt x="66" y="107"/>
                    <a:pt x="60" y="104"/>
                    <a:pt x="57" y="108"/>
                  </a:cubicBezTo>
                  <a:cubicBezTo>
                    <a:pt x="54" y="111"/>
                    <a:pt x="58" y="115"/>
                    <a:pt x="61" y="117"/>
                  </a:cubicBezTo>
                  <a:cubicBezTo>
                    <a:pt x="62" y="118"/>
                    <a:pt x="64" y="120"/>
                    <a:pt x="67" y="121"/>
                  </a:cubicBezTo>
                  <a:cubicBezTo>
                    <a:pt x="61" y="121"/>
                    <a:pt x="55" y="122"/>
                    <a:pt x="49" y="123"/>
                  </a:cubicBezTo>
                  <a:cubicBezTo>
                    <a:pt x="49" y="123"/>
                    <a:pt x="49" y="123"/>
                    <a:pt x="49" y="123"/>
                  </a:cubicBezTo>
                  <a:cubicBezTo>
                    <a:pt x="44" y="118"/>
                    <a:pt x="40" y="114"/>
                    <a:pt x="34" y="113"/>
                  </a:cubicBezTo>
                  <a:cubicBezTo>
                    <a:pt x="30" y="112"/>
                    <a:pt x="25" y="112"/>
                    <a:pt x="24" y="116"/>
                  </a:cubicBezTo>
                  <a:cubicBezTo>
                    <a:pt x="22" y="119"/>
                    <a:pt x="26" y="123"/>
                    <a:pt x="29" y="124"/>
                  </a:cubicBezTo>
                  <a:cubicBezTo>
                    <a:pt x="32" y="126"/>
                    <a:pt x="36" y="126"/>
                    <a:pt x="40" y="125"/>
                  </a:cubicBezTo>
                  <a:cubicBezTo>
                    <a:pt x="33" y="128"/>
                    <a:pt x="27" y="131"/>
                    <a:pt x="21" y="134"/>
                  </a:cubicBezTo>
                  <a:cubicBezTo>
                    <a:pt x="16" y="132"/>
                    <a:pt x="10" y="131"/>
                    <a:pt x="5" y="134"/>
                  </a:cubicBezTo>
                  <a:cubicBezTo>
                    <a:pt x="2" y="137"/>
                    <a:pt x="0" y="141"/>
                    <a:pt x="2" y="145"/>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9"/>
            <p:cNvSpPr/>
            <p:nvPr/>
          </p:nvSpPr>
          <p:spPr bwMode="auto">
            <a:xfrm>
              <a:off x="2723" y="3759"/>
              <a:ext cx="668" cy="870"/>
            </a:xfrm>
            <a:custGeom>
              <a:avLst/>
              <a:gdLst>
                <a:gd name="T0" fmla="*/ 21 w 132"/>
                <a:gd name="T1" fmla="*/ 15 h 172"/>
                <a:gd name="T2" fmla="*/ 36 w 132"/>
                <a:gd name="T3" fmla="*/ 47 h 172"/>
                <a:gd name="T4" fmla="*/ 29 w 132"/>
                <a:gd name="T5" fmla="*/ 21 h 172"/>
                <a:gd name="T6" fmla="*/ 45 w 132"/>
                <a:gd name="T7" fmla="*/ 33 h 172"/>
                <a:gd name="T8" fmla="*/ 48 w 132"/>
                <a:gd name="T9" fmla="*/ 36 h 172"/>
                <a:gd name="T10" fmla="*/ 62 w 132"/>
                <a:gd name="T11" fmla="*/ 68 h 172"/>
                <a:gd name="T12" fmla="*/ 65 w 132"/>
                <a:gd name="T13" fmla="*/ 49 h 172"/>
                <a:gd name="T14" fmla="*/ 68 w 132"/>
                <a:gd name="T15" fmla="*/ 69 h 172"/>
                <a:gd name="T16" fmla="*/ 80 w 132"/>
                <a:gd name="T17" fmla="*/ 88 h 172"/>
                <a:gd name="T18" fmla="*/ 70 w 132"/>
                <a:gd name="T19" fmla="*/ 54 h 172"/>
                <a:gd name="T20" fmla="*/ 88 w 132"/>
                <a:gd name="T21" fmla="*/ 75 h 172"/>
                <a:gd name="T22" fmla="*/ 93 w 132"/>
                <a:gd name="T23" fmla="*/ 117 h 172"/>
                <a:gd name="T24" fmla="*/ 97 w 132"/>
                <a:gd name="T25" fmla="*/ 87 h 172"/>
                <a:gd name="T26" fmla="*/ 104 w 132"/>
                <a:gd name="T27" fmla="*/ 100 h 172"/>
                <a:gd name="T28" fmla="*/ 103 w 132"/>
                <a:gd name="T29" fmla="*/ 133 h 172"/>
                <a:gd name="T30" fmla="*/ 106 w 132"/>
                <a:gd name="T31" fmla="*/ 105 h 172"/>
                <a:gd name="T32" fmla="*/ 114 w 132"/>
                <a:gd name="T33" fmla="*/ 126 h 172"/>
                <a:gd name="T34" fmla="*/ 114 w 132"/>
                <a:gd name="T35" fmla="*/ 128 h 172"/>
                <a:gd name="T36" fmla="*/ 122 w 132"/>
                <a:gd name="T37" fmla="*/ 171 h 172"/>
                <a:gd name="T38" fmla="*/ 124 w 132"/>
                <a:gd name="T39" fmla="*/ 146 h 172"/>
                <a:gd name="T40" fmla="*/ 116 w 132"/>
                <a:gd name="T41" fmla="*/ 126 h 172"/>
                <a:gd name="T42" fmla="*/ 117 w 132"/>
                <a:gd name="T43" fmla="*/ 123 h 172"/>
                <a:gd name="T44" fmla="*/ 132 w 132"/>
                <a:gd name="T45" fmla="*/ 133 h 172"/>
                <a:gd name="T46" fmla="*/ 111 w 132"/>
                <a:gd name="T47" fmla="*/ 110 h 172"/>
                <a:gd name="T48" fmla="*/ 104 w 132"/>
                <a:gd name="T49" fmla="*/ 94 h 172"/>
                <a:gd name="T50" fmla="*/ 125 w 132"/>
                <a:gd name="T51" fmla="*/ 107 h 172"/>
                <a:gd name="T52" fmla="*/ 113 w 132"/>
                <a:gd name="T53" fmla="*/ 91 h 172"/>
                <a:gd name="T54" fmla="*/ 98 w 132"/>
                <a:gd name="T55" fmla="*/ 85 h 172"/>
                <a:gd name="T56" fmla="*/ 97 w 132"/>
                <a:gd name="T57" fmla="*/ 74 h 172"/>
                <a:gd name="T58" fmla="*/ 117 w 132"/>
                <a:gd name="T59" fmla="*/ 76 h 172"/>
                <a:gd name="T60" fmla="*/ 78 w 132"/>
                <a:gd name="T61" fmla="*/ 59 h 172"/>
                <a:gd name="T62" fmla="*/ 56 w 132"/>
                <a:gd name="T63" fmla="*/ 38 h 172"/>
                <a:gd name="T64" fmla="*/ 89 w 132"/>
                <a:gd name="T65" fmla="*/ 44 h 172"/>
                <a:gd name="T66" fmla="*/ 71 w 132"/>
                <a:gd name="T67" fmla="*/ 35 h 172"/>
                <a:gd name="T68" fmla="*/ 38 w 132"/>
                <a:gd name="T69" fmla="*/ 24 h 172"/>
                <a:gd name="T70" fmla="*/ 64 w 132"/>
                <a:gd name="T71" fmla="*/ 23 h 172"/>
                <a:gd name="T72" fmla="*/ 44 w 132"/>
                <a:gd name="T73" fmla="*/ 16 h 172"/>
                <a:gd name="T74" fmla="*/ 33 w 132"/>
                <a:gd name="T75" fmla="*/ 20 h 172"/>
                <a:gd name="T76" fmla="*/ 17 w 132"/>
                <a:gd name="T77" fmla="*/ 10 h 172"/>
                <a:gd name="T78" fmla="*/ 42 w 132"/>
                <a:gd name="T79" fmla="*/ 4 h 172"/>
                <a:gd name="T80" fmla="*/ 13 w 132"/>
                <a:gd name="T81" fmla="*/ 7 h 172"/>
                <a:gd name="T82" fmla="*/ 1 w 132"/>
                <a:gd name="T83" fmla="*/ 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2" h="172">
                  <a:moveTo>
                    <a:pt x="1" y="2"/>
                  </a:moveTo>
                  <a:cubicBezTo>
                    <a:pt x="8" y="6"/>
                    <a:pt x="15" y="11"/>
                    <a:pt x="21" y="15"/>
                  </a:cubicBezTo>
                  <a:cubicBezTo>
                    <a:pt x="21" y="16"/>
                    <a:pt x="21" y="16"/>
                    <a:pt x="21" y="16"/>
                  </a:cubicBezTo>
                  <a:cubicBezTo>
                    <a:pt x="19" y="28"/>
                    <a:pt x="29" y="39"/>
                    <a:pt x="36" y="47"/>
                  </a:cubicBezTo>
                  <a:cubicBezTo>
                    <a:pt x="36" y="47"/>
                    <a:pt x="38" y="47"/>
                    <a:pt x="38" y="46"/>
                  </a:cubicBezTo>
                  <a:cubicBezTo>
                    <a:pt x="38" y="37"/>
                    <a:pt x="35" y="28"/>
                    <a:pt x="29" y="21"/>
                  </a:cubicBezTo>
                  <a:cubicBezTo>
                    <a:pt x="35" y="24"/>
                    <a:pt x="40" y="28"/>
                    <a:pt x="45" y="32"/>
                  </a:cubicBezTo>
                  <a:cubicBezTo>
                    <a:pt x="45" y="32"/>
                    <a:pt x="45" y="33"/>
                    <a:pt x="45" y="33"/>
                  </a:cubicBezTo>
                  <a:cubicBezTo>
                    <a:pt x="46" y="34"/>
                    <a:pt x="47" y="35"/>
                    <a:pt x="48" y="35"/>
                  </a:cubicBezTo>
                  <a:cubicBezTo>
                    <a:pt x="48" y="36"/>
                    <a:pt x="48" y="36"/>
                    <a:pt x="48" y="36"/>
                  </a:cubicBezTo>
                  <a:cubicBezTo>
                    <a:pt x="48" y="48"/>
                    <a:pt x="52" y="59"/>
                    <a:pt x="60" y="68"/>
                  </a:cubicBezTo>
                  <a:cubicBezTo>
                    <a:pt x="61" y="69"/>
                    <a:pt x="62" y="69"/>
                    <a:pt x="62" y="68"/>
                  </a:cubicBezTo>
                  <a:cubicBezTo>
                    <a:pt x="62" y="56"/>
                    <a:pt x="58" y="45"/>
                    <a:pt x="51" y="37"/>
                  </a:cubicBezTo>
                  <a:cubicBezTo>
                    <a:pt x="56" y="41"/>
                    <a:pt x="61" y="45"/>
                    <a:pt x="65" y="49"/>
                  </a:cubicBezTo>
                  <a:cubicBezTo>
                    <a:pt x="65" y="49"/>
                    <a:pt x="65" y="50"/>
                    <a:pt x="65" y="50"/>
                  </a:cubicBezTo>
                  <a:cubicBezTo>
                    <a:pt x="63" y="56"/>
                    <a:pt x="66" y="64"/>
                    <a:pt x="68" y="69"/>
                  </a:cubicBezTo>
                  <a:cubicBezTo>
                    <a:pt x="71" y="76"/>
                    <a:pt x="74" y="83"/>
                    <a:pt x="79" y="88"/>
                  </a:cubicBezTo>
                  <a:cubicBezTo>
                    <a:pt x="79" y="89"/>
                    <a:pt x="80" y="89"/>
                    <a:pt x="80" y="88"/>
                  </a:cubicBezTo>
                  <a:cubicBezTo>
                    <a:pt x="81" y="76"/>
                    <a:pt x="78" y="62"/>
                    <a:pt x="69" y="53"/>
                  </a:cubicBezTo>
                  <a:cubicBezTo>
                    <a:pt x="69" y="53"/>
                    <a:pt x="70" y="53"/>
                    <a:pt x="70" y="54"/>
                  </a:cubicBezTo>
                  <a:cubicBezTo>
                    <a:pt x="77" y="60"/>
                    <a:pt x="83" y="67"/>
                    <a:pt x="88" y="74"/>
                  </a:cubicBezTo>
                  <a:cubicBezTo>
                    <a:pt x="88" y="74"/>
                    <a:pt x="88" y="74"/>
                    <a:pt x="88" y="75"/>
                  </a:cubicBezTo>
                  <a:cubicBezTo>
                    <a:pt x="81" y="88"/>
                    <a:pt x="86" y="104"/>
                    <a:pt x="91" y="117"/>
                  </a:cubicBezTo>
                  <a:cubicBezTo>
                    <a:pt x="92" y="118"/>
                    <a:pt x="93" y="118"/>
                    <a:pt x="93" y="117"/>
                  </a:cubicBezTo>
                  <a:cubicBezTo>
                    <a:pt x="95" y="105"/>
                    <a:pt x="96" y="91"/>
                    <a:pt x="92" y="79"/>
                  </a:cubicBezTo>
                  <a:cubicBezTo>
                    <a:pt x="94" y="82"/>
                    <a:pt x="95" y="84"/>
                    <a:pt x="97" y="87"/>
                  </a:cubicBezTo>
                  <a:cubicBezTo>
                    <a:pt x="100" y="91"/>
                    <a:pt x="102" y="95"/>
                    <a:pt x="104" y="100"/>
                  </a:cubicBezTo>
                  <a:cubicBezTo>
                    <a:pt x="104" y="100"/>
                    <a:pt x="104" y="100"/>
                    <a:pt x="104" y="100"/>
                  </a:cubicBezTo>
                  <a:cubicBezTo>
                    <a:pt x="101" y="105"/>
                    <a:pt x="99" y="113"/>
                    <a:pt x="99" y="119"/>
                  </a:cubicBezTo>
                  <a:cubicBezTo>
                    <a:pt x="99" y="123"/>
                    <a:pt x="99" y="132"/>
                    <a:pt x="103" y="133"/>
                  </a:cubicBezTo>
                  <a:cubicBezTo>
                    <a:pt x="104" y="134"/>
                    <a:pt x="104" y="133"/>
                    <a:pt x="105" y="133"/>
                  </a:cubicBezTo>
                  <a:cubicBezTo>
                    <a:pt x="107" y="124"/>
                    <a:pt x="108" y="114"/>
                    <a:pt x="106" y="105"/>
                  </a:cubicBezTo>
                  <a:cubicBezTo>
                    <a:pt x="109" y="112"/>
                    <a:pt x="112" y="118"/>
                    <a:pt x="114" y="125"/>
                  </a:cubicBezTo>
                  <a:cubicBezTo>
                    <a:pt x="114" y="125"/>
                    <a:pt x="113" y="126"/>
                    <a:pt x="114" y="126"/>
                  </a:cubicBezTo>
                  <a:cubicBezTo>
                    <a:pt x="114" y="126"/>
                    <a:pt x="114" y="127"/>
                    <a:pt x="114" y="127"/>
                  </a:cubicBezTo>
                  <a:cubicBezTo>
                    <a:pt x="114" y="127"/>
                    <a:pt x="113" y="127"/>
                    <a:pt x="114" y="128"/>
                  </a:cubicBezTo>
                  <a:cubicBezTo>
                    <a:pt x="114" y="136"/>
                    <a:pt x="113" y="144"/>
                    <a:pt x="115" y="151"/>
                  </a:cubicBezTo>
                  <a:cubicBezTo>
                    <a:pt x="116" y="158"/>
                    <a:pt x="117" y="166"/>
                    <a:pt x="122" y="171"/>
                  </a:cubicBezTo>
                  <a:cubicBezTo>
                    <a:pt x="122" y="172"/>
                    <a:pt x="123" y="171"/>
                    <a:pt x="123" y="170"/>
                  </a:cubicBezTo>
                  <a:cubicBezTo>
                    <a:pt x="126" y="163"/>
                    <a:pt x="125" y="154"/>
                    <a:pt x="124" y="146"/>
                  </a:cubicBezTo>
                  <a:cubicBezTo>
                    <a:pt x="123" y="139"/>
                    <a:pt x="120" y="132"/>
                    <a:pt x="116" y="127"/>
                  </a:cubicBezTo>
                  <a:cubicBezTo>
                    <a:pt x="116" y="126"/>
                    <a:pt x="116" y="126"/>
                    <a:pt x="116" y="126"/>
                  </a:cubicBezTo>
                  <a:cubicBezTo>
                    <a:pt x="115" y="124"/>
                    <a:pt x="115" y="122"/>
                    <a:pt x="115" y="120"/>
                  </a:cubicBezTo>
                  <a:cubicBezTo>
                    <a:pt x="115" y="121"/>
                    <a:pt x="116" y="122"/>
                    <a:pt x="117" y="123"/>
                  </a:cubicBezTo>
                  <a:cubicBezTo>
                    <a:pt x="121" y="127"/>
                    <a:pt x="125" y="131"/>
                    <a:pt x="130" y="134"/>
                  </a:cubicBezTo>
                  <a:cubicBezTo>
                    <a:pt x="131" y="135"/>
                    <a:pt x="132" y="134"/>
                    <a:pt x="132" y="133"/>
                  </a:cubicBezTo>
                  <a:cubicBezTo>
                    <a:pt x="130" y="127"/>
                    <a:pt x="127" y="122"/>
                    <a:pt x="123" y="118"/>
                  </a:cubicBezTo>
                  <a:cubicBezTo>
                    <a:pt x="120" y="115"/>
                    <a:pt x="115" y="109"/>
                    <a:pt x="111" y="110"/>
                  </a:cubicBezTo>
                  <a:cubicBezTo>
                    <a:pt x="109" y="104"/>
                    <a:pt x="106" y="98"/>
                    <a:pt x="102" y="92"/>
                  </a:cubicBezTo>
                  <a:cubicBezTo>
                    <a:pt x="103" y="93"/>
                    <a:pt x="103" y="93"/>
                    <a:pt x="104" y="94"/>
                  </a:cubicBezTo>
                  <a:cubicBezTo>
                    <a:pt x="106" y="96"/>
                    <a:pt x="108" y="98"/>
                    <a:pt x="110" y="100"/>
                  </a:cubicBezTo>
                  <a:cubicBezTo>
                    <a:pt x="115" y="103"/>
                    <a:pt x="119" y="105"/>
                    <a:pt x="125" y="107"/>
                  </a:cubicBezTo>
                  <a:cubicBezTo>
                    <a:pt x="125" y="107"/>
                    <a:pt x="126" y="106"/>
                    <a:pt x="126" y="105"/>
                  </a:cubicBezTo>
                  <a:cubicBezTo>
                    <a:pt x="122" y="100"/>
                    <a:pt x="118" y="95"/>
                    <a:pt x="113" y="91"/>
                  </a:cubicBezTo>
                  <a:cubicBezTo>
                    <a:pt x="109" y="89"/>
                    <a:pt x="103" y="84"/>
                    <a:pt x="98" y="85"/>
                  </a:cubicBezTo>
                  <a:cubicBezTo>
                    <a:pt x="98" y="85"/>
                    <a:pt x="98" y="85"/>
                    <a:pt x="98" y="85"/>
                  </a:cubicBezTo>
                  <a:cubicBezTo>
                    <a:pt x="93" y="77"/>
                    <a:pt x="88" y="70"/>
                    <a:pt x="82" y="64"/>
                  </a:cubicBezTo>
                  <a:cubicBezTo>
                    <a:pt x="87" y="67"/>
                    <a:pt x="91" y="71"/>
                    <a:pt x="97" y="74"/>
                  </a:cubicBezTo>
                  <a:cubicBezTo>
                    <a:pt x="103" y="76"/>
                    <a:pt x="110" y="77"/>
                    <a:pt x="116" y="78"/>
                  </a:cubicBezTo>
                  <a:cubicBezTo>
                    <a:pt x="117" y="78"/>
                    <a:pt x="118" y="77"/>
                    <a:pt x="117" y="76"/>
                  </a:cubicBezTo>
                  <a:cubicBezTo>
                    <a:pt x="113" y="69"/>
                    <a:pt x="105" y="64"/>
                    <a:pt x="97" y="61"/>
                  </a:cubicBezTo>
                  <a:cubicBezTo>
                    <a:pt x="92" y="59"/>
                    <a:pt x="83" y="56"/>
                    <a:pt x="78" y="59"/>
                  </a:cubicBezTo>
                  <a:cubicBezTo>
                    <a:pt x="77" y="58"/>
                    <a:pt x="75" y="56"/>
                    <a:pt x="73" y="54"/>
                  </a:cubicBezTo>
                  <a:cubicBezTo>
                    <a:pt x="68" y="49"/>
                    <a:pt x="62" y="43"/>
                    <a:pt x="56" y="38"/>
                  </a:cubicBezTo>
                  <a:cubicBezTo>
                    <a:pt x="56" y="38"/>
                    <a:pt x="56" y="38"/>
                    <a:pt x="56" y="38"/>
                  </a:cubicBezTo>
                  <a:cubicBezTo>
                    <a:pt x="64" y="46"/>
                    <a:pt x="78" y="47"/>
                    <a:pt x="89" y="44"/>
                  </a:cubicBezTo>
                  <a:cubicBezTo>
                    <a:pt x="90" y="44"/>
                    <a:pt x="90" y="43"/>
                    <a:pt x="89" y="43"/>
                  </a:cubicBezTo>
                  <a:cubicBezTo>
                    <a:pt x="84" y="38"/>
                    <a:pt x="78" y="36"/>
                    <a:pt x="71" y="35"/>
                  </a:cubicBezTo>
                  <a:cubicBezTo>
                    <a:pt x="66" y="34"/>
                    <a:pt x="59" y="33"/>
                    <a:pt x="55" y="37"/>
                  </a:cubicBezTo>
                  <a:cubicBezTo>
                    <a:pt x="49" y="33"/>
                    <a:pt x="44" y="28"/>
                    <a:pt x="38" y="24"/>
                  </a:cubicBezTo>
                  <a:cubicBezTo>
                    <a:pt x="41" y="25"/>
                    <a:pt x="45" y="25"/>
                    <a:pt x="49" y="25"/>
                  </a:cubicBezTo>
                  <a:cubicBezTo>
                    <a:pt x="53" y="25"/>
                    <a:pt x="60" y="26"/>
                    <a:pt x="64" y="23"/>
                  </a:cubicBezTo>
                  <a:cubicBezTo>
                    <a:pt x="64" y="23"/>
                    <a:pt x="64" y="22"/>
                    <a:pt x="64" y="22"/>
                  </a:cubicBezTo>
                  <a:cubicBezTo>
                    <a:pt x="58" y="18"/>
                    <a:pt x="51" y="16"/>
                    <a:pt x="44" y="16"/>
                  </a:cubicBezTo>
                  <a:cubicBezTo>
                    <a:pt x="43" y="17"/>
                    <a:pt x="34" y="18"/>
                    <a:pt x="33" y="20"/>
                  </a:cubicBezTo>
                  <a:cubicBezTo>
                    <a:pt x="33" y="20"/>
                    <a:pt x="33" y="20"/>
                    <a:pt x="33" y="20"/>
                  </a:cubicBezTo>
                  <a:cubicBezTo>
                    <a:pt x="33" y="20"/>
                    <a:pt x="33" y="20"/>
                    <a:pt x="33" y="20"/>
                  </a:cubicBezTo>
                  <a:cubicBezTo>
                    <a:pt x="28" y="17"/>
                    <a:pt x="22" y="13"/>
                    <a:pt x="17" y="10"/>
                  </a:cubicBezTo>
                  <a:cubicBezTo>
                    <a:pt x="25" y="11"/>
                    <a:pt x="35" y="9"/>
                    <a:pt x="42" y="6"/>
                  </a:cubicBezTo>
                  <a:cubicBezTo>
                    <a:pt x="43" y="6"/>
                    <a:pt x="43" y="5"/>
                    <a:pt x="42" y="4"/>
                  </a:cubicBezTo>
                  <a:cubicBezTo>
                    <a:pt x="36" y="1"/>
                    <a:pt x="30" y="0"/>
                    <a:pt x="23" y="2"/>
                  </a:cubicBezTo>
                  <a:cubicBezTo>
                    <a:pt x="21" y="2"/>
                    <a:pt x="14" y="4"/>
                    <a:pt x="13" y="7"/>
                  </a:cubicBezTo>
                  <a:cubicBezTo>
                    <a:pt x="9" y="5"/>
                    <a:pt x="5" y="3"/>
                    <a:pt x="2" y="0"/>
                  </a:cubicBezTo>
                  <a:cubicBezTo>
                    <a:pt x="1" y="0"/>
                    <a:pt x="0" y="1"/>
                    <a:pt x="1" y="2"/>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0"/>
            <p:cNvSpPr/>
            <p:nvPr/>
          </p:nvSpPr>
          <p:spPr bwMode="auto">
            <a:xfrm>
              <a:off x="622" y="1847"/>
              <a:ext cx="618" cy="956"/>
            </a:xfrm>
            <a:custGeom>
              <a:avLst/>
              <a:gdLst>
                <a:gd name="T0" fmla="*/ 6 w 122"/>
                <a:gd name="T1" fmla="*/ 31 h 189"/>
                <a:gd name="T2" fmla="*/ 26 w 122"/>
                <a:gd name="T3" fmla="*/ 26 h 189"/>
                <a:gd name="T4" fmla="*/ 40 w 122"/>
                <a:gd name="T5" fmla="*/ 26 h 189"/>
                <a:gd name="T6" fmla="*/ 41 w 122"/>
                <a:gd name="T7" fmla="*/ 1 h 189"/>
                <a:gd name="T8" fmla="*/ 42 w 122"/>
                <a:gd name="T9" fmla="*/ 25 h 189"/>
                <a:gd name="T10" fmla="*/ 64 w 122"/>
                <a:gd name="T11" fmla="*/ 56 h 189"/>
                <a:gd name="T12" fmla="*/ 57 w 122"/>
                <a:gd name="T13" fmla="*/ 15 h 189"/>
                <a:gd name="T14" fmla="*/ 68 w 122"/>
                <a:gd name="T15" fmla="*/ 40 h 189"/>
                <a:gd name="T16" fmla="*/ 79 w 122"/>
                <a:gd name="T17" fmla="*/ 99 h 189"/>
                <a:gd name="T18" fmla="*/ 81 w 122"/>
                <a:gd name="T19" fmla="*/ 93 h 189"/>
                <a:gd name="T20" fmla="*/ 84 w 122"/>
                <a:gd name="T21" fmla="*/ 93 h 189"/>
                <a:gd name="T22" fmla="*/ 81 w 122"/>
                <a:gd name="T23" fmla="*/ 109 h 189"/>
                <a:gd name="T24" fmla="*/ 97 w 122"/>
                <a:gd name="T25" fmla="*/ 153 h 189"/>
                <a:gd name="T26" fmla="*/ 98 w 122"/>
                <a:gd name="T27" fmla="*/ 133 h 189"/>
                <a:gd name="T28" fmla="*/ 92 w 122"/>
                <a:gd name="T29" fmla="*/ 115 h 189"/>
                <a:gd name="T30" fmla="*/ 100 w 122"/>
                <a:gd name="T31" fmla="*/ 132 h 189"/>
                <a:gd name="T32" fmla="*/ 104 w 122"/>
                <a:gd name="T33" fmla="*/ 135 h 189"/>
                <a:gd name="T34" fmla="*/ 103 w 122"/>
                <a:gd name="T35" fmla="*/ 116 h 189"/>
                <a:gd name="T36" fmla="*/ 107 w 122"/>
                <a:gd name="T37" fmla="*/ 116 h 189"/>
                <a:gd name="T38" fmla="*/ 102 w 122"/>
                <a:gd name="T39" fmla="*/ 149 h 189"/>
                <a:gd name="T40" fmla="*/ 121 w 122"/>
                <a:gd name="T41" fmla="*/ 133 h 189"/>
                <a:gd name="T42" fmla="*/ 101 w 122"/>
                <a:gd name="T43" fmla="*/ 150 h 189"/>
                <a:gd name="T44" fmla="*/ 117 w 122"/>
                <a:gd name="T45" fmla="*/ 187 h 189"/>
                <a:gd name="T46" fmla="*/ 98 w 122"/>
                <a:gd name="T47" fmla="*/ 174 h 189"/>
                <a:gd name="T48" fmla="*/ 93 w 122"/>
                <a:gd name="T49" fmla="*/ 173 h 189"/>
                <a:gd name="T50" fmla="*/ 73 w 122"/>
                <a:gd name="T51" fmla="*/ 155 h 189"/>
                <a:gd name="T52" fmla="*/ 90 w 122"/>
                <a:gd name="T53" fmla="*/ 170 h 189"/>
                <a:gd name="T54" fmla="*/ 95 w 122"/>
                <a:gd name="T55" fmla="*/ 172 h 189"/>
                <a:gd name="T56" fmla="*/ 87 w 122"/>
                <a:gd name="T57" fmla="*/ 149 h 189"/>
                <a:gd name="T58" fmla="*/ 77 w 122"/>
                <a:gd name="T59" fmla="*/ 143 h 189"/>
                <a:gd name="T60" fmla="*/ 67 w 122"/>
                <a:gd name="T61" fmla="*/ 126 h 189"/>
                <a:gd name="T62" fmla="*/ 87 w 122"/>
                <a:gd name="T63" fmla="*/ 147 h 189"/>
                <a:gd name="T64" fmla="*/ 53 w 122"/>
                <a:gd name="T65" fmla="*/ 116 h 189"/>
                <a:gd name="T66" fmla="*/ 26 w 122"/>
                <a:gd name="T67" fmla="*/ 114 h 189"/>
                <a:gd name="T68" fmla="*/ 45 w 122"/>
                <a:gd name="T69" fmla="*/ 117 h 189"/>
                <a:gd name="T70" fmla="*/ 41 w 122"/>
                <a:gd name="T71" fmla="*/ 109 h 189"/>
                <a:gd name="T72" fmla="*/ 18 w 122"/>
                <a:gd name="T73" fmla="*/ 100 h 189"/>
                <a:gd name="T74" fmla="*/ 3 w 122"/>
                <a:gd name="T75" fmla="*/ 86 h 189"/>
                <a:gd name="T76" fmla="*/ 19 w 122"/>
                <a:gd name="T77" fmla="*/ 97 h 189"/>
                <a:gd name="T78" fmla="*/ 25 w 122"/>
                <a:gd name="T79" fmla="*/ 95 h 189"/>
                <a:gd name="T80" fmla="*/ 17 w 122"/>
                <a:gd name="T81" fmla="*/ 84 h 189"/>
                <a:gd name="T82" fmla="*/ 18 w 122"/>
                <a:gd name="T83" fmla="*/ 72 h 189"/>
                <a:gd name="T84" fmla="*/ 20 w 122"/>
                <a:gd name="T85" fmla="*/ 85 h 189"/>
                <a:gd name="T86" fmla="*/ 34 w 122"/>
                <a:gd name="T87" fmla="*/ 95 h 189"/>
                <a:gd name="T88" fmla="*/ 26 w 122"/>
                <a:gd name="T89" fmla="*/ 77 h 189"/>
                <a:gd name="T90" fmla="*/ 36 w 122"/>
                <a:gd name="T91" fmla="*/ 94 h 189"/>
                <a:gd name="T92" fmla="*/ 61 w 122"/>
                <a:gd name="T93" fmla="*/ 117 h 189"/>
                <a:gd name="T94" fmla="*/ 60 w 122"/>
                <a:gd name="T95" fmla="*/ 112 h 189"/>
                <a:gd name="T96" fmla="*/ 47 w 122"/>
                <a:gd name="T97" fmla="*/ 101 h 189"/>
                <a:gd name="T98" fmla="*/ 62 w 122"/>
                <a:gd name="T99" fmla="*/ 111 h 189"/>
                <a:gd name="T100" fmla="*/ 81 w 122"/>
                <a:gd name="T101" fmla="*/ 120 h 189"/>
                <a:gd name="T102" fmla="*/ 71 w 122"/>
                <a:gd name="T103" fmla="*/ 103 h 189"/>
                <a:gd name="T104" fmla="*/ 61 w 122"/>
                <a:gd name="T105" fmla="*/ 93 h 189"/>
                <a:gd name="T106" fmla="*/ 72 w 122"/>
                <a:gd name="T107" fmla="*/ 101 h 189"/>
                <a:gd name="T108" fmla="*/ 78 w 122"/>
                <a:gd name="T109" fmla="*/ 108 h 189"/>
                <a:gd name="T110" fmla="*/ 70 w 122"/>
                <a:gd name="T111" fmla="*/ 78 h 189"/>
                <a:gd name="T112" fmla="*/ 52 w 122"/>
                <a:gd name="T113" fmla="*/ 73 h 189"/>
                <a:gd name="T114" fmla="*/ 65 w 122"/>
                <a:gd name="T115" fmla="*/ 73 h 189"/>
                <a:gd name="T116" fmla="*/ 70 w 122"/>
                <a:gd name="T117" fmla="*/ 76 h 189"/>
                <a:gd name="T118" fmla="*/ 47 w 122"/>
                <a:gd name="T119" fmla="*/ 47 h 189"/>
                <a:gd name="T120" fmla="*/ 24 w 122"/>
                <a:gd name="T121" fmla="*/ 47 h 189"/>
                <a:gd name="T122" fmla="*/ 46 w 122"/>
                <a:gd name="T123" fmla="*/ 45 h 189"/>
                <a:gd name="T124" fmla="*/ 54 w 122"/>
                <a:gd name="T125" fmla="*/ 46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189">
                  <a:moveTo>
                    <a:pt x="26" y="29"/>
                  </a:moveTo>
                  <a:cubicBezTo>
                    <a:pt x="22" y="32"/>
                    <a:pt x="18" y="33"/>
                    <a:pt x="13" y="33"/>
                  </a:cubicBezTo>
                  <a:cubicBezTo>
                    <a:pt x="11" y="33"/>
                    <a:pt x="8" y="32"/>
                    <a:pt x="6" y="31"/>
                  </a:cubicBezTo>
                  <a:cubicBezTo>
                    <a:pt x="4" y="31"/>
                    <a:pt x="1" y="29"/>
                    <a:pt x="1" y="27"/>
                  </a:cubicBezTo>
                  <a:cubicBezTo>
                    <a:pt x="0" y="22"/>
                    <a:pt x="10" y="22"/>
                    <a:pt x="13" y="22"/>
                  </a:cubicBezTo>
                  <a:cubicBezTo>
                    <a:pt x="17" y="21"/>
                    <a:pt x="24" y="21"/>
                    <a:pt x="26" y="26"/>
                  </a:cubicBezTo>
                  <a:cubicBezTo>
                    <a:pt x="26" y="26"/>
                    <a:pt x="26" y="26"/>
                    <a:pt x="26" y="26"/>
                  </a:cubicBezTo>
                  <a:cubicBezTo>
                    <a:pt x="32" y="27"/>
                    <a:pt x="38" y="30"/>
                    <a:pt x="43" y="33"/>
                  </a:cubicBezTo>
                  <a:cubicBezTo>
                    <a:pt x="42" y="31"/>
                    <a:pt x="41" y="28"/>
                    <a:pt x="40" y="26"/>
                  </a:cubicBezTo>
                  <a:cubicBezTo>
                    <a:pt x="40" y="25"/>
                    <a:pt x="40" y="25"/>
                    <a:pt x="40" y="24"/>
                  </a:cubicBezTo>
                  <a:cubicBezTo>
                    <a:pt x="40" y="25"/>
                    <a:pt x="39" y="25"/>
                    <a:pt x="39" y="24"/>
                  </a:cubicBezTo>
                  <a:cubicBezTo>
                    <a:pt x="35" y="16"/>
                    <a:pt x="36" y="7"/>
                    <a:pt x="41" y="1"/>
                  </a:cubicBezTo>
                  <a:cubicBezTo>
                    <a:pt x="42" y="0"/>
                    <a:pt x="42" y="1"/>
                    <a:pt x="43" y="1"/>
                  </a:cubicBezTo>
                  <a:cubicBezTo>
                    <a:pt x="45" y="5"/>
                    <a:pt x="47" y="11"/>
                    <a:pt x="46" y="16"/>
                  </a:cubicBezTo>
                  <a:cubicBezTo>
                    <a:pt x="46" y="18"/>
                    <a:pt x="45" y="25"/>
                    <a:pt x="42" y="25"/>
                  </a:cubicBezTo>
                  <a:cubicBezTo>
                    <a:pt x="42" y="25"/>
                    <a:pt x="42" y="25"/>
                    <a:pt x="42" y="25"/>
                  </a:cubicBezTo>
                  <a:cubicBezTo>
                    <a:pt x="43" y="28"/>
                    <a:pt x="44" y="32"/>
                    <a:pt x="45" y="35"/>
                  </a:cubicBezTo>
                  <a:cubicBezTo>
                    <a:pt x="53" y="40"/>
                    <a:pt x="59" y="48"/>
                    <a:pt x="64" y="56"/>
                  </a:cubicBezTo>
                  <a:cubicBezTo>
                    <a:pt x="66" y="51"/>
                    <a:pt x="66" y="47"/>
                    <a:pt x="66" y="42"/>
                  </a:cubicBezTo>
                  <a:cubicBezTo>
                    <a:pt x="65" y="42"/>
                    <a:pt x="65" y="42"/>
                    <a:pt x="65" y="42"/>
                  </a:cubicBezTo>
                  <a:cubicBezTo>
                    <a:pt x="55" y="37"/>
                    <a:pt x="54" y="25"/>
                    <a:pt x="57" y="15"/>
                  </a:cubicBezTo>
                  <a:cubicBezTo>
                    <a:pt x="58" y="14"/>
                    <a:pt x="58" y="14"/>
                    <a:pt x="59" y="15"/>
                  </a:cubicBezTo>
                  <a:cubicBezTo>
                    <a:pt x="63" y="19"/>
                    <a:pt x="67" y="23"/>
                    <a:pt x="69" y="28"/>
                  </a:cubicBezTo>
                  <a:cubicBezTo>
                    <a:pt x="70" y="32"/>
                    <a:pt x="71" y="38"/>
                    <a:pt x="68" y="40"/>
                  </a:cubicBezTo>
                  <a:cubicBezTo>
                    <a:pt x="69" y="46"/>
                    <a:pt x="68" y="53"/>
                    <a:pt x="65" y="58"/>
                  </a:cubicBezTo>
                  <a:cubicBezTo>
                    <a:pt x="67" y="61"/>
                    <a:pt x="69" y="65"/>
                    <a:pt x="70" y="69"/>
                  </a:cubicBezTo>
                  <a:cubicBezTo>
                    <a:pt x="74" y="78"/>
                    <a:pt x="77" y="89"/>
                    <a:pt x="79" y="99"/>
                  </a:cubicBezTo>
                  <a:cubicBezTo>
                    <a:pt x="79" y="99"/>
                    <a:pt x="79" y="99"/>
                    <a:pt x="79" y="99"/>
                  </a:cubicBezTo>
                  <a:cubicBezTo>
                    <a:pt x="80" y="97"/>
                    <a:pt x="81" y="95"/>
                    <a:pt x="82" y="93"/>
                  </a:cubicBezTo>
                  <a:cubicBezTo>
                    <a:pt x="82" y="93"/>
                    <a:pt x="82" y="93"/>
                    <a:pt x="81" y="93"/>
                  </a:cubicBezTo>
                  <a:cubicBezTo>
                    <a:pt x="78" y="85"/>
                    <a:pt x="79" y="76"/>
                    <a:pt x="85" y="71"/>
                  </a:cubicBezTo>
                  <a:cubicBezTo>
                    <a:pt x="86" y="70"/>
                    <a:pt x="87" y="70"/>
                    <a:pt x="87" y="71"/>
                  </a:cubicBezTo>
                  <a:cubicBezTo>
                    <a:pt x="91" y="77"/>
                    <a:pt x="93" y="90"/>
                    <a:pt x="84" y="93"/>
                  </a:cubicBezTo>
                  <a:cubicBezTo>
                    <a:pt x="83" y="95"/>
                    <a:pt x="82" y="98"/>
                    <a:pt x="80" y="100"/>
                  </a:cubicBezTo>
                  <a:cubicBezTo>
                    <a:pt x="80" y="100"/>
                    <a:pt x="79" y="100"/>
                    <a:pt x="79" y="100"/>
                  </a:cubicBezTo>
                  <a:cubicBezTo>
                    <a:pt x="80" y="103"/>
                    <a:pt x="80" y="106"/>
                    <a:pt x="81" y="109"/>
                  </a:cubicBezTo>
                  <a:cubicBezTo>
                    <a:pt x="84" y="124"/>
                    <a:pt x="87" y="139"/>
                    <a:pt x="91" y="154"/>
                  </a:cubicBezTo>
                  <a:cubicBezTo>
                    <a:pt x="92" y="155"/>
                    <a:pt x="92" y="157"/>
                    <a:pt x="93" y="159"/>
                  </a:cubicBezTo>
                  <a:cubicBezTo>
                    <a:pt x="95" y="158"/>
                    <a:pt x="96" y="154"/>
                    <a:pt x="97" y="153"/>
                  </a:cubicBezTo>
                  <a:cubicBezTo>
                    <a:pt x="98" y="152"/>
                    <a:pt x="99" y="150"/>
                    <a:pt x="100" y="148"/>
                  </a:cubicBezTo>
                  <a:cubicBezTo>
                    <a:pt x="102" y="145"/>
                    <a:pt x="103" y="142"/>
                    <a:pt x="104" y="138"/>
                  </a:cubicBezTo>
                  <a:cubicBezTo>
                    <a:pt x="102" y="137"/>
                    <a:pt x="99" y="135"/>
                    <a:pt x="98" y="133"/>
                  </a:cubicBezTo>
                  <a:cubicBezTo>
                    <a:pt x="98" y="133"/>
                    <a:pt x="97" y="133"/>
                    <a:pt x="97" y="133"/>
                  </a:cubicBezTo>
                  <a:cubicBezTo>
                    <a:pt x="92" y="129"/>
                    <a:pt x="89" y="122"/>
                    <a:pt x="91" y="115"/>
                  </a:cubicBezTo>
                  <a:cubicBezTo>
                    <a:pt x="91" y="115"/>
                    <a:pt x="91" y="115"/>
                    <a:pt x="92" y="115"/>
                  </a:cubicBezTo>
                  <a:cubicBezTo>
                    <a:pt x="95" y="117"/>
                    <a:pt x="98" y="120"/>
                    <a:pt x="99" y="123"/>
                  </a:cubicBezTo>
                  <a:cubicBezTo>
                    <a:pt x="100" y="126"/>
                    <a:pt x="102" y="130"/>
                    <a:pt x="100" y="132"/>
                  </a:cubicBezTo>
                  <a:cubicBezTo>
                    <a:pt x="100" y="132"/>
                    <a:pt x="100" y="132"/>
                    <a:pt x="100" y="132"/>
                  </a:cubicBezTo>
                  <a:cubicBezTo>
                    <a:pt x="100" y="132"/>
                    <a:pt x="100" y="132"/>
                    <a:pt x="100" y="133"/>
                  </a:cubicBezTo>
                  <a:cubicBezTo>
                    <a:pt x="101" y="134"/>
                    <a:pt x="102" y="136"/>
                    <a:pt x="104" y="137"/>
                  </a:cubicBezTo>
                  <a:cubicBezTo>
                    <a:pt x="104" y="136"/>
                    <a:pt x="104" y="136"/>
                    <a:pt x="104" y="135"/>
                  </a:cubicBezTo>
                  <a:cubicBezTo>
                    <a:pt x="105" y="131"/>
                    <a:pt x="105" y="126"/>
                    <a:pt x="105" y="122"/>
                  </a:cubicBezTo>
                  <a:cubicBezTo>
                    <a:pt x="105" y="120"/>
                    <a:pt x="105" y="118"/>
                    <a:pt x="104" y="116"/>
                  </a:cubicBezTo>
                  <a:cubicBezTo>
                    <a:pt x="104" y="116"/>
                    <a:pt x="104" y="116"/>
                    <a:pt x="103" y="116"/>
                  </a:cubicBezTo>
                  <a:cubicBezTo>
                    <a:pt x="99" y="111"/>
                    <a:pt x="94" y="104"/>
                    <a:pt x="96" y="96"/>
                  </a:cubicBezTo>
                  <a:cubicBezTo>
                    <a:pt x="96" y="96"/>
                    <a:pt x="97" y="96"/>
                    <a:pt x="98" y="96"/>
                  </a:cubicBezTo>
                  <a:cubicBezTo>
                    <a:pt x="105" y="99"/>
                    <a:pt x="109" y="108"/>
                    <a:pt x="107" y="116"/>
                  </a:cubicBezTo>
                  <a:cubicBezTo>
                    <a:pt x="107" y="116"/>
                    <a:pt x="107" y="116"/>
                    <a:pt x="107" y="116"/>
                  </a:cubicBezTo>
                  <a:cubicBezTo>
                    <a:pt x="108" y="123"/>
                    <a:pt x="107" y="132"/>
                    <a:pt x="106" y="138"/>
                  </a:cubicBezTo>
                  <a:cubicBezTo>
                    <a:pt x="105" y="142"/>
                    <a:pt x="103" y="146"/>
                    <a:pt x="102" y="149"/>
                  </a:cubicBezTo>
                  <a:cubicBezTo>
                    <a:pt x="104" y="149"/>
                    <a:pt x="106" y="148"/>
                    <a:pt x="108" y="147"/>
                  </a:cubicBezTo>
                  <a:cubicBezTo>
                    <a:pt x="107" y="143"/>
                    <a:pt x="109" y="138"/>
                    <a:pt x="112" y="135"/>
                  </a:cubicBezTo>
                  <a:cubicBezTo>
                    <a:pt x="113" y="134"/>
                    <a:pt x="119" y="130"/>
                    <a:pt x="121" y="133"/>
                  </a:cubicBezTo>
                  <a:cubicBezTo>
                    <a:pt x="122" y="135"/>
                    <a:pt x="120" y="140"/>
                    <a:pt x="119" y="142"/>
                  </a:cubicBezTo>
                  <a:cubicBezTo>
                    <a:pt x="117" y="145"/>
                    <a:pt x="114" y="147"/>
                    <a:pt x="110" y="147"/>
                  </a:cubicBezTo>
                  <a:cubicBezTo>
                    <a:pt x="108" y="149"/>
                    <a:pt x="104" y="150"/>
                    <a:pt x="101" y="150"/>
                  </a:cubicBezTo>
                  <a:cubicBezTo>
                    <a:pt x="101" y="151"/>
                    <a:pt x="100" y="152"/>
                    <a:pt x="100" y="153"/>
                  </a:cubicBezTo>
                  <a:cubicBezTo>
                    <a:pt x="99" y="154"/>
                    <a:pt x="96" y="159"/>
                    <a:pt x="93" y="160"/>
                  </a:cubicBezTo>
                  <a:cubicBezTo>
                    <a:pt x="98" y="172"/>
                    <a:pt x="105" y="182"/>
                    <a:pt x="117" y="187"/>
                  </a:cubicBezTo>
                  <a:cubicBezTo>
                    <a:pt x="118" y="188"/>
                    <a:pt x="118" y="189"/>
                    <a:pt x="117" y="189"/>
                  </a:cubicBezTo>
                  <a:cubicBezTo>
                    <a:pt x="109" y="186"/>
                    <a:pt x="103" y="181"/>
                    <a:pt x="98" y="174"/>
                  </a:cubicBezTo>
                  <a:cubicBezTo>
                    <a:pt x="98" y="174"/>
                    <a:pt x="98" y="174"/>
                    <a:pt x="98" y="174"/>
                  </a:cubicBezTo>
                  <a:cubicBezTo>
                    <a:pt x="97" y="174"/>
                    <a:pt x="97" y="174"/>
                    <a:pt x="96" y="174"/>
                  </a:cubicBezTo>
                  <a:cubicBezTo>
                    <a:pt x="96" y="174"/>
                    <a:pt x="96" y="174"/>
                    <a:pt x="96" y="174"/>
                  </a:cubicBezTo>
                  <a:cubicBezTo>
                    <a:pt x="95" y="174"/>
                    <a:pt x="93" y="173"/>
                    <a:pt x="93" y="173"/>
                  </a:cubicBezTo>
                  <a:cubicBezTo>
                    <a:pt x="92" y="173"/>
                    <a:pt x="90" y="172"/>
                    <a:pt x="89" y="172"/>
                  </a:cubicBezTo>
                  <a:cubicBezTo>
                    <a:pt x="86" y="174"/>
                    <a:pt x="82" y="171"/>
                    <a:pt x="79" y="169"/>
                  </a:cubicBezTo>
                  <a:cubicBezTo>
                    <a:pt x="75" y="165"/>
                    <a:pt x="72" y="161"/>
                    <a:pt x="73" y="155"/>
                  </a:cubicBezTo>
                  <a:cubicBezTo>
                    <a:pt x="73" y="155"/>
                    <a:pt x="74" y="154"/>
                    <a:pt x="74" y="155"/>
                  </a:cubicBezTo>
                  <a:cubicBezTo>
                    <a:pt x="82" y="157"/>
                    <a:pt x="88" y="162"/>
                    <a:pt x="91" y="170"/>
                  </a:cubicBezTo>
                  <a:cubicBezTo>
                    <a:pt x="91" y="170"/>
                    <a:pt x="91" y="170"/>
                    <a:pt x="90" y="170"/>
                  </a:cubicBezTo>
                  <a:cubicBezTo>
                    <a:pt x="90" y="170"/>
                    <a:pt x="90" y="170"/>
                    <a:pt x="90" y="170"/>
                  </a:cubicBezTo>
                  <a:cubicBezTo>
                    <a:pt x="91" y="170"/>
                    <a:pt x="91" y="171"/>
                    <a:pt x="91" y="171"/>
                  </a:cubicBezTo>
                  <a:cubicBezTo>
                    <a:pt x="92" y="171"/>
                    <a:pt x="94" y="172"/>
                    <a:pt x="95" y="172"/>
                  </a:cubicBezTo>
                  <a:cubicBezTo>
                    <a:pt x="96" y="172"/>
                    <a:pt x="96" y="172"/>
                    <a:pt x="97" y="172"/>
                  </a:cubicBezTo>
                  <a:cubicBezTo>
                    <a:pt x="95" y="170"/>
                    <a:pt x="94" y="167"/>
                    <a:pt x="93" y="165"/>
                  </a:cubicBezTo>
                  <a:cubicBezTo>
                    <a:pt x="90" y="160"/>
                    <a:pt x="89" y="154"/>
                    <a:pt x="87" y="149"/>
                  </a:cubicBezTo>
                  <a:cubicBezTo>
                    <a:pt x="87" y="149"/>
                    <a:pt x="87" y="149"/>
                    <a:pt x="87" y="149"/>
                  </a:cubicBezTo>
                  <a:cubicBezTo>
                    <a:pt x="84" y="148"/>
                    <a:pt x="81" y="146"/>
                    <a:pt x="78" y="144"/>
                  </a:cubicBezTo>
                  <a:cubicBezTo>
                    <a:pt x="78" y="144"/>
                    <a:pt x="78" y="144"/>
                    <a:pt x="77" y="143"/>
                  </a:cubicBezTo>
                  <a:cubicBezTo>
                    <a:pt x="77" y="144"/>
                    <a:pt x="77" y="144"/>
                    <a:pt x="76" y="144"/>
                  </a:cubicBezTo>
                  <a:cubicBezTo>
                    <a:pt x="68" y="143"/>
                    <a:pt x="64" y="134"/>
                    <a:pt x="65" y="126"/>
                  </a:cubicBezTo>
                  <a:cubicBezTo>
                    <a:pt x="66" y="126"/>
                    <a:pt x="66" y="125"/>
                    <a:pt x="67" y="126"/>
                  </a:cubicBezTo>
                  <a:cubicBezTo>
                    <a:pt x="73" y="129"/>
                    <a:pt x="79" y="134"/>
                    <a:pt x="79" y="142"/>
                  </a:cubicBezTo>
                  <a:cubicBezTo>
                    <a:pt x="79" y="142"/>
                    <a:pt x="79" y="142"/>
                    <a:pt x="79" y="143"/>
                  </a:cubicBezTo>
                  <a:cubicBezTo>
                    <a:pt x="81" y="145"/>
                    <a:pt x="84" y="146"/>
                    <a:pt x="87" y="147"/>
                  </a:cubicBezTo>
                  <a:cubicBezTo>
                    <a:pt x="85" y="140"/>
                    <a:pt x="84" y="132"/>
                    <a:pt x="82" y="124"/>
                  </a:cubicBezTo>
                  <a:cubicBezTo>
                    <a:pt x="82" y="123"/>
                    <a:pt x="81" y="122"/>
                    <a:pt x="81" y="121"/>
                  </a:cubicBezTo>
                  <a:cubicBezTo>
                    <a:pt x="72" y="122"/>
                    <a:pt x="62" y="120"/>
                    <a:pt x="53" y="116"/>
                  </a:cubicBezTo>
                  <a:cubicBezTo>
                    <a:pt x="51" y="117"/>
                    <a:pt x="47" y="118"/>
                    <a:pt x="44" y="119"/>
                  </a:cubicBezTo>
                  <a:cubicBezTo>
                    <a:pt x="42" y="121"/>
                    <a:pt x="38" y="122"/>
                    <a:pt x="35" y="121"/>
                  </a:cubicBezTo>
                  <a:cubicBezTo>
                    <a:pt x="31" y="120"/>
                    <a:pt x="27" y="118"/>
                    <a:pt x="26" y="114"/>
                  </a:cubicBezTo>
                  <a:cubicBezTo>
                    <a:pt x="26" y="110"/>
                    <a:pt x="31" y="111"/>
                    <a:pt x="33" y="111"/>
                  </a:cubicBezTo>
                  <a:cubicBezTo>
                    <a:pt x="37" y="111"/>
                    <a:pt x="41" y="113"/>
                    <a:pt x="44" y="116"/>
                  </a:cubicBezTo>
                  <a:cubicBezTo>
                    <a:pt x="44" y="116"/>
                    <a:pt x="45" y="116"/>
                    <a:pt x="45" y="117"/>
                  </a:cubicBezTo>
                  <a:cubicBezTo>
                    <a:pt x="45" y="117"/>
                    <a:pt x="45" y="117"/>
                    <a:pt x="45" y="117"/>
                  </a:cubicBezTo>
                  <a:cubicBezTo>
                    <a:pt x="48" y="117"/>
                    <a:pt x="49" y="116"/>
                    <a:pt x="51" y="115"/>
                  </a:cubicBezTo>
                  <a:cubicBezTo>
                    <a:pt x="48" y="113"/>
                    <a:pt x="44" y="111"/>
                    <a:pt x="41" y="109"/>
                  </a:cubicBezTo>
                  <a:cubicBezTo>
                    <a:pt x="36" y="106"/>
                    <a:pt x="31" y="102"/>
                    <a:pt x="27" y="98"/>
                  </a:cubicBezTo>
                  <a:cubicBezTo>
                    <a:pt x="27" y="98"/>
                    <a:pt x="27" y="98"/>
                    <a:pt x="27" y="98"/>
                  </a:cubicBezTo>
                  <a:cubicBezTo>
                    <a:pt x="25" y="100"/>
                    <a:pt x="21" y="100"/>
                    <a:pt x="18" y="100"/>
                  </a:cubicBezTo>
                  <a:cubicBezTo>
                    <a:pt x="16" y="102"/>
                    <a:pt x="10" y="101"/>
                    <a:pt x="7" y="99"/>
                  </a:cubicBezTo>
                  <a:cubicBezTo>
                    <a:pt x="3" y="97"/>
                    <a:pt x="1" y="92"/>
                    <a:pt x="2" y="87"/>
                  </a:cubicBezTo>
                  <a:cubicBezTo>
                    <a:pt x="2" y="87"/>
                    <a:pt x="2" y="86"/>
                    <a:pt x="3" y="86"/>
                  </a:cubicBezTo>
                  <a:cubicBezTo>
                    <a:pt x="6" y="87"/>
                    <a:pt x="10" y="88"/>
                    <a:pt x="13" y="90"/>
                  </a:cubicBezTo>
                  <a:cubicBezTo>
                    <a:pt x="15" y="92"/>
                    <a:pt x="18" y="94"/>
                    <a:pt x="19" y="97"/>
                  </a:cubicBezTo>
                  <a:cubicBezTo>
                    <a:pt x="19" y="97"/>
                    <a:pt x="19" y="97"/>
                    <a:pt x="19" y="97"/>
                  </a:cubicBezTo>
                  <a:cubicBezTo>
                    <a:pt x="19" y="98"/>
                    <a:pt x="19" y="98"/>
                    <a:pt x="19" y="98"/>
                  </a:cubicBezTo>
                  <a:cubicBezTo>
                    <a:pt x="22" y="98"/>
                    <a:pt x="24" y="98"/>
                    <a:pt x="27" y="97"/>
                  </a:cubicBezTo>
                  <a:cubicBezTo>
                    <a:pt x="26" y="96"/>
                    <a:pt x="25" y="96"/>
                    <a:pt x="25" y="95"/>
                  </a:cubicBezTo>
                  <a:cubicBezTo>
                    <a:pt x="22" y="92"/>
                    <a:pt x="20" y="89"/>
                    <a:pt x="18" y="86"/>
                  </a:cubicBezTo>
                  <a:cubicBezTo>
                    <a:pt x="18" y="86"/>
                    <a:pt x="18" y="85"/>
                    <a:pt x="17" y="84"/>
                  </a:cubicBezTo>
                  <a:cubicBezTo>
                    <a:pt x="17" y="84"/>
                    <a:pt x="17" y="84"/>
                    <a:pt x="17" y="84"/>
                  </a:cubicBezTo>
                  <a:cubicBezTo>
                    <a:pt x="8" y="83"/>
                    <a:pt x="6" y="74"/>
                    <a:pt x="8" y="66"/>
                  </a:cubicBezTo>
                  <a:cubicBezTo>
                    <a:pt x="8" y="66"/>
                    <a:pt x="8" y="65"/>
                    <a:pt x="9" y="65"/>
                  </a:cubicBezTo>
                  <a:cubicBezTo>
                    <a:pt x="13" y="65"/>
                    <a:pt x="16" y="68"/>
                    <a:pt x="18" y="72"/>
                  </a:cubicBezTo>
                  <a:cubicBezTo>
                    <a:pt x="20" y="75"/>
                    <a:pt x="22" y="80"/>
                    <a:pt x="20" y="84"/>
                  </a:cubicBezTo>
                  <a:cubicBezTo>
                    <a:pt x="20" y="84"/>
                    <a:pt x="20" y="84"/>
                    <a:pt x="19" y="84"/>
                  </a:cubicBezTo>
                  <a:cubicBezTo>
                    <a:pt x="20" y="84"/>
                    <a:pt x="20" y="85"/>
                    <a:pt x="20" y="85"/>
                  </a:cubicBezTo>
                  <a:cubicBezTo>
                    <a:pt x="22" y="88"/>
                    <a:pt x="24" y="91"/>
                    <a:pt x="26" y="94"/>
                  </a:cubicBezTo>
                  <a:cubicBezTo>
                    <a:pt x="29" y="96"/>
                    <a:pt x="32" y="99"/>
                    <a:pt x="35" y="102"/>
                  </a:cubicBezTo>
                  <a:cubicBezTo>
                    <a:pt x="35" y="100"/>
                    <a:pt x="35" y="97"/>
                    <a:pt x="34" y="95"/>
                  </a:cubicBezTo>
                  <a:cubicBezTo>
                    <a:pt x="34" y="95"/>
                    <a:pt x="34" y="94"/>
                    <a:pt x="34" y="93"/>
                  </a:cubicBezTo>
                  <a:cubicBezTo>
                    <a:pt x="30" y="93"/>
                    <a:pt x="27" y="90"/>
                    <a:pt x="25" y="87"/>
                  </a:cubicBezTo>
                  <a:cubicBezTo>
                    <a:pt x="24" y="84"/>
                    <a:pt x="23" y="79"/>
                    <a:pt x="26" y="77"/>
                  </a:cubicBezTo>
                  <a:cubicBezTo>
                    <a:pt x="26" y="76"/>
                    <a:pt x="28" y="76"/>
                    <a:pt x="29" y="77"/>
                  </a:cubicBezTo>
                  <a:cubicBezTo>
                    <a:pt x="31" y="78"/>
                    <a:pt x="32" y="81"/>
                    <a:pt x="34" y="83"/>
                  </a:cubicBezTo>
                  <a:cubicBezTo>
                    <a:pt x="36" y="86"/>
                    <a:pt x="38" y="90"/>
                    <a:pt x="36" y="94"/>
                  </a:cubicBezTo>
                  <a:cubicBezTo>
                    <a:pt x="36" y="97"/>
                    <a:pt x="36" y="100"/>
                    <a:pt x="36" y="103"/>
                  </a:cubicBezTo>
                  <a:cubicBezTo>
                    <a:pt x="38" y="104"/>
                    <a:pt x="40" y="106"/>
                    <a:pt x="42" y="108"/>
                  </a:cubicBezTo>
                  <a:cubicBezTo>
                    <a:pt x="48" y="111"/>
                    <a:pt x="55" y="114"/>
                    <a:pt x="61" y="117"/>
                  </a:cubicBezTo>
                  <a:cubicBezTo>
                    <a:pt x="63" y="117"/>
                    <a:pt x="65" y="117"/>
                    <a:pt x="66" y="118"/>
                  </a:cubicBezTo>
                  <a:cubicBezTo>
                    <a:pt x="65" y="116"/>
                    <a:pt x="63" y="114"/>
                    <a:pt x="61" y="113"/>
                  </a:cubicBezTo>
                  <a:cubicBezTo>
                    <a:pt x="61" y="112"/>
                    <a:pt x="60" y="112"/>
                    <a:pt x="60" y="112"/>
                  </a:cubicBezTo>
                  <a:cubicBezTo>
                    <a:pt x="60" y="112"/>
                    <a:pt x="60" y="112"/>
                    <a:pt x="59" y="112"/>
                  </a:cubicBezTo>
                  <a:cubicBezTo>
                    <a:pt x="56" y="113"/>
                    <a:pt x="51" y="112"/>
                    <a:pt x="48" y="110"/>
                  </a:cubicBezTo>
                  <a:cubicBezTo>
                    <a:pt x="46" y="108"/>
                    <a:pt x="43" y="103"/>
                    <a:pt x="47" y="101"/>
                  </a:cubicBezTo>
                  <a:cubicBezTo>
                    <a:pt x="50" y="99"/>
                    <a:pt x="56" y="103"/>
                    <a:pt x="58" y="105"/>
                  </a:cubicBezTo>
                  <a:cubicBezTo>
                    <a:pt x="59" y="106"/>
                    <a:pt x="62" y="108"/>
                    <a:pt x="62" y="110"/>
                  </a:cubicBezTo>
                  <a:cubicBezTo>
                    <a:pt x="62" y="110"/>
                    <a:pt x="62" y="110"/>
                    <a:pt x="62" y="111"/>
                  </a:cubicBezTo>
                  <a:cubicBezTo>
                    <a:pt x="64" y="113"/>
                    <a:pt x="67" y="115"/>
                    <a:pt x="68" y="118"/>
                  </a:cubicBezTo>
                  <a:cubicBezTo>
                    <a:pt x="68" y="118"/>
                    <a:pt x="68" y="118"/>
                    <a:pt x="68" y="118"/>
                  </a:cubicBezTo>
                  <a:cubicBezTo>
                    <a:pt x="72" y="119"/>
                    <a:pt x="77" y="120"/>
                    <a:pt x="81" y="120"/>
                  </a:cubicBezTo>
                  <a:cubicBezTo>
                    <a:pt x="80" y="117"/>
                    <a:pt x="80" y="113"/>
                    <a:pt x="79" y="110"/>
                  </a:cubicBezTo>
                  <a:cubicBezTo>
                    <a:pt x="79" y="110"/>
                    <a:pt x="79" y="110"/>
                    <a:pt x="79" y="110"/>
                  </a:cubicBezTo>
                  <a:cubicBezTo>
                    <a:pt x="76" y="108"/>
                    <a:pt x="73" y="106"/>
                    <a:pt x="71" y="103"/>
                  </a:cubicBezTo>
                  <a:cubicBezTo>
                    <a:pt x="70" y="102"/>
                    <a:pt x="70" y="102"/>
                    <a:pt x="69" y="101"/>
                  </a:cubicBezTo>
                  <a:cubicBezTo>
                    <a:pt x="69" y="101"/>
                    <a:pt x="69" y="101"/>
                    <a:pt x="69" y="101"/>
                  </a:cubicBezTo>
                  <a:cubicBezTo>
                    <a:pt x="65" y="99"/>
                    <a:pt x="62" y="96"/>
                    <a:pt x="61" y="93"/>
                  </a:cubicBezTo>
                  <a:cubicBezTo>
                    <a:pt x="60" y="90"/>
                    <a:pt x="58" y="85"/>
                    <a:pt x="61" y="83"/>
                  </a:cubicBezTo>
                  <a:cubicBezTo>
                    <a:pt x="64" y="81"/>
                    <a:pt x="67" y="86"/>
                    <a:pt x="69" y="88"/>
                  </a:cubicBezTo>
                  <a:cubicBezTo>
                    <a:pt x="71" y="92"/>
                    <a:pt x="73" y="96"/>
                    <a:pt x="72" y="101"/>
                  </a:cubicBezTo>
                  <a:cubicBezTo>
                    <a:pt x="71" y="101"/>
                    <a:pt x="71" y="101"/>
                    <a:pt x="71" y="101"/>
                  </a:cubicBezTo>
                  <a:cubicBezTo>
                    <a:pt x="72" y="101"/>
                    <a:pt x="72" y="102"/>
                    <a:pt x="72" y="102"/>
                  </a:cubicBezTo>
                  <a:cubicBezTo>
                    <a:pt x="74" y="104"/>
                    <a:pt x="76" y="106"/>
                    <a:pt x="78" y="108"/>
                  </a:cubicBezTo>
                  <a:cubicBezTo>
                    <a:pt x="77" y="99"/>
                    <a:pt x="75" y="91"/>
                    <a:pt x="72" y="82"/>
                  </a:cubicBezTo>
                  <a:cubicBezTo>
                    <a:pt x="72" y="81"/>
                    <a:pt x="71" y="79"/>
                    <a:pt x="71" y="78"/>
                  </a:cubicBezTo>
                  <a:cubicBezTo>
                    <a:pt x="71" y="78"/>
                    <a:pt x="71" y="78"/>
                    <a:pt x="70" y="78"/>
                  </a:cubicBezTo>
                  <a:cubicBezTo>
                    <a:pt x="68" y="78"/>
                    <a:pt x="66" y="77"/>
                    <a:pt x="64" y="76"/>
                  </a:cubicBezTo>
                  <a:cubicBezTo>
                    <a:pt x="64" y="76"/>
                    <a:pt x="64" y="76"/>
                    <a:pt x="64" y="76"/>
                  </a:cubicBezTo>
                  <a:cubicBezTo>
                    <a:pt x="60" y="78"/>
                    <a:pt x="55" y="76"/>
                    <a:pt x="52" y="73"/>
                  </a:cubicBezTo>
                  <a:cubicBezTo>
                    <a:pt x="49" y="71"/>
                    <a:pt x="47" y="66"/>
                    <a:pt x="48" y="62"/>
                  </a:cubicBezTo>
                  <a:cubicBezTo>
                    <a:pt x="50" y="58"/>
                    <a:pt x="55" y="61"/>
                    <a:pt x="57" y="62"/>
                  </a:cubicBezTo>
                  <a:cubicBezTo>
                    <a:pt x="61" y="65"/>
                    <a:pt x="64" y="69"/>
                    <a:pt x="65" y="73"/>
                  </a:cubicBezTo>
                  <a:cubicBezTo>
                    <a:pt x="65" y="74"/>
                    <a:pt x="65" y="74"/>
                    <a:pt x="65" y="74"/>
                  </a:cubicBezTo>
                  <a:cubicBezTo>
                    <a:pt x="65" y="74"/>
                    <a:pt x="64" y="74"/>
                    <a:pt x="64" y="74"/>
                  </a:cubicBezTo>
                  <a:cubicBezTo>
                    <a:pt x="66" y="75"/>
                    <a:pt x="68" y="76"/>
                    <a:pt x="70" y="76"/>
                  </a:cubicBezTo>
                  <a:cubicBezTo>
                    <a:pt x="67" y="67"/>
                    <a:pt x="63" y="58"/>
                    <a:pt x="57" y="50"/>
                  </a:cubicBezTo>
                  <a:cubicBezTo>
                    <a:pt x="54" y="48"/>
                    <a:pt x="52" y="47"/>
                    <a:pt x="49" y="47"/>
                  </a:cubicBezTo>
                  <a:cubicBezTo>
                    <a:pt x="48" y="47"/>
                    <a:pt x="47" y="47"/>
                    <a:pt x="47" y="47"/>
                  </a:cubicBezTo>
                  <a:cubicBezTo>
                    <a:pt x="47" y="47"/>
                    <a:pt x="46" y="47"/>
                    <a:pt x="46" y="48"/>
                  </a:cubicBezTo>
                  <a:cubicBezTo>
                    <a:pt x="45" y="50"/>
                    <a:pt x="42" y="50"/>
                    <a:pt x="40" y="50"/>
                  </a:cubicBezTo>
                  <a:cubicBezTo>
                    <a:pt x="35" y="51"/>
                    <a:pt x="29" y="50"/>
                    <a:pt x="24" y="47"/>
                  </a:cubicBezTo>
                  <a:cubicBezTo>
                    <a:pt x="24" y="47"/>
                    <a:pt x="24" y="46"/>
                    <a:pt x="24" y="46"/>
                  </a:cubicBezTo>
                  <a:cubicBezTo>
                    <a:pt x="30" y="41"/>
                    <a:pt x="39" y="40"/>
                    <a:pt x="45" y="44"/>
                  </a:cubicBezTo>
                  <a:cubicBezTo>
                    <a:pt x="46" y="44"/>
                    <a:pt x="46" y="44"/>
                    <a:pt x="46" y="45"/>
                  </a:cubicBezTo>
                  <a:cubicBezTo>
                    <a:pt x="47" y="45"/>
                    <a:pt x="48" y="45"/>
                    <a:pt x="49" y="45"/>
                  </a:cubicBezTo>
                  <a:cubicBezTo>
                    <a:pt x="51" y="46"/>
                    <a:pt x="53" y="46"/>
                    <a:pt x="55" y="47"/>
                  </a:cubicBezTo>
                  <a:cubicBezTo>
                    <a:pt x="55" y="47"/>
                    <a:pt x="55" y="46"/>
                    <a:pt x="54" y="46"/>
                  </a:cubicBezTo>
                  <a:cubicBezTo>
                    <a:pt x="47" y="37"/>
                    <a:pt x="37" y="31"/>
                    <a:pt x="26" y="29"/>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1"/>
            <p:cNvSpPr>
              <a:spLocks noEditPoints="1"/>
            </p:cNvSpPr>
            <p:nvPr/>
          </p:nvSpPr>
          <p:spPr bwMode="auto">
            <a:xfrm>
              <a:off x="-330" y="2535"/>
              <a:ext cx="1018" cy="1118"/>
            </a:xfrm>
            <a:custGeom>
              <a:avLst/>
              <a:gdLst>
                <a:gd name="T0" fmla="*/ 35 w 201"/>
                <a:gd name="T1" fmla="*/ 53 h 221"/>
                <a:gd name="T2" fmla="*/ 13 w 201"/>
                <a:gd name="T3" fmla="*/ 86 h 221"/>
                <a:gd name="T4" fmla="*/ 114 w 201"/>
                <a:gd name="T5" fmla="*/ 116 h 221"/>
                <a:gd name="T6" fmla="*/ 65 w 201"/>
                <a:gd name="T7" fmla="*/ 127 h 221"/>
                <a:gd name="T8" fmla="*/ 122 w 201"/>
                <a:gd name="T9" fmla="*/ 120 h 221"/>
                <a:gd name="T10" fmla="*/ 126 w 201"/>
                <a:gd name="T11" fmla="*/ 143 h 221"/>
                <a:gd name="T12" fmla="*/ 141 w 201"/>
                <a:gd name="T13" fmla="*/ 173 h 221"/>
                <a:gd name="T14" fmla="*/ 137 w 201"/>
                <a:gd name="T15" fmla="*/ 176 h 221"/>
                <a:gd name="T16" fmla="*/ 133 w 201"/>
                <a:gd name="T17" fmla="*/ 147 h 221"/>
                <a:gd name="T18" fmla="*/ 199 w 201"/>
                <a:gd name="T19" fmla="*/ 219 h 221"/>
                <a:gd name="T20" fmla="*/ 168 w 201"/>
                <a:gd name="T21" fmla="*/ 159 h 221"/>
                <a:gd name="T22" fmla="*/ 145 w 201"/>
                <a:gd name="T23" fmla="*/ 134 h 221"/>
                <a:gd name="T24" fmla="*/ 159 w 201"/>
                <a:gd name="T25" fmla="*/ 110 h 221"/>
                <a:gd name="T26" fmla="*/ 144 w 201"/>
                <a:gd name="T27" fmla="*/ 106 h 221"/>
                <a:gd name="T28" fmla="*/ 135 w 201"/>
                <a:gd name="T29" fmla="*/ 108 h 221"/>
                <a:gd name="T30" fmla="*/ 106 w 201"/>
                <a:gd name="T31" fmla="*/ 106 h 221"/>
                <a:gd name="T32" fmla="*/ 94 w 201"/>
                <a:gd name="T33" fmla="*/ 76 h 221"/>
                <a:gd name="T34" fmla="*/ 77 w 201"/>
                <a:gd name="T35" fmla="*/ 87 h 221"/>
                <a:gd name="T36" fmla="*/ 73 w 201"/>
                <a:gd name="T37" fmla="*/ 31 h 221"/>
                <a:gd name="T38" fmla="*/ 68 w 201"/>
                <a:gd name="T39" fmla="*/ 36 h 221"/>
                <a:gd name="T40" fmla="*/ 65 w 201"/>
                <a:gd name="T41" fmla="*/ 78 h 221"/>
                <a:gd name="T42" fmla="*/ 33 w 201"/>
                <a:gd name="T43" fmla="*/ 12 h 221"/>
                <a:gd name="T44" fmla="*/ 22 w 201"/>
                <a:gd name="T45" fmla="*/ 2 h 221"/>
                <a:gd name="T46" fmla="*/ 117 w 201"/>
                <a:gd name="T47" fmla="*/ 122 h 221"/>
                <a:gd name="T48" fmla="*/ 71 w 201"/>
                <a:gd name="T49" fmla="*/ 127 h 221"/>
                <a:gd name="T50" fmla="*/ 117 w 201"/>
                <a:gd name="T51" fmla="*/ 122 h 221"/>
                <a:gd name="T52" fmla="*/ 119 w 201"/>
                <a:gd name="T53" fmla="*/ 120 h 221"/>
                <a:gd name="T54" fmla="*/ 119 w 201"/>
                <a:gd name="T55" fmla="*/ 119 h 221"/>
                <a:gd name="T56" fmla="*/ 101 w 201"/>
                <a:gd name="T57" fmla="*/ 69 h 221"/>
                <a:gd name="T58" fmla="*/ 107 w 201"/>
                <a:gd name="T59" fmla="*/ 87 h 221"/>
                <a:gd name="T60" fmla="*/ 99 w 201"/>
                <a:gd name="T61" fmla="*/ 89 h 221"/>
                <a:gd name="T62" fmla="*/ 102 w 201"/>
                <a:gd name="T63" fmla="*/ 86 h 221"/>
                <a:gd name="T64" fmla="*/ 74 w 201"/>
                <a:gd name="T65" fmla="*/ 60 h 221"/>
                <a:gd name="T66" fmla="*/ 79 w 201"/>
                <a:gd name="T67" fmla="*/ 57 h 221"/>
                <a:gd name="T68" fmla="*/ 68 w 201"/>
                <a:gd name="T69" fmla="*/ 42 h 221"/>
                <a:gd name="T70" fmla="*/ 73 w 201"/>
                <a:gd name="T71" fmla="*/ 84 h 221"/>
                <a:gd name="T72" fmla="*/ 65 w 201"/>
                <a:gd name="T73" fmla="*/ 85 h 221"/>
                <a:gd name="T74" fmla="*/ 15 w 201"/>
                <a:gd name="T75" fmla="*/ 83 h 221"/>
                <a:gd name="T76" fmla="*/ 14 w 201"/>
                <a:gd name="T77" fmla="*/ 82 h 221"/>
                <a:gd name="T78" fmla="*/ 64 w 201"/>
                <a:gd name="T79" fmla="*/ 84 h 221"/>
                <a:gd name="T80" fmla="*/ 16 w 201"/>
                <a:gd name="T81" fmla="*/ 78 h 221"/>
                <a:gd name="T82" fmla="*/ 65 w 201"/>
                <a:gd name="T83" fmla="*/ 85 h 221"/>
                <a:gd name="T84" fmla="*/ 25 w 201"/>
                <a:gd name="T85" fmla="*/ 5 h 221"/>
                <a:gd name="T86" fmla="*/ 35 w 201"/>
                <a:gd name="T87" fmla="*/ 45 h 221"/>
                <a:gd name="T88" fmla="*/ 31 w 201"/>
                <a:gd name="T89" fmla="*/ 4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1" h="221">
                  <a:moveTo>
                    <a:pt x="10" y="30"/>
                  </a:moveTo>
                  <a:cubicBezTo>
                    <a:pt x="12" y="42"/>
                    <a:pt x="24" y="47"/>
                    <a:pt x="34" y="51"/>
                  </a:cubicBezTo>
                  <a:cubicBezTo>
                    <a:pt x="34" y="52"/>
                    <a:pt x="35" y="52"/>
                    <a:pt x="35" y="53"/>
                  </a:cubicBezTo>
                  <a:cubicBezTo>
                    <a:pt x="42" y="63"/>
                    <a:pt x="51" y="72"/>
                    <a:pt x="60" y="79"/>
                  </a:cubicBezTo>
                  <a:cubicBezTo>
                    <a:pt x="49" y="75"/>
                    <a:pt x="38" y="69"/>
                    <a:pt x="26" y="71"/>
                  </a:cubicBezTo>
                  <a:cubicBezTo>
                    <a:pt x="20" y="72"/>
                    <a:pt x="0" y="79"/>
                    <a:pt x="13" y="86"/>
                  </a:cubicBezTo>
                  <a:cubicBezTo>
                    <a:pt x="23" y="91"/>
                    <a:pt x="35" y="94"/>
                    <a:pt x="47" y="93"/>
                  </a:cubicBezTo>
                  <a:cubicBezTo>
                    <a:pt x="50" y="93"/>
                    <a:pt x="64" y="90"/>
                    <a:pt x="68" y="86"/>
                  </a:cubicBezTo>
                  <a:cubicBezTo>
                    <a:pt x="83" y="96"/>
                    <a:pt x="99" y="106"/>
                    <a:pt x="114" y="116"/>
                  </a:cubicBezTo>
                  <a:cubicBezTo>
                    <a:pt x="105" y="115"/>
                    <a:pt x="97" y="113"/>
                    <a:pt x="87" y="114"/>
                  </a:cubicBezTo>
                  <a:cubicBezTo>
                    <a:pt x="82" y="115"/>
                    <a:pt x="78" y="117"/>
                    <a:pt x="73" y="119"/>
                  </a:cubicBezTo>
                  <a:cubicBezTo>
                    <a:pt x="71" y="121"/>
                    <a:pt x="65" y="124"/>
                    <a:pt x="65" y="127"/>
                  </a:cubicBezTo>
                  <a:cubicBezTo>
                    <a:pt x="66" y="131"/>
                    <a:pt x="73" y="131"/>
                    <a:pt x="75" y="132"/>
                  </a:cubicBezTo>
                  <a:cubicBezTo>
                    <a:pt x="81" y="133"/>
                    <a:pt x="88" y="133"/>
                    <a:pt x="94" y="133"/>
                  </a:cubicBezTo>
                  <a:cubicBezTo>
                    <a:pt x="105" y="132"/>
                    <a:pt x="115" y="128"/>
                    <a:pt x="122" y="120"/>
                  </a:cubicBezTo>
                  <a:cubicBezTo>
                    <a:pt x="123" y="121"/>
                    <a:pt x="124" y="122"/>
                    <a:pt x="125" y="123"/>
                  </a:cubicBezTo>
                  <a:cubicBezTo>
                    <a:pt x="136" y="131"/>
                    <a:pt x="146" y="140"/>
                    <a:pt x="155" y="150"/>
                  </a:cubicBezTo>
                  <a:cubicBezTo>
                    <a:pt x="146" y="145"/>
                    <a:pt x="136" y="141"/>
                    <a:pt x="126" y="143"/>
                  </a:cubicBezTo>
                  <a:cubicBezTo>
                    <a:pt x="115" y="145"/>
                    <a:pt x="106" y="154"/>
                    <a:pt x="105" y="165"/>
                  </a:cubicBezTo>
                  <a:cubicBezTo>
                    <a:pt x="104" y="176"/>
                    <a:pt x="111" y="187"/>
                    <a:pt x="122" y="190"/>
                  </a:cubicBezTo>
                  <a:cubicBezTo>
                    <a:pt x="132" y="193"/>
                    <a:pt x="145" y="185"/>
                    <a:pt x="141" y="173"/>
                  </a:cubicBezTo>
                  <a:cubicBezTo>
                    <a:pt x="139" y="164"/>
                    <a:pt x="125" y="162"/>
                    <a:pt x="121" y="171"/>
                  </a:cubicBezTo>
                  <a:cubicBezTo>
                    <a:pt x="120" y="173"/>
                    <a:pt x="123" y="174"/>
                    <a:pt x="124" y="173"/>
                  </a:cubicBezTo>
                  <a:cubicBezTo>
                    <a:pt x="128" y="167"/>
                    <a:pt x="137" y="169"/>
                    <a:pt x="137" y="176"/>
                  </a:cubicBezTo>
                  <a:cubicBezTo>
                    <a:pt x="138" y="183"/>
                    <a:pt x="130" y="187"/>
                    <a:pt x="124" y="186"/>
                  </a:cubicBezTo>
                  <a:cubicBezTo>
                    <a:pt x="114" y="184"/>
                    <a:pt x="108" y="173"/>
                    <a:pt x="110" y="163"/>
                  </a:cubicBezTo>
                  <a:cubicBezTo>
                    <a:pt x="113" y="152"/>
                    <a:pt x="123" y="147"/>
                    <a:pt x="133" y="147"/>
                  </a:cubicBezTo>
                  <a:cubicBezTo>
                    <a:pt x="144" y="147"/>
                    <a:pt x="153" y="153"/>
                    <a:pt x="162" y="158"/>
                  </a:cubicBezTo>
                  <a:cubicBezTo>
                    <a:pt x="164" y="161"/>
                    <a:pt x="166" y="164"/>
                    <a:pt x="168" y="167"/>
                  </a:cubicBezTo>
                  <a:cubicBezTo>
                    <a:pt x="180" y="184"/>
                    <a:pt x="189" y="202"/>
                    <a:pt x="199" y="219"/>
                  </a:cubicBezTo>
                  <a:cubicBezTo>
                    <a:pt x="199" y="221"/>
                    <a:pt x="201" y="219"/>
                    <a:pt x="201" y="218"/>
                  </a:cubicBezTo>
                  <a:cubicBezTo>
                    <a:pt x="192" y="198"/>
                    <a:pt x="182" y="178"/>
                    <a:pt x="169" y="161"/>
                  </a:cubicBezTo>
                  <a:cubicBezTo>
                    <a:pt x="168" y="160"/>
                    <a:pt x="168" y="160"/>
                    <a:pt x="168" y="159"/>
                  </a:cubicBezTo>
                  <a:cubicBezTo>
                    <a:pt x="168" y="159"/>
                    <a:pt x="168" y="159"/>
                    <a:pt x="167" y="159"/>
                  </a:cubicBezTo>
                  <a:cubicBezTo>
                    <a:pt x="167" y="159"/>
                    <a:pt x="167" y="159"/>
                    <a:pt x="167" y="158"/>
                  </a:cubicBezTo>
                  <a:cubicBezTo>
                    <a:pt x="161" y="150"/>
                    <a:pt x="153" y="141"/>
                    <a:pt x="145" y="134"/>
                  </a:cubicBezTo>
                  <a:cubicBezTo>
                    <a:pt x="143" y="130"/>
                    <a:pt x="141" y="125"/>
                    <a:pt x="140" y="120"/>
                  </a:cubicBezTo>
                  <a:cubicBezTo>
                    <a:pt x="138" y="114"/>
                    <a:pt x="137" y="105"/>
                    <a:pt x="142" y="100"/>
                  </a:cubicBezTo>
                  <a:cubicBezTo>
                    <a:pt x="149" y="94"/>
                    <a:pt x="159" y="103"/>
                    <a:pt x="159" y="110"/>
                  </a:cubicBezTo>
                  <a:cubicBezTo>
                    <a:pt x="160" y="115"/>
                    <a:pt x="154" y="118"/>
                    <a:pt x="150" y="115"/>
                  </a:cubicBezTo>
                  <a:cubicBezTo>
                    <a:pt x="147" y="113"/>
                    <a:pt x="147" y="110"/>
                    <a:pt x="146" y="106"/>
                  </a:cubicBezTo>
                  <a:cubicBezTo>
                    <a:pt x="146" y="105"/>
                    <a:pt x="144" y="105"/>
                    <a:pt x="144" y="106"/>
                  </a:cubicBezTo>
                  <a:cubicBezTo>
                    <a:pt x="139" y="114"/>
                    <a:pt x="150" y="123"/>
                    <a:pt x="158" y="120"/>
                  </a:cubicBezTo>
                  <a:cubicBezTo>
                    <a:pt x="169" y="114"/>
                    <a:pt x="162" y="101"/>
                    <a:pt x="155" y="96"/>
                  </a:cubicBezTo>
                  <a:cubicBezTo>
                    <a:pt x="146" y="89"/>
                    <a:pt x="136" y="98"/>
                    <a:pt x="135" y="108"/>
                  </a:cubicBezTo>
                  <a:cubicBezTo>
                    <a:pt x="134" y="114"/>
                    <a:pt x="136" y="122"/>
                    <a:pt x="139" y="128"/>
                  </a:cubicBezTo>
                  <a:cubicBezTo>
                    <a:pt x="136" y="126"/>
                    <a:pt x="133" y="123"/>
                    <a:pt x="129" y="121"/>
                  </a:cubicBezTo>
                  <a:cubicBezTo>
                    <a:pt x="122" y="115"/>
                    <a:pt x="114" y="110"/>
                    <a:pt x="106" y="106"/>
                  </a:cubicBezTo>
                  <a:cubicBezTo>
                    <a:pt x="110" y="98"/>
                    <a:pt x="111" y="90"/>
                    <a:pt x="110" y="81"/>
                  </a:cubicBezTo>
                  <a:cubicBezTo>
                    <a:pt x="109" y="77"/>
                    <a:pt x="106" y="63"/>
                    <a:pt x="99" y="65"/>
                  </a:cubicBezTo>
                  <a:cubicBezTo>
                    <a:pt x="96" y="66"/>
                    <a:pt x="95" y="73"/>
                    <a:pt x="94" y="76"/>
                  </a:cubicBezTo>
                  <a:cubicBezTo>
                    <a:pt x="94" y="80"/>
                    <a:pt x="95" y="85"/>
                    <a:pt x="96" y="90"/>
                  </a:cubicBezTo>
                  <a:cubicBezTo>
                    <a:pt x="97" y="93"/>
                    <a:pt x="98" y="97"/>
                    <a:pt x="100" y="101"/>
                  </a:cubicBezTo>
                  <a:cubicBezTo>
                    <a:pt x="92" y="97"/>
                    <a:pt x="85" y="92"/>
                    <a:pt x="77" y="87"/>
                  </a:cubicBezTo>
                  <a:cubicBezTo>
                    <a:pt x="77" y="87"/>
                    <a:pt x="76" y="86"/>
                    <a:pt x="76" y="86"/>
                  </a:cubicBezTo>
                  <a:cubicBezTo>
                    <a:pt x="82" y="80"/>
                    <a:pt x="84" y="70"/>
                    <a:pt x="83" y="61"/>
                  </a:cubicBezTo>
                  <a:cubicBezTo>
                    <a:pt x="81" y="51"/>
                    <a:pt x="76" y="41"/>
                    <a:pt x="73" y="31"/>
                  </a:cubicBezTo>
                  <a:cubicBezTo>
                    <a:pt x="73" y="30"/>
                    <a:pt x="71" y="30"/>
                    <a:pt x="70" y="31"/>
                  </a:cubicBezTo>
                  <a:cubicBezTo>
                    <a:pt x="70" y="33"/>
                    <a:pt x="69" y="34"/>
                    <a:pt x="68" y="35"/>
                  </a:cubicBezTo>
                  <a:cubicBezTo>
                    <a:pt x="68" y="36"/>
                    <a:pt x="68" y="36"/>
                    <a:pt x="68" y="36"/>
                  </a:cubicBezTo>
                  <a:cubicBezTo>
                    <a:pt x="66" y="40"/>
                    <a:pt x="63" y="42"/>
                    <a:pt x="62" y="46"/>
                  </a:cubicBezTo>
                  <a:cubicBezTo>
                    <a:pt x="60" y="50"/>
                    <a:pt x="59" y="54"/>
                    <a:pt x="59" y="59"/>
                  </a:cubicBezTo>
                  <a:cubicBezTo>
                    <a:pt x="59" y="66"/>
                    <a:pt x="62" y="72"/>
                    <a:pt x="65" y="78"/>
                  </a:cubicBezTo>
                  <a:cubicBezTo>
                    <a:pt x="55" y="70"/>
                    <a:pt x="45" y="60"/>
                    <a:pt x="38" y="49"/>
                  </a:cubicBezTo>
                  <a:cubicBezTo>
                    <a:pt x="40" y="41"/>
                    <a:pt x="41" y="32"/>
                    <a:pt x="39" y="24"/>
                  </a:cubicBezTo>
                  <a:cubicBezTo>
                    <a:pt x="38" y="19"/>
                    <a:pt x="35" y="15"/>
                    <a:pt x="33" y="12"/>
                  </a:cubicBezTo>
                  <a:cubicBezTo>
                    <a:pt x="30" y="8"/>
                    <a:pt x="28" y="4"/>
                    <a:pt x="25" y="1"/>
                  </a:cubicBezTo>
                  <a:cubicBezTo>
                    <a:pt x="24" y="0"/>
                    <a:pt x="24" y="0"/>
                    <a:pt x="24" y="0"/>
                  </a:cubicBezTo>
                  <a:cubicBezTo>
                    <a:pt x="23" y="0"/>
                    <a:pt x="22" y="0"/>
                    <a:pt x="22" y="2"/>
                  </a:cubicBezTo>
                  <a:cubicBezTo>
                    <a:pt x="22" y="2"/>
                    <a:pt x="22" y="2"/>
                    <a:pt x="22" y="3"/>
                  </a:cubicBezTo>
                  <a:cubicBezTo>
                    <a:pt x="13" y="6"/>
                    <a:pt x="9" y="22"/>
                    <a:pt x="10" y="30"/>
                  </a:cubicBezTo>
                  <a:close/>
                  <a:moveTo>
                    <a:pt x="117" y="122"/>
                  </a:moveTo>
                  <a:cubicBezTo>
                    <a:pt x="110" y="127"/>
                    <a:pt x="102" y="129"/>
                    <a:pt x="94" y="130"/>
                  </a:cubicBezTo>
                  <a:cubicBezTo>
                    <a:pt x="89" y="130"/>
                    <a:pt x="84" y="129"/>
                    <a:pt x="78" y="129"/>
                  </a:cubicBezTo>
                  <a:cubicBezTo>
                    <a:pt x="76" y="128"/>
                    <a:pt x="74" y="128"/>
                    <a:pt x="71" y="127"/>
                  </a:cubicBezTo>
                  <a:cubicBezTo>
                    <a:pt x="69" y="127"/>
                    <a:pt x="69" y="127"/>
                    <a:pt x="70" y="126"/>
                  </a:cubicBezTo>
                  <a:cubicBezTo>
                    <a:pt x="70" y="126"/>
                    <a:pt x="70" y="126"/>
                    <a:pt x="70" y="126"/>
                  </a:cubicBezTo>
                  <a:cubicBezTo>
                    <a:pt x="85" y="128"/>
                    <a:pt x="102" y="127"/>
                    <a:pt x="117" y="122"/>
                  </a:cubicBezTo>
                  <a:close/>
                  <a:moveTo>
                    <a:pt x="119" y="119"/>
                  </a:moveTo>
                  <a:cubicBezTo>
                    <a:pt x="119" y="119"/>
                    <a:pt x="119" y="120"/>
                    <a:pt x="119" y="120"/>
                  </a:cubicBezTo>
                  <a:cubicBezTo>
                    <a:pt x="119" y="119"/>
                    <a:pt x="119" y="119"/>
                    <a:pt x="119" y="120"/>
                  </a:cubicBezTo>
                  <a:cubicBezTo>
                    <a:pt x="104" y="125"/>
                    <a:pt x="89" y="123"/>
                    <a:pt x="74" y="123"/>
                  </a:cubicBezTo>
                  <a:cubicBezTo>
                    <a:pt x="81" y="119"/>
                    <a:pt x="89" y="117"/>
                    <a:pt x="97" y="117"/>
                  </a:cubicBezTo>
                  <a:cubicBezTo>
                    <a:pt x="104" y="117"/>
                    <a:pt x="112" y="120"/>
                    <a:pt x="119" y="119"/>
                  </a:cubicBezTo>
                  <a:close/>
                  <a:moveTo>
                    <a:pt x="104" y="103"/>
                  </a:moveTo>
                  <a:cubicBezTo>
                    <a:pt x="105" y="98"/>
                    <a:pt x="105" y="92"/>
                    <a:pt x="105" y="86"/>
                  </a:cubicBezTo>
                  <a:cubicBezTo>
                    <a:pt x="104" y="80"/>
                    <a:pt x="104" y="74"/>
                    <a:pt x="101" y="69"/>
                  </a:cubicBezTo>
                  <a:cubicBezTo>
                    <a:pt x="101" y="69"/>
                    <a:pt x="102" y="69"/>
                    <a:pt x="102" y="69"/>
                  </a:cubicBezTo>
                  <a:cubicBezTo>
                    <a:pt x="104" y="71"/>
                    <a:pt x="105" y="76"/>
                    <a:pt x="106" y="78"/>
                  </a:cubicBezTo>
                  <a:cubicBezTo>
                    <a:pt x="107" y="81"/>
                    <a:pt x="107" y="84"/>
                    <a:pt x="107" y="87"/>
                  </a:cubicBezTo>
                  <a:cubicBezTo>
                    <a:pt x="107" y="93"/>
                    <a:pt x="106" y="98"/>
                    <a:pt x="104" y="103"/>
                  </a:cubicBezTo>
                  <a:close/>
                  <a:moveTo>
                    <a:pt x="103" y="102"/>
                  </a:moveTo>
                  <a:cubicBezTo>
                    <a:pt x="101" y="98"/>
                    <a:pt x="100" y="93"/>
                    <a:pt x="99" y="89"/>
                  </a:cubicBezTo>
                  <a:cubicBezTo>
                    <a:pt x="98" y="86"/>
                    <a:pt x="97" y="83"/>
                    <a:pt x="97" y="79"/>
                  </a:cubicBezTo>
                  <a:cubicBezTo>
                    <a:pt x="97" y="78"/>
                    <a:pt x="98" y="73"/>
                    <a:pt x="99" y="70"/>
                  </a:cubicBezTo>
                  <a:cubicBezTo>
                    <a:pt x="100" y="76"/>
                    <a:pt x="102" y="81"/>
                    <a:pt x="102" y="86"/>
                  </a:cubicBezTo>
                  <a:cubicBezTo>
                    <a:pt x="103" y="92"/>
                    <a:pt x="103" y="97"/>
                    <a:pt x="103" y="102"/>
                  </a:cubicBezTo>
                  <a:close/>
                  <a:moveTo>
                    <a:pt x="74" y="84"/>
                  </a:moveTo>
                  <a:cubicBezTo>
                    <a:pt x="75" y="76"/>
                    <a:pt x="75" y="68"/>
                    <a:pt x="74" y="60"/>
                  </a:cubicBezTo>
                  <a:cubicBezTo>
                    <a:pt x="74" y="53"/>
                    <a:pt x="73" y="45"/>
                    <a:pt x="71" y="38"/>
                  </a:cubicBezTo>
                  <a:cubicBezTo>
                    <a:pt x="71" y="37"/>
                    <a:pt x="71" y="37"/>
                    <a:pt x="72" y="37"/>
                  </a:cubicBezTo>
                  <a:cubicBezTo>
                    <a:pt x="74" y="44"/>
                    <a:pt x="77" y="50"/>
                    <a:pt x="79" y="57"/>
                  </a:cubicBezTo>
                  <a:cubicBezTo>
                    <a:pt x="81" y="67"/>
                    <a:pt x="79" y="75"/>
                    <a:pt x="74" y="84"/>
                  </a:cubicBezTo>
                  <a:close/>
                  <a:moveTo>
                    <a:pt x="63" y="57"/>
                  </a:moveTo>
                  <a:cubicBezTo>
                    <a:pt x="63" y="52"/>
                    <a:pt x="65" y="47"/>
                    <a:pt x="68" y="42"/>
                  </a:cubicBezTo>
                  <a:cubicBezTo>
                    <a:pt x="68" y="42"/>
                    <a:pt x="68" y="42"/>
                    <a:pt x="68" y="42"/>
                  </a:cubicBezTo>
                  <a:cubicBezTo>
                    <a:pt x="69" y="48"/>
                    <a:pt x="71" y="54"/>
                    <a:pt x="72" y="61"/>
                  </a:cubicBezTo>
                  <a:cubicBezTo>
                    <a:pt x="72" y="69"/>
                    <a:pt x="73" y="76"/>
                    <a:pt x="73" y="84"/>
                  </a:cubicBezTo>
                  <a:cubicBezTo>
                    <a:pt x="72" y="84"/>
                    <a:pt x="72" y="83"/>
                    <a:pt x="71" y="83"/>
                  </a:cubicBezTo>
                  <a:cubicBezTo>
                    <a:pt x="67" y="75"/>
                    <a:pt x="62" y="67"/>
                    <a:pt x="63" y="57"/>
                  </a:cubicBezTo>
                  <a:close/>
                  <a:moveTo>
                    <a:pt x="65" y="85"/>
                  </a:moveTo>
                  <a:cubicBezTo>
                    <a:pt x="63" y="87"/>
                    <a:pt x="55" y="89"/>
                    <a:pt x="53" y="89"/>
                  </a:cubicBezTo>
                  <a:cubicBezTo>
                    <a:pt x="49" y="90"/>
                    <a:pt x="44" y="90"/>
                    <a:pt x="40" y="90"/>
                  </a:cubicBezTo>
                  <a:cubicBezTo>
                    <a:pt x="31" y="89"/>
                    <a:pt x="23" y="87"/>
                    <a:pt x="15" y="83"/>
                  </a:cubicBezTo>
                  <a:cubicBezTo>
                    <a:pt x="14" y="82"/>
                    <a:pt x="13" y="82"/>
                    <a:pt x="13" y="81"/>
                  </a:cubicBezTo>
                  <a:cubicBezTo>
                    <a:pt x="13" y="80"/>
                    <a:pt x="13" y="80"/>
                    <a:pt x="13" y="80"/>
                  </a:cubicBezTo>
                  <a:cubicBezTo>
                    <a:pt x="13" y="81"/>
                    <a:pt x="14" y="81"/>
                    <a:pt x="14" y="82"/>
                  </a:cubicBezTo>
                  <a:cubicBezTo>
                    <a:pt x="22" y="84"/>
                    <a:pt x="30" y="84"/>
                    <a:pt x="38" y="85"/>
                  </a:cubicBezTo>
                  <a:cubicBezTo>
                    <a:pt x="47" y="86"/>
                    <a:pt x="55" y="86"/>
                    <a:pt x="64" y="86"/>
                  </a:cubicBezTo>
                  <a:cubicBezTo>
                    <a:pt x="64" y="86"/>
                    <a:pt x="64" y="85"/>
                    <a:pt x="64" y="84"/>
                  </a:cubicBezTo>
                  <a:cubicBezTo>
                    <a:pt x="55" y="84"/>
                    <a:pt x="46" y="83"/>
                    <a:pt x="38" y="82"/>
                  </a:cubicBezTo>
                  <a:cubicBezTo>
                    <a:pt x="30" y="81"/>
                    <a:pt x="22" y="79"/>
                    <a:pt x="15" y="79"/>
                  </a:cubicBezTo>
                  <a:cubicBezTo>
                    <a:pt x="15" y="79"/>
                    <a:pt x="15" y="79"/>
                    <a:pt x="16" y="78"/>
                  </a:cubicBezTo>
                  <a:cubicBezTo>
                    <a:pt x="18" y="77"/>
                    <a:pt x="20" y="76"/>
                    <a:pt x="22" y="76"/>
                  </a:cubicBezTo>
                  <a:cubicBezTo>
                    <a:pt x="27" y="74"/>
                    <a:pt x="32" y="74"/>
                    <a:pt x="36" y="75"/>
                  </a:cubicBezTo>
                  <a:cubicBezTo>
                    <a:pt x="47" y="76"/>
                    <a:pt x="55" y="83"/>
                    <a:pt x="65" y="85"/>
                  </a:cubicBezTo>
                  <a:close/>
                  <a:moveTo>
                    <a:pt x="35" y="45"/>
                  </a:moveTo>
                  <a:cubicBezTo>
                    <a:pt x="28" y="33"/>
                    <a:pt x="24" y="20"/>
                    <a:pt x="25" y="5"/>
                  </a:cubicBezTo>
                  <a:cubicBezTo>
                    <a:pt x="25" y="5"/>
                    <a:pt x="25" y="5"/>
                    <a:pt x="25" y="5"/>
                  </a:cubicBezTo>
                  <a:cubicBezTo>
                    <a:pt x="25" y="5"/>
                    <a:pt x="25" y="5"/>
                    <a:pt x="25" y="5"/>
                  </a:cubicBezTo>
                  <a:cubicBezTo>
                    <a:pt x="28" y="11"/>
                    <a:pt x="33" y="16"/>
                    <a:pt x="35" y="23"/>
                  </a:cubicBezTo>
                  <a:cubicBezTo>
                    <a:pt x="37" y="30"/>
                    <a:pt x="37" y="38"/>
                    <a:pt x="35" y="45"/>
                  </a:cubicBezTo>
                  <a:close/>
                  <a:moveTo>
                    <a:pt x="16" y="15"/>
                  </a:moveTo>
                  <a:cubicBezTo>
                    <a:pt x="17" y="12"/>
                    <a:pt x="19" y="9"/>
                    <a:pt x="21" y="7"/>
                  </a:cubicBezTo>
                  <a:cubicBezTo>
                    <a:pt x="21" y="21"/>
                    <a:pt x="25" y="34"/>
                    <a:pt x="31" y="46"/>
                  </a:cubicBezTo>
                  <a:cubicBezTo>
                    <a:pt x="24" y="43"/>
                    <a:pt x="16" y="39"/>
                    <a:pt x="14" y="31"/>
                  </a:cubicBezTo>
                  <a:cubicBezTo>
                    <a:pt x="13" y="26"/>
                    <a:pt x="15" y="20"/>
                    <a:pt x="16" y="15"/>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2"/>
            <p:cNvSpPr/>
            <p:nvPr/>
          </p:nvSpPr>
          <p:spPr bwMode="auto">
            <a:xfrm>
              <a:off x="182" y="1625"/>
              <a:ext cx="384" cy="758"/>
            </a:xfrm>
            <a:custGeom>
              <a:avLst/>
              <a:gdLst>
                <a:gd name="T0" fmla="*/ 37 w 76"/>
                <a:gd name="T1" fmla="*/ 1 h 150"/>
                <a:gd name="T2" fmla="*/ 33 w 76"/>
                <a:gd name="T3" fmla="*/ 5 h 150"/>
                <a:gd name="T4" fmla="*/ 38 w 76"/>
                <a:gd name="T5" fmla="*/ 7 h 150"/>
                <a:gd name="T6" fmla="*/ 32 w 76"/>
                <a:gd name="T7" fmla="*/ 5 h 150"/>
                <a:gd name="T8" fmla="*/ 35 w 76"/>
                <a:gd name="T9" fmla="*/ 18 h 150"/>
                <a:gd name="T10" fmla="*/ 35 w 76"/>
                <a:gd name="T11" fmla="*/ 18 h 150"/>
                <a:gd name="T12" fmla="*/ 40 w 76"/>
                <a:gd name="T13" fmla="*/ 51 h 150"/>
                <a:gd name="T14" fmla="*/ 59 w 76"/>
                <a:gd name="T15" fmla="*/ 44 h 150"/>
                <a:gd name="T16" fmla="*/ 70 w 76"/>
                <a:gd name="T17" fmla="*/ 60 h 150"/>
                <a:gd name="T18" fmla="*/ 64 w 76"/>
                <a:gd name="T19" fmla="*/ 53 h 150"/>
                <a:gd name="T20" fmla="*/ 61 w 76"/>
                <a:gd name="T21" fmla="*/ 59 h 150"/>
                <a:gd name="T22" fmla="*/ 68 w 76"/>
                <a:gd name="T23" fmla="*/ 50 h 150"/>
                <a:gd name="T24" fmla="*/ 45 w 76"/>
                <a:gd name="T25" fmla="*/ 52 h 150"/>
                <a:gd name="T26" fmla="*/ 34 w 76"/>
                <a:gd name="T27" fmla="*/ 65 h 150"/>
                <a:gd name="T28" fmla="*/ 25 w 76"/>
                <a:gd name="T29" fmla="*/ 110 h 150"/>
                <a:gd name="T30" fmla="*/ 74 w 76"/>
                <a:gd name="T31" fmla="*/ 86 h 150"/>
                <a:gd name="T32" fmla="*/ 48 w 76"/>
                <a:gd name="T33" fmla="*/ 100 h 150"/>
                <a:gd name="T34" fmla="*/ 61 w 76"/>
                <a:gd name="T35" fmla="*/ 92 h 150"/>
                <a:gd name="T36" fmla="*/ 56 w 76"/>
                <a:gd name="T37" fmla="*/ 85 h 150"/>
                <a:gd name="T38" fmla="*/ 55 w 76"/>
                <a:gd name="T39" fmla="*/ 101 h 150"/>
                <a:gd name="T40" fmla="*/ 56 w 76"/>
                <a:gd name="T41" fmla="*/ 73 h 150"/>
                <a:gd name="T42" fmla="*/ 27 w 76"/>
                <a:gd name="T43" fmla="*/ 112 h 150"/>
                <a:gd name="T44" fmla="*/ 46 w 76"/>
                <a:gd name="T45" fmla="*/ 150 h 150"/>
                <a:gd name="T46" fmla="*/ 26 w 76"/>
                <a:gd name="T47" fmla="*/ 117 h 150"/>
                <a:gd name="T48" fmla="*/ 36 w 76"/>
                <a:gd name="T49" fmla="*/ 59 h 150"/>
                <a:gd name="T50" fmla="*/ 40 w 76"/>
                <a:gd name="T51" fmla="*/ 40 h 150"/>
                <a:gd name="T52" fmla="*/ 8 w 76"/>
                <a:gd name="T53" fmla="*/ 19 h 150"/>
                <a:gd name="T54" fmla="*/ 6 w 76"/>
                <a:gd name="T55" fmla="*/ 44 h 150"/>
                <a:gd name="T56" fmla="*/ 11 w 76"/>
                <a:gd name="T57" fmla="*/ 33 h 150"/>
                <a:gd name="T58" fmla="*/ 21 w 76"/>
                <a:gd name="T59" fmla="*/ 34 h 150"/>
                <a:gd name="T60" fmla="*/ 4 w 76"/>
                <a:gd name="T61" fmla="*/ 45 h 150"/>
                <a:gd name="T62" fmla="*/ 22 w 76"/>
                <a:gd name="T63" fmla="*/ 11 h 150"/>
                <a:gd name="T64" fmla="*/ 29 w 76"/>
                <a:gd name="T65" fmla="*/ 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150">
                  <a:moveTo>
                    <a:pt x="29" y="8"/>
                  </a:moveTo>
                  <a:cubicBezTo>
                    <a:pt x="29" y="4"/>
                    <a:pt x="32" y="0"/>
                    <a:pt x="37" y="1"/>
                  </a:cubicBezTo>
                  <a:cubicBezTo>
                    <a:pt x="40" y="2"/>
                    <a:pt x="42" y="6"/>
                    <a:pt x="40" y="8"/>
                  </a:cubicBezTo>
                  <a:cubicBezTo>
                    <a:pt x="38" y="11"/>
                    <a:pt x="32" y="9"/>
                    <a:pt x="33" y="5"/>
                  </a:cubicBezTo>
                  <a:cubicBezTo>
                    <a:pt x="34" y="5"/>
                    <a:pt x="35" y="5"/>
                    <a:pt x="35" y="6"/>
                  </a:cubicBezTo>
                  <a:cubicBezTo>
                    <a:pt x="35" y="7"/>
                    <a:pt x="37" y="8"/>
                    <a:pt x="38" y="7"/>
                  </a:cubicBezTo>
                  <a:cubicBezTo>
                    <a:pt x="39" y="7"/>
                    <a:pt x="39" y="5"/>
                    <a:pt x="39" y="4"/>
                  </a:cubicBezTo>
                  <a:cubicBezTo>
                    <a:pt x="37" y="1"/>
                    <a:pt x="33" y="3"/>
                    <a:pt x="32" y="5"/>
                  </a:cubicBezTo>
                  <a:cubicBezTo>
                    <a:pt x="29" y="8"/>
                    <a:pt x="30" y="12"/>
                    <a:pt x="33" y="15"/>
                  </a:cubicBezTo>
                  <a:cubicBezTo>
                    <a:pt x="33" y="16"/>
                    <a:pt x="34" y="17"/>
                    <a:pt x="35" y="18"/>
                  </a:cubicBezTo>
                  <a:cubicBezTo>
                    <a:pt x="35" y="18"/>
                    <a:pt x="35" y="18"/>
                    <a:pt x="35" y="18"/>
                  </a:cubicBezTo>
                  <a:cubicBezTo>
                    <a:pt x="35" y="18"/>
                    <a:pt x="35" y="18"/>
                    <a:pt x="35" y="18"/>
                  </a:cubicBezTo>
                  <a:cubicBezTo>
                    <a:pt x="38" y="22"/>
                    <a:pt x="40" y="26"/>
                    <a:pt x="41" y="30"/>
                  </a:cubicBezTo>
                  <a:cubicBezTo>
                    <a:pt x="43" y="37"/>
                    <a:pt x="42" y="44"/>
                    <a:pt x="40" y="51"/>
                  </a:cubicBezTo>
                  <a:cubicBezTo>
                    <a:pt x="40" y="52"/>
                    <a:pt x="39" y="54"/>
                    <a:pt x="39" y="56"/>
                  </a:cubicBezTo>
                  <a:cubicBezTo>
                    <a:pt x="44" y="50"/>
                    <a:pt x="51" y="44"/>
                    <a:pt x="59" y="44"/>
                  </a:cubicBezTo>
                  <a:cubicBezTo>
                    <a:pt x="63" y="44"/>
                    <a:pt x="67" y="45"/>
                    <a:pt x="70" y="49"/>
                  </a:cubicBezTo>
                  <a:cubicBezTo>
                    <a:pt x="72" y="52"/>
                    <a:pt x="72" y="57"/>
                    <a:pt x="70" y="60"/>
                  </a:cubicBezTo>
                  <a:cubicBezTo>
                    <a:pt x="67" y="63"/>
                    <a:pt x="62" y="64"/>
                    <a:pt x="60" y="61"/>
                  </a:cubicBezTo>
                  <a:cubicBezTo>
                    <a:pt x="57" y="58"/>
                    <a:pt x="60" y="52"/>
                    <a:pt x="64" y="53"/>
                  </a:cubicBezTo>
                  <a:cubicBezTo>
                    <a:pt x="64" y="53"/>
                    <a:pt x="64" y="54"/>
                    <a:pt x="63" y="55"/>
                  </a:cubicBezTo>
                  <a:cubicBezTo>
                    <a:pt x="61" y="55"/>
                    <a:pt x="60" y="57"/>
                    <a:pt x="61" y="59"/>
                  </a:cubicBezTo>
                  <a:cubicBezTo>
                    <a:pt x="61" y="61"/>
                    <a:pt x="64" y="61"/>
                    <a:pt x="66" y="60"/>
                  </a:cubicBezTo>
                  <a:cubicBezTo>
                    <a:pt x="70" y="59"/>
                    <a:pt x="70" y="54"/>
                    <a:pt x="68" y="50"/>
                  </a:cubicBezTo>
                  <a:cubicBezTo>
                    <a:pt x="66" y="47"/>
                    <a:pt x="62" y="45"/>
                    <a:pt x="58" y="46"/>
                  </a:cubicBezTo>
                  <a:cubicBezTo>
                    <a:pt x="53" y="46"/>
                    <a:pt x="49" y="49"/>
                    <a:pt x="45" y="52"/>
                  </a:cubicBezTo>
                  <a:cubicBezTo>
                    <a:pt x="42" y="55"/>
                    <a:pt x="39" y="58"/>
                    <a:pt x="36" y="62"/>
                  </a:cubicBezTo>
                  <a:cubicBezTo>
                    <a:pt x="36" y="63"/>
                    <a:pt x="35" y="64"/>
                    <a:pt x="34" y="65"/>
                  </a:cubicBezTo>
                  <a:cubicBezTo>
                    <a:pt x="29" y="73"/>
                    <a:pt x="26" y="82"/>
                    <a:pt x="25" y="91"/>
                  </a:cubicBezTo>
                  <a:cubicBezTo>
                    <a:pt x="24" y="98"/>
                    <a:pt x="24" y="104"/>
                    <a:pt x="25" y="110"/>
                  </a:cubicBezTo>
                  <a:cubicBezTo>
                    <a:pt x="25" y="96"/>
                    <a:pt x="32" y="79"/>
                    <a:pt x="45" y="73"/>
                  </a:cubicBezTo>
                  <a:cubicBezTo>
                    <a:pt x="56" y="67"/>
                    <a:pt x="73" y="72"/>
                    <a:pt x="74" y="86"/>
                  </a:cubicBezTo>
                  <a:cubicBezTo>
                    <a:pt x="74" y="92"/>
                    <a:pt x="71" y="98"/>
                    <a:pt x="66" y="102"/>
                  </a:cubicBezTo>
                  <a:cubicBezTo>
                    <a:pt x="61" y="105"/>
                    <a:pt x="53" y="105"/>
                    <a:pt x="48" y="100"/>
                  </a:cubicBezTo>
                  <a:cubicBezTo>
                    <a:pt x="43" y="95"/>
                    <a:pt x="43" y="86"/>
                    <a:pt x="50" y="83"/>
                  </a:cubicBezTo>
                  <a:cubicBezTo>
                    <a:pt x="56" y="80"/>
                    <a:pt x="64" y="85"/>
                    <a:pt x="61" y="92"/>
                  </a:cubicBezTo>
                  <a:cubicBezTo>
                    <a:pt x="61" y="93"/>
                    <a:pt x="59" y="92"/>
                    <a:pt x="60" y="91"/>
                  </a:cubicBezTo>
                  <a:cubicBezTo>
                    <a:pt x="60" y="89"/>
                    <a:pt x="59" y="86"/>
                    <a:pt x="56" y="85"/>
                  </a:cubicBezTo>
                  <a:cubicBezTo>
                    <a:pt x="53" y="83"/>
                    <a:pt x="50" y="85"/>
                    <a:pt x="48" y="87"/>
                  </a:cubicBezTo>
                  <a:cubicBezTo>
                    <a:pt x="45" y="93"/>
                    <a:pt x="49" y="100"/>
                    <a:pt x="55" y="101"/>
                  </a:cubicBezTo>
                  <a:cubicBezTo>
                    <a:pt x="67" y="104"/>
                    <a:pt x="76" y="90"/>
                    <a:pt x="70" y="80"/>
                  </a:cubicBezTo>
                  <a:cubicBezTo>
                    <a:pt x="67" y="75"/>
                    <a:pt x="61" y="73"/>
                    <a:pt x="56" y="73"/>
                  </a:cubicBezTo>
                  <a:cubicBezTo>
                    <a:pt x="50" y="72"/>
                    <a:pt x="44" y="75"/>
                    <a:pt x="40" y="79"/>
                  </a:cubicBezTo>
                  <a:cubicBezTo>
                    <a:pt x="31" y="87"/>
                    <a:pt x="27" y="100"/>
                    <a:pt x="27" y="112"/>
                  </a:cubicBezTo>
                  <a:cubicBezTo>
                    <a:pt x="28" y="127"/>
                    <a:pt x="35" y="140"/>
                    <a:pt x="47" y="149"/>
                  </a:cubicBezTo>
                  <a:cubicBezTo>
                    <a:pt x="47" y="149"/>
                    <a:pt x="47" y="150"/>
                    <a:pt x="46" y="150"/>
                  </a:cubicBezTo>
                  <a:cubicBezTo>
                    <a:pt x="35" y="143"/>
                    <a:pt x="28" y="130"/>
                    <a:pt x="26" y="117"/>
                  </a:cubicBezTo>
                  <a:cubicBezTo>
                    <a:pt x="26" y="117"/>
                    <a:pt x="26" y="117"/>
                    <a:pt x="26" y="117"/>
                  </a:cubicBezTo>
                  <a:cubicBezTo>
                    <a:pt x="19" y="99"/>
                    <a:pt x="23" y="78"/>
                    <a:pt x="34" y="61"/>
                  </a:cubicBezTo>
                  <a:cubicBezTo>
                    <a:pt x="35" y="61"/>
                    <a:pt x="35" y="60"/>
                    <a:pt x="36" y="59"/>
                  </a:cubicBezTo>
                  <a:cubicBezTo>
                    <a:pt x="36" y="58"/>
                    <a:pt x="37" y="56"/>
                    <a:pt x="37" y="54"/>
                  </a:cubicBezTo>
                  <a:cubicBezTo>
                    <a:pt x="39" y="49"/>
                    <a:pt x="40" y="45"/>
                    <a:pt x="40" y="40"/>
                  </a:cubicBezTo>
                  <a:cubicBezTo>
                    <a:pt x="40" y="32"/>
                    <a:pt x="38" y="23"/>
                    <a:pt x="32" y="17"/>
                  </a:cubicBezTo>
                  <a:cubicBezTo>
                    <a:pt x="25" y="11"/>
                    <a:pt x="14" y="12"/>
                    <a:pt x="8" y="19"/>
                  </a:cubicBezTo>
                  <a:cubicBezTo>
                    <a:pt x="5" y="22"/>
                    <a:pt x="4" y="26"/>
                    <a:pt x="3" y="30"/>
                  </a:cubicBezTo>
                  <a:cubicBezTo>
                    <a:pt x="2" y="35"/>
                    <a:pt x="2" y="40"/>
                    <a:pt x="6" y="44"/>
                  </a:cubicBezTo>
                  <a:cubicBezTo>
                    <a:pt x="10" y="47"/>
                    <a:pt x="17" y="46"/>
                    <a:pt x="19" y="41"/>
                  </a:cubicBezTo>
                  <a:cubicBezTo>
                    <a:pt x="21" y="36"/>
                    <a:pt x="16" y="30"/>
                    <a:pt x="11" y="33"/>
                  </a:cubicBezTo>
                  <a:cubicBezTo>
                    <a:pt x="10" y="33"/>
                    <a:pt x="9" y="32"/>
                    <a:pt x="10" y="31"/>
                  </a:cubicBezTo>
                  <a:cubicBezTo>
                    <a:pt x="13" y="29"/>
                    <a:pt x="19" y="31"/>
                    <a:pt x="21" y="34"/>
                  </a:cubicBezTo>
                  <a:cubicBezTo>
                    <a:pt x="23" y="38"/>
                    <a:pt x="21" y="43"/>
                    <a:pt x="18" y="46"/>
                  </a:cubicBezTo>
                  <a:cubicBezTo>
                    <a:pt x="14" y="49"/>
                    <a:pt x="8" y="48"/>
                    <a:pt x="4" y="45"/>
                  </a:cubicBezTo>
                  <a:cubicBezTo>
                    <a:pt x="0" y="41"/>
                    <a:pt x="0" y="35"/>
                    <a:pt x="1" y="30"/>
                  </a:cubicBezTo>
                  <a:cubicBezTo>
                    <a:pt x="2" y="20"/>
                    <a:pt x="11" y="10"/>
                    <a:pt x="22" y="11"/>
                  </a:cubicBezTo>
                  <a:cubicBezTo>
                    <a:pt x="25" y="11"/>
                    <a:pt x="27" y="12"/>
                    <a:pt x="30" y="13"/>
                  </a:cubicBezTo>
                  <a:cubicBezTo>
                    <a:pt x="29" y="12"/>
                    <a:pt x="29" y="10"/>
                    <a:pt x="29" y="8"/>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3"/>
            <p:cNvSpPr/>
            <p:nvPr/>
          </p:nvSpPr>
          <p:spPr bwMode="auto">
            <a:xfrm>
              <a:off x="1240" y="1205"/>
              <a:ext cx="501" cy="819"/>
            </a:xfrm>
            <a:custGeom>
              <a:avLst/>
              <a:gdLst>
                <a:gd name="T0" fmla="*/ 38 w 99"/>
                <a:gd name="T1" fmla="*/ 129 h 162"/>
                <a:gd name="T2" fmla="*/ 60 w 99"/>
                <a:gd name="T3" fmla="*/ 77 h 162"/>
                <a:gd name="T4" fmla="*/ 70 w 99"/>
                <a:gd name="T5" fmla="*/ 96 h 162"/>
                <a:gd name="T6" fmla="*/ 56 w 99"/>
                <a:gd name="T7" fmla="*/ 92 h 162"/>
                <a:gd name="T8" fmla="*/ 62 w 99"/>
                <a:gd name="T9" fmla="*/ 88 h 162"/>
                <a:gd name="T10" fmla="*/ 58 w 99"/>
                <a:gd name="T11" fmla="*/ 102 h 162"/>
                <a:gd name="T12" fmla="*/ 64 w 99"/>
                <a:gd name="T13" fmla="*/ 74 h 162"/>
                <a:gd name="T14" fmla="*/ 69 w 99"/>
                <a:gd name="T15" fmla="*/ 60 h 162"/>
                <a:gd name="T16" fmla="*/ 94 w 99"/>
                <a:gd name="T17" fmla="*/ 45 h 162"/>
                <a:gd name="T18" fmla="*/ 85 w 99"/>
                <a:gd name="T19" fmla="*/ 55 h 162"/>
                <a:gd name="T20" fmla="*/ 89 w 99"/>
                <a:gd name="T21" fmla="*/ 49 h 162"/>
                <a:gd name="T22" fmla="*/ 94 w 99"/>
                <a:gd name="T23" fmla="*/ 57 h 162"/>
                <a:gd name="T24" fmla="*/ 84 w 99"/>
                <a:gd name="T25" fmla="*/ 40 h 162"/>
                <a:gd name="T26" fmla="*/ 84 w 99"/>
                <a:gd name="T27" fmla="*/ 33 h 162"/>
                <a:gd name="T28" fmla="*/ 73 w 99"/>
                <a:gd name="T29" fmla="*/ 5 h 162"/>
                <a:gd name="T30" fmla="*/ 75 w 99"/>
                <a:gd name="T31" fmla="*/ 20 h 162"/>
                <a:gd name="T32" fmla="*/ 75 w 99"/>
                <a:gd name="T33" fmla="*/ 12 h 162"/>
                <a:gd name="T34" fmla="*/ 78 w 99"/>
                <a:gd name="T35" fmla="*/ 14 h 162"/>
                <a:gd name="T36" fmla="*/ 72 w 99"/>
                <a:gd name="T37" fmla="*/ 16 h 162"/>
                <a:gd name="T38" fmla="*/ 82 w 99"/>
                <a:gd name="T39" fmla="*/ 5 h 162"/>
                <a:gd name="T40" fmla="*/ 83 w 99"/>
                <a:gd name="T41" fmla="*/ 31 h 162"/>
                <a:gd name="T42" fmla="*/ 75 w 99"/>
                <a:gd name="T43" fmla="*/ 43 h 162"/>
                <a:gd name="T44" fmla="*/ 74 w 99"/>
                <a:gd name="T45" fmla="*/ 34 h 162"/>
                <a:gd name="T46" fmla="*/ 54 w 99"/>
                <a:gd name="T47" fmla="*/ 46 h 162"/>
                <a:gd name="T48" fmla="*/ 59 w 99"/>
                <a:gd name="T49" fmla="*/ 35 h 162"/>
                <a:gd name="T50" fmla="*/ 59 w 99"/>
                <a:gd name="T51" fmla="*/ 44 h 162"/>
                <a:gd name="T52" fmla="*/ 65 w 99"/>
                <a:gd name="T53" fmla="*/ 28 h 162"/>
                <a:gd name="T54" fmla="*/ 72 w 99"/>
                <a:gd name="T55" fmla="*/ 47 h 162"/>
                <a:gd name="T56" fmla="*/ 71 w 99"/>
                <a:gd name="T57" fmla="*/ 50 h 162"/>
                <a:gd name="T58" fmla="*/ 70 w 99"/>
                <a:gd name="T59" fmla="*/ 53 h 162"/>
                <a:gd name="T60" fmla="*/ 48 w 99"/>
                <a:gd name="T61" fmla="*/ 82 h 162"/>
                <a:gd name="T62" fmla="*/ 41 w 99"/>
                <a:gd name="T63" fmla="*/ 96 h 162"/>
                <a:gd name="T64" fmla="*/ 27 w 99"/>
                <a:gd name="T65" fmla="*/ 92 h 162"/>
                <a:gd name="T66" fmla="*/ 14 w 99"/>
                <a:gd name="T67" fmla="*/ 86 h 162"/>
                <a:gd name="T68" fmla="*/ 25 w 99"/>
                <a:gd name="T69" fmla="*/ 81 h 162"/>
                <a:gd name="T70" fmla="*/ 18 w 99"/>
                <a:gd name="T71" fmla="*/ 85 h 162"/>
                <a:gd name="T72" fmla="*/ 20 w 99"/>
                <a:gd name="T73" fmla="*/ 75 h 162"/>
                <a:gd name="T74" fmla="*/ 17 w 99"/>
                <a:gd name="T75" fmla="*/ 92 h 162"/>
                <a:gd name="T76" fmla="*/ 7 w 99"/>
                <a:gd name="T77" fmla="*/ 121 h 162"/>
                <a:gd name="T78" fmla="*/ 25 w 99"/>
                <a:gd name="T79" fmla="*/ 117 h 162"/>
                <a:gd name="T80" fmla="*/ 14 w 99"/>
                <a:gd name="T81" fmla="*/ 109 h 162"/>
                <a:gd name="T82" fmla="*/ 22 w 99"/>
                <a:gd name="T83" fmla="*/ 110 h 162"/>
                <a:gd name="T84" fmla="*/ 14 w 99"/>
                <a:gd name="T85" fmla="*/ 123 h 162"/>
                <a:gd name="T86" fmla="*/ 5 w 99"/>
                <a:gd name="T87" fmla="*/ 105 h 162"/>
                <a:gd name="T88" fmla="*/ 38 w 99"/>
                <a:gd name="T89" fmla="*/ 109 h 162"/>
                <a:gd name="T90" fmla="*/ 37 w 99"/>
                <a:gd name="T91" fmla="*/ 116 h 162"/>
                <a:gd name="T92" fmla="*/ 41 w 99"/>
                <a:gd name="T93" fmla="*/ 16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9" h="162">
                  <a:moveTo>
                    <a:pt x="41" y="161"/>
                  </a:moveTo>
                  <a:cubicBezTo>
                    <a:pt x="39" y="150"/>
                    <a:pt x="38" y="140"/>
                    <a:pt x="38" y="129"/>
                  </a:cubicBezTo>
                  <a:cubicBezTo>
                    <a:pt x="39" y="119"/>
                    <a:pt x="40" y="109"/>
                    <a:pt x="43" y="99"/>
                  </a:cubicBezTo>
                  <a:cubicBezTo>
                    <a:pt x="45" y="90"/>
                    <a:pt x="50" y="80"/>
                    <a:pt x="60" y="77"/>
                  </a:cubicBezTo>
                  <a:cubicBezTo>
                    <a:pt x="65" y="76"/>
                    <a:pt x="71" y="77"/>
                    <a:pt x="73" y="82"/>
                  </a:cubicBezTo>
                  <a:cubicBezTo>
                    <a:pt x="75" y="87"/>
                    <a:pt x="74" y="93"/>
                    <a:pt x="70" y="96"/>
                  </a:cubicBezTo>
                  <a:cubicBezTo>
                    <a:pt x="67" y="100"/>
                    <a:pt x="61" y="103"/>
                    <a:pt x="57" y="98"/>
                  </a:cubicBezTo>
                  <a:cubicBezTo>
                    <a:pt x="55" y="97"/>
                    <a:pt x="54" y="94"/>
                    <a:pt x="56" y="92"/>
                  </a:cubicBezTo>
                  <a:cubicBezTo>
                    <a:pt x="57" y="90"/>
                    <a:pt x="59" y="89"/>
                    <a:pt x="62" y="90"/>
                  </a:cubicBezTo>
                  <a:cubicBezTo>
                    <a:pt x="63" y="90"/>
                    <a:pt x="64" y="88"/>
                    <a:pt x="62" y="88"/>
                  </a:cubicBezTo>
                  <a:cubicBezTo>
                    <a:pt x="59" y="86"/>
                    <a:pt x="54" y="88"/>
                    <a:pt x="53" y="92"/>
                  </a:cubicBezTo>
                  <a:cubicBezTo>
                    <a:pt x="51" y="96"/>
                    <a:pt x="54" y="101"/>
                    <a:pt x="58" y="102"/>
                  </a:cubicBezTo>
                  <a:cubicBezTo>
                    <a:pt x="69" y="107"/>
                    <a:pt x="79" y="93"/>
                    <a:pt x="76" y="83"/>
                  </a:cubicBezTo>
                  <a:cubicBezTo>
                    <a:pt x="74" y="78"/>
                    <a:pt x="70" y="74"/>
                    <a:pt x="64" y="74"/>
                  </a:cubicBezTo>
                  <a:cubicBezTo>
                    <a:pt x="62" y="74"/>
                    <a:pt x="59" y="75"/>
                    <a:pt x="57" y="76"/>
                  </a:cubicBezTo>
                  <a:cubicBezTo>
                    <a:pt x="62" y="71"/>
                    <a:pt x="66" y="65"/>
                    <a:pt x="69" y="60"/>
                  </a:cubicBezTo>
                  <a:cubicBezTo>
                    <a:pt x="70" y="57"/>
                    <a:pt x="72" y="53"/>
                    <a:pt x="73" y="50"/>
                  </a:cubicBezTo>
                  <a:cubicBezTo>
                    <a:pt x="78" y="44"/>
                    <a:pt x="87" y="38"/>
                    <a:pt x="94" y="45"/>
                  </a:cubicBezTo>
                  <a:cubicBezTo>
                    <a:pt x="97" y="48"/>
                    <a:pt x="96" y="53"/>
                    <a:pt x="92" y="56"/>
                  </a:cubicBezTo>
                  <a:cubicBezTo>
                    <a:pt x="90" y="57"/>
                    <a:pt x="87" y="57"/>
                    <a:pt x="85" y="55"/>
                  </a:cubicBezTo>
                  <a:cubicBezTo>
                    <a:pt x="84" y="53"/>
                    <a:pt x="85" y="49"/>
                    <a:pt x="88" y="50"/>
                  </a:cubicBezTo>
                  <a:cubicBezTo>
                    <a:pt x="89" y="51"/>
                    <a:pt x="90" y="49"/>
                    <a:pt x="89" y="49"/>
                  </a:cubicBezTo>
                  <a:cubicBezTo>
                    <a:pt x="86" y="46"/>
                    <a:pt x="81" y="50"/>
                    <a:pt x="82" y="54"/>
                  </a:cubicBezTo>
                  <a:cubicBezTo>
                    <a:pt x="84" y="59"/>
                    <a:pt x="90" y="60"/>
                    <a:pt x="94" y="57"/>
                  </a:cubicBezTo>
                  <a:cubicBezTo>
                    <a:pt x="98" y="55"/>
                    <a:pt x="99" y="50"/>
                    <a:pt x="97" y="45"/>
                  </a:cubicBezTo>
                  <a:cubicBezTo>
                    <a:pt x="94" y="41"/>
                    <a:pt x="89" y="39"/>
                    <a:pt x="84" y="40"/>
                  </a:cubicBezTo>
                  <a:cubicBezTo>
                    <a:pt x="82" y="41"/>
                    <a:pt x="80" y="42"/>
                    <a:pt x="78" y="43"/>
                  </a:cubicBezTo>
                  <a:cubicBezTo>
                    <a:pt x="80" y="39"/>
                    <a:pt x="82" y="36"/>
                    <a:pt x="84" y="33"/>
                  </a:cubicBezTo>
                  <a:cubicBezTo>
                    <a:pt x="88" y="26"/>
                    <a:pt x="90" y="17"/>
                    <a:pt x="88" y="9"/>
                  </a:cubicBezTo>
                  <a:cubicBezTo>
                    <a:pt x="86" y="2"/>
                    <a:pt x="78" y="0"/>
                    <a:pt x="73" y="5"/>
                  </a:cubicBezTo>
                  <a:cubicBezTo>
                    <a:pt x="71" y="7"/>
                    <a:pt x="69" y="11"/>
                    <a:pt x="69" y="14"/>
                  </a:cubicBezTo>
                  <a:cubicBezTo>
                    <a:pt x="69" y="17"/>
                    <a:pt x="72" y="20"/>
                    <a:pt x="75" y="20"/>
                  </a:cubicBezTo>
                  <a:cubicBezTo>
                    <a:pt x="78" y="20"/>
                    <a:pt x="82" y="16"/>
                    <a:pt x="81" y="13"/>
                  </a:cubicBezTo>
                  <a:cubicBezTo>
                    <a:pt x="80" y="10"/>
                    <a:pt x="76" y="9"/>
                    <a:pt x="75" y="12"/>
                  </a:cubicBezTo>
                  <a:cubicBezTo>
                    <a:pt x="74" y="12"/>
                    <a:pt x="75" y="14"/>
                    <a:pt x="76" y="13"/>
                  </a:cubicBezTo>
                  <a:cubicBezTo>
                    <a:pt x="77" y="12"/>
                    <a:pt x="78" y="13"/>
                    <a:pt x="78" y="14"/>
                  </a:cubicBezTo>
                  <a:cubicBezTo>
                    <a:pt x="79" y="15"/>
                    <a:pt x="78" y="16"/>
                    <a:pt x="77" y="17"/>
                  </a:cubicBezTo>
                  <a:cubicBezTo>
                    <a:pt x="75" y="18"/>
                    <a:pt x="73" y="17"/>
                    <a:pt x="72" y="16"/>
                  </a:cubicBezTo>
                  <a:cubicBezTo>
                    <a:pt x="71" y="13"/>
                    <a:pt x="72" y="9"/>
                    <a:pt x="74" y="7"/>
                  </a:cubicBezTo>
                  <a:cubicBezTo>
                    <a:pt x="76" y="5"/>
                    <a:pt x="79" y="4"/>
                    <a:pt x="82" y="5"/>
                  </a:cubicBezTo>
                  <a:cubicBezTo>
                    <a:pt x="85" y="6"/>
                    <a:pt x="86" y="10"/>
                    <a:pt x="86" y="13"/>
                  </a:cubicBezTo>
                  <a:cubicBezTo>
                    <a:pt x="87" y="19"/>
                    <a:pt x="85" y="25"/>
                    <a:pt x="83" y="31"/>
                  </a:cubicBezTo>
                  <a:cubicBezTo>
                    <a:pt x="81" y="34"/>
                    <a:pt x="80" y="36"/>
                    <a:pt x="78" y="39"/>
                  </a:cubicBezTo>
                  <a:cubicBezTo>
                    <a:pt x="77" y="40"/>
                    <a:pt x="76" y="42"/>
                    <a:pt x="75" y="43"/>
                  </a:cubicBezTo>
                  <a:cubicBezTo>
                    <a:pt x="75" y="43"/>
                    <a:pt x="75" y="44"/>
                    <a:pt x="74" y="45"/>
                  </a:cubicBezTo>
                  <a:cubicBezTo>
                    <a:pt x="75" y="41"/>
                    <a:pt x="75" y="37"/>
                    <a:pt x="74" y="34"/>
                  </a:cubicBezTo>
                  <a:cubicBezTo>
                    <a:pt x="72" y="26"/>
                    <a:pt x="64" y="23"/>
                    <a:pt x="57" y="27"/>
                  </a:cubicBezTo>
                  <a:cubicBezTo>
                    <a:pt x="50" y="30"/>
                    <a:pt x="46" y="41"/>
                    <a:pt x="54" y="46"/>
                  </a:cubicBezTo>
                  <a:cubicBezTo>
                    <a:pt x="57" y="48"/>
                    <a:pt x="62" y="47"/>
                    <a:pt x="64" y="43"/>
                  </a:cubicBezTo>
                  <a:cubicBezTo>
                    <a:pt x="65" y="40"/>
                    <a:pt x="63" y="36"/>
                    <a:pt x="59" y="35"/>
                  </a:cubicBezTo>
                  <a:cubicBezTo>
                    <a:pt x="58" y="35"/>
                    <a:pt x="58" y="37"/>
                    <a:pt x="59" y="37"/>
                  </a:cubicBezTo>
                  <a:cubicBezTo>
                    <a:pt x="63" y="38"/>
                    <a:pt x="62" y="44"/>
                    <a:pt x="59" y="44"/>
                  </a:cubicBezTo>
                  <a:cubicBezTo>
                    <a:pt x="55" y="45"/>
                    <a:pt x="52" y="41"/>
                    <a:pt x="52" y="37"/>
                  </a:cubicBezTo>
                  <a:cubicBezTo>
                    <a:pt x="53" y="31"/>
                    <a:pt x="59" y="26"/>
                    <a:pt x="65" y="28"/>
                  </a:cubicBezTo>
                  <a:cubicBezTo>
                    <a:pt x="72" y="29"/>
                    <a:pt x="73" y="38"/>
                    <a:pt x="72" y="44"/>
                  </a:cubicBezTo>
                  <a:cubicBezTo>
                    <a:pt x="72" y="45"/>
                    <a:pt x="72" y="46"/>
                    <a:pt x="72" y="47"/>
                  </a:cubicBezTo>
                  <a:cubicBezTo>
                    <a:pt x="71" y="47"/>
                    <a:pt x="71" y="47"/>
                    <a:pt x="71" y="47"/>
                  </a:cubicBezTo>
                  <a:cubicBezTo>
                    <a:pt x="71" y="48"/>
                    <a:pt x="71" y="49"/>
                    <a:pt x="71" y="50"/>
                  </a:cubicBezTo>
                  <a:cubicBezTo>
                    <a:pt x="70" y="51"/>
                    <a:pt x="70" y="52"/>
                    <a:pt x="70" y="52"/>
                  </a:cubicBezTo>
                  <a:cubicBezTo>
                    <a:pt x="70" y="53"/>
                    <a:pt x="70" y="53"/>
                    <a:pt x="70" y="53"/>
                  </a:cubicBezTo>
                  <a:cubicBezTo>
                    <a:pt x="68" y="57"/>
                    <a:pt x="66" y="60"/>
                    <a:pt x="64" y="64"/>
                  </a:cubicBezTo>
                  <a:cubicBezTo>
                    <a:pt x="59" y="70"/>
                    <a:pt x="53" y="76"/>
                    <a:pt x="48" y="82"/>
                  </a:cubicBezTo>
                  <a:cubicBezTo>
                    <a:pt x="48" y="82"/>
                    <a:pt x="48" y="82"/>
                    <a:pt x="48" y="83"/>
                  </a:cubicBezTo>
                  <a:cubicBezTo>
                    <a:pt x="45" y="87"/>
                    <a:pt x="43" y="91"/>
                    <a:pt x="41" y="96"/>
                  </a:cubicBezTo>
                  <a:cubicBezTo>
                    <a:pt x="40" y="99"/>
                    <a:pt x="40" y="101"/>
                    <a:pt x="39" y="104"/>
                  </a:cubicBezTo>
                  <a:cubicBezTo>
                    <a:pt x="38" y="98"/>
                    <a:pt x="33" y="93"/>
                    <a:pt x="27" y="92"/>
                  </a:cubicBezTo>
                  <a:cubicBezTo>
                    <a:pt x="25" y="91"/>
                    <a:pt x="23" y="91"/>
                    <a:pt x="21" y="91"/>
                  </a:cubicBezTo>
                  <a:cubicBezTo>
                    <a:pt x="18" y="90"/>
                    <a:pt x="15" y="89"/>
                    <a:pt x="14" y="86"/>
                  </a:cubicBezTo>
                  <a:cubicBezTo>
                    <a:pt x="12" y="83"/>
                    <a:pt x="13" y="79"/>
                    <a:pt x="17" y="78"/>
                  </a:cubicBezTo>
                  <a:cubicBezTo>
                    <a:pt x="20" y="77"/>
                    <a:pt x="24" y="77"/>
                    <a:pt x="25" y="81"/>
                  </a:cubicBezTo>
                  <a:cubicBezTo>
                    <a:pt x="27" y="84"/>
                    <a:pt x="23" y="87"/>
                    <a:pt x="20" y="84"/>
                  </a:cubicBezTo>
                  <a:cubicBezTo>
                    <a:pt x="20" y="83"/>
                    <a:pt x="18" y="84"/>
                    <a:pt x="18" y="85"/>
                  </a:cubicBezTo>
                  <a:cubicBezTo>
                    <a:pt x="20" y="89"/>
                    <a:pt x="26" y="88"/>
                    <a:pt x="27" y="85"/>
                  </a:cubicBezTo>
                  <a:cubicBezTo>
                    <a:pt x="30" y="80"/>
                    <a:pt x="25" y="75"/>
                    <a:pt x="20" y="75"/>
                  </a:cubicBezTo>
                  <a:cubicBezTo>
                    <a:pt x="15" y="75"/>
                    <a:pt x="10" y="78"/>
                    <a:pt x="11" y="83"/>
                  </a:cubicBezTo>
                  <a:cubicBezTo>
                    <a:pt x="11" y="87"/>
                    <a:pt x="14" y="90"/>
                    <a:pt x="17" y="92"/>
                  </a:cubicBezTo>
                  <a:cubicBezTo>
                    <a:pt x="12" y="93"/>
                    <a:pt x="7" y="95"/>
                    <a:pt x="5" y="99"/>
                  </a:cubicBezTo>
                  <a:cubicBezTo>
                    <a:pt x="0" y="106"/>
                    <a:pt x="2" y="115"/>
                    <a:pt x="7" y="121"/>
                  </a:cubicBezTo>
                  <a:cubicBezTo>
                    <a:pt x="10" y="124"/>
                    <a:pt x="14" y="126"/>
                    <a:pt x="18" y="125"/>
                  </a:cubicBezTo>
                  <a:cubicBezTo>
                    <a:pt x="21" y="123"/>
                    <a:pt x="24" y="120"/>
                    <a:pt x="25" y="117"/>
                  </a:cubicBezTo>
                  <a:cubicBezTo>
                    <a:pt x="26" y="113"/>
                    <a:pt x="25" y="108"/>
                    <a:pt x="21" y="106"/>
                  </a:cubicBezTo>
                  <a:cubicBezTo>
                    <a:pt x="18" y="104"/>
                    <a:pt x="14" y="105"/>
                    <a:pt x="14" y="109"/>
                  </a:cubicBezTo>
                  <a:cubicBezTo>
                    <a:pt x="14" y="111"/>
                    <a:pt x="15" y="111"/>
                    <a:pt x="16" y="109"/>
                  </a:cubicBezTo>
                  <a:cubicBezTo>
                    <a:pt x="16" y="106"/>
                    <a:pt x="20" y="108"/>
                    <a:pt x="22" y="110"/>
                  </a:cubicBezTo>
                  <a:cubicBezTo>
                    <a:pt x="23" y="111"/>
                    <a:pt x="23" y="113"/>
                    <a:pt x="23" y="115"/>
                  </a:cubicBezTo>
                  <a:cubicBezTo>
                    <a:pt x="22" y="119"/>
                    <a:pt x="18" y="123"/>
                    <a:pt x="14" y="123"/>
                  </a:cubicBezTo>
                  <a:cubicBezTo>
                    <a:pt x="11" y="122"/>
                    <a:pt x="7" y="118"/>
                    <a:pt x="6" y="115"/>
                  </a:cubicBezTo>
                  <a:cubicBezTo>
                    <a:pt x="5" y="112"/>
                    <a:pt x="4" y="108"/>
                    <a:pt x="5" y="105"/>
                  </a:cubicBezTo>
                  <a:cubicBezTo>
                    <a:pt x="7" y="97"/>
                    <a:pt x="16" y="93"/>
                    <a:pt x="24" y="94"/>
                  </a:cubicBezTo>
                  <a:cubicBezTo>
                    <a:pt x="31" y="95"/>
                    <a:pt x="39" y="101"/>
                    <a:pt x="38" y="109"/>
                  </a:cubicBezTo>
                  <a:cubicBezTo>
                    <a:pt x="38" y="109"/>
                    <a:pt x="38" y="109"/>
                    <a:pt x="38" y="109"/>
                  </a:cubicBezTo>
                  <a:cubicBezTo>
                    <a:pt x="38" y="111"/>
                    <a:pt x="37" y="113"/>
                    <a:pt x="37" y="116"/>
                  </a:cubicBezTo>
                  <a:cubicBezTo>
                    <a:pt x="35" y="131"/>
                    <a:pt x="35" y="147"/>
                    <a:pt x="39" y="161"/>
                  </a:cubicBezTo>
                  <a:cubicBezTo>
                    <a:pt x="40" y="162"/>
                    <a:pt x="41" y="162"/>
                    <a:pt x="41" y="161"/>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4"/>
            <p:cNvSpPr/>
            <p:nvPr/>
          </p:nvSpPr>
          <p:spPr bwMode="auto">
            <a:xfrm>
              <a:off x="2743" y="4558"/>
              <a:ext cx="354" cy="835"/>
            </a:xfrm>
            <a:custGeom>
              <a:avLst/>
              <a:gdLst>
                <a:gd name="T0" fmla="*/ 22 w 70"/>
                <a:gd name="T1" fmla="*/ 29 h 165"/>
                <a:gd name="T2" fmla="*/ 25 w 70"/>
                <a:gd name="T3" fmla="*/ 85 h 165"/>
                <a:gd name="T4" fmla="*/ 7 w 70"/>
                <a:gd name="T5" fmla="*/ 72 h 165"/>
                <a:gd name="T6" fmla="*/ 23 w 70"/>
                <a:gd name="T7" fmla="*/ 70 h 165"/>
                <a:gd name="T8" fmla="*/ 18 w 70"/>
                <a:gd name="T9" fmla="*/ 77 h 165"/>
                <a:gd name="T10" fmla="*/ 16 w 70"/>
                <a:gd name="T11" fmla="*/ 62 h 165"/>
                <a:gd name="T12" fmla="*/ 22 w 70"/>
                <a:gd name="T13" fmla="*/ 90 h 165"/>
                <a:gd name="T14" fmla="*/ 25 w 70"/>
                <a:gd name="T15" fmla="*/ 105 h 165"/>
                <a:gd name="T16" fmla="*/ 8 w 70"/>
                <a:gd name="T17" fmla="*/ 129 h 165"/>
                <a:gd name="T18" fmla="*/ 12 w 70"/>
                <a:gd name="T19" fmla="*/ 116 h 165"/>
                <a:gd name="T20" fmla="*/ 11 w 70"/>
                <a:gd name="T21" fmla="*/ 124 h 165"/>
                <a:gd name="T22" fmla="*/ 3 w 70"/>
                <a:gd name="T23" fmla="*/ 118 h 165"/>
                <a:gd name="T24" fmla="*/ 20 w 70"/>
                <a:gd name="T25" fmla="*/ 129 h 165"/>
                <a:gd name="T26" fmla="*/ 22 w 70"/>
                <a:gd name="T27" fmla="*/ 136 h 165"/>
                <a:gd name="T28" fmla="*/ 44 w 70"/>
                <a:gd name="T29" fmla="*/ 156 h 165"/>
                <a:gd name="T30" fmla="*/ 37 w 70"/>
                <a:gd name="T31" fmla="*/ 143 h 165"/>
                <a:gd name="T32" fmla="*/ 40 w 70"/>
                <a:gd name="T33" fmla="*/ 151 h 165"/>
                <a:gd name="T34" fmla="*/ 36 w 70"/>
                <a:gd name="T35" fmla="*/ 150 h 165"/>
                <a:gd name="T36" fmla="*/ 41 w 70"/>
                <a:gd name="T37" fmla="*/ 146 h 165"/>
                <a:gd name="T38" fmla="*/ 36 w 70"/>
                <a:gd name="T39" fmla="*/ 160 h 165"/>
                <a:gd name="T40" fmla="*/ 25 w 70"/>
                <a:gd name="T41" fmla="*/ 137 h 165"/>
                <a:gd name="T42" fmla="*/ 26 w 70"/>
                <a:gd name="T43" fmla="*/ 123 h 165"/>
                <a:gd name="T44" fmla="*/ 31 w 70"/>
                <a:gd name="T45" fmla="*/ 130 h 165"/>
                <a:gd name="T46" fmla="*/ 44 w 70"/>
                <a:gd name="T47" fmla="*/ 111 h 165"/>
                <a:gd name="T48" fmla="*/ 44 w 70"/>
                <a:gd name="T49" fmla="*/ 123 h 165"/>
                <a:gd name="T50" fmla="*/ 40 w 70"/>
                <a:gd name="T51" fmla="*/ 114 h 165"/>
                <a:gd name="T52" fmla="*/ 42 w 70"/>
                <a:gd name="T53" fmla="*/ 132 h 165"/>
                <a:gd name="T54" fmla="*/ 28 w 70"/>
                <a:gd name="T55" fmla="*/ 118 h 165"/>
                <a:gd name="T56" fmla="*/ 27 w 70"/>
                <a:gd name="T57" fmla="*/ 114 h 165"/>
                <a:gd name="T58" fmla="*/ 27 w 70"/>
                <a:gd name="T59" fmla="*/ 111 h 165"/>
                <a:gd name="T60" fmla="*/ 34 w 70"/>
                <a:gd name="T61" fmla="*/ 76 h 165"/>
                <a:gd name="T62" fmla="*/ 34 w 70"/>
                <a:gd name="T63" fmla="*/ 60 h 165"/>
                <a:gd name="T64" fmla="*/ 48 w 70"/>
                <a:gd name="T65" fmla="*/ 58 h 165"/>
                <a:gd name="T66" fmla="*/ 63 w 70"/>
                <a:gd name="T67" fmla="*/ 57 h 165"/>
                <a:gd name="T68" fmla="*/ 55 w 70"/>
                <a:gd name="T69" fmla="*/ 67 h 165"/>
                <a:gd name="T70" fmla="*/ 59 w 70"/>
                <a:gd name="T71" fmla="*/ 60 h 165"/>
                <a:gd name="T72" fmla="*/ 62 w 70"/>
                <a:gd name="T73" fmla="*/ 70 h 165"/>
                <a:gd name="T74" fmla="*/ 57 w 70"/>
                <a:gd name="T75" fmla="*/ 54 h 165"/>
                <a:gd name="T76" fmla="*/ 54 w 70"/>
                <a:gd name="T77" fmla="*/ 23 h 165"/>
                <a:gd name="T78" fmla="*/ 39 w 70"/>
                <a:gd name="T79" fmla="*/ 35 h 165"/>
                <a:gd name="T80" fmla="*/ 53 w 70"/>
                <a:gd name="T81" fmla="*/ 36 h 165"/>
                <a:gd name="T82" fmla="*/ 45 w 70"/>
                <a:gd name="T83" fmla="*/ 39 h 165"/>
                <a:gd name="T84" fmla="*/ 46 w 70"/>
                <a:gd name="T85" fmla="*/ 25 h 165"/>
                <a:gd name="T86" fmla="*/ 63 w 70"/>
                <a:gd name="T87" fmla="*/ 37 h 165"/>
                <a:gd name="T88" fmla="*/ 31 w 70"/>
                <a:gd name="T89" fmla="*/ 47 h 165"/>
                <a:gd name="T90" fmla="*/ 29 w 70"/>
                <a:gd name="T91" fmla="*/ 41 h 165"/>
                <a:gd name="T92" fmla="*/ 6 w 70"/>
                <a:gd name="T93" fmla="*/ 1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0" h="165">
                  <a:moveTo>
                    <a:pt x="6" y="1"/>
                  </a:moveTo>
                  <a:cubicBezTo>
                    <a:pt x="12" y="10"/>
                    <a:pt x="18" y="19"/>
                    <a:pt x="22" y="29"/>
                  </a:cubicBezTo>
                  <a:cubicBezTo>
                    <a:pt x="26" y="38"/>
                    <a:pt x="29" y="48"/>
                    <a:pt x="31" y="59"/>
                  </a:cubicBezTo>
                  <a:cubicBezTo>
                    <a:pt x="33" y="68"/>
                    <a:pt x="33" y="79"/>
                    <a:pt x="25" y="85"/>
                  </a:cubicBezTo>
                  <a:cubicBezTo>
                    <a:pt x="21" y="89"/>
                    <a:pt x="15" y="90"/>
                    <a:pt x="11" y="86"/>
                  </a:cubicBezTo>
                  <a:cubicBezTo>
                    <a:pt x="7" y="83"/>
                    <a:pt x="6" y="77"/>
                    <a:pt x="7" y="72"/>
                  </a:cubicBezTo>
                  <a:cubicBezTo>
                    <a:pt x="9" y="67"/>
                    <a:pt x="13" y="63"/>
                    <a:pt x="19" y="65"/>
                  </a:cubicBezTo>
                  <a:cubicBezTo>
                    <a:pt x="21" y="66"/>
                    <a:pt x="23" y="68"/>
                    <a:pt x="23" y="70"/>
                  </a:cubicBezTo>
                  <a:cubicBezTo>
                    <a:pt x="22" y="73"/>
                    <a:pt x="20" y="75"/>
                    <a:pt x="18" y="75"/>
                  </a:cubicBezTo>
                  <a:cubicBezTo>
                    <a:pt x="17" y="75"/>
                    <a:pt x="17" y="77"/>
                    <a:pt x="18" y="77"/>
                  </a:cubicBezTo>
                  <a:cubicBezTo>
                    <a:pt x="22" y="77"/>
                    <a:pt x="25" y="73"/>
                    <a:pt x="25" y="69"/>
                  </a:cubicBezTo>
                  <a:cubicBezTo>
                    <a:pt x="25" y="64"/>
                    <a:pt x="20" y="62"/>
                    <a:pt x="16" y="62"/>
                  </a:cubicBezTo>
                  <a:cubicBezTo>
                    <a:pt x="4" y="63"/>
                    <a:pt x="1" y="79"/>
                    <a:pt x="8" y="87"/>
                  </a:cubicBezTo>
                  <a:cubicBezTo>
                    <a:pt x="12" y="91"/>
                    <a:pt x="17" y="92"/>
                    <a:pt x="22" y="90"/>
                  </a:cubicBezTo>
                  <a:cubicBezTo>
                    <a:pt x="25" y="89"/>
                    <a:pt x="27" y="87"/>
                    <a:pt x="28" y="86"/>
                  </a:cubicBezTo>
                  <a:cubicBezTo>
                    <a:pt x="26" y="92"/>
                    <a:pt x="25" y="98"/>
                    <a:pt x="25" y="105"/>
                  </a:cubicBezTo>
                  <a:cubicBezTo>
                    <a:pt x="24" y="108"/>
                    <a:pt x="24" y="112"/>
                    <a:pt x="25" y="115"/>
                  </a:cubicBezTo>
                  <a:cubicBezTo>
                    <a:pt x="23" y="123"/>
                    <a:pt x="17" y="132"/>
                    <a:pt x="8" y="129"/>
                  </a:cubicBezTo>
                  <a:cubicBezTo>
                    <a:pt x="4" y="127"/>
                    <a:pt x="3" y="122"/>
                    <a:pt x="5" y="119"/>
                  </a:cubicBezTo>
                  <a:cubicBezTo>
                    <a:pt x="7" y="117"/>
                    <a:pt x="9" y="115"/>
                    <a:pt x="12" y="116"/>
                  </a:cubicBezTo>
                  <a:cubicBezTo>
                    <a:pt x="14" y="118"/>
                    <a:pt x="14" y="121"/>
                    <a:pt x="11" y="122"/>
                  </a:cubicBezTo>
                  <a:cubicBezTo>
                    <a:pt x="10" y="122"/>
                    <a:pt x="10" y="124"/>
                    <a:pt x="11" y="124"/>
                  </a:cubicBezTo>
                  <a:cubicBezTo>
                    <a:pt x="15" y="124"/>
                    <a:pt x="18" y="119"/>
                    <a:pt x="15" y="116"/>
                  </a:cubicBezTo>
                  <a:cubicBezTo>
                    <a:pt x="11" y="112"/>
                    <a:pt x="6" y="114"/>
                    <a:pt x="3" y="118"/>
                  </a:cubicBezTo>
                  <a:cubicBezTo>
                    <a:pt x="0" y="122"/>
                    <a:pt x="1" y="127"/>
                    <a:pt x="5" y="130"/>
                  </a:cubicBezTo>
                  <a:cubicBezTo>
                    <a:pt x="10" y="133"/>
                    <a:pt x="15" y="132"/>
                    <a:pt x="20" y="129"/>
                  </a:cubicBezTo>
                  <a:cubicBezTo>
                    <a:pt x="21" y="128"/>
                    <a:pt x="23" y="126"/>
                    <a:pt x="24" y="124"/>
                  </a:cubicBezTo>
                  <a:cubicBezTo>
                    <a:pt x="23" y="128"/>
                    <a:pt x="23" y="132"/>
                    <a:pt x="22" y="136"/>
                  </a:cubicBezTo>
                  <a:cubicBezTo>
                    <a:pt x="22" y="144"/>
                    <a:pt x="24" y="153"/>
                    <a:pt x="29" y="159"/>
                  </a:cubicBezTo>
                  <a:cubicBezTo>
                    <a:pt x="34" y="165"/>
                    <a:pt x="42" y="162"/>
                    <a:pt x="44" y="156"/>
                  </a:cubicBezTo>
                  <a:cubicBezTo>
                    <a:pt x="46" y="153"/>
                    <a:pt x="46" y="149"/>
                    <a:pt x="44" y="146"/>
                  </a:cubicBezTo>
                  <a:cubicBezTo>
                    <a:pt x="42" y="144"/>
                    <a:pt x="39" y="142"/>
                    <a:pt x="37" y="143"/>
                  </a:cubicBezTo>
                  <a:cubicBezTo>
                    <a:pt x="33" y="145"/>
                    <a:pt x="32" y="149"/>
                    <a:pt x="34" y="152"/>
                  </a:cubicBezTo>
                  <a:cubicBezTo>
                    <a:pt x="36" y="154"/>
                    <a:pt x="40" y="154"/>
                    <a:pt x="40" y="151"/>
                  </a:cubicBezTo>
                  <a:cubicBezTo>
                    <a:pt x="40" y="150"/>
                    <a:pt x="39" y="149"/>
                    <a:pt x="38" y="150"/>
                  </a:cubicBezTo>
                  <a:cubicBezTo>
                    <a:pt x="38" y="151"/>
                    <a:pt x="37" y="151"/>
                    <a:pt x="36" y="150"/>
                  </a:cubicBezTo>
                  <a:cubicBezTo>
                    <a:pt x="35" y="150"/>
                    <a:pt x="35" y="148"/>
                    <a:pt x="36" y="147"/>
                  </a:cubicBezTo>
                  <a:cubicBezTo>
                    <a:pt x="37" y="145"/>
                    <a:pt x="39" y="145"/>
                    <a:pt x="41" y="146"/>
                  </a:cubicBezTo>
                  <a:cubicBezTo>
                    <a:pt x="43" y="148"/>
                    <a:pt x="43" y="152"/>
                    <a:pt x="42" y="155"/>
                  </a:cubicBezTo>
                  <a:cubicBezTo>
                    <a:pt x="41" y="157"/>
                    <a:pt x="39" y="160"/>
                    <a:pt x="36" y="160"/>
                  </a:cubicBezTo>
                  <a:cubicBezTo>
                    <a:pt x="33" y="160"/>
                    <a:pt x="31" y="157"/>
                    <a:pt x="29" y="155"/>
                  </a:cubicBezTo>
                  <a:cubicBezTo>
                    <a:pt x="26" y="149"/>
                    <a:pt x="25" y="143"/>
                    <a:pt x="25" y="137"/>
                  </a:cubicBezTo>
                  <a:cubicBezTo>
                    <a:pt x="25" y="134"/>
                    <a:pt x="25" y="131"/>
                    <a:pt x="25" y="128"/>
                  </a:cubicBezTo>
                  <a:cubicBezTo>
                    <a:pt x="25" y="126"/>
                    <a:pt x="26" y="125"/>
                    <a:pt x="26" y="123"/>
                  </a:cubicBezTo>
                  <a:cubicBezTo>
                    <a:pt x="26" y="122"/>
                    <a:pt x="26" y="121"/>
                    <a:pt x="26" y="120"/>
                  </a:cubicBezTo>
                  <a:cubicBezTo>
                    <a:pt x="27" y="124"/>
                    <a:pt x="29" y="128"/>
                    <a:pt x="31" y="130"/>
                  </a:cubicBezTo>
                  <a:cubicBezTo>
                    <a:pt x="37" y="137"/>
                    <a:pt x="45" y="136"/>
                    <a:pt x="50" y="129"/>
                  </a:cubicBezTo>
                  <a:cubicBezTo>
                    <a:pt x="54" y="123"/>
                    <a:pt x="53" y="112"/>
                    <a:pt x="44" y="111"/>
                  </a:cubicBezTo>
                  <a:cubicBezTo>
                    <a:pt x="40" y="111"/>
                    <a:pt x="36" y="113"/>
                    <a:pt x="36" y="117"/>
                  </a:cubicBezTo>
                  <a:cubicBezTo>
                    <a:pt x="36" y="121"/>
                    <a:pt x="40" y="124"/>
                    <a:pt x="44" y="123"/>
                  </a:cubicBezTo>
                  <a:cubicBezTo>
                    <a:pt x="45" y="122"/>
                    <a:pt x="44" y="121"/>
                    <a:pt x="43" y="121"/>
                  </a:cubicBezTo>
                  <a:cubicBezTo>
                    <a:pt x="39" y="122"/>
                    <a:pt x="37" y="117"/>
                    <a:pt x="40" y="114"/>
                  </a:cubicBezTo>
                  <a:cubicBezTo>
                    <a:pt x="44" y="112"/>
                    <a:pt x="48" y="114"/>
                    <a:pt x="49" y="118"/>
                  </a:cubicBezTo>
                  <a:cubicBezTo>
                    <a:pt x="51" y="124"/>
                    <a:pt x="48" y="131"/>
                    <a:pt x="42" y="132"/>
                  </a:cubicBezTo>
                  <a:cubicBezTo>
                    <a:pt x="34" y="134"/>
                    <a:pt x="30" y="126"/>
                    <a:pt x="28" y="120"/>
                  </a:cubicBezTo>
                  <a:cubicBezTo>
                    <a:pt x="28" y="119"/>
                    <a:pt x="28" y="119"/>
                    <a:pt x="28" y="118"/>
                  </a:cubicBezTo>
                  <a:cubicBezTo>
                    <a:pt x="28" y="118"/>
                    <a:pt x="28" y="117"/>
                    <a:pt x="27" y="117"/>
                  </a:cubicBezTo>
                  <a:cubicBezTo>
                    <a:pt x="27" y="116"/>
                    <a:pt x="27" y="115"/>
                    <a:pt x="27" y="114"/>
                  </a:cubicBezTo>
                  <a:cubicBezTo>
                    <a:pt x="27" y="113"/>
                    <a:pt x="27" y="113"/>
                    <a:pt x="27" y="112"/>
                  </a:cubicBezTo>
                  <a:cubicBezTo>
                    <a:pt x="27" y="112"/>
                    <a:pt x="27" y="112"/>
                    <a:pt x="27" y="111"/>
                  </a:cubicBezTo>
                  <a:cubicBezTo>
                    <a:pt x="26" y="107"/>
                    <a:pt x="27" y="103"/>
                    <a:pt x="27" y="99"/>
                  </a:cubicBezTo>
                  <a:cubicBezTo>
                    <a:pt x="28" y="91"/>
                    <a:pt x="32" y="84"/>
                    <a:pt x="34" y="76"/>
                  </a:cubicBezTo>
                  <a:cubicBezTo>
                    <a:pt x="34" y="75"/>
                    <a:pt x="34" y="75"/>
                    <a:pt x="34" y="75"/>
                  </a:cubicBezTo>
                  <a:cubicBezTo>
                    <a:pt x="35" y="70"/>
                    <a:pt x="35" y="65"/>
                    <a:pt x="34" y="60"/>
                  </a:cubicBezTo>
                  <a:cubicBezTo>
                    <a:pt x="33" y="57"/>
                    <a:pt x="33" y="55"/>
                    <a:pt x="32" y="52"/>
                  </a:cubicBezTo>
                  <a:cubicBezTo>
                    <a:pt x="35" y="57"/>
                    <a:pt x="42" y="59"/>
                    <a:pt x="48" y="58"/>
                  </a:cubicBezTo>
                  <a:cubicBezTo>
                    <a:pt x="50" y="57"/>
                    <a:pt x="52" y="57"/>
                    <a:pt x="54" y="56"/>
                  </a:cubicBezTo>
                  <a:cubicBezTo>
                    <a:pt x="57" y="55"/>
                    <a:pt x="60" y="56"/>
                    <a:pt x="63" y="57"/>
                  </a:cubicBezTo>
                  <a:cubicBezTo>
                    <a:pt x="66" y="60"/>
                    <a:pt x="67" y="63"/>
                    <a:pt x="64" y="66"/>
                  </a:cubicBezTo>
                  <a:cubicBezTo>
                    <a:pt x="61" y="68"/>
                    <a:pt x="57" y="70"/>
                    <a:pt x="55" y="67"/>
                  </a:cubicBezTo>
                  <a:cubicBezTo>
                    <a:pt x="52" y="65"/>
                    <a:pt x="54" y="60"/>
                    <a:pt x="58" y="62"/>
                  </a:cubicBezTo>
                  <a:cubicBezTo>
                    <a:pt x="59" y="63"/>
                    <a:pt x="60" y="61"/>
                    <a:pt x="59" y="60"/>
                  </a:cubicBezTo>
                  <a:cubicBezTo>
                    <a:pt x="56" y="58"/>
                    <a:pt x="51" y="61"/>
                    <a:pt x="51" y="64"/>
                  </a:cubicBezTo>
                  <a:cubicBezTo>
                    <a:pt x="51" y="70"/>
                    <a:pt x="57" y="72"/>
                    <a:pt x="62" y="70"/>
                  </a:cubicBezTo>
                  <a:cubicBezTo>
                    <a:pt x="66" y="68"/>
                    <a:pt x="70" y="63"/>
                    <a:pt x="67" y="58"/>
                  </a:cubicBezTo>
                  <a:cubicBezTo>
                    <a:pt x="65" y="55"/>
                    <a:pt x="61" y="54"/>
                    <a:pt x="57" y="54"/>
                  </a:cubicBezTo>
                  <a:cubicBezTo>
                    <a:pt x="61" y="51"/>
                    <a:pt x="65" y="46"/>
                    <a:pt x="65" y="41"/>
                  </a:cubicBezTo>
                  <a:cubicBezTo>
                    <a:pt x="66" y="33"/>
                    <a:pt x="61" y="26"/>
                    <a:pt x="54" y="23"/>
                  </a:cubicBezTo>
                  <a:cubicBezTo>
                    <a:pt x="50" y="22"/>
                    <a:pt x="46" y="21"/>
                    <a:pt x="43" y="24"/>
                  </a:cubicBezTo>
                  <a:cubicBezTo>
                    <a:pt x="40" y="27"/>
                    <a:pt x="39" y="31"/>
                    <a:pt x="39" y="35"/>
                  </a:cubicBezTo>
                  <a:cubicBezTo>
                    <a:pt x="40" y="38"/>
                    <a:pt x="43" y="42"/>
                    <a:pt x="47" y="42"/>
                  </a:cubicBezTo>
                  <a:cubicBezTo>
                    <a:pt x="51" y="43"/>
                    <a:pt x="55" y="40"/>
                    <a:pt x="53" y="36"/>
                  </a:cubicBezTo>
                  <a:cubicBezTo>
                    <a:pt x="52" y="35"/>
                    <a:pt x="51" y="36"/>
                    <a:pt x="51" y="37"/>
                  </a:cubicBezTo>
                  <a:cubicBezTo>
                    <a:pt x="52" y="41"/>
                    <a:pt x="47" y="40"/>
                    <a:pt x="45" y="39"/>
                  </a:cubicBezTo>
                  <a:cubicBezTo>
                    <a:pt x="44" y="39"/>
                    <a:pt x="43" y="37"/>
                    <a:pt x="42" y="35"/>
                  </a:cubicBezTo>
                  <a:cubicBezTo>
                    <a:pt x="41" y="32"/>
                    <a:pt x="43" y="26"/>
                    <a:pt x="46" y="25"/>
                  </a:cubicBezTo>
                  <a:cubicBezTo>
                    <a:pt x="50" y="23"/>
                    <a:pt x="55" y="26"/>
                    <a:pt x="57" y="28"/>
                  </a:cubicBezTo>
                  <a:cubicBezTo>
                    <a:pt x="60" y="30"/>
                    <a:pt x="62" y="33"/>
                    <a:pt x="63" y="37"/>
                  </a:cubicBezTo>
                  <a:cubicBezTo>
                    <a:pt x="64" y="45"/>
                    <a:pt x="58" y="52"/>
                    <a:pt x="50" y="55"/>
                  </a:cubicBezTo>
                  <a:cubicBezTo>
                    <a:pt x="43" y="57"/>
                    <a:pt x="34" y="55"/>
                    <a:pt x="31" y="47"/>
                  </a:cubicBezTo>
                  <a:cubicBezTo>
                    <a:pt x="31" y="47"/>
                    <a:pt x="31" y="47"/>
                    <a:pt x="31" y="47"/>
                  </a:cubicBezTo>
                  <a:cubicBezTo>
                    <a:pt x="30" y="45"/>
                    <a:pt x="30" y="43"/>
                    <a:pt x="29" y="41"/>
                  </a:cubicBezTo>
                  <a:cubicBezTo>
                    <a:pt x="24" y="26"/>
                    <a:pt x="17" y="12"/>
                    <a:pt x="7" y="1"/>
                  </a:cubicBezTo>
                  <a:cubicBezTo>
                    <a:pt x="7" y="0"/>
                    <a:pt x="6" y="1"/>
                    <a:pt x="6" y="1"/>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5"/>
            <p:cNvSpPr/>
            <p:nvPr/>
          </p:nvSpPr>
          <p:spPr bwMode="auto">
            <a:xfrm>
              <a:off x="1791" y="5079"/>
              <a:ext cx="431" cy="739"/>
            </a:xfrm>
            <a:custGeom>
              <a:avLst/>
              <a:gdLst>
                <a:gd name="T0" fmla="*/ 54 w 85"/>
                <a:gd name="T1" fmla="*/ 145 h 146"/>
                <a:gd name="T2" fmla="*/ 56 w 85"/>
                <a:gd name="T3" fmla="*/ 140 h 146"/>
                <a:gd name="T4" fmla="*/ 51 w 85"/>
                <a:gd name="T5" fmla="*/ 139 h 146"/>
                <a:gd name="T6" fmla="*/ 58 w 85"/>
                <a:gd name="T7" fmla="*/ 141 h 146"/>
                <a:gd name="T8" fmla="*/ 53 w 85"/>
                <a:gd name="T9" fmla="*/ 128 h 146"/>
                <a:gd name="T10" fmla="*/ 52 w 85"/>
                <a:gd name="T11" fmla="*/ 128 h 146"/>
                <a:gd name="T12" fmla="*/ 42 w 85"/>
                <a:gd name="T13" fmla="*/ 97 h 146"/>
                <a:gd name="T14" fmla="*/ 25 w 85"/>
                <a:gd name="T15" fmla="*/ 107 h 146"/>
                <a:gd name="T16" fmla="*/ 11 w 85"/>
                <a:gd name="T17" fmla="*/ 92 h 146"/>
                <a:gd name="T18" fmla="*/ 19 w 85"/>
                <a:gd name="T19" fmla="*/ 98 h 146"/>
                <a:gd name="T20" fmla="*/ 21 w 85"/>
                <a:gd name="T21" fmla="*/ 92 h 146"/>
                <a:gd name="T22" fmla="*/ 14 w 85"/>
                <a:gd name="T23" fmla="*/ 102 h 146"/>
                <a:gd name="T24" fmla="*/ 37 w 85"/>
                <a:gd name="T25" fmla="*/ 96 h 146"/>
                <a:gd name="T26" fmla="*/ 46 w 85"/>
                <a:gd name="T27" fmla="*/ 81 h 146"/>
                <a:gd name="T28" fmla="*/ 47 w 85"/>
                <a:gd name="T29" fmla="*/ 35 h 146"/>
                <a:gd name="T30" fmla="*/ 3 w 85"/>
                <a:gd name="T31" fmla="*/ 67 h 146"/>
                <a:gd name="T32" fmla="*/ 26 w 85"/>
                <a:gd name="T33" fmla="*/ 49 h 146"/>
                <a:gd name="T34" fmla="*/ 15 w 85"/>
                <a:gd name="T35" fmla="*/ 60 h 146"/>
                <a:gd name="T36" fmla="*/ 21 w 85"/>
                <a:gd name="T37" fmla="*/ 66 h 146"/>
                <a:gd name="T38" fmla="*/ 19 w 85"/>
                <a:gd name="T39" fmla="*/ 49 h 146"/>
                <a:gd name="T40" fmla="*/ 23 w 85"/>
                <a:gd name="T41" fmla="*/ 78 h 146"/>
                <a:gd name="T42" fmla="*/ 45 w 85"/>
                <a:gd name="T43" fmla="*/ 34 h 146"/>
                <a:gd name="T44" fmla="*/ 20 w 85"/>
                <a:gd name="T45" fmla="*/ 0 h 146"/>
                <a:gd name="T46" fmla="*/ 45 w 85"/>
                <a:gd name="T47" fmla="*/ 29 h 146"/>
                <a:gd name="T48" fmla="*/ 45 w 85"/>
                <a:gd name="T49" fmla="*/ 87 h 146"/>
                <a:gd name="T50" fmla="*/ 44 w 85"/>
                <a:gd name="T51" fmla="*/ 107 h 146"/>
                <a:gd name="T52" fmla="*/ 79 w 85"/>
                <a:gd name="T53" fmla="*/ 123 h 146"/>
                <a:gd name="T54" fmla="*/ 77 w 85"/>
                <a:gd name="T55" fmla="*/ 98 h 146"/>
                <a:gd name="T56" fmla="*/ 74 w 85"/>
                <a:gd name="T57" fmla="*/ 110 h 146"/>
                <a:gd name="T58" fmla="*/ 64 w 85"/>
                <a:gd name="T59" fmla="*/ 110 h 146"/>
                <a:gd name="T60" fmla="*/ 78 w 85"/>
                <a:gd name="T61" fmla="*/ 96 h 146"/>
                <a:gd name="T62" fmla="*/ 66 w 85"/>
                <a:gd name="T63" fmla="*/ 133 h 146"/>
                <a:gd name="T64" fmla="*/ 60 w 85"/>
                <a:gd name="T65" fmla="*/ 13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46">
                  <a:moveTo>
                    <a:pt x="60" y="137"/>
                  </a:moveTo>
                  <a:cubicBezTo>
                    <a:pt x="61" y="141"/>
                    <a:pt x="58" y="146"/>
                    <a:pt x="54" y="145"/>
                  </a:cubicBezTo>
                  <a:cubicBezTo>
                    <a:pt x="50" y="145"/>
                    <a:pt x="48" y="141"/>
                    <a:pt x="50" y="138"/>
                  </a:cubicBezTo>
                  <a:cubicBezTo>
                    <a:pt x="51" y="136"/>
                    <a:pt x="57" y="137"/>
                    <a:pt x="56" y="140"/>
                  </a:cubicBezTo>
                  <a:cubicBezTo>
                    <a:pt x="56" y="141"/>
                    <a:pt x="55" y="141"/>
                    <a:pt x="55" y="140"/>
                  </a:cubicBezTo>
                  <a:cubicBezTo>
                    <a:pt x="54" y="139"/>
                    <a:pt x="53" y="138"/>
                    <a:pt x="51" y="139"/>
                  </a:cubicBezTo>
                  <a:cubicBezTo>
                    <a:pt x="51" y="140"/>
                    <a:pt x="51" y="141"/>
                    <a:pt x="51" y="142"/>
                  </a:cubicBezTo>
                  <a:cubicBezTo>
                    <a:pt x="53" y="145"/>
                    <a:pt x="57" y="143"/>
                    <a:pt x="58" y="141"/>
                  </a:cubicBezTo>
                  <a:cubicBezTo>
                    <a:pt x="60" y="137"/>
                    <a:pt x="58" y="133"/>
                    <a:pt x="55" y="130"/>
                  </a:cubicBezTo>
                  <a:cubicBezTo>
                    <a:pt x="54" y="130"/>
                    <a:pt x="54" y="129"/>
                    <a:pt x="53" y="128"/>
                  </a:cubicBezTo>
                  <a:cubicBezTo>
                    <a:pt x="53" y="128"/>
                    <a:pt x="53" y="128"/>
                    <a:pt x="53" y="128"/>
                  </a:cubicBezTo>
                  <a:cubicBezTo>
                    <a:pt x="52" y="128"/>
                    <a:pt x="52" y="128"/>
                    <a:pt x="52" y="128"/>
                  </a:cubicBezTo>
                  <a:cubicBezTo>
                    <a:pt x="49" y="125"/>
                    <a:pt x="46" y="121"/>
                    <a:pt x="44" y="117"/>
                  </a:cubicBezTo>
                  <a:cubicBezTo>
                    <a:pt x="42" y="111"/>
                    <a:pt x="42" y="103"/>
                    <a:pt x="42" y="97"/>
                  </a:cubicBezTo>
                  <a:cubicBezTo>
                    <a:pt x="43" y="95"/>
                    <a:pt x="43" y="93"/>
                    <a:pt x="43" y="91"/>
                  </a:cubicBezTo>
                  <a:cubicBezTo>
                    <a:pt x="39" y="98"/>
                    <a:pt x="33" y="105"/>
                    <a:pt x="25" y="107"/>
                  </a:cubicBezTo>
                  <a:cubicBezTo>
                    <a:pt x="21" y="107"/>
                    <a:pt x="16" y="107"/>
                    <a:pt x="13" y="104"/>
                  </a:cubicBezTo>
                  <a:cubicBezTo>
                    <a:pt x="11" y="101"/>
                    <a:pt x="9" y="96"/>
                    <a:pt x="11" y="92"/>
                  </a:cubicBezTo>
                  <a:cubicBezTo>
                    <a:pt x="13" y="89"/>
                    <a:pt x="18" y="87"/>
                    <a:pt x="21" y="90"/>
                  </a:cubicBezTo>
                  <a:cubicBezTo>
                    <a:pt x="24" y="93"/>
                    <a:pt x="23" y="98"/>
                    <a:pt x="19" y="98"/>
                  </a:cubicBezTo>
                  <a:cubicBezTo>
                    <a:pt x="18" y="98"/>
                    <a:pt x="18" y="97"/>
                    <a:pt x="19" y="97"/>
                  </a:cubicBezTo>
                  <a:cubicBezTo>
                    <a:pt x="21" y="96"/>
                    <a:pt x="21" y="94"/>
                    <a:pt x="21" y="92"/>
                  </a:cubicBezTo>
                  <a:cubicBezTo>
                    <a:pt x="20" y="90"/>
                    <a:pt x="17" y="90"/>
                    <a:pt x="15" y="91"/>
                  </a:cubicBezTo>
                  <a:cubicBezTo>
                    <a:pt x="11" y="94"/>
                    <a:pt x="12" y="99"/>
                    <a:pt x="14" y="102"/>
                  </a:cubicBezTo>
                  <a:cubicBezTo>
                    <a:pt x="17" y="105"/>
                    <a:pt x="22" y="105"/>
                    <a:pt x="26" y="104"/>
                  </a:cubicBezTo>
                  <a:cubicBezTo>
                    <a:pt x="30" y="103"/>
                    <a:pt x="34" y="100"/>
                    <a:pt x="37" y="96"/>
                  </a:cubicBezTo>
                  <a:cubicBezTo>
                    <a:pt x="40" y="93"/>
                    <a:pt x="42" y="89"/>
                    <a:pt x="44" y="85"/>
                  </a:cubicBezTo>
                  <a:cubicBezTo>
                    <a:pt x="44" y="84"/>
                    <a:pt x="45" y="82"/>
                    <a:pt x="46" y="81"/>
                  </a:cubicBezTo>
                  <a:cubicBezTo>
                    <a:pt x="49" y="73"/>
                    <a:pt x="51" y="63"/>
                    <a:pt x="51" y="54"/>
                  </a:cubicBezTo>
                  <a:cubicBezTo>
                    <a:pt x="50" y="48"/>
                    <a:pt x="49" y="41"/>
                    <a:pt x="47" y="35"/>
                  </a:cubicBezTo>
                  <a:cubicBezTo>
                    <a:pt x="50" y="49"/>
                    <a:pt x="46" y="67"/>
                    <a:pt x="34" y="76"/>
                  </a:cubicBezTo>
                  <a:cubicBezTo>
                    <a:pt x="24" y="83"/>
                    <a:pt x="6" y="81"/>
                    <a:pt x="3" y="67"/>
                  </a:cubicBezTo>
                  <a:cubicBezTo>
                    <a:pt x="2" y="61"/>
                    <a:pt x="4" y="55"/>
                    <a:pt x="8" y="51"/>
                  </a:cubicBezTo>
                  <a:cubicBezTo>
                    <a:pt x="13" y="46"/>
                    <a:pt x="21" y="45"/>
                    <a:pt x="26" y="49"/>
                  </a:cubicBezTo>
                  <a:cubicBezTo>
                    <a:pt x="32" y="53"/>
                    <a:pt x="33" y="62"/>
                    <a:pt x="27" y="67"/>
                  </a:cubicBezTo>
                  <a:cubicBezTo>
                    <a:pt x="22" y="71"/>
                    <a:pt x="13" y="67"/>
                    <a:pt x="15" y="60"/>
                  </a:cubicBezTo>
                  <a:cubicBezTo>
                    <a:pt x="15" y="59"/>
                    <a:pt x="16" y="59"/>
                    <a:pt x="16" y="60"/>
                  </a:cubicBezTo>
                  <a:cubicBezTo>
                    <a:pt x="16" y="63"/>
                    <a:pt x="18" y="65"/>
                    <a:pt x="21" y="66"/>
                  </a:cubicBezTo>
                  <a:cubicBezTo>
                    <a:pt x="24" y="67"/>
                    <a:pt x="27" y="65"/>
                    <a:pt x="28" y="62"/>
                  </a:cubicBezTo>
                  <a:cubicBezTo>
                    <a:pt x="31" y="56"/>
                    <a:pt x="25" y="50"/>
                    <a:pt x="19" y="49"/>
                  </a:cubicBezTo>
                  <a:cubicBezTo>
                    <a:pt x="7" y="48"/>
                    <a:pt x="0" y="64"/>
                    <a:pt x="8" y="73"/>
                  </a:cubicBezTo>
                  <a:cubicBezTo>
                    <a:pt x="12" y="77"/>
                    <a:pt x="18" y="78"/>
                    <a:pt x="23" y="78"/>
                  </a:cubicBezTo>
                  <a:cubicBezTo>
                    <a:pt x="29" y="77"/>
                    <a:pt x="34" y="74"/>
                    <a:pt x="38" y="69"/>
                  </a:cubicBezTo>
                  <a:cubicBezTo>
                    <a:pt x="45" y="59"/>
                    <a:pt x="47" y="46"/>
                    <a:pt x="45" y="34"/>
                  </a:cubicBezTo>
                  <a:cubicBezTo>
                    <a:pt x="42" y="19"/>
                    <a:pt x="32" y="8"/>
                    <a:pt x="20" y="1"/>
                  </a:cubicBezTo>
                  <a:cubicBezTo>
                    <a:pt x="19" y="1"/>
                    <a:pt x="19" y="0"/>
                    <a:pt x="20" y="0"/>
                  </a:cubicBezTo>
                  <a:cubicBezTo>
                    <a:pt x="32" y="5"/>
                    <a:pt x="41" y="16"/>
                    <a:pt x="45" y="29"/>
                  </a:cubicBezTo>
                  <a:cubicBezTo>
                    <a:pt x="45" y="29"/>
                    <a:pt x="45" y="29"/>
                    <a:pt x="45" y="29"/>
                  </a:cubicBezTo>
                  <a:cubicBezTo>
                    <a:pt x="55" y="46"/>
                    <a:pt x="55" y="67"/>
                    <a:pt x="46" y="85"/>
                  </a:cubicBezTo>
                  <a:cubicBezTo>
                    <a:pt x="46" y="86"/>
                    <a:pt x="45" y="87"/>
                    <a:pt x="45" y="87"/>
                  </a:cubicBezTo>
                  <a:cubicBezTo>
                    <a:pt x="45" y="89"/>
                    <a:pt x="45" y="91"/>
                    <a:pt x="44" y="93"/>
                  </a:cubicBezTo>
                  <a:cubicBezTo>
                    <a:pt x="44" y="98"/>
                    <a:pt x="44" y="103"/>
                    <a:pt x="44" y="107"/>
                  </a:cubicBezTo>
                  <a:cubicBezTo>
                    <a:pt x="45" y="116"/>
                    <a:pt x="49" y="124"/>
                    <a:pt x="56" y="128"/>
                  </a:cubicBezTo>
                  <a:cubicBezTo>
                    <a:pt x="64" y="133"/>
                    <a:pt x="74" y="131"/>
                    <a:pt x="79" y="123"/>
                  </a:cubicBezTo>
                  <a:cubicBezTo>
                    <a:pt x="81" y="119"/>
                    <a:pt x="82" y="115"/>
                    <a:pt x="82" y="111"/>
                  </a:cubicBezTo>
                  <a:cubicBezTo>
                    <a:pt x="82" y="106"/>
                    <a:pt x="81" y="101"/>
                    <a:pt x="77" y="98"/>
                  </a:cubicBezTo>
                  <a:cubicBezTo>
                    <a:pt x="72" y="95"/>
                    <a:pt x="66" y="98"/>
                    <a:pt x="65" y="103"/>
                  </a:cubicBezTo>
                  <a:cubicBezTo>
                    <a:pt x="63" y="108"/>
                    <a:pt x="69" y="113"/>
                    <a:pt x="74" y="110"/>
                  </a:cubicBezTo>
                  <a:cubicBezTo>
                    <a:pt x="75" y="109"/>
                    <a:pt x="76" y="110"/>
                    <a:pt x="75" y="111"/>
                  </a:cubicBezTo>
                  <a:cubicBezTo>
                    <a:pt x="72" y="114"/>
                    <a:pt x="67" y="113"/>
                    <a:pt x="64" y="110"/>
                  </a:cubicBezTo>
                  <a:cubicBezTo>
                    <a:pt x="61" y="106"/>
                    <a:pt x="62" y="101"/>
                    <a:pt x="65" y="98"/>
                  </a:cubicBezTo>
                  <a:cubicBezTo>
                    <a:pt x="69" y="94"/>
                    <a:pt x="74" y="94"/>
                    <a:pt x="78" y="96"/>
                  </a:cubicBezTo>
                  <a:cubicBezTo>
                    <a:pt x="83" y="99"/>
                    <a:pt x="84" y="105"/>
                    <a:pt x="85" y="110"/>
                  </a:cubicBezTo>
                  <a:cubicBezTo>
                    <a:pt x="85" y="121"/>
                    <a:pt x="78" y="132"/>
                    <a:pt x="66" y="133"/>
                  </a:cubicBezTo>
                  <a:cubicBezTo>
                    <a:pt x="64" y="133"/>
                    <a:pt x="61" y="133"/>
                    <a:pt x="59" y="132"/>
                  </a:cubicBezTo>
                  <a:cubicBezTo>
                    <a:pt x="60" y="133"/>
                    <a:pt x="60" y="135"/>
                    <a:pt x="60" y="137"/>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6"/>
            <p:cNvSpPr/>
            <p:nvPr/>
          </p:nvSpPr>
          <p:spPr bwMode="auto">
            <a:xfrm>
              <a:off x="2794" y="3516"/>
              <a:ext cx="526" cy="375"/>
            </a:xfrm>
            <a:custGeom>
              <a:avLst/>
              <a:gdLst>
                <a:gd name="T0" fmla="*/ 56 w 104"/>
                <a:gd name="T1" fmla="*/ 37 h 74"/>
                <a:gd name="T2" fmla="*/ 69 w 104"/>
                <a:gd name="T3" fmla="*/ 19 h 74"/>
                <a:gd name="T4" fmla="*/ 92 w 104"/>
                <a:gd name="T5" fmla="*/ 23 h 74"/>
                <a:gd name="T6" fmla="*/ 91 w 104"/>
                <a:gd name="T7" fmla="*/ 24 h 74"/>
                <a:gd name="T8" fmla="*/ 72 w 104"/>
                <a:gd name="T9" fmla="*/ 35 h 74"/>
                <a:gd name="T10" fmla="*/ 61 w 104"/>
                <a:gd name="T11" fmla="*/ 39 h 74"/>
                <a:gd name="T12" fmla="*/ 72 w 104"/>
                <a:gd name="T13" fmla="*/ 43 h 74"/>
                <a:gd name="T14" fmla="*/ 91 w 104"/>
                <a:gd name="T15" fmla="*/ 43 h 74"/>
                <a:gd name="T16" fmla="*/ 104 w 104"/>
                <a:gd name="T17" fmla="*/ 66 h 74"/>
                <a:gd name="T18" fmla="*/ 102 w 104"/>
                <a:gd name="T19" fmla="*/ 67 h 74"/>
                <a:gd name="T20" fmla="*/ 83 w 104"/>
                <a:gd name="T21" fmla="*/ 59 h 74"/>
                <a:gd name="T22" fmla="*/ 74 w 104"/>
                <a:gd name="T23" fmla="*/ 45 h 74"/>
                <a:gd name="T24" fmla="*/ 61 w 104"/>
                <a:gd name="T25" fmla="*/ 41 h 74"/>
                <a:gd name="T26" fmla="*/ 71 w 104"/>
                <a:gd name="T27" fmla="*/ 52 h 74"/>
                <a:gd name="T28" fmla="*/ 77 w 104"/>
                <a:gd name="T29" fmla="*/ 72 h 74"/>
                <a:gd name="T30" fmla="*/ 75 w 104"/>
                <a:gd name="T31" fmla="*/ 73 h 74"/>
                <a:gd name="T32" fmla="*/ 64 w 104"/>
                <a:gd name="T33" fmla="*/ 68 h 74"/>
                <a:gd name="T34" fmla="*/ 57 w 104"/>
                <a:gd name="T35" fmla="*/ 60 h 74"/>
                <a:gd name="T36" fmla="*/ 55 w 104"/>
                <a:gd name="T37" fmla="*/ 40 h 74"/>
                <a:gd name="T38" fmla="*/ 55 w 104"/>
                <a:gd name="T39" fmla="*/ 39 h 74"/>
                <a:gd name="T40" fmla="*/ 38 w 104"/>
                <a:gd name="T41" fmla="*/ 33 h 74"/>
                <a:gd name="T42" fmla="*/ 45 w 104"/>
                <a:gd name="T43" fmla="*/ 65 h 74"/>
                <a:gd name="T44" fmla="*/ 43 w 104"/>
                <a:gd name="T45" fmla="*/ 64 h 74"/>
                <a:gd name="T46" fmla="*/ 37 w 104"/>
                <a:gd name="T47" fmla="*/ 54 h 74"/>
                <a:gd name="T48" fmla="*/ 31 w 104"/>
                <a:gd name="T49" fmla="*/ 45 h 74"/>
                <a:gd name="T50" fmla="*/ 32 w 104"/>
                <a:gd name="T51" fmla="*/ 30 h 74"/>
                <a:gd name="T52" fmla="*/ 31 w 104"/>
                <a:gd name="T53" fmla="*/ 30 h 74"/>
                <a:gd name="T54" fmla="*/ 1 w 104"/>
                <a:gd name="T55" fmla="*/ 14 h 74"/>
                <a:gd name="T56" fmla="*/ 1 w 104"/>
                <a:gd name="T57" fmla="*/ 13 h 74"/>
                <a:gd name="T58" fmla="*/ 31 w 104"/>
                <a:gd name="T59" fmla="*/ 28 h 74"/>
                <a:gd name="T60" fmla="*/ 40 w 104"/>
                <a:gd name="T61" fmla="*/ 10 h 74"/>
                <a:gd name="T62" fmla="*/ 65 w 104"/>
                <a:gd name="T63" fmla="*/ 4 h 74"/>
                <a:gd name="T64" fmla="*/ 65 w 104"/>
                <a:gd name="T65" fmla="*/ 6 h 74"/>
                <a:gd name="T66" fmla="*/ 51 w 104"/>
                <a:gd name="T67" fmla="*/ 23 h 74"/>
                <a:gd name="T68" fmla="*/ 36 w 104"/>
                <a:gd name="T69" fmla="*/ 30 h 74"/>
                <a:gd name="T70" fmla="*/ 38 w 104"/>
                <a:gd name="T71" fmla="*/ 31 h 74"/>
                <a:gd name="T72" fmla="*/ 56 w 104"/>
                <a:gd name="T73"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4" h="74">
                  <a:moveTo>
                    <a:pt x="56" y="37"/>
                  </a:moveTo>
                  <a:cubicBezTo>
                    <a:pt x="57" y="29"/>
                    <a:pt x="62" y="22"/>
                    <a:pt x="69" y="19"/>
                  </a:cubicBezTo>
                  <a:cubicBezTo>
                    <a:pt x="77" y="15"/>
                    <a:pt x="87" y="15"/>
                    <a:pt x="92" y="23"/>
                  </a:cubicBezTo>
                  <a:cubicBezTo>
                    <a:pt x="92" y="23"/>
                    <a:pt x="91" y="24"/>
                    <a:pt x="91" y="24"/>
                  </a:cubicBezTo>
                  <a:cubicBezTo>
                    <a:pt x="82" y="23"/>
                    <a:pt x="78" y="31"/>
                    <a:pt x="72" y="35"/>
                  </a:cubicBezTo>
                  <a:cubicBezTo>
                    <a:pt x="69" y="38"/>
                    <a:pt x="65" y="39"/>
                    <a:pt x="61" y="39"/>
                  </a:cubicBezTo>
                  <a:cubicBezTo>
                    <a:pt x="65" y="40"/>
                    <a:pt x="69" y="41"/>
                    <a:pt x="72" y="43"/>
                  </a:cubicBezTo>
                  <a:cubicBezTo>
                    <a:pt x="78" y="37"/>
                    <a:pt x="85" y="39"/>
                    <a:pt x="91" y="43"/>
                  </a:cubicBezTo>
                  <a:cubicBezTo>
                    <a:pt x="97" y="49"/>
                    <a:pt x="101" y="57"/>
                    <a:pt x="104" y="66"/>
                  </a:cubicBezTo>
                  <a:cubicBezTo>
                    <a:pt x="104" y="67"/>
                    <a:pt x="102" y="67"/>
                    <a:pt x="102" y="67"/>
                  </a:cubicBezTo>
                  <a:cubicBezTo>
                    <a:pt x="97" y="61"/>
                    <a:pt x="89" y="62"/>
                    <a:pt x="83" y="59"/>
                  </a:cubicBezTo>
                  <a:cubicBezTo>
                    <a:pt x="78" y="56"/>
                    <a:pt x="75" y="51"/>
                    <a:pt x="74" y="45"/>
                  </a:cubicBezTo>
                  <a:cubicBezTo>
                    <a:pt x="70" y="44"/>
                    <a:pt x="65" y="43"/>
                    <a:pt x="61" y="41"/>
                  </a:cubicBezTo>
                  <a:cubicBezTo>
                    <a:pt x="65" y="44"/>
                    <a:pt x="69" y="48"/>
                    <a:pt x="71" y="52"/>
                  </a:cubicBezTo>
                  <a:cubicBezTo>
                    <a:pt x="74" y="58"/>
                    <a:pt x="74" y="65"/>
                    <a:pt x="77" y="72"/>
                  </a:cubicBezTo>
                  <a:cubicBezTo>
                    <a:pt x="77" y="73"/>
                    <a:pt x="76" y="74"/>
                    <a:pt x="75" y="73"/>
                  </a:cubicBezTo>
                  <a:cubicBezTo>
                    <a:pt x="72" y="70"/>
                    <a:pt x="68" y="70"/>
                    <a:pt x="64" y="68"/>
                  </a:cubicBezTo>
                  <a:cubicBezTo>
                    <a:pt x="61" y="66"/>
                    <a:pt x="59" y="63"/>
                    <a:pt x="57" y="60"/>
                  </a:cubicBezTo>
                  <a:cubicBezTo>
                    <a:pt x="54" y="54"/>
                    <a:pt x="54" y="47"/>
                    <a:pt x="55" y="40"/>
                  </a:cubicBezTo>
                  <a:cubicBezTo>
                    <a:pt x="55" y="40"/>
                    <a:pt x="55" y="40"/>
                    <a:pt x="55" y="39"/>
                  </a:cubicBezTo>
                  <a:cubicBezTo>
                    <a:pt x="49" y="37"/>
                    <a:pt x="44" y="35"/>
                    <a:pt x="38" y="33"/>
                  </a:cubicBezTo>
                  <a:cubicBezTo>
                    <a:pt x="47" y="41"/>
                    <a:pt x="52" y="54"/>
                    <a:pt x="45" y="65"/>
                  </a:cubicBezTo>
                  <a:cubicBezTo>
                    <a:pt x="45" y="66"/>
                    <a:pt x="43" y="65"/>
                    <a:pt x="43" y="64"/>
                  </a:cubicBezTo>
                  <a:cubicBezTo>
                    <a:pt x="43" y="61"/>
                    <a:pt x="39" y="57"/>
                    <a:pt x="37" y="54"/>
                  </a:cubicBezTo>
                  <a:cubicBezTo>
                    <a:pt x="35" y="52"/>
                    <a:pt x="33" y="49"/>
                    <a:pt x="31" y="45"/>
                  </a:cubicBezTo>
                  <a:cubicBezTo>
                    <a:pt x="29" y="41"/>
                    <a:pt x="29" y="35"/>
                    <a:pt x="32" y="30"/>
                  </a:cubicBezTo>
                  <a:cubicBezTo>
                    <a:pt x="32" y="30"/>
                    <a:pt x="31" y="30"/>
                    <a:pt x="31" y="30"/>
                  </a:cubicBezTo>
                  <a:cubicBezTo>
                    <a:pt x="21" y="26"/>
                    <a:pt x="11" y="20"/>
                    <a:pt x="1" y="14"/>
                  </a:cubicBezTo>
                  <a:cubicBezTo>
                    <a:pt x="0" y="14"/>
                    <a:pt x="1" y="13"/>
                    <a:pt x="1" y="13"/>
                  </a:cubicBezTo>
                  <a:cubicBezTo>
                    <a:pt x="11" y="18"/>
                    <a:pt x="21" y="23"/>
                    <a:pt x="31" y="28"/>
                  </a:cubicBezTo>
                  <a:cubicBezTo>
                    <a:pt x="29" y="21"/>
                    <a:pt x="35" y="13"/>
                    <a:pt x="40" y="10"/>
                  </a:cubicBezTo>
                  <a:cubicBezTo>
                    <a:pt x="46" y="5"/>
                    <a:pt x="57" y="0"/>
                    <a:pt x="65" y="4"/>
                  </a:cubicBezTo>
                  <a:cubicBezTo>
                    <a:pt x="66" y="4"/>
                    <a:pt x="66" y="5"/>
                    <a:pt x="65" y="6"/>
                  </a:cubicBezTo>
                  <a:cubicBezTo>
                    <a:pt x="59" y="11"/>
                    <a:pt x="57" y="18"/>
                    <a:pt x="51" y="23"/>
                  </a:cubicBezTo>
                  <a:cubicBezTo>
                    <a:pt x="47" y="27"/>
                    <a:pt x="41" y="30"/>
                    <a:pt x="36" y="30"/>
                  </a:cubicBezTo>
                  <a:cubicBezTo>
                    <a:pt x="36" y="30"/>
                    <a:pt x="37" y="31"/>
                    <a:pt x="38" y="31"/>
                  </a:cubicBezTo>
                  <a:cubicBezTo>
                    <a:pt x="44" y="33"/>
                    <a:pt x="50" y="35"/>
                    <a:pt x="56" y="37"/>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7"/>
            <p:cNvSpPr/>
            <p:nvPr/>
          </p:nvSpPr>
          <p:spPr bwMode="auto">
            <a:xfrm>
              <a:off x="1467" y="3966"/>
              <a:ext cx="562" cy="1493"/>
            </a:xfrm>
            <a:custGeom>
              <a:avLst/>
              <a:gdLst>
                <a:gd name="T0" fmla="*/ 82 w 111"/>
                <a:gd name="T1" fmla="*/ 264 h 295"/>
                <a:gd name="T2" fmla="*/ 77 w 111"/>
                <a:gd name="T3" fmla="*/ 239 h 295"/>
                <a:gd name="T4" fmla="*/ 84 w 111"/>
                <a:gd name="T5" fmla="*/ 242 h 295"/>
                <a:gd name="T6" fmla="*/ 90 w 111"/>
                <a:gd name="T7" fmla="*/ 247 h 295"/>
                <a:gd name="T8" fmla="*/ 83 w 111"/>
                <a:gd name="T9" fmla="*/ 212 h 295"/>
                <a:gd name="T10" fmla="*/ 85 w 111"/>
                <a:gd name="T11" fmla="*/ 205 h 295"/>
                <a:gd name="T12" fmla="*/ 86 w 111"/>
                <a:gd name="T13" fmla="*/ 185 h 295"/>
                <a:gd name="T14" fmla="*/ 104 w 111"/>
                <a:gd name="T15" fmla="*/ 205 h 295"/>
                <a:gd name="T16" fmla="*/ 96 w 111"/>
                <a:gd name="T17" fmla="*/ 194 h 295"/>
                <a:gd name="T18" fmla="*/ 88 w 111"/>
                <a:gd name="T19" fmla="*/ 159 h 295"/>
                <a:gd name="T20" fmla="*/ 88 w 111"/>
                <a:gd name="T21" fmla="*/ 154 h 295"/>
                <a:gd name="T22" fmla="*/ 107 w 111"/>
                <a:gd name="T23" fmla="*/ 136 h 295"/>
                <a:gd name="T24" fmla="*/ 104 w 111"/>
                <a:gd name="T25" fmla="*/ 131 h 295"/>
                <a:gd name="T26" fmla="*/ 80 w 111"/>
                <a:gd name="T27" fmla="*/ 105 h 295"/>
                <a:gd name="T28" fmla="*/ 79 w 111"/>
                <a:gd name="T29" fmla="*/ 97 h 295"/>
                <a:gd name="T30" fmla="*/ 82 w 111"/>
                <a:gd name="T31" fmla="*/ 86 h 295"/>
                <a:gd name="T32" fmla="*/ 89 w 111"/>
                <a:gd name="T33" fmla="*/ 81 h 295"/>
                <a:gd name="T34" fmla="*/ 67 w 111"/>
                <a:gd name="T35" fmla="*/ 70 h 295"/>
                <a:gd name="T36" fmla="*/ 82 w 111"/>
                <a:gd name="T37" fmla="*/ 63 h 295"/>
                <a:gd name="T38" fmla="*/ 80 w 111"/>
                <a:gd name="T39" fmla="*/ 56 h 295"/>
                <a:gd name="T40" fmla="*/ 56 w 111"/>
                <a:gd name="T41" fmla="*/ 51 h 295"/>
                <a:gd name="T42" fmla="*/ 70 w 111"/>
                <a:gd name="T43" fmla="*/ 41 h 295"/>
                <a:gd name="T44" fmla="*/ 31 w 111"/>
                <a:gd name="T45" fmla="*/ 22 h 295"/>
                <a:gd name="T46" fmla="*/ 53 w 111"/>
                <a:gd name="T47" fmla="*/ 20 h 295"/>
                <a:gd name="T48" fmla="*/ 42 w 111"/>
                <a:gd name="T49" fmla="*/ 18 h 295"/>
                <a:gd name="T50" fmla="*/ 32 w 111"/>
                <a:gd name="T51" fmla="*/ 19 h 295"/>
                <a:gd name="T52" fmla="*/ 0 w 111"/>
                <a:gd name="T53" fmla="*/ 1 h 295"/>
                <a:gd name="T54" fmla="*/ 19 w 111"/>
                <a:gd name="T55" fmla="*/ 42 h 295"/>
                <a:gd name="T56" fmla="*/ 23 w 111"/>
                <a:gd name="T57" fmla="*/ 46 h 295"/>
                <a:gd name="T58" fmla="*/ 45 w 111"/>
                <a:gd name="T59" fmla="*/ 43 h 295"/>
                <a:gd name="T60" fmla="*/ 41 w 111"/>
                <a:gd name="T61" fmla="*/ 68 h 295"/>
                <a:gd name="T62" fmla="*/ 59 w 111"/>
                <a:gd name="T63" fmla="*/ 61 h 295"/>
                <a:gd name="T64" fmla="*/ 49 w 111"/>
                <a:gd name="T65" fmla="*/ 80 h 295"/>
                <a:gd name="T66" fmla="*/ 63 w 111"/>
                <a:gd name="T67" fmla="*/ 77 h 295"/>
                <a:gd name="T68" fmla="*/ 68 w 111"/>
                <a:gd name="T69" fmla="*/ 83 h 295"/>
                <a:gd name="T70" fmla="*/ 60 w 111"/>
                <a:gd name="T71" fmla="*/ 113 h 295"/>
                <a:gd name="T72" fmla="*/ 70 w 111"/>
                <a:gd name="T73" fmla="*/ 92 h 295"/>
                <a:gd name="T74" fmla="*/ 80 w 111"/>
                <a:gd name="T75" fmla="*/ 113 h 295"/>
                <a:gd name="T76" fmla="*/ 84 w 111"/>
                <a:gd name="T77" fmla="*/ 139 h 295"/>
                <a:gd name="T78" fmla="*/ 65 w 111"/>
                <a:gd name="T79" fmla="*/ 152 h 295"/>
                <a:gd name="T80" fmla="*/ 72 w 111"/>
                <a:gd name="T81" fmla="*/ 142 h 295"/>
                <a:gd name="T82" fmla="*/ 85 w 111"/>
                <a:gd name="T83" fmla="*/ 155 h 295"/>
                <a:gd name="T84" fmla="*/ 79 w 111"/>
                <a:gd name="T85" fmla="*/ 172 h 295"/>
                <a:gd name="T86" fmla="*/ 71 w 111"/>
                <a:gd name="T87" fmla="*/ 189 h 295"/>
                <a:gd name="T88" fmla="*/ 82 w 111"/>
                <a:gd name="T89" fmla="*/ 196 h 295"/>
                <a:gd name="T90" fmla="*/ 64 w 111"/>
                <a:gd name="T91" fmla="*/ 214 h 295"/>
                <a:gd name="T92" fmla="*/ 61 w 111"/>
                <a:gd name="T93" fmla="*/ 214 h 295"/>
                <a:gd name="T94" fmla="*/ 76 w 111"/>
                <a:gd name="T95" fmla="*/ 227 h 295"/>
                <a:gd name="T96" fmla="*/ 73 w 111"/>
                <a:gd name="T97" fmla="*/ 240 h 295"/>
                <a:gd name="T98" fmla="*/ 56 w 111"/>
                <a:gd name="T99" fmla="*/ 262 h 295"/>
                <a:gd name="T100" fmla="*/ 57 w 111"/>
                <a:gd name="T101" fmla="*/ 272 h 295"/>
                <a:gd name="T102" fmla="*/ 63 w 111"/>
                <a:gd name="T103" fmla="*/ 272 h 295"/>
                <a:gd name="T104" fmla="*/ 67 w 111"/>
                <a:gd name="T105" fmla="*/ 273 h 295"/>
                <a:gd name="T106" fmla="*/ 80 w 111"/>
                <a:gd name="T107" fmla="*/ 265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1" h="295">
                  <a:moveTo>
                    <a:pt x="89" y="268"/>
                  </a:moveTo>
                  <a:cubicBezTo>
                    <a:pt x="88" y="267"/>
                    <a:pt x="86" y="265"/>
                    <a:pt x="84" y="265"/>
                  </a:cubicBezTo>
                  <a:cubicBezTo>
                    <a:pt x="84" y="265"/>
                    <a:pt x="83" y="265"/>
                    <a:pt x="83" y="265"/>
                  </a:cubicBezTo>
                  <a:cubicBezTo>
                    <a:pt x="83" y="265"/>
                    <a:pt x="83" y="264"/>
                    <a:pt x="82" y="264"/>
                  </a:cubicBezTo>
                  <a:cubicBezTo>
                    <a:pt x="80" y="261"/>
                    <a:pt x="78" y="259"/>
                    <a:pt x="77" y="256"/>
                  </a:cubicBezTo>
                  <a:cubicBezTo>
                    <a:pt x="76" y="253"/>
                    <a:pt x="75" y="249"/>
                    <a:pt x="75" y="246"/>
                  </a:cubicBezTo>
                  <a:cubicBezTo>
                    <a:pt x="75" y="246"/>
                    <a:pt x="75" y="246"/>
                    <a:pt x="75" y="245"/>
                  </a:cubicBezTo>
                  <a:cubicBezTo>
                    <a:pt x="75" y="243"/>
                    <a:pt x="76" y="241"/>
                    <a:pt x="77" y="239"/>
                  </a:cubicBezTo>
                  <a:cubicBezTo>
                    <a:pt x="77" y="242"/>
                    <a:pt x="78" y="244"/>
                    <a:pt x="80" y="246"/>
                  </a:cubicBezTo>
                  <a:cubicBezTo>
                    <a:pt x="83" y="251"/>
                    <a:pt x="90" y="252"/>
                    <a:pt x="94" y="248"/>
                  </a:cubicBezTo>
                  <a:cubicBezTo>
                    <a:pt x="97" y="245"/>
                    <a:pt x="97" y="239"/>
                    <a:pt x="93" y="237"/>
                  </a:cubicBezTo>
                  <a:cubicBezTo>
                    <a:pt x="89" y="235"/>
                    <a:pt x="84" y="237"/>
                    <a:pt x="84" y="242"/>
                  </a:cubicBezTo>
                  <a:cubicBezTo>
                    <a:pt x="84" y="243"/>
                    <a:pt x="86" y="243"/>
                    <a:pt x="86" y="242"/>
                  </a:cubicBezTo>
                  <a:cubicBezTo>
                    <a:pt x="87" y="241"/>
                    <a:pt x="91" y="239"/>
                    <a:pt x="92" y="239"/>
                  </a:cubicBezTo>
                  <a:cubicBezTo>
                    <a:pt x="92" y="241"/>
                    <a:pt x="93" y="243"/>
                    <a:pt x="93" y="244"/>
                  </a:cubicBezTo>
                  <a:cubicBezTo>
                    <a:pt x="92" y="245"/>
                    <a:pt x="91" y="246"/>
                    <a:pt x="90" y="247"/>
                  </a:cubicBezTo>
                  <a:cubicBezTo>
                    <a:pt x="87" y="249"/>
                    <a:pt x="82" y="246"/>
                    <a:pt x="81" y="243"/>
                  </a:cubicBezTo>
                  <a:cubicBezTo>
                    <a:pt x="78" y="238"/>
                    <a:pt x="79" y="233"/>
                    <a:pt x="80" y="228"/>
                  </a:cubicBezTo>
                  <a:cubicBezTo>
                    <a:pt x="80" y="228"/>
                    <a:pt x="80" y="228"/>
                    <a:pt x="79" y="228"/>
                  </a:cubicBezTo>
                  <a:cubicBezTo>
                    <a:pt x="81" y="223"/>
                    <a:pt x="82" y="217"/>
                    <a:pt x="83" y="212"/>
                  </a:cubicBezTo>
                  <a:cubicBezTo>
                    <a:pt x="83" y="215"/>
                    <a:pt x="84" y="217"/>
                    <a:pt x="86" y="219"/>
                  </a:cubicBezTo>
                  <a:cubicBezTo>
                    <a:pt x="89" y="223"/>
                    <a:pt x="94" y="228"/>
                    <a:pt x="99" y="225"/>
                  </a:cubicBezTo>
                  <a:cubicBezTo>
                    <a:pt x="102" y="223"/>
                    <a:pt x="104" y="218"/>
                    <a:pt x="102" y="215"/>
                  </a:cubicBezTo>
                  <a:cubicBezTo>
                    <a:pt x="98" y="208"/>
                    <a:pt x="88" y="213"/>
                    <a:pt x="85" y="205"/>
                  </a:cubicBezTo>
                  <a:cubicBezTo>
                    <a:pt x="85" y="205"/>
                    <a:pt x="84" y="205"/>
                    <a:pt x="84" y="205"/>
                  </a:cubicBezTo>
                  <a:cubicBezTo>
                    <a:pt x="84" y="204"/>
                    <a:pt x="84" y="204"/>
                    <a:pt x="84" y="204"/>
                  </a:cubicBezTo>
                  <a:cubicBezTo>
                    <a:pt x="84" y="203"/>
                    <a:pt x="84" y="203"/>
                    <a:pt x="84" y="203"/>
                  </a:cubicBezTo>
                  <a:cubicBezTo>
                    <a:pt x="85" y="197"/>
                    <a:pt x="86" y="191"/>
                    <a:pt x="86" y="185"/>
                  </a:cubicBezTo>
                  <a:cubicBezTo>
                    <a:pt x="88" y="189"/>
                    <a:pt x="91" y="194"/>
                    <a:pt x="95" y="196"/>
                  </a:cubicBezTo>
                  <a:cubicBezTo>
                    <a:pt x="95" y="196"/>
                    <a:pt x="95" y="196"/>
                    <a:pt x="95" y="196"/>
                  </a:cubicBezTo>
                  <a:cubicBezTo>
                    <a:pt x="94" y="197"/>
                    <a:pt x="94" y="200"/>
                    <a:pt x="95" y="201"/>
                  </a:cubicBezTo>
                  <a:cubicBezTo>
                    <a:pt x="96" y="205"/>
                    <a:pt x="101" y="206"/>
                    <a:pt x="104" y="205"/>
                  </a:cubicBezTo>
                  <a:cubicBezTo>
                    <a:pt x="107" y="203"/>
                    <a:pt x="109" y="198"/>
                    <a:pt x="106" y="195"/>
                  </a:cubicBezTo>
                  <a:cubicBezTo>
                    <a:pt x="105" y="193"/>
                    <a:pt x="102" y="192"/>
                    <a:pt x="100" y="192"/>
                  </a:cubicBezTo>
                  <a:cubicBezTo>
                    <a:pt x="99" y="192"/>
                    <a:pt x="99" y="192"/>
                    <a:pt x="99" y="192"/>
                  </a:cubicBezTo>
                  <a:cubicBezTo>
                    <a:pt x="98" y="193"/>
                    <a:pt x="97" y="193"/>
                    <a:pt x="96" y="194"/>
                  </a:cubicBezTo>
                  <a:cubicBezTo>
                    <a:pt x="96" y="194"/>
                    <a:pt x="96" y="194"/>
                    <a:pt x="96" y="194"/>
                  </a:cubicBezTo>
                  <a:cubicBezTo>
                    <a:pt x="94" y="192"/>
                    <a:pt x="92" y="190"/>
                    <a:pt x="91" y="188"/>
                  </a:cubicBezTo>
                  <a:cubicBezTo>
                    <a:pt x="89" y="185"/>
                    <a:pt x="88" y="182"/>
                    <a:pt x="87" y="179"/>
                  </a:cubicBezTo>
                  <a:cubicBezTo>
                    <a:pt x="87" y="172"/>
                    <a:pt x="88" y="166"/>
                    <a:pt x="88" y="159"/>
                  </a:cubicBezTo>
                  <a:cubicBezTo>
                    <a:pt x="89" y="162"/>
                    <a:pt x="91" y="166"/>
                    <a:pt x="94" y="168"/>
                  </a:cubicBezTo>
                  <a:cubicBezTo>
                    <a:pt x="98" y="172"/>
                    <a:pt x="104" y="176"/>
                    <a:pt x="108" y="171"/>
                  </a:cubicBezTo>
                  <a:cubicBezTo>
                    <a:pt x="111" y="167"/>
                    <a:pt x="109" y="162"/>
                    <a:pt x="106" y="160"/>
                  </a:cubicBezTo>
                  <a:cubicBezTo>
                    <a:pt x="101" y="156"/>
                    <a:pt x="94" y="154"/>
                    <a:pt x="88" y="154"/>
                  </a:cubicBezTo>
                  <a:cubicBezTo>
                    <a:pt x="88" y="153"/>
                    <a:pt x="88" y="152"/>
                    <a:pt x="87" y="151"/>
                  </a:cubicBezTo>
                  <a:cubicBezTo>
                    <a:pt x="87" y="146"/>
                    <a:pt x="87" y="141"/>
                    <a:pt x="86" y="135"/>
                  </a:cubicBezTo>
                  <a:cubicBezTo>
                    <a:pt x="88" y="138"/>
                    <a:pt x="90" y="140"/>
                    <a:pt x="92" y="141"/>
                  </a:cubicBezTo>
                  <a:cubicBezTo>
                    <a:pt x="97" y="144"/>
                    <a:pt x="105" y="143"/>
                    <a:pt x="107" y="136"/>
                  </a:cubicBezTo>
                  <a:cubicBezTo>
                    <a:pt x="109" y="131"/>
                    <a:pt x="105" y="124"/>
                    <a:pt x="99" y="125"/>
                  </a:cubicBezTo>
                  <a:cubicBezTo>
                    <a:pt x="95" y="125"/>
                    <a:pt x="92" y="131"/>
                    <a:pt x="97" y="133"/>
                  </a:cubicBezTo>
                  <a:cubicBezTo>
                    <a:pt x="98" y="134"/>
                    <a:pt x="99" y="132"/>
                    <a:pt x="98" y="131"/>
                  </a:cubicBezTo>
                  <a:cubicBezTo>
                    <a:pt x="100" y="127"/>
                    <a:pt x="102" y="127"/>
                    <a:pt x="104" y="131"/>
                  </a:cubicBezTo>
                  <a:cubicBezTo>
                    <a:pt x="105" y="132"/>
                    <a:pt x="105" y="134"/>
                    <a:pt x="104" y="136"/>
                  </a:cubicBezTo>
                  <a:cubicBezTo>
                    <a:pt x="102" y="140"/>
                    <a:pt x="98" y="140"/>
                    <a:pt x="95" y="139"/>
                  </a:cubicBezTo>
                  <a:cubicBezTo>
                    <a:pt x="91" y="138"/>
                    <a:pt x="87" y="134"/>
                    <a:pt x="86" y="129"/>
                  </a:cubicBezTo>
                  <a:cubicBezTo>
                    <a:pt x="84" y="121"/>
                    <a:pt x="83" y="113"/>
                    <a:pt x="80" y="105"/>
                  </a:cubicBezTo>
                  <a:cubicBezTo>
                    <a:pt x="82" y="107"/>
                    <a:pt x="85" y="110"/>
                    <a:pt x="88" y="111"/>
                  </a:cubicBezTo>
                  <a:cubicBezTo>
                    <a:pt x="92" y="113"/>
                    <a:pt x="97" y="114"/>
                    <a:pt x="100" y="110"/>
                  </a:cubicBezTo>
                  <a:cubicBezTo>
                    <a:pt x="103" y="107"/>
                    <a:pt x="101" y="103"/>
                    <a:pt x="98" y="101"/>
                  </a:cubicBezTo>
                  <a:cubicBezTo>
                    <a:pt x="93" y="97"/>
                    <a:pt x="85" y="96"/>
                    <a:pt x="79" y="97"/>
                  </a:cubicBezTo>
                  <a:cubicBezTo>
                    <a:pt x="79" y="97"/>
                    <a:pt x="79" y="97"/>
                    <a:pt x="79" y="97"/>
                  </a:cubicBezTo>
                  <a:cubicBezTo>
                    <a:pt x="78" y="97"/>
                    <a:pt x="78" y="96"/>
                    <a:pt x="78" y="96"/>
                  </a:cubicBezTo>
                  <a:cubicBezTo>
                    <a:pt x="76" y="90"/>
                    <a:pt x="74" y="85"/>
                    <a:pt x="72" y="79"/>
                  </a:cubicBezTo>
                  <a:cubicBezTo>
                    <a:pt x="75" y="83"/>
                    <a:pt x="78" y="85"/>
                    <a:pt x="82" y="86"/>
                  </a:cubicBezTo>
                  <a:cubicBezTo>
                    <a:pt x="82" y="86"/>
                    <a:pt x="82" y="86"/>
                    <a:pt x="82" y="87"/>
                  </a:cubicBezTo>
                  <a:cubicBezTo>
                    <a:pt x="83" y="90"/>
                    <a:pt x="87" y="94"/>
                    <a:pt x="91" y="92"/>
                  </a:cubicBezTo>
                  <a:cubicBezTo>
                    <a:pt x="94" y="91"/>
                    <a:pt x="96" y="87"/>
                    <a:pt x="94" y="84"/>
                  </a:cubicBezTo>
                  <a:cubicBezTo>
                    <a:pt x="93" y="82"/>
                    <a:pt x="91" y="81"/>
                    <a:pt x="89" y="81"/>
                  </a:cubicBezTo>
                  <a:cubicBezTo>
                    <a:pt x="88" y="81"/>
                    <a:pt x="87" y="81"/>
                    <a:pt x="86" y="81"/>
                  </a:cubicBezTo>
                  <a:cubicBezTo>
                    <a:pt x="84" y="81"/>
                    <a:pt x="83" y="82"/>
                    <a:pt x="83" y="83"/>
                  </a:cubicBezTo>
                  <a:cubicBezTo>
                    <a:pt x="80" y="82"/>
                    <a:pt x="77" y="81"/>
                    <a:pt x="75" y="79"/>
                  </a:cubicBezTo>
                  <a:cubicBezTo>
                    <a:pt x="72" y="76"/>
                    <a:pt x="69" y="73"/>
                    <a:pt x="67" y="70"/>
                  </a:cubicBezTo>
                  <a:cubicBezTo>
                    <a:pt x="67" y="69"/>
                    <a:pt x="67" y="69"/>
                    <a:pt x="67" y="69"/>
                  </a:cubicBezTo>
                  <a:cubicBezTo>
                    <a:pt x="65" y="67"/>
                    <a:pt x="64" y="64"/>
                    <a:pt x="63" y="62"/>
                  </a:cubicBezTo>
                  <a:cubicBezTo>
                    <a:pt x="65" y="63"/>
                    <a:pt x="67" y="64"/>
                    <a:pt x="69" y="65"/>
                  </a:cubicBezTo>
                  <a:cubicBezTo>
                    <a:pt x="73" y="67"/>
                    <a:pt x="79" y="67"/>
                    <a:pt x="82" y="63"/>
                  </a:cubicBezTo>
                  <a:cubicBezTo>
                    <a:pt x="88" y="53"/>
                    <a:pt x="72" y="46"/>
                    <a:pt x="69" y="56"/>
                  </a:cubicBezTo>
                  <a:cubicBezTo>
                    <a:pt x="68" y="57"/>
                    <a:pt x="70" y="58"/>
                    <a:pt x="71" y="57"/>
                  </a:cubicBezTo>
                  <a:cubicBezTo>
                    <a:pt x="71" y="56"/>
                    <a:pt x="74" y="54"/>
                    <a:pt x="75" y="54"/>
                  </a:cubicBezTo>
                  <a:cubicBezTo>
                    <a:pt x="77" y="55"/>
                    <a:pt x="78" y="56"/>
                    <a:pt x="80" y="56"/>
                  </a:cubicBezTo>
                  <a:cubicBezTo>
                    <a:pt x="80" y="58"/>
                    <a:pt x="80" y="59"/>
                    <a:pt x="80" y="60"/>
                  </a:cubicBezTo>
                  <a:cubicBezTo>
                    <a:pt x="78" y="64"/>
                    <a:pt x="72" y="63"/>
                    <a:pt x="69" y="62"/>
                  </a:cubicBezTo>
                  <a:cubicBezTo>
                    <a:pt x="63" y="60"/>
                    <a:pt x="59" y="56"/>
                    <a:pt x="56" y="51"/>
                  </a:cubicBezTo>
                  <a:cubicBezTo>
                    <a:pt x="56" y="51"/>
                    <a:pt x="56" y="51"/>
                    <a:pt x="56" y="51"/>
                  </a:cubicBezTo>
                  <a:cubicBezTo>
                    <a:pt x="54" y="49"/>
                    <a:pt x="53" y="47"/>
                    <a:pt x="52" y="45"/>
                  </a:cubicBezTo>
                  <a:cubicBezTo>
                    <a:pt x="52" y="45"/>
                    <a:pt x="51" y="45"/>
                    <a:pt x="51" y="45"/>
                  </a:cubicBezTo>
                  <a:cubicBezTo>
                    <a:pt x="53" y="46"/>
                    <a:pt x="56" y="46"/>
                    <a:pt x="58" y="47"/>
                  </a:cubicBezTo>
                  <a:cubicBezTo>
                    <a:pt x="63" y="47"/>
                    <a:pt x="69" y="46"/>
                    <a:pt x="70" y="41"/>
                  </a:cubicBezTo>
                  <a:cubicBezTo>
                    <a:pt x="71" y="36"/>
                    <a:pt x="67" y="32"/>
                    <a:pt x="62" y="31"/>
                  </a:cubicBezTo>
                  <a:cubicBezTo>
                    <a:pt x="56" y="30"/>
                    <a:pt x="49" y="33"/>
                    <a:pt x="46" y="37"/>
                  </a:cubicBezTo>
                  <a:cubicBezTo>
                    <a:pt x="46" y="37"/>
                    <a:pt x="46" y="37"/>
                    <a:pt x="46" y="37"/>
                  </a:cubicBezTo>
                  <a:cubicBezTo>
                    <a:pt x="41" y="32"/>
                    <a:pt x="36" y="27"/>
                    <a:pt x="31" y="22"/>
                  </a:cubicBezTo>
                  <a:cubicBezTo>
                    <a:pt x="34" y="23"/>
                    <a:pt x="38" y="24"/>
                    <a:pt x="41" y="23"/>
                  </a:cubicBezTo>
                  <a:cubicBezTo>
                    <a:pt x="41" y="23"/>
                    <a:pt x="41" y="23"/>
                    <a:pt x="41" y="23"/>
                  </a:cubicBezTo>
                  <a:cubicBezTo>
                    <a:pt x="42" y="25"/>
                    <a:pt x="45" y="27"/>
                    <a:pt x="48" y="27"/>
                  </a:cubicBezTo>
                  <a:cubicBezTo>
                    <a:pt x="51" y="27"/>
                    <a:pt x="55" y="24"/>
                    <a:pt x="53" y="20"/>
                  </a:cubicBezTo>
                  <a:cubicBezTo>
                    <a:pt x="52" y="19"/>
                    <a:pt x="50" y="18"/>
                    <a:pt x="48" y="17"/>
                  </a:cubicBezTo>
                  <a:cubicBezTo>
                    <a:pt x="48" y="17"/>
                    <a:pt x="48" y="17"/>
                    <a:pt x="47" y="17"/>
                  </a:cubicBezTo>
                  <a:cubicBezTo>
                    <a:pt x="46" y="16"/>
                    <a:pt x="44" y="16"/>
                    <a:pt x="42" y="18"/>
                  </a:cubicBezTo>
                  <a:cubicBezTo>
                    <a:pt x="42" y="18"/>
                    <a:pt x="42" y="18"/>
                    <a:pt x="42" y="18"/>
                  </a:cubicBezTo>
                  <a:cubicBezTo>
                    <a:pt x="42" y="18"/>
                    <a:pt x="42" y="18"/>
                    <a:pt x="42" y="19"/>
                  </a:cubicBezTo>
                  <a:cubicBezTo>
                    <a:pt x="41" y="19"/>
                    <a:pt x="41" y="20"/>
                    <a:pt x="41" y="21"/>
                  </a:cubicBezTo>
                  <a:cubicBezTo>
                    <a:pt x="41" y="21"/>
                    <a:pt x="41" y="21"/>
                    <a:pt x="41" y="21"/>
                  </a:cubicBezTo>
                  <a:cubicBezTo>
                    <a:pt x="38" y="20"/>
                    <a:pt x="35" y="20"/>
                    <a:pt x="32" y="19"/>
                  </a:cubicBezTo>
                  <a:cubicBezTo>
                    <a:pt x="30" y="18"/>
                    <a:pt x="27" y="17"/>
                    <a:pt x="25" y="16"/>
                  </a:cubicBezTo>
                  <a:cubicBezTo>
                    <a:pt x="25" y="16"/>
                    <a:pt x="24" y="16"/>
                    <a:pt x="24" y="16"/>
                  </a:cubicBezTo>
                  <a:cubicBezTo>
                    <a:pt x="17" y="10"/>
                    <a:pt x="9" y="5"/>
                    <a:pt x="1" y="0"/>
                  </a:cubicBezTo>
                  <a:cubicBezTo>
                    <a:pt x="0" y="0"/>
                    <a:pt x="0" y="1"/>
                    <a:pt x="0" y="1"/>
                  </a:cubicBezTo>
                  <a:cubicBezTo>
                    <a:pt x="9" y="7"/>
                    <a:pt x="17" y="13"/>
                    <a:pt x="24" y="20"/>
                  </a:cubicBezTo>
                  <a:cubicBezTo>
                    <a:pt x="24" y="20"/>
                    <a:pt x="24" y="20"/>
                    <a:pt x="24" y="20"/>
                  </a:cubicBezTo>
                  <a:cubicBezTo>
                    <a:pt x="27" y="26"/>
                    <a:pt x="33" y="32"/>
                    <a:pt x="29" y="39"/>
                  </a:cubicBezTo>
                  <a:cubicBezTo>
                    <a:pt x="27" y="42"/>
                    <a:pt x="23" y="44"/>
                    <a:pt x="19" y="42"/>
                  </a:cubicBezTo>
                  <a:cubicBezTo>
                    <a:pt x="16" y="39"/>
                    <a:pt x="18" y="34"/>
                    <a:pt x="23" y="34"/>
                  </a:cubicBezTo>
                  <a:cubicBezTo>
                    <a:pt x="24" y="35"/>
                    <a:pt x="24" y="33"/>
                    <a:pt x="23" y="32"/>
                  </a:cubicBezTo>
                  <a:cubicBezTo>
                    <a:pt x="19" y="30"/>
                    <a:pt x="15" y="33"/>
                    <a:pt x="14" y="37"/>
                  </a:cubicBezTo>
                  <a:cubicBezTo>
                    <a:pt x="14" y="42"/>
                    <a:pt x="18" y="46"/>
                    <a:pt x="23" y="46"/>
                  </a:cubicBezTo>
                  <a:cubicBezTo>
                    <a:pt x="28" y="46"/>
                    <a:pt x="32" y="42"/>
                    <a:pt x="33" y="37"/>
                  </a:cubicBezTo>
                  <a:cubicBezTo>
                    <a:pt x="33" y="34"/>
                    <a:pt x="32" y="29"/>
                    <a:pt x="31" y="26"/>
                  </a:cubicBezTo>
                  <a:cubicBezTo>
                    <a:pt x="36" y="31"/>
                    <a:pt x="41" y="37"/>
                    <a:pt x="45" y="42"/>
                  </a:cubicBezTo>
                  <a:cubicBezTo>
                    <a:pt x="45" y="42"/>
                    <a:pt x="45" y="43"/>
                    <a:pt x="45" y="43"/>
                  </a:cubicBezTo>
                  <a:cubicBezTo>
                    <a:pt x="45" y="43"/>
                    <a:pt x="45" y="44"/>
                    <a:pt x="45" y="44"/>
                  </a:cubicBezTo>
                  <a:cubicBezTo>
                    <a:pt x="45" y="44"/>
                    <a:pt x="45" y="44"/>
                    <a:pt x="45" y="44"/>
                  </a:cubicBezTo>
                  <a:cubicBezTo>
                    <a:pt x="41" y="49"/>
                    <a:pt x="35" y="55"/>
                    <a:pt x="35" y="61"/>
                  </a:cubicBezTo>
                  <a:cubicBezTo>
                    <a:pt x="35" y="65"/>
                    <a:pt x="37" y="68"/>
                    <a:pt x="41" y="68"/>
                  </a:cubicBezTo>
                  <a:cubicBezTo>
                    <a:pt x="46" y="68"/>
                    <a:pt x="48" y="63"/>
                    <a:pt x="49" y="58"/>
                  </a:cubicBezTo>
                  <a:cubicBezTo>
                    <a:pt x="50" y="55"/>
                    <a:pt x="50" y="53"/>
                    <a:pt x="50" y="50"/>
                  </a:cubicBezTo>
                  <a:cubicBezTo>
                    <a:pt x="50" y="49"/>
                    <a:pt x="50" y="48"/>
                    <a:pt x="49" y="47"/>
                  </a:cubicBezTo>
                  <a:cubicBezTo>
                    <a:pt x="53" y="52"/>
                    <a:pt x="56" y="56"/>
                    <a:pt x="59" y="61"/>
                  </a:cubicBezTo>
                  <a:cubicBezTo>
                    <a:pt x="58" y="62"/>
                    <a:pt x="59" y="62"/>
                    <a:pt x="59" y="63"/>
                  </a:cubicBezTo>
                  <a:cubicBezTo>
                    <a:pt x="60" y="66"/>
                    <a:pt x="61" y="68"/>
                    <a:pt x="61" y="71"/>
                  </a:cubicBezTo>
                  <a:cubicBezTo>
                    <a:pt x="61" y="75"/>
                    <a:pt x="61" y="80"/>
                    <a:pt x="57" y="82"/>
                  </a:cubicBezTo>
                  <a:cubicBezTo>
                    <a:pt x="55" y="84"/>
                    <a:pt x="50" y="84"/>
                    <a:pt x="49" y="80"/>
                  </a:cubicBezTo>
                  <a:cubicBezTo>
                    <a:pt x="48" y="77"/>
                    <a:pt x="51" y="74"/>
                    <a:pt x="54" y="74"/>
                  </a:cubicBezTo>
                  <a:cubicBezTo>
                    <a:pt x="56" y="74"/>
                    <a:pt x="56" y="72"/>
                    <a:pt x="55" y="72"/>
                  </a:cubicBezTo>
                  <a:cubicBezTo>
                    <a:pt x="46" y="68"/>
                    <a:pt x="42" y="85"/>
                    <a:pt x="53" y="86"/>
                  </a:cubicBezTo>
                  <a:cubicBezTo>
                    <a:pt x="58" y="87"/>
                    <a:pt x="62" y="82"/>
                    <a:pt x="63" y="77"/>
                  </a:cubicBezTo>
                  <a:cubicBezTo>
                    <a:pt x="64" y="75"/>
                    <a:pt x="64" y="72"/>
                    <a:pt x="64" y="70"/>
                  </a:cubicBezTo>
                  <a:cubicBezTo>
                    <a:pt x="65" y="73"/>
                    <a:pt x="67" y="76"/>
                    <a:pt x="69" y="80"/>
                  </a:cubicBezTo>
                  <a:cubicBezTo>
                    <a:pt x="68" y="80"/>
                    <a:pt x="68" y="80"/>
                    <a:pt x="68" y="80"/>
                  </a:cubicBezTo>
                  <a:cubicBezTo>
                    <a:pt x="68" y="81"/>
                    <a:pt x="68" y="82"/>
                    <a:pt x="68" y="83"/>
                  </a:cubicBezTo>
                  <a:cubicBezTo>
                    <a:pt x="68" y="86"/>
                    <a:pt x="68" y="89"/>
                    <a:pt x="68" y="92"/>
                  </a:cubicBezTo>
                  <a:cubicBezTo>
                    <a:pt x="67" y="95"/>
                    <a:pt x="66" y="98"/>
                    <a:pt x="65" y="100"/>
                  </a:cubicBezTo>
                  <a:cubicBezTo>
                    <a:pt x="62" y="99"/>
                    <a:pt x="59" y="100"/>
                    <a:pt x="57" y="103"/>
                  </a:cubicBezTo>
                  <a:cubicBezTo>
                    <a:pt x="55" y="106"/>
                    <a:pt x="57" y="111"/>
                    <a:pt x="60" y="113"/>
                  </a:cubicBezTo>
                  <a:cubicBezTo>
                    <a:pt x="64" y="114"/>
                    <a:pt x="68" y="112"/>
                    <a:pt x="69" y="109"/>
                  </a:cubicBezTo>
                  <a:cubicBezTo>
                    <a:pt x="70" y="106"/>
                    <a:pt x="69" y="104"/>
                    <a:pt x="67" y="102"/>
                  </a:cubicBezTo>
                  <a:cubicBezTo>
                    <a:pt x="67" y="102"/>
                    <a:pt x="67" y="102"/>
                    <a:pt x="67" y="102"/>
                  </a:cubicBezTo>
                  <a:cubicBezTo>
                    <a:pt x="69" y="99"/>
                    <a:pt x="70" y="95"/>
                    <a:pt x="70" y="92"/>
                  </a:cubicBezTo>
                  <a:cubicBezTo>
                    <a:pt x="70" y="89"/>
                    <a:pt x="70" y="86"/>
                    <a:pt x="70" y="84"/>
                  </a:cubicBezTo>
                  <a:cubicBezTo>
                    <a:pt x="70" y="83"/>
                    <a:pt x="70" y="83"/>
                    <a:pt x="70" y="83"/>
                  </a:cubicBezTo>
                  <a:cubicBezTo>
                    <a:pt x="71" y="86"/>
                    <a:pt x="73" y="89"/>
                    <a:pt x="74" y="93"/>
                  </a:cubicBezTo>
                  <a:cubicBezTo>
                    <a:pt x="76" y="99"/>
                    <a:pt x="78" y="106"/>
                    <a:pt x="80" y="113"/>
                  </a:cubicBezTo>
                  <a:cubicBezTo>
                    <a:pt x="79" y="113"/>
                    <a:pt x="79" y="112"/>
                    <a:pt x="78" y="113"/>
                  </a:cubicBezTo>
                  <a:cubicBezTo>
                    <a:pt x="71" y="114"/>
                    <a:pt x="52" y="121"/>
                    <a:pt x="60" y="132"/>
                  </a:cubicBezTo>
                  <a:cubicBezTo>
                    <a:pt x="67" y="140"/>
                    <a:pt x="77" y="126"/>
                    <a:pt x="81" y="119"/>
                  </a:cubicBezTo>
                  <a:cubicBezTo>
                    <a:pt x="82" y="126"/>
                    <a:pt x="83" y="132"/>
                    <a:pt x="84" y="139"/>
                  </a:cubicBezTo>
                  <a:cubicBezTo>
                    <a:pt x="83" y="142"/>
                    <a:pt x="83" y="144"/>
                    <a:pt x="82" y="146"/>
                  </a:cubicBezTo>
                  <a:cubicBezTo>
                    <a:pt x="81" y="149"/>
                    <a:pt x="80" y="152"/>
                    <a:pt x="78" y="154"/>
                  </a:cubicBezTo>
                  <a:cubicBezTo>
                    <a:pt x="75" y="157"/>
                    <a:pt x="71" y="158"/>
                    <a:pt x="68" y="156"/>
                  </a:cubicBezTo>
                  <a:cubicBezTo>
                    <a:pt x="67" y="155"/>
                    <a:pt x="65" y="153"/>
                    <a:pt x="65" y="152"/>
                  </a:cubicBezTo>
                  <a:cubicBezTo>
                    <a:pt x="65" y="150"/>
                    <a:pt x="65" y="149"/>
                    <a:pt x="67" y="147"/>
                  </a:cubicBezTo>
                  <a:cubicBezTo>
                    <a:pt x="68" y="145"/>
                    <a:pt x="70" y="145"/>
                    <a:pt x="72" y="149"/>
                  </a:cubicBezTo>
                  <a:cubicBezTo>
                    <a:pt x="72" y="150"/>
                    <a:pt x="72" y="151"/>
                    <a:pt x="73" y="151"/>
                  </a:cubicBezTo>
                  <a:cubicBezTo>
                    <a:pt x="78" y="150"/>
                    <a:pt x="77" y="143"/>
                    <a:pt x="72" y="142"/>
                  </a:cubicBezTo>
                  <a:cubicBezTo>
                    <a:pt x="66" y="141"/>
                    <a:pt x="61" y="148"/>
                    <a:pt x="62" y="153"/>
                  </a:cubicBezTo>
                  <a:cubicBezTo>
                    <a:pt x="64" y="159"/>
                    <a:pt x="71" y="162"/>
                    <a:pt x="76" y="159"/>
                  </a:cubicBezTo>
                  <a:cubicBezTo>
                    <a:pt x="81" y="157"/>
                    <a:pt x="83" y="152"/>
                    <a:pt x="84" y="147"/>
                  </a:cubicBezTo>
                  <a:cubicBezTo>
                    <a:pt x="85" y="150"/>
                    <a:pt x="85" y="153"/>
                    <a:pt x="85" y="155"/>
                  </a:cubicBezTo>
                  <a:cubicBezTo>
                    <a:pt x="85" y="156"/>
                    <a:pt x="85" y="156"/>
                    <a:pt x="85" y="156"/>
                  </a:cubicBezTo>
                  <a:cubicBezTo>
                    <a:pt x="85" y="158"/>
                    <a:pt x="85" y="160"/>
                    <a:pt x="85" y="161"/>
                  </a:cubicBezTo>
                  <a:cubicBezTo>
                    <a:pt x="84" y="162"/>
                    <a:pt x="84" y="162"/>
                    <a:pt x="84" y="162"/>
                  </a:cubicBezTo>
                  <a:cubicBezTo>
                    <a:pt x="83" y="166"/>
                    <a:pt x="82" y="169"/>
                    <a:pt x="79" y="172"/>
                  </a:cubicBezTo>
                  <a:cubicBezTo>
                    <a:pt x="77" y="175"/>
                    <a:pt x="74" y="177"/>
                    <a:pt x="71" y="179"/>
                  </a:cubicBezTo>
                  <a:cubicBezTo>
                    <a:pt x="69" y="177"/>
                    <a:pt x="67" y="177"/>
                    <a:pt x="64" y="178"/>
                  </a:cubicBezTo>
                  <a:cubicBezTo>
                    <a:pt x="61" y="179"/>
                    <a:pt x="58" y="183"/>
                    <a:pt x="60" y="187"/>
                  </a:cubicBezTo>
                  <a:cubicBezTo>
                    <a:pt x="62" y="192"/>
                    <a:pt x="67" y="191"/>
                    <a:pt x="71" y="189"/>
                  </a:cubicBezTo>
                  <a:cubicBezTo>
                    <a:pt x="72" y="187"/>
                    <a:pt x="74" y="186"/>
                    <a:pt x="74" y="183"/>
                  </a:cubicBezTo>
                  <a:cubicBezTo>
                    <a:pt x="74" y="183"/>
                    <a:pt x="73" y="182"/>
                    <a:pt x="73" y="181"/>
                  </a:cubicBezTo>
                  <a:cubicBezTo>
                    <a:pt x="78" y="179"/>
                    <a:pt x="82" y="173"/>
                    <a:pt x="85" y="167"/>
                  </a:cubicBezTo>
                  <a:cubicBezTo>
                    <a:pt x="84" y="177"/>
                    <a:pt x="84" y="186"/>
                    <a:pt x="82" y="196"/>
                  </a:cubicBezTo>
                  <a:cubicBezTo>
                    <a:pt x="82" y="195"/>
                    <a:pt x="81" y="196"/>
                    <a:pt x="81" y="196"/>
                  </a:cubicBezTo>
                  <a:cubicBezTo>
                    <a:pt x="80" y="201"/>
                    <a:pt x="78" y="205"/>
                    <a:pt x="76" y="209"/>
                  </a:cubicBezTo>
                  <a:cubicBezTo>
                    <a:pt x="75" y="211"/>
                    <a:pt x="73" y="215"/>
                    <a:pt x="70" y="216"/>
                  </a:cubicBezTo>
                  <a:cubicBezTo>
                    <a:pt x="68" y="216"/>
                    <a:pt x="66" y="216"/>
                    <a:pt x="64" y="214"/>
                  </a:cubicBezTo>
                  <a:cubicBezTo>
                    <a:pt x="62" y="209"/>
                    <a:pt x="63" y="207"/>
                    <a:pt x="68" y="209"/>
                  </a:cubicBezTo>
                  <a:cubicBezTo>
                    <a:pt x="68" y="210"/>
                    <a:pt x="69" y="211"/>
                    <a:pt x="70" y="210"/>
                  </a:cubicBezTo>
                  <a:cubicBezTo>
                    <a:pt x="73" y="208"/>
                    <a:pt x="71" y="203"/>
                    <a:pt x="67" y="203"/>
                  </a:cubicBezTo>
                  <a:cubicBezTo>
                    <a:pt x="62" y="203"/>
                    <a:pt x="59" y="210"/>
                    <a:pt x="61" y="214"/>
                  </a:cubicBezTo>
                  <a:cubicBezTo>
                    <a:pt x="63" y="219"/>
                    <a:pt x="69" y="220"/>
                    <a:pt x="73" y="218"/>
                  </a:cubicBezTo>
                  <a:cubicBezTo>
                    <a:pt x="77" y="215"/>
                    <a:pt x="79" y="211"/>
                    <a:pt x="81" y="206"/>
                  </a:cubicBezTo>
                  <a:cubicBezTo>
                    <a:pt x="80" y="213"/>
                    <a:pt x="78" y="220"/>
                    <a:pt x="77" y="227"/>
                  </a:cubicBezTo>
                  <a:cubicBezTo>
                    <a:pt x="76" y="227"/>
                    <a:pt x="76" y="227"/>
                    <a:pt x="76" y="227"/>
                  </a:cubicBezTo>
                  <a:cubicBezTo>
                    <a:pt x="70" y="232"/>
                    <a:pt x="61" y="229"/>
                    <a:pt x="55" y="235"/>
                  </a:cubicBezTo>
                  <a:cubicBezTo>
                    <a:pt x="52" y="238"/>
                    <a:pt x="52" y="243"/>
                    <a:pt x="55" y="246"/>
                  </a:cubicBezTo>
                  <a:cubicBezTo>
                    <a:pt x="58" y="249"/>
                    <a:pt x="63" y="249"/>
                    <a:pt x="67" y="246"/>
                  </a:cubicBezTo>
                  <a:cubicBezTo>
                    <a:pt x="69" y="245"/>
                    <a:pt x="71" y="243"/>
                    <a:pt x="73" y="240"/>
                  </a:cubicBezTo>
                  <a:cubicBezTo>
                    <a:pt x="72" y="244"/>
                    <a:pt x="71" y="248"/>
                    <a:pt x="70" y="251"/>
                  </a:cubicBezTo>
                  <a:cubicBezTo>
                    <a:pt x="70" y="251"/>
                    <a:pt x="70" y="251"/>
                    <a:pt x="70" y="252"/>
                  </a:cubicBezTo>
                  <a:cubicBezTo>
                    <a:pt x="67" y="257"/>
                    <a:pt x="61" y="259"/>
                    <a:pt x="57" y="263"/>
                  </a:cubicBezTo>
                  <a:cubicBezTo>
                    <a:pt x="57" y="262"/>
                    <a:pt x="56" y="262"/>
                    <a:pt x="56" y="262"/>
                  </a:cubicBezTo>
                  <a:cubicBezTo>
                    <a:pt x="56" y="262"/>
                    <a:pt x="55" y="262"/>
                    <a:pt x="55" y="262"/>
                  </a:cubicBezTo>
                  <a:cubicBezTo>
                    <a:pt x="53" y="260"/>
                    <a:pt x="50" y="260"/>
                    <a:pt x="47" y="261"/>
                  </a:cubicBezTo>
                  <a:cubicBezTo>
                    <a:pt x="44" y="263"/>
                    <a:pt x="44" y="268"/>
                    <a:pt x="47" y="271"/>
                  </a:cubicBezTo>
                  <a:cubicBezTo>
                    <a:pt x="49" y="274"/>
                    <a:pt x="54" y="274"/>
                    <a:pt x="57" y="272"/>
                  </a:cubicBezTo>
                  <a:cubicBezTo>
                    <a:pt x="59" y="270"/>
                    <a:pt x="59" y="267"/>
                    <a:pt x="58" y="265"/>
                  </a:cubicBezTo>
                  <a:cubicBezTo>
                    <a:pt x="62" y="263"/>
                    <a:pt x="65" y="261"/>
                    <a:pt x="68" y="258"/>
                  </a:cubicBezTo>
                  <a:cubicBezTo>
                    <a:pt x="66" y="263"/>
                    <a:pt x="65" y="267"/>
                    <a:pt x="63" y="272"/>
                  </a:cubicBezTo>
                  <a:cubicBezTo>
                    <a:pt x="63" y="272"/>
                    <a:pt x="63" y="272"/>
                    <a:pt x="63" y="272"/>
                  </a:cubicBezTo>
                  <a:cubicBezTo>
                    <a:pt x="59" y="274"/>
                    <a:pt x="54" y="278"/>
                    <a:pt x="53" y="284"/>
                  </a:cubicBezTo>
                  <a:cubicBezTo>
                    <a:pt x="53" y="288"/>
                    <a:pt x="56" y="293"/>
                    <a:pt x="60" y="294"/>
                  </a:cubicBezTo>
                  <a:cubicBezTo>
                    <a:pt x="64" y="295"/>
                    <a:pt x="68" y="292"/>
                    <a:pt x="69" y="288"/>
                  </a:cubicBezTo>
                  <a:cubicBezTo>
                    <a:pt x="71" y="283"/>
                    <a:pt x="69" y="278"/>
                    <a:pt x="67" y="273"/>
                  </a:cubicBezTo>
                  <a:cubicBezTo>
                    <a:pt x="67" y="273"/>
                    <a:pt x="67" y="272"/>
                    <a:pt x="68" y="271"/>
                  </a:cubicBezTo>
                  <a:cubicBezTo>
                    <a:pt x="68" y="271"/>
                    <a:pt x="67" y="270"/>
                    <a:pt x="67" y="270"/>
                  </a:cubicBezTo>
                  <a:cubicBezTo>
                    <a:pt x="69" y="264"/>
                    <a:pt x="71" y="257"/>
                    <a:pt x="73" y="251"/>
                  </a:cubicBezTo>
                  <a:cubicBezTo>
                    <a:pt x="74" y="256"/>
                    <a:pt x="76" y="262"/>
                    <a:pt x="80" y="265"/>
                  </a:cubicBezTo>
                  <a:cubicBezTo>
                    <a:pt x="78" y="268"/>
                    <a:pt x="76" y="271"/>
                    <a:pt x="78" y="275"/>
                  </a:cubicBezTo>
                  <a:cubicBezTo>
                    <a:pt x="79" y="278"/>
                    <a:pt x="84" y="280"/>
                    <a:pt x="87" y="278"/>
                  </a:cubicBezTo>
                  <a:cubicBezTo>
                    <a:pt x="91" y="276"/>
                    <a:pt x="91" y="271"/>
                    <a:pt x="89" y="268"/>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8"/>
            <p:cNvSpPr/>
            <p:nvPr/>
          </p:nvSpPr>
          <p:spPr bwMode="auto">
            <a:xfrm>
              <a:off x="1108" y="1630"/>
              <a:ext cx="552" cy="1133"/>
            </a:xfrm>
            <a:custGeom>
              <a:avLst/>
              <a:gdLst>
                <a:gd name="T0" fmla="*/ 13 w 109"/>
                <a:gd name="T1" fmla="*/ 27 h 224"/>
                <a:gd name="T2" fmla="*/ 20 w 109"/>
                <a:gd name="T3" fmla="*/ 46 h 224"/>
                <a:gd name="T4" fmla="*/ 14 w 109"/>
                <a:gd name="T5" fmla="*/ 45 h 224"/>
                <a:gd name="T6" fmla="*/ 9 w 109"/>
                <a:gd name="T7" fmla="*/ 41 h 224"/>
                <a:gd name="T8" fmla="*/ 19 w 109"/>
                <a:gd name="T9" fmla="*/ 67 h 224"/>
                <a:gd name="T10" fmla="*/ 18 w 109"/>
                <a:gd name="T11" fmla="*/ 73 h 224"/>
                <a:gd name="T12" fmla="*/ 19 w 109"/>
                <a:gd name="T13" fmla="*/ 89 h 224"/>
                <a:gd name="T14" fmla="*/ 3 w 109"/>
                <a:gd name="T15" fmla="*/ 76 h 224"/>
                <a:gd name="T16" fmla="*/ 10 w 109"/>
                <a:gd name="T17" fmla="*/ 83 h 224"/>
                <a:gd name="T18" fmla="*/ 21 w 109"/>
                <a:gd name="T19" fmla="*/ 110 h 224"/>
                <a:gd name="T20" fmla="*/ 21 w 109"/>
                <a:gd name="T21" fmla="*/ 113 h 224"/>
                <a:gd name="T22" fmla="*/ 9 w 109"/>
                <a:gd name="T23" fmla="*/ 130 h 224"/>
                <a:gd name="T24" fmla="*/ 12 w 109"/>
                <a:gd name="T25" fmla="*/ 134 h 224"/>
                <a:gd name="T26" fmla="*/ 34 w 109"/>
                <a:gd name="T27" fmla="*/ 152 h 224"/>
                <a:gd name="T28" fmla="*/ 36 w 109"/>
                <a:gd name="T29" fmla="*/ 157 h 224"/>
                <a:gd name="T30" fmla="*/ 35 w 109"/>
                <a:gd name="T31" fmla="*/ 167 h 224"/>
                <a:gd name="T32" fmla="*/ 29 w 109"/>
                <a:gd name="T33" fmla="*/ 171 h 224"/>
                <a:gd name="T34" fmla="*/ 48 w 109"/>
                <a:gd name="T35" fmla="*/ 178 h 224"/>
                <a:gd name="T36" fmla="*/ 38 w 109"/>
                <a:gd name="T37" fmla="*/ 185 h 224"/>
                <a:gd name="T38" fmla="*/ 40 w 109"/>
                <a:gd name="T39" fmla="*/ 189 h 224"/>
                <a:gd name="T40" fmla="*/ 60 w 109"/>
                <a:gd name="T41" fmla="*/ 191 h 224"/>
                <a:gd name="T42" fmla="*/ 50 w 109"/>
                <a:gd name="T43" fmla="*/ 200 h 224"/>
                <a:gd name="T44" fmla="*/ 82 w 109"/>
                <a:gd name="T45" fmla="*/ 210 h 224"/>
                <a:gd name="T46" fmla="*/ 66 w 109"/>
                <a:gd name="T47" fmla="*/ 214 h 224"/>
                <a:gd name="T48" fmla="*/ 74 w 109"/>
                <a:gd name="T49" fmla="*/ 215 h 224"/>
                <a:gd name="T50" fmla="*/ 82 w 109"/>
                <a:gd name="T51" fmla="*/ 213 h 224"/>
                <a:gd name="T52" fmla="*/ 109 w 109"/>
                <a:gd name="T53" fmla="*/ 223 h 224"/>
                <a:gd name="T54" fmla="*/ 89 w 109"/>
                <a:gd name="T55" fmla="*/ 193 h 224"/>
                <a:gd name="T56" fmla="*/ 86 w 109"/>
                <a:gd name="T57" fmla="*/ 190 h 224"/>
                <a:gd name="T58" fmla="*/ 69 w 109"/>
                <a:gd name="T59" fmla="*/ 196 h 224"/>
                <a:gd name="T60" fmla="*/ 69 w 109"/>
                <a:gd name="T61" fmla="*/ 176 h 224"/>
                <a:gd name="T62" fmla="*/ 56 w 109"/>
                <a:gd name="T63" fmla="*/ 183 h 224"/>
                <a:gd name="T64" fmla="*/ 61 w 109"/>
                <a:gd name="T65" fmla="*/ 167 h 224"/>
                <a:gd name="T66" fmla="*/ 50 w 109"/>
                <a:gd name="T67" fmla="*/ 171 h 224"/>
                <a:gd name="T68" fmla="*/ 46 w 109"/>
                <a:gd name="T69" fmla="*/ 167 h 224"/>
                <a:gd name="T70" fmla="*/ 48 w 109"/>
                <a:gd name="T71" fmla="*/ 143 h 224"/>
                <a:gd name="T72" fmla="*/ 43 w 109"/>
                <a:gd name="T73" fmla="*/ 160 h 224"/>
                <a:gd name="T74" fmla="*/ 33 w 109"/>
                <a:gd name="T75" fmla="*/ 145 h 224"/>
                <a:gd name="T76" fmla="*/ 27 w 109"/>
                <a:gd name="T77" fmla="*/ 125 h 224"/>
                <a:gd name="T78" fmla="*/ 40 w 109"/>
                <a:gd name="T79" fmla="*/ 113 h 224"/>
                <a:gd name="T80" fmla="*/ 36 w 109"/>
                <a:gd name="T81" fmla="*/ 121 h 224"/>
                <a:gd name="T82" fmla="*/ 24 w 109"/>
                <a:gd name="T83" fmla="*/ 112 h 224"/>
                <a:gd name="T84" fmla="*/ 26 w 109"/>
                <a:gd name="T85" fmla="*/ 98 h 224"/>
                <a:gd name="T86" fmla="*/ 31 w 109"/>
                <a:gd name="T87" fmla="*/ 85 h 224"/>
                <a:gd name="T88" fmla="*/ 21 w 109"/>
                <a:gd name="T89" fmla="*/ 80 h 224"/>
                <a:gd name="T90" fmla="*/ 33 w 109"/>
                <a:gd name="T91" fmla="*/ 64 h 224"/>
                <a:gd name="T92" fmla="*/ 36 w 109"/>
                <a:gd name="T93" fmla="*/ 63 h 224"/>
                <a:gd name="T94" fmla="*/ 22 w 109"/>
                <a:gd name="T95" fmla="*/ 55 h 224"/>
                <a:gd name="T96" fmla="*/ 23 w 109"/>
                <a:gd name="T97" fmla="*/ 44 h 224"/>
                <a:gd name="T98" fmla="*/ 34 w 109"/>
                <a:gd name="T99" fmla="*/ 25 h 224"/>
                <a:gd name="T100" fmla="*/ 32 w 109"/>
                <a:gd name="T101" fmla="*/ 18 h 224"/>
                <a:gd name="T102" fmla="*/ 27 w 109"/>
                <a:gd name="T103" fmla="*/ 19 h 224"/>
                <a:gd name="T104" fmla="*/ 24 w 109"/>
                <a:gd name="T105" fmla="*/ 17 h 224"/>
                <a:gd name="T106" fmla="*/ 14 w 109"/>
                <a:gd name="T107" fmla="*/ 25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24">
                  <a:moveTo>
                    <a:pt x="7" y="24"/>
                  </a:moveTo>
                  <a:cubicBezTo>
                    <a:pt x="8" y="25"/>
                    <a:pt x="10" y="26"/>
                    <a:pt x="11" y="26"/>
                  </a:cubicBezTo>
                  <a:cubicBezTo>
                    <a:pt x="12" y="26"/>
                    <a:pt x="12" y="26"/>
                    <a:pt x="12" y="26"/>
                  </a:cubicBezTo>
                  <a:cubicBezTo>
                    <a:pt x="12" y="26"/>
                    <a:pt x="12" y="27"/>
                    <a:pt x="13" y="27"/>
                  </a:cubicBezTo>
                  <a:cubicBezTo>
                    <a:pt x="15" y="29"/>
                    <a:pt x="17" y="30"/>
                    <a:pt x="18" y="32"/>
                  </a:cubicBezTo>
                  <a:cubicBezTo>
                    <a:pt x="19" y="35"/>
                    <a:pt x="20" y="38"/>
                    <a:pt x="21" y="40"/>
                  </a:cubicBezTo>
                  <a:cubicBezTo>
                    <a:pt x="21" y="40"/>
                    <a:pt x="21" y="40"/>
                    <a:pt x="21" y="40"/>
                  </a:cubicBezTo>
                  <a:cubicBezTo>
                    <a:pt x="21" y="42"/>
                    <a:pt x="21" y="44"/>
                    <a:pt x="20" y="46"/>
                  </a:cubicBezTo>
                  <a:cubicBezTo>
                    <a:pt x="20" y="44"/>
                    <a:pt x="19" y="42"/>
                    <a:pt x="17" y="40"/>
                  </a:cubicBezTo>
                  <a:cubicBezTo>
                    <a:pt x="14" y="37"/>
                    <a:pt x="9" y="37"/>
                    <a:pt x="6" y="41"/>
                  </a:cubicBezTo>
                  <a:cubicBezTo>
                    <a:pt x="4" y="44"/>
                    <a:pt x="4" y="48"/>
                    <a:pt x="8" y="49"/>
                  </a:cubicBezTo>
                  <a:cubicBezTo>
                    <a:pt x="11" y="51"/>
                    <a:pt x="15" y="48"/>
                    <a:pt x="14" y="45"/>
                  </a:cubicBezTo>
                  <a:cubicBezTo>
                    <a:pt x="14" y="44"/>
                    <a:pt x="13" y="44"/>
                    <a:pt x="12" y="45"/>
                  </a:cubicBezTo>
                  <a:cubicBezTo>
                    <a:pt x="12" y="46"/>
                    <a:pt x="9" y="48"/>
                    <a:pt x="8" y="47"/>
                  </a:cubicBezTo>
                  <a:cubicBezTo>
                    <a:pt x="8" y="46"/>
                    <a:pt x="7" y="45"/>
                    <a:pt x="7" y="44"/>
                  </a:cubicBezTo>
                  <a:cubicBezTo>
                    <a:pt x="7" y="43"/>
                    <a:pt x="8" y="42"/>
                    <a:pt x="9" y="41"/>
                  </a:cubicBezTo>
                  <a:cubicBezTo>
                    <a:pt x="11" y="39"/>
                    <a:pt x="15" y="41"/>
                    <a:pt x="17" y="43"/>
                  </a:cubicBezTo>
                  <a:cubicBezTo>
                    <a:pt x="19" y="46"/>
                    <a:pt x="19" y="50"/>
                    <a:pt x="19" y="54"/>
                  </a:cubicBezTo>
                  <a:cubicBezTo>
                    <a:pt x="19" y="54"/>
                    <a:pt x="19" y="55"/>
                    <a:pt x="19" y="55"/>
                  </a:cubicBezTo>
                  <a:cubicBezTo>
                    <a:pt x="19" y="59"/>
                    <a:pt x="19" y="63"/>
                    <a:pt x="19" y="67"/>
                  </a:cubicBezTo>
                  <a:cubicBezTo>
                    <a:pt x="18" y="66"/>
                    <a:pt x="17" y="64"/>
                    <a:pt x="15" y="63"/>
                  </a:cubicBezTo>
                  <a:cubicBezTo>
                    <a:pt x="13" y="60"/>
                    <a:pt x="8" y="57"/>
                    <a:pt x="5" y="59"/>
                  </a:cubicBezTo>
                  <a:cubicBezTo>
                    <a:pt x="2" y="61"/>
                    <a:pt x="1" y="65"/>
                    <a:pt x="3" y="68"/>
                  </a:cubicBezTo>
                  <a:cubicBezTo>
                    <a:pt x="7" y="72"/>
                    <a:pt x="15" y="68"/>
                    <a:pt x="18" y="73"/>
                  </a:cubicBezTo>
                  <a:cubicBezTo>
                    <a:pt x="18" y="73"/>
                    <a:pt x="18" y="73"/>
                    <a:pt x="19" y="74"/>
                  </a:cubicBezTo>
                  <a:cubicBezTo>
                    <a:pt x="19" y="74"/>
                    <a:pt x="19" y="74"/>
                    <a:pt x="19" y="74"/>
                  </a:cubicBezTo>
                  <a:cubicBezTo>
                    <a:pt x="19" y="75"/>
                    <a:pt x="19" y="75"/>
                    <a:pt x="19" y="75"/>
                  </a:cubicBezTo>
                  <a:cubicBezTo>
                    <a:pt x="19" y="80"/>
                    <a:pt x="19" y="84"/>
                    <a:pt x="19" y="89"/>
                  </a:cubicBezTo>
                  <a:cubicBezTo>
                    <a:pt x="17" y="86"/>
                    <a:pt x="15" y="83"/>
                    <a:pt x="11" y="82"/>
                  </a:cubicBezTo>
                  <a:cubicBezTo>
                    <a:pt x="11" y="82"/>
                    <a:pt x="11" y="82"/>
                    <a:pt x="11" y="82"/>
                  </a:cubicBezTo>
                  <a:cubicBezTo>
                    <a:pt x="12" y="80"/>
                    <a:pt x="12" y="79"/>
                    <a:pt x="11" y="77"/>
                  </a:cubicBezTo>
                  <a:cubicBezTo>
                    <a:pt x="9" y="75"/>
                    <a:pt x="5" y="74"/>
                    <a:pt x="3" y="76"/>
                  </a:cubicBezTo>
                  <a:cubicBezTo>
                    <a:pt x="1" y="78"/>
                    <a:pt x="0" y="82"/>
                    <a:pt x="2" y="84"/>
                  </a:cubicBezTo>
                  <a:cubicBezTo>
                    <a:pt x="4" y="85"/>
                    <a:pt x="6" y="86"/>
                    <a:pt x="8" y="85"/>
                  </a:cubicBezTo>
                  <a:cubicBezTo>
                    <a:pt x="8" y="85"/>
                    <a:pt x="8" y="85"/>
                    <a:pt x="9" y="85"/>
                  </a:cubicBezTo>
                  <a:cubicBezTo>
                    <a:pt x="9" y="85"/>
                    <a:pt x="10" y="84"/>
                    <a:pt x="10" y="83"/>
                  </a:cubicBezTo>
                  <a:cubicBezTo>
                    <a:pt x="10" y="83"/>
                    <a:pt x="10" y="83"/>
                    <a:pt x="10" y="83"/>
                  </a:cubicBezTo>
                  <a:cubicBezTo>
                    <a:pt x="12" y="85"/>
                    <a:pt x="14" y="86"/>
                    <a:pt x="16" y="88"/>
                  </a:cubicBezTo>
                  <a:cubicBezTo>
                    <a:pt x="17" y="90"/>
                    <a:pt x="19" y="92"/>
                    <a:pt x="19" y="94"/>
                  </a:cubicBezTo>
                  <a:cubicBezTo>
                    <a:pt x="20" y="99"/>
                    <a:pt x="21" y="105"/>
                    <a:pt x="21" y="110"/>
                  </a:cubicBezTo>
                  <a:cubicBezTo>
                    <a:pt x="20" y="107"/>
                    <a:pt x="18" y="105"/>
                    <a:pt x="15" y="103"/>
                  </a:cubicBezTo>
                  <a:cubicBezTo>
                    <a:pt x="12" y="101"/>
                    <a:pt x="7" y="99"/>
                    <a:pt x="4" y="103"/>
                  </a:cubicBezTo>
                  <a:cubicBezTo>
                    <a:pt x="2" y="106"/>
                    <a:pt x="4" y="110"/>
                    <a:pt x="7" y="112"/>
                  </a:cubicBezTo>
                  <a:cubicBezTo>
                    <a:pt x="11" y="114"/>
                    <a:pt x="17" y="114"/>
                    <a:pt x="21" y="113"/>
                  </a:cubicBezTo>
                  <a:cubicBezTo>
                    <a:pt x="22" y="114"/>
                    <a:pt x="22" y="115"/>
                    <a:pt x="22" y="116"/>
                  </a:cubicBezTo>
                  <a:cubicBezTo>
                    <a:pt x="23" y="120"/>
                    <a:pt x="24" y="124"/>
                    <a:pt x="25" y="128"/>
                  </a:cubicBezTo>
                  <a:cubicBezTo>
                    <a:pt x="24" y="127"/>
                    <a:pt x="22" y="125"/>
                    <a:pt x="20" y="125"/>
                  </a:cubicBezTo>
                  <a:cubicBezTo>
                    <a:pt x="16" y="123"/>
                    <a:pt x="10" y="125"/>
                    <a:pt x="9" y="130"/>
                  </a:cubicBezTo>
                  <a:cubicBezTo>
                    <a:pt x="8" y="134"/>
                    <a:pt x="12" y="139"/>
                    <a:pt x="16" y="138"/>
                  </a:cubicBezTo>
                  <a:cubicBezTo>
                    <a:pt x="20" y="137"/>
                    <a:pt x="21" y="132"/>
                    <a:pt x="17" y="131"/>
                  </a:cubicBezTo>
                  <a:cubicBezTo>
                    <a:pt x="16" y="131"/>
                    <a:pt x="15" y="132"/>
                    <a:pt x="16" y="133"/>
                  </a:cubicBezTo>
                  <a:cubicBezTo>
                    <a:pt x="16" y="136"/>
                    <a:pt x="14" y="137"/>
                    <a:pt x="12" y="134"/>
                  </a:cubicBezTo>
                  <a:cubicBezTo>
                    <a:pt x="11" y="133"/>
                    <a:pt x="11" y="131"/>
                    <a:pt x="11" y="130"/>
                  </a:cubicBezTo>
                  <a:cubicBezTo>
                    <a:pt x="12" y="127"/>
                    <a:pt x="16" y="126"/>
                    <a:pt x="18" y="126"/>
                  </a:cubicBezTo>
                  <a:cubicBezTo>
                    <a:pt x="21" y="127"/>
                    <a:pt x="25" y="130"/>
                    <a:pt x="27" y="133"/>
                  </a:cubicBezTo>
                  <a:cubicBezTo>
                    <a:pt x="29" y="139"/>
                    <a:pt x="31" y="145"/>
                    <a:pt x="34" y="152"/>
                  </a:cubicBezTo>
                  <a:cubicBezTo>
                    <a:pt x="32" y="150"/>
                    <a:pt x="29" y="148"/>
                    <a:pt x="27" y="147"/>
                  </a:cubicBezTo>
                  <a:cubicBezTo>
                    <a:pt x="24" y="146"/>
                    <a:pt x="19" y="146"/>
                    <a:pt x="17" y="150"/>
                  </a:cubicBezTo>
                  <a:cubicBezTo>
                    <a:pt x="16" y="152"/>
                    <a:pt x="18" y="155"/>
                    <a:pt x="20" y="157"/>
                  </a:cubicBezTo>
                  <a:cubicBezTo>
                    <a:pt x="24" y="159"/>
                    <a:pt x="31" y="159"/>
                    <a:pt x="36" y="157"/>
                  </a:cubicBezTo>
                  <a:cubicBezTo>
                    <a:pt x="36" y="157"/>
                    <a:pt x="36" y="157"/>
                    <a:pt x="36" y="157"/>
                  </a:cubicBezTo>
                  <a:cubicBezTo>
                    <a:pt x="36" y="157"/>
                    <a:pt x="36" y="158"/>
                    <a:pt x="37" y="158"/>
                  </a:cubicBezTo>
                  <a:cubicBezTo>
                    <a:pt x="39" y="162"/>
                    <a:pt x="41" y="166"/>
                    <a:pt x="44" y="170"/>
                  </a:cubicBezTo>
                  <a:cubicBezTo>
                    <a:pt x="41" y="168"/>
                    <a:pt x="38" y="167"/>
                    <a:pt x="35" y="167"/>
                  </a:cubicBezTo>
                  <a:cubicBezTo>
                    <a:pt x="35" y="166"/>
                    <a:pt x="35" y="166"/>
                    <a:pt x="34" y="166"/>
                  </a:cubicBezTo>
                  <a:cubicBezTo>
                    <a:pt x="33" y="163"/>
                    <a:pt x="29" y="161"/>
                    <a:pt x="27" y="162"/>
                  </a:cubicBezTo>
                  <a:cubicBezTo>
                    <a:pt x="24" y="164"/>
                    <a:pt x="24" y="167"/>
                    <a:pt x="25" y="169"/>
                  </a:cubicBezTo>
                  <a:cubicBezTo>
                    <a:pt x="26" y="171"/>
                    <a:pt x="28" y="171"/>
                    <a:pt x="29" y="171"/>
                  </a:cubicBezTo>
                  <a:cubicBezTo>
                    <a:pt x="30" y="171"/>
                    <a:pt x="31" y="171"/>
                    <a:pt x="32" y="171"/>
                  </a:cubicBezTo>
                  <a:cubicBezTo>
                    <a:pt x="33" y="170"/>
                    <a:pt x="34" y="169"/>
                    <a:pt x="34" y="168"/>
                  </a:cubicBezTo>
                  <a:cubicBezTo>
                    <a:pt x="37" y="169"/>
                    <a:pt x="39" y="170"/>
                    <a:pt x="41" y="171"/>
                  </a:cubicBezTo>
                  <a:cubicBezTo>
                    <a:pt x="44" y="173"/>
                    <a:pt x="46" y="175"/>
                    <a:pt x="48" y="178"/>
                  </a:cubicBezTo>
                  <a:cubicBezTo>
                    <a:pt x="48" y="178"/>
                    <a:pt x="48" y="178"/>
                    <a:pt x="49" y="178"/>
                  </a:cubicBezTo>
                  <a:cubicBezTo>
                    <a:pt x="50" y="180"/>
                    <a:pt x="51" y="181"/>
                    <a:pt x="53" y="183"/>
                  </a:cubicBezTo>
                  <a:cubicBezTo>
                    <a:pt x="51" y="182"/>
                    <a:pt x="49" y="182"/>
                    <a:pt x="48" y="181"/>
                  </a:cubicBezTo>
                  <a:cubicBezTo>
                    <a:pt x="44" y="181"/>
                    <a:pt x="39" y="181"/>
                    <a:pt x="38" y="185"/>
                  </a:cubicBezTo>
                  <a:cubicBezTo>
                    <a:pt x="34" y="193"/>
                    <a:pt x="47" y="197"/>
                    <a:pt x="49" y="188"/>
                  </a:cubicBezTo>
                  <a:cubicBezTo>
                    <a:pt x="49" y="187"/>
                    <a:pt x="48" y="187"/>
                    <a:pt x="47" y="188"/>
                  </a:cubicBezTo>
                  <a:cubicBezTo>
                    <a:pt x="46" y="189"/>
                    <a:pt x="45" y="190"/>
                    <a:pt x="44" y="191"/>
                  </a:cubicBezTo>
                  <a:cubicBezTo>
                    <a:pt x="43" y="190"/>
                    <a:pt x="41" y="190"/>
                    <a:pt x="40" y="189"/>
                  </a:cubicBezTo>
                  <a:cubicBezTo>
                    <a:pt x="40" y="188"/>
                    <a:pt x="40" y="187"/>
                    <a:pt x="39" y="186"/>
                  </a:cubicBezTo>
                  <a:cubicBezTo>
                    <a:pt x="40" y="183"/>
                    <a:pt x="45" y="183"/>
                    <a:pt x="48" y="183"/>
                  </a:cubicBezTo>
                  <a:cubicBezTo>
                    <a:pt x="52" y="184"/>
                    <a:pt x="56" y="187"/>
                    <a:pt x="59" y="191"/>
                  </a:cubicBezTo>
                  <a:cubicBezTo>
                    <a:pt x="59" y="191"/>
                    <a:pt x="59" y="191"/>
                    <a:pt x="60" y="191"/>
                  </a:cubicBezTo>
                  <a:cubicBezTo>
                    <a:pt x="61" y="192"/>
                    <a:pt x="62" y="194"/>
                    <a:pt x="63" y="195"/>
                  </a:cubicBezTo>
                  <a:cubicBezTo>
                    <a:pt x="63" y="195"/>
                    <a:pt x="64" y="195"/>
                    <a:pt x="64" y="195"/>
                  </a:cubicBezTo>
                  <a:cubicBezTo>
                    <a:pt x="62" y="195"/>
                    <a:pt x="60" y="194"/>
                    <a:pt x="58" y="194"/>
                  </a:cubicBezTo>
                  <a:cubicBezTo>
                    <a:pt x="54" y="194"/>
                    <a:pt x="50" y="196"/>
                    <a:pt x="50" y="200"/>
                  </a:cubicBezTo>
                  <a:cubicBezTo>
                    <a:pt x="49" y="204"/>
                    <a:pt x="53" y="207"/>
                    <a:pt x="57" y="207"/>
                  </a:cubicBezTo>
                  <a:cubicBezTo>
                    <a:pt x="62" y="207"/>
                    <a:pt x="67" y="204"/>
                    <a:pt x="69" y="200"/>
                  </a:cubicBezTo>
                  <a:cubicBezTo>
                    <a:pt x="69" y="200"/>
                    <a:pt x="69" y="200"/>
                    <a:pt x="69" y="200"/>
                  </a:cubicBezTo>
                  <a:cubicBezTo>
                    <a:pt x="73" y="204"/>
                    <a:pt x="78" y="207"/>
                    <a:pt x="82" y="210"/>
                  </a:cubicBezTo>
                  <a:cubicBezTo>
                    <a:pt x="80" y="210"/>
                    <a:pt x="76" y="210"/>
                    <a:pt x="74" y="211"/>
                  </a:cubicBezTo>
                  <a:cubicBezTo>
                    <a:pt x="74" y="211"/>
                    <a:pt x="74" y="211"/>
                    <a:pt x="74" y="211"/>
                  </a:cubicBezTo>
                  <a:cubicBezTo>
                    <a:pt x="73" y="209"/>
                    <a:pt x="71" y="208"/>
                    <a:pt x="69" y="208"/>
                  </a:cubicBezTo>
                  <a:cubicBezTo>
                    <a:pt x="66" y="209"/>
                    <a:pt x="63" y="212"/>
                    <a:pt x="66" y="214"/>
                  </a:cubicBezTo>
                  <a:cubicBezTo>
                    <a:pt x="67" y="215"/>
                    <a:pt x="68" y="216"/>
                    <a:pt x="70" y="216"/>
                  </a:cubicBezTo>
                  <a:cubicBezTo>
                    <a:pt x="70" y="216"/>
                    <a:pt x="70" y="217"/>
                    <a:pt x="70" y="217"/>
                  </a:cubicBezTo>
                  <a:cubicBezTo>
                    <a:pt x="72" y="217"/>
                    <a:pt x="73" y="216"/>
                    <a:pt x="74" y="215"/>
                  </a:cubicBezTo>
                  <a:cubicBezTo>
                    <a:pt x="74" y="215"/>
                    <a:pt x="74" y="215"/>
                    <a:pt x="74" y="215"/>
                  </a:cubicBezTo>
                  <a:cubicBezTo>
                    <a:pt x="74" y="215"/>
                    <a:pt x="74" y="214"/>
                    <a:pt x="74" y="214"/>
                  </a:cubicBezTo>
                  <a:cubicBezTo>
                    <a:pt x="74" y="214"/>
                    <a:pt x="75" y="213"/>
                    <a:pt x="75" y="213"/>
                  </a:cubicBezTo>
                  <a:cubicBezTo>
                    <a:pt x="75" y="212"/>
                    <a:pt x="75" y="212"/>
                    <a:pt x="75" y="212"/>
                  </a:cubicBezTo>
                  <a:cubicBezTo>
                    <a:pt x="77" y="213"/>
                    <a:pt x="79" y="212"/>
                    <a:pt x="82" y="213"/>
                  </a:cubicBezTo>
                  <a:cubicBezTo>
                    <a:pt x="84" y="213"/>
                    <a:pt x="86" y="214"/>
                    <a:pt x="88" y="214"/>
                  </a:cubicBezTo>
                  <a:cubicBezTo>
                    <a:pt x="88" y="214"/>
                    <a:pt x="88" y="214"/>
                    <a:pt x="88" y="214"/>
                  </a:cubicBezTo>
                  <a:cubicBezTo>
                    <a:pt x="95" y="218"/>
                    <a:pt x="101" y="221"/>
                    <a:pt x="108" y="224"/>
                  </a:cubicBezTo>
                  <a:cubicBezTo>
                    <a:pt x="109" y="224"/>
                    <a:pt x="109" y="223"/>
                    <a:pt x="109" y="223"/>
                  </a:cubicBezTo>
                  <a:cubicBezTo>
                    <a:pt x="101" y="219"/>
                    <a:pt x="94" y="215"/>
                    <a:pt x="88" y="211"/>
                  </a:cubicBezTo>
                  <a:cubicBezTo>
                    <a:pt x="88" y="211"/>
                    <a:pt x="88" y="211"/>
                    <a:pt x="88" y="211"/>
                  </a:cubicBezTo>
                  <a:cubicBezTo>
                    <a:pt x="85" y="207"/>
                    <a:pt x="80" y="203"/>
                    <a:pt x="82" y="197"/>
                  </a:cubicBezTo>
                  <a:cubicBezTo>
                    <a:pt x="83" y="194"/>
                    <a:pt x="86" y="192"/>
                    <a:pt x="89" y="193"/>
                  </a:cubicBezTo>
                  <a:cubicBezTo>
                    <a:pt x="92" y="195"/>
                    <a:pt x="91" y="199"/>
                    <a:pt x="87" y="200"/>
                  </a:cubicBezTo>
                  <a:cubicBezTo>
                    <a:pt x="86" y="200"/>
                    <a:pt x="86" y="201"/>
                    <a:pt x="87" y="201"/>
                  </a:cubicBezTo>
                  <a:cubicBezTo>
                    <a:pt x="90" y="202"/>
                    <a:pt x="94" y="199"/>
                    <a:pt x="94" y="196"/>
                  </a:cubicBezTo>
                  <a:cubicBezTo>
                    <a:pt x="94" y="192"/>
                    <a:pt x="90" y="190"/>
                    <a:pt x="86" y="190"/>
                  </a:cubicBezTo>
                  <a:cubicBezTo>
                    <a:pt x="82" y="191"/>
                    <a:pt x="79" y="195"/>
                    <a:pt x="79" y="199"/>
                  </a:cubicBezTo>
                  <a:cubicBezTo>
                    <a:pt x="79" y="202"/>
                    <a:pt x="80" y="205"/>
                    <a:pt x="82" y="207"/>
                  </a:cubicBezTo>
                  <a:cubicBezTo>
                    <a:pt x="77" y="204"/>
                    <a:pt x="73" y="200"/>
                    <a:pt x="69" y="196"/>
                  </a:cubicBezTo>
                  <a:cubicBezTo>
                    <a:pt x="69" y="196"/>
                    <a:pt x="69" y="196"/>
                    <a:pt x="69" y="196"/>
                  </a:cubicBezTo>
                  <a:cubicBezTo>
                    <a:pt x="69" y="195"/>
                    <a:pt x="69" y="195"/>
                    <a:pt x="69" y="195"/>
                  </a:cubicBezTo>
                  <a:cubicBezTo>
                    <a:pt x="69" y="195"/>
                    <a:pt x="69" y="195"/>
                    <a:pt x="69" y="194"/>
                  </a:cubicBezTo>
                  <a:cubicBezTo>
                    <a:pt x="71" y="191"/>
                    <a:pt x="75" y="185"/>
                    <a:pt x="75" y="180"/>
                  </a:cubicBezTo>
                  <a:cubicBezTo>
                    <a:pt x="74" y="177"/>
                    <a:pt x="72" y="175"/>
                    <a:pt x="69" y="176"/>
                  </a:cubicBezTo>
                  <a:cubicBezTo>
                    <a:pt x="65" y="176"/>
                    <a:pt x="64" y="181"/>
                    <a:pt x="63" y="184"/>
                  </a:cubicBezTo>
                  <a:cubicBezTo>
                    <a:pt x="63" y="186"/>
                    <a:pt x="63" y="189"/>
                    <a:pt x="64" y="191"/>
                  </a:cubicBezTo>
                  <a:cubicBezTo>
                    <a:pt x="64" y="192"/>
                    <a:pt x="65" y="192"/>
                    <a:pt x="65" y="193"/>
                  </a:cubicBezTo>
                  <a:cubicBezTo>
                    <a:pt x="62" y="190"/>
                    <a:pt x="59" y="187"/>
                    <a:pt x="56" y="183"/>
                  </a:cubicBezTo>
                  <a:cubicBezTo>
                    <a:pt x="56" y="183"/>
                    <a:pt x="56" y="182"/>
                    <a:pt x="55" y="182"/>
                  </a:cubicBezTo>
                  <a:cubicBezTo>
                    <a:pt x="54" y="180"/>
                    <a:pt x="53" y="178"/>
                    <a:pt x="53" y="175"/>
                  </a:cubicBezTo>
                  <a:cubicBezTo>
                    <a:pt x="52" y="173"/>
                    <a:pt x="52" y="169"/>
                    <a:pt x="54" y="166"/>
                  </a:cubicBezTo>
                  <a:cubicBezTo>
                    <a:pt x="56" y="165"/>
                    <a:pt x="60" y="164"/>
                    <a:pt x="61" y="167"/>
                  </a:cubicBezTo>
                  <a:cubicBezTo>
                    <a:pt x="63" y="169"/>
                    <a:pt x="60" y="172"/>
                    <a:pt x="58" y="172"/>
                  </a:cubicBezTo>
                  <a:cubicBezTo>
                    <a:pt x="57" y="172"/>
                    <a:pt x="57" y="174"/>
                    <a:pt x="58" y="174"/>
                  </a:cubicBezTo>
                  <a:cubicBezTo>
                    <a:pt x="65" y="176"/>
                    <a:pt x="66" y="162"/>
                    <a:pt x="58" y="162"/>
                  </a:cubicBezTo>
                  <a:cubicBezTo>
                    <a:pt x="53" y="163"/>
                    <a:pt x="51" y="167"/>
                    <a:pt x="50" y="171"/>
                  </a:cubicBezTo>
                  <a:cubicBezTo>
                    <a:pt x="50" y="173"/>
                    <a:pt x="50" y="175"/>
                    <a:pt x="51" y="177"/>
                  </a:cubicBezTo>
                  <a:cubicBezTo>
                    <a:pt x="49" y="175"/>
                    <a:pt x="47" y="172"/>
                    <a:pt x="46" y="170"/>
                  </a:cubicBezTo>
                  <a:cubicBezTo>
                    <a:pt x="46" y="170"/>
                    <a:pt x="46" y="169"/>
                    <a:pt x="46" y="169"/>
                  </a:cubicBezTo>
                  <a:cubicBezTo>
                    <a:pt x="46" y="168"/>
                    <a:pt x="46" y="168"/>
                    <a:pt x="46" y="167"/>
                  </a:cubicBezTo>
                  <a:cubicBezTo>
                    <a:pt x="45" y="165"/>
                    <a:pt x="45" y="162"/>
                    <a:pt x="45" y="160"/>
                  </a:cubicBezTo>
                  <a:cubicBezTo>
                    <a:pt x="45" y="158"/>
                    <a:pt x="46" y="155"/>
                    <a:pt x="46" y="153"/>
                  </a:cubicBezTo>
                  <a:cubicBezTo>
                    <a:pt x="48" y="153"/>
                    <a:pt x="51" y="152"/>
                    <a:pt x="52" y="150"/>
                  </a:cubicBezTo>
                  <a:cubicBezTo>
                    <a:pt x="53" y="147"/>
                    <a:pt x="51" y="144"/>
                    <a:pt x="48" y="143"/>
                  </a:cubicBezTo>
                  <a:cubicBezTo>
                    <a:pt x="46" y="142"/>
                    <a:pt x="42" y="144"/>
                    <a:pt x="42" y="147"/>
                  </a:cubicBezTo>
                  <a:cubicBezTo>
                    <a:pt x="41" y="149"/>
                    <a:pt x="43" y="151"/>
                    <a:pt x="44" y="152"/>
                  </a:cubicBezTo>
                  <a:cubicBezTo>
                    <a:pt x="44" y="152"/>
                    <a:pt x="44" y="152"/>
                    <a:pt x="44" y="152"/>
                  </a:cubicBezTo>
                  <a:cubicBezTo>
                    <a:pt x="43" y="155"/>
                    <a:pt x="43" y="158"/>
                    <a:pt x="43" y="160"/>
                  </a:cubicBezTo>
                  <a:cubicBezTo>
                    <a:pt x="43" y="162"/>
                    <a:pt x="44" y="165"/>
                    <a:pt x="44" y="167"/>
                  </a:cubicBezTo>
                  <a:cubicBezTo>
                    <a:pt x="44" y="167"/>
                    <a:pt x="44" y="167"/>
                    <a:pt x="44" y="168"/>
                  </a:cubicBezTo>
                  <a:cubicBezTo>
                    <a:pt x="43" y="165"/>
                    <a:pt x="42" y="163"/>
                    <a:pt x="40" y="160"/>
                  </a:cubicBezTo>
                  <a:cubicBezTo>
                    <a:pt x="38" y="155"/>
                    <a:pt x="35" y="150"/>
                    <a:pt x="33" y="145"/>
                  </a:cubicBezTo>
                  <a:cubicBezTo>
                    <a:pt x="33" y="145"/>
                    <a:pt x="34" y="145"/>
                    <a:pt x="34" y="145"/>
                  </a:cubicBezTo>
                  <a:cubicBezTo>
                    <a:pt x="40" y="143"/>
                    <a:pt x="54" y="135"/>
                    <a:pt x="46" y="128"/>
                  </a:cubicBezTo>
                  <a:cubicBezTo>
                    <a:pt x="40" y="122"/>
                    <a:pt x="34" y="134"/>
                    <a:pt x="32" y="140"/>
                  </a:cubicBezTo>
                  <a:cubicBezTo>
                    <a:pt x="30" y="135"/>
                    <a:pt x="28" y="130"/>
                    <a:pt x="27" y="125"/>
                  </a:cubicBezTo>
                  <a:cubicBezTo>
                    <a:pt x="27" y="123"/>
                    <a:pt x="27" y="121"/>
                    <a:pt x="27" y="119"/>
                  </a:cubicBezTo>
                  <a:cubicBezTo>
                    <a:pt x="27" y="117"/>
                    <a:pt x="28" y="114"/>
                    <a:pt x="30" y="112"/>
                  </a:cubicBezTo>
                  <a:cubicBezTo>
                    <a:pt x="31" y="110"/>
                    <a:pt x="34" y="108"/>
                    <a:pt x="37" y="110"/>
                  </a:cubicBezTo>
                  <a:cubicBezTo>
                    <a:pt x="38" y="110"/>
                    <a:pt x="39" y="112"/>
                    <a:pt x="40" y="113"/>
                  </a:cubicBezTo>
                  <a:cubicBezTo>
                    <a:pt x="40" y="114"/>
                    <a:pt x="40" y="115"/>
                    <a:pt x="39" y="116"/>
                  </a:cubicBezTo>
                  <a:cubicBezTo>
                    <a:pt x="39" y="119"/>
                    <a:pt x="37" y="118"/>
                    <a:pt x="34" y="115"/>
                  </a:cubicBezTo>
                  <a:cubicBezTo>
                    <a:pt x="35" y="115"/>
                    <a:pt x="34" y="114"/>
                    <a:pt x="34" y="114"/>
                  </a:cubicBezTo>
                  <a:cubicBezTo>
                    <a:pt x="30" y="116"/>
                    <a:pt x="32" y="121"/>
                    <a:pt x="36" y="121"/>
                  </a:cubicBezTo>
                  <a:cubicBezTo>
                    <a:pt x="41" y="121"/>
                    <a:pt x="44" y="115"/>
                    <a:pt x="42" y="111"/>
                  </a:cubicBezTo>
                  <a:cubicBezTo>
                    <a:pt x="40" y="107"/>
                    <a:pt x="34" y="106"/>
                    <a:pt x="30" y="108"/>
                  </a:cubicBezTo>
                  <a:cubicBezTo>
                    <a:pt x="27" y="111"/>
                    <a:pt x="26" y="114"/>
                    <a:pt x="25" y="118"/>
                  </a:cubicBezTo>
                  <a:cubicBezTo>
                    <a:pt x="25" y="116"/>
                    <a:pt x="24" y="114"/>
                    <a:pt x="24" y="112"/>
                  </a:cubicBezTo>
                  <a:cubicBezTo>
                    <a:pt x="24" y="112"/>
                    <a:pt x="24" y="112"/>
                    <a:pt x="24" y="111"/>
                  </a:cubicBezTo>
                  <a:cubicBezTo>
                    <a:pt x="24" y="110"/>
                    <a:pt x="24" y="109"/>
                    <a:pt x="23" y="107"/>
                  </a:cubicBezTo>
                  <a:cubicBezTo>
                    <a:pt x="24" y="107"/>
                    <a:pt x="24" y="107"/>
                    <a:pt x="24" y="107"/>
                  </a:cubicBezTo>
                  <a:cubicBezTo>
                    <a:pt x="24" y="104"/>
                    <a:pt x="25" y="101"/>
                    <a:pt x="26" y="98"/>
                  </a:cubicBezTo>
                  <a:cubicBezTo>
                    <a:pt x="28" y="96"/>
                    <a:pt x="30" y="94"/>
                    <a:pt x="32" y="92"/>
                  </a:cubicBezTo>
                  <a:cubicBezTo>
                    <a:pt x="33" y="93"/>
                    <a:pt x="36" y="93"/>
                    <a:pt x="37" y="92"/>
                  </a:cubicBezTo>
                  <a:cubicBezTo>
                    <a:pt x="40" y="91"/>
                    <a:pt x="41" y="87"/>
                    <a:pt x="40" y="84"/>
                  </a:cubicBezTo>
                  <a:cubicBezTo>
                    <a:pt x="38" y="81"/>
                    <a:pt x="34" y="82"/>
                    <a:pt x="31" y="85"/>
                  </a:cubicBezTo>
                  <a:cubicBezTo>
                    <a:pt x="30" y="86"/>
                    <a:pt x="29" y="87"/>
                    <a:pt x="29" y="89"/>
                  </a:cubicBezTo>
                  <a:cubicBezTo>
                    <a:pt x="30" y="90"/>
                    <a:pt x="30" y="90"/>
                    <a:pt x="30" y="91"/>
                  </a:cubicBezTo>
                  <a:cubicBezTo>
                    <a:pt x="26" y="93"/>
                    <a:pt x="24" y="98"/>
                    <a:pt x="23" y="103"/>
                  </a:cubicBezTo>
                  <a:cubicBezTo>
                    <a:pt x="22" y="95"/>
                    <a:pt x="21" y="88"/>
                    <a:pt x="21" y="80"/>
                  </a:cubicBezTo>
                  <a:cubicBezTo>
                    <a:pt x="21" y="80"/>
                    <a:pt x="22" y="80"/>
                    <a:pt x="22" y="80"/>
                  </a:cubicBezTo>
                  <a:cubicBezTo>
                    <a:pt x="23" y="76"/>
                    <a:pt x="23" y="73"/>
                    <a:pt x="24" y="69"/>
                  </a:cubicBezTo>
                  <a:cubicBezTo>
                    <a:pt x="25" y="67"/>
                    <a:pt x="26" y="64"/>
                    <a:pt x="28" y="63"/>
                  </a:cubicBezTo>
                  <a:cubicBezTo>
                    <a:pt x="30" y="62"/>
                    <a:pt x="31" y="62"/>
                    <a:pt x="33" y="64"/>
                  </a:cubicBezTo>
                  <a:cubicBezTo>
                    <a:pt x="36" y="67"/>
                    <a:pt x="35" y="69"/>
                    <a:pt x="30" y="68"/>
                  </a:cubicBezTo>
                  <a:cubicBezTo>
                    <a:pt x="31" y="68"/>
                    <a:pt x="30" y="67"/>
                    <a:pt x="29" y="67"/>
                  </a:cubicBezTo>
                  <a:cubicBezTo>
                    <a:pt x="27" y="70"/>
                    <a:pt x="29" y="73"/>
                    <a:pt x="32" y="73"/>
                  </a:cubicBezTo>
                  <a:cubicBezTo>
                    <a:pt x="37" y="72"/>
                    <a:pt x="38" y="66"/>
                    <a:pt x="36" y="63"/>
                  </a:cubicBezTo>
                  <a:cubicBezTo>
                    <a:pt x="33" y="60"/>
                    <a:pt x="29" y="59"/>
                    <a:pt x="26" y="62"/>
                  </a:cubicBezTo>
                  <a:cubicBezTo>
                    <a:pt x="23" y="64"/>
                    <a:pt x="22" y="68"/>
                    <a:pt x="21" y="72"/>
                  </a:cubicBezTo>
                  <a:cubicBezTo>
                    <a:pt x="21" y="67"/>
                    <a:pt x="21" y="61"/>
                    <a:pt x="22" y="55"/>
                  </a:cubicBezTo>
                  <a:cubicBezTo>
                    <a:pt x="22" y="55"/>
                    <a:pt x="22" y="55"/>
                    <a:pt x="22" y="55"/>
                  </a:cubicBezTo>
                  <a:cubicBezTo>
                    <a:pt x="26" y="50"/>
                    <a:pt x="34" y="51"/>
                    <a:pt x="38" y="46"/>
                  </a:cubicBezTo>
                  <a:cubicBezTo>
                    <a:pt x="39" y="44"/>
                    <a:pt x="39" y="40"/>
                    <a:pt x="37" y="38"/>
                  </a:cubicBezTo>
                  <a:cubicBezTo>
                    <a:pt x="34" y="35"/>
                    <a:pt x="30" y="37"/>
                    <a:pt x="27" y="39"/>
                  </a:cubicBezTo>
                  <a:cubicBezTo>
                    <a:pt x="25" y="40"/>
                    <a:pt x="24" y="42"/>
                    <a:pt x="23" y="44"/>
                  </a:cubicBezTo>
                  <a:cubicBezTo>
                    <a:pt x="23" y="41"/>
                    <a:pt x="24" y="38"/>
                    <a:pt x="24" y="35"/>
                  </a:cubicBezTo>
                  <a:cubicBezTo>
                    <a:pt x="24" y="35"/>
                    <a:pt x="24" y="35"/>
                    <a:pt x="24" y="35"/>
                  </a:cubicBezTo>
                  <a:cubicBezTo>
                    <a:pt x="25" y="30"/>
                    <a:pt x="30" y="28"/>
                    <a:pt x="33" y="25"/>
                  </a:cubicBezTo>
                  <a:cubicBezTo>
                    <a:pt x="33" y="25"/>
                    <a:pt x="34" y="25"/>
                    <a:pt x="34" y="25"/>
                  </a:cubicBezTo>
                  <a:cubicBezTo>
                    <a:pt x="34" y="25"/>
                    <a:pt x="34" y="25"/>
                    <a:pt x="35" y="25"/>
                  </a:cubicBezTo>
                  <a:cubicBezTo>
                    <a:pt x="36" y="26"/>
                    <a:pt x="39" y="26"/>
                    <a:pt x="40" y="25"/>
                  </a:cubicBezTo>
                  <a:cubicBezTo>
                    <a:pt x="43" y="23"/>
                    <a:pt x="42" y="19"/>
                    <a:pt x="40" y="17"/>
                  </a:cubicBezTo>
                  <a:cubicBezTo>
                    <a:pt x="38" y="15"/>
                    <a:pt x="34" y="15"/>
                    <a:pt x="32" y="18"/>
                  </a:cubicBezTo>
                  <a:cubicBezTo>
                    <a:pt x="30" y="19"/>
                    <a:pt x="30" y="22"/>
                    <a:pt x="31" y="23"/>
                  </a:cubicBezTo>
                  <a:cubicBezTo>
                    <a:pt x="29" y="25"/>
                    <a:pt x="27" y="27"/>
                    <a:pt x="25" y="29"/>
                  </a:cubicBezTo>
                  <a:cubicBezTo>
                    <a:pt x="26" y="26"/>
                    <a:pt x="26" y="22"/>
                    <a:pt x="27" y="19"/>
                  </a:cubicBezTo>
                  <a:cubicBezTo>
                    <a:pt x="27" y="19"/>
                    <a:pt x="27" y="19"/>
                    <a:pt x="27" y="19"/>
                  </a:cubicBezTo>
                  <a:cubicBezTo>
                    <a:pt x="30" y="16"/>
                    <a:pt x="34" y="12"/>
                    <a:pt x="33" y="7"/>
                  </a:cubicBezTo>
                  <a:cubicBezTo>
                    <a:pt x="33" y="4"/>
                    <a:pt x="30" y="1"/>
                    <a:pt x="27" y="1"/>
                  </a:cubicBezTo>
                  <a:cubicBezTo>
                    <a:pt x="24" y="0"/>
                    <a:pt x="21" y="3"/>
                    <a:pt x="20" y="6"/>
                  </a:cubicBezTo>
                  <a:cubicBezTo>
                    <a:pt x="19" y="10"/>
                    <a:pt x="22" y="14"/>
                    <a:pt x="24" y="17"/>
                  </a:cubicBezTo>
                  <a:cubicBezTo>
                    <a:pt x="24" y="18"/>
                    <a:pt x="24" y="19"/>
                    <a:pt x="24" y="19"/>
                  </a:cubicBezTo>
                  <a:cubicBezTo>
                    <a:pt x="23" y="20"/>
                    <a:pt x="24" y="20"/>
                    <a:pt x="24" y="20"/>
                  </a:cubicBezTo>
                  <a:cubicBezTo>
                    <a:pt x="23" y="25"/>
                    <a:pt x="22" y="31"/>
                    <a:pt x="22" y="36"/>
                  </a:cubicBezTo>
                  <a:cubicBezTo>
                    <a:pt x="20" y="32"/>
                    <a:pt x="18" y="28"/>
                    <a:pt x="14" y="25"/>
                  </a:cubicBezTo>
                  <a:cubicBezTo>
                    <a:pt x="16" y="23"/>
                    <a:pt x="17" y="20"/>
                    <a:pt x="15" y="18"/>
                  </a:cubicBezTo>
                  <a:cubicBezTo>
                    <a:pt x="14" y="15"/>
                    <a:pt x="10" y="14"/>
                    <a:pt x="7" y="16"/>
                  </a:cubicBezTo>
                  <a:cubicBezTo>
                    <a:pt x="5" y="18"/>
                    <a:pt x="5" y="22"/>
                    <a:pt x="7" y="24"/>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9"/>
            <p:cNvSpPr/>
            <p:nvPr/>
          </p:nvSpPr>
          <p:spPr bwMode="auto">
            <a:xfrm>
              <a:off x="283" y="2318"/>
              <a:ext cx="142" cy="60"/>
            </a:xfrm>
            <a:custGeom>
              <a:avLst/>
              <a:gdLst>
                <a:gd name="T0" fmla="*/ 28 w 28"/>
                <a:gd name="T1" fmla="*/ 1 h 12"/>
                <a:gd name="T2" fmla="*/ 26 w 28"/>
                <a:gd name="T3" fmla="*/ 0 h 12"/>
                <a:gd name="T4" fmla="*/ 9 w 28"/>
                <a:gd name="T5" fmla="*/ 5 h 12"/>
                <a:gd name="T6" fmla="*/ 0 w 28"/>
                <a:gd name="T7" fmla="*/ 11 h 12"/>
                <a:gd name="T8" fmla="*/ 2 w 28"/>
                <a:gd name="T9" fmla="*/ 12 h 12"/>
                <a:gd name="T10" fmla="*/ 28 w 28"/>
                <a:gd name="T11" fmla="*/ 1 h 12"/>
              </a:gdLst>
              <a:ahLst/>
              <a:cxnLst>
                <a:cxn ang="0">
                  <a:pos x="T0" y="T1"/>
                </a:cxn>
                <a:cxn ang="0">
                  <a:pos x="T2" y="T3"/>
                </a:cxn>
                <a:cxn ang="0">
                  <a:pos x="T4" y="T5"/>
                </a:cxn>
                <a:cxn ang="0">
                  <a:pos x="T6" y="T7"/>
                </a:cxn>
                <a:cxn ang="0">
                  <a:pos x="T8" y="T9"/>
                </a:cxn>
                <a:cxn ang="0">
                  <a:pos x="T10" y="T11"/>
                </a:cxn>
              </a:cxnLst>
              <a:rect l="0" t="0" r="r" b="b"/>
              <a:pathLst>
                <a:path w="28" h="12">
                  <a:moveTo>
                    <a:pt x="28" y="1"/>
                  </a:moveTo>
                  <a:cubicBezTo>
                    <a:pt x="27" y="0"/>
                    <a:pt x="27" y="0"/>
                    <a:pt x="26" y="0"/>
                  </a:cubicBezTo>
                  <a:cubicBezTo>
                    <a:pt x="20" y="0"/>
                    <a:pt x="14" y="2"/>
                    <a:pt x="9" y="5"/>
                  </a:cubicBezTo>
                  <a:cubicBezTo>
                    <a:pt x="6" y="7"/>
                    <a:pt x="3" y="9"/>
                    <a:pt x="0" y="11"/>
                  </a:cubicBezTo>
                  <a:cubicBezTo>
                    <a:pt x="1" y="11"/>
                    <a:pt x="1" y="11"/>
                    <a:pt x="2" y="12"/>
                  </a:cubicBezTo>
                  <a:cubicBezTo>
                    <a:pt x="9" y="6"/>
                    <a:pt x="19" y="3"/>
                    <a:pt x="28" y="1"/>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0"/>
            <p:cNvSpPr/>
            <p:nvPr/>
          </p:nvSpPr>
          <p:spPr bwMode="auto">
            <a:xfrm>
              <a:off x="531" y="2601"/>
              <a:ext cx="192" cy="126"/>
            </a:xfrm>
            <a:custGeom>
              <a:avLst/>
              <a:gdLst>
                <a:gd name="T0" fmla="*/ 1 w 38"/>
                <a:gd name="T1" fmla="*/ 8 h 25"/>
                <a:gd name="T2" fmla="*/ 0 w 38"/>
                <a:gd name="T3" fmla="*/ 9 h 25"/>
                <a:gd name="T4" fmla="*/ 18 w 38"/>
                <a:gd name="T5" fmla="*/ 17 h 25"/>
                <a:gd name="T6" fmla="*/ 9 w 38"/>
                <a:gd name="T7" fmla="*/ 20 h 25"/>
                <a:gd name="T8" fmla="*/ 32 w 38"/>
                <a:gd name="T9" fmla="*/ 23 h 25"/>
                <a:gd name="T10" fmla="*/ 37 w 38"/>
                <a:gd name="T11" fmla="*/ 21 h 25"/>
                <a:gd name="T12" fmla="*/ 26 w 38"/>
                <a:gd name="T13" fmla="*/ 0 h 25"/>
                <a:gd name="T14" fmla="*/ 1 w 38"/>
                <a:gd name="T15" fmla="*/ 8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25">
                  <a:moveTo>
                    <a:pt x="1" y="8"/>
                  </a:moveTo>
                  <a:cubicBezTo>
                    <a:pt x="0" y="9"/>
                    <a:pt x="0" y="9"/>
                    <a:pt x="0" y="9"/>
                  </a:cubicBezTo>
                  <a:cubicBezTo>
                    <a:pt x="7" y="21"/>
                    <a:pt x="18" y="17"/>
                    <a:pt x="18" y="17"/>
                  </a:cubicBezTo>
                  <a:cubicBezTo>
                    <a:pt x="14" y="18"/>
                    <a:pt x="10" y="19"/>
                    <a:pt x="9" y="20"/>
                  </a:cubicBezTo>
                  <a:cubicBezTo>
                    <a:pt x="15" y="24"/>
                    <a:pt x="29" y="25"/>
                    <a:pt x="32" y="23"/>
                  </a:cubicBezTo>
                  <a:cubicBezTo>
                    <a:pt x="37" y="21"/>
                    <a:pt x="37" y="21"/>
                    <a:pt x="37" y="21"/>
                  </a:cubicBezTo>
                  <a:cubicBezTo>
                    <a:pt x="38" y="22"/>
                    <a:pt x="33" y="11"/>
                    <a:pt x="26" y="0"/>
                  </a:cubicBezTo>
                  <a:cubicBezTo>
                    <a:pt x="20" y="7"/>
                    <a:pt x="10" y="9"/>
                    <a:pt x="1" y="8"/>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1"/>
            <p:cNvSpPr/>
            <p:nvPr/>
          </p:nvSpPr>
          <p:spPr bwMode="auto">
            <a:xfrm>
              <a:off x="379" y="2479"/>
              <a:ext cx="172" cy="41"/>
            </a:xfrm>
            <a:custGeom>
              <a:avLst/>
              <a:gdLst>
                <a:gd name="T0" fmla="*/ 6 w 34"/>
                <a:gd name="T1" fmla="*/ 7 h 8"/>
                <a:gd name="T2" fmla="*/ 34 w 34"/>
                <a:gd name="T3" fmla="*/ 4 h 8"/>
                <a:gd name="T4" fmla="*/ 0 w 34"/>
                <a:gd name="T5" fmla="*/ 0 h 8"/>
                <a:gd name="T6" fmla="*/ 6 w 34"/>
                <a:gd name="T7" fmla="*/ 7 h 8"/>
              </a:gdLst>
              <a:ahLst/>
              <a:cxnLst>
                <a:cxn ang="0">
                  <a:pos x="T0" y="T1"/>
                </a:cxn>
                <a:cxn ang="0">
                  <a:pos x="T2" y="T3"/>
                </a:cxn>
                <a:cxn ang="0">
                  <a:pos x="T4" y="T5"/>
                </a:cxn>
                <a:cxn ang="0">
                  <a:pos x="T6" y="T7"/>
                </a:cxn>
              </a:cxnLst>
              <a:rect l="0" t="0" r="r" b="b"/>
              <a:pathLst>
                <a:path w="34" h="8">
                  <a:moveTo>
                    <a:pt x="6" y="7"/>
                  </a:moveTo>
                  <a:cubicBezTo>
                    <a:pt x="15" y="8"/>
                    <a:pt x="25" y="7"/>
                    <a:pt x="34" y="4"/>
                  </a:cubicBezTo>
                  <a:cubicBezTo>
                    <a:pt x="23" y="6"/>
                    <a:pt x="10" y="4"/>
                    <a:pt x="0" y="0"/>
                  </a:cubicBezTo>
                  <a:cubicBezTo>
                    <a:pt x="2" y="2"/>
                    <a:pt x="4" y="4"/>
                    <a:pt x="6" y="7"/>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2"/>
            <p:cNvSpPr/>
            <p:nvPr/>
          </p:nvSpPr>
          <p:spPr bwMode="auto">
            <a:xfrm>
              <a:off x="293" y="2328"/>
              <a:ext cx="278" cy="161"/>
            </a:xfrm>
            <a:custGeom>
              <a:avLst/>
              <a:gdLst>
                <a:gd name="T0" fmla="*/ 30 w 55"/>
                <a:gd name="T1" fmla="*/ 31 h 32"/>
                <a:gd name="T2" fmla="*/ 43 w 55"/>
                <a:gd name="T3" fmla="*/ 32 h 32"/>
                <a:gd name="T4" fmla="*/ 48 w 55"/>
                <a:gd name="T5" fmla="*/ 32 h 32"/>
                <a:gd name="T6" fmla="*/ 52 w 55"/>
                <a:gd name="T7" fmla="*/ 31 h 32"/>
                <a:gd name="T8" fmla="*/ 54 w 55"/>
                <a:gd name="T9" fmla="*/ 31 h 32"/>
                <a:gd name="T10" fmla="*/ 55 w 55"/>
                <a:gd name="T11" fmla="*/ 30 h 32"/>
                <a:gd name="T12" fmla="*/ 27 w 55"/>
                <a:gd name="T13" fmla="*/ 0 h 32"/>
                <a:gd name="T14" fmla="*/ 0 w 55"/>
                <a:gd name="T15" fmla="*/ 11 h 32"/>
                <a:gd name="T16" fmla="*/ 9 w 55"/>
                <a:gd name="T17" fmla="*/ 21 h 32"/>
                <a:gd name="T18" fmla="*/ 30 w 55"/>
                <a:gd name="T19"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32">
                  <a:moveTo>
                    <a:pt x="30" y="31"/>
                  </a:moveTo>
                  <a:cubicBezTo>
                    <a:pt x="34" y="32"/>
                    <a:pt x="39" y="32"/>
                    <a:pt x="43" y="32"/>
                  </a:cubicBezTo>
                  <a:cubicBezTo>
                    <a:pt x="45" y="32"/>
                    <a:pt x="47" y="32"/>
                    <a:pt x="48" y="32"/>
                  </a:cubicBezTo>
                  <a:cubicBezTo>
                    <a:pt x="50" y="31"/>
                    <a:pt x="51" y="31"/>
                    <a:pt x="52" y="31"/>
                  </a:cubicBezTo>
                  <a:cubicBezTo>
                    <a:pt x="52" y="31"/>
                    <a:pt x="53" y="31"/>
                    <a:pt x="54" y="31"/>
                  </a:cubicBezTo>
                  <a:cubicBezTo>
                    <a:pt x="54" y="31"/>
                    <a:pt x="55" y="30"/>
                    <a:pt x="55" y="30"/>
                  </a:cubicBezTo>
                  <a:cubicBezTo>
                    <a:pt x="44" y="16"/>
                    <a:pt x="34" y="7"/>
                    <a:pt x="27" y="0"/>
                  </a:cubicBezTo>
                  <a:cubicBezTo>
                    <a:pt x="17" y="2"/>
                    <a:pt x="8" y="5"/>
                    <a:pt x="0" y="11"/>
                  </a:cubicBezTo>
                  <a:cubicBezTo>
                    <a:pt x="3" y="14"/>
                    <a:pt x="6" y="18"/>
                    <a:pt x="9" y="21"/>
                  </a:cubicBezTo>
                  <a:cubicBezTo>
                    <a:pt x="15" y="25"/>
                    <a:pt x="22" y="29"/>
                    <a:pt x="30" y="31"/>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3"/>
            <p:cNvSpPr/>
            <p:nvPr/>
          </p:nvSpPr>
          <p:spPr bwMode="auto">
            <a:xfrm>
              <a:off x="415" y="2489"/>
              <a:ext cx="242" cy="152"/>
            </a:xfrm>
            <a:custGeom>
              <a:avLst/>
              <a:gdLst>
                <a:gd name="T0" fmla="*/ 33 w 48"/>
                <a:gd name="T1" fmla="*/ 0 h 30"/>
                <a:gd name="T2" fmla="*/ 0 w 48"/>
                <a:gd name="T3" fmla="*/ 6 h 30"/>
                <a:gd name="T4" fmla="*/ 13 w 48"/>
                <a:gd name="T5" fmla="*/ 20 h 30"/>
                <a:gd name="T6" fmla="*/ 32 w 48"/>
                <a:gd name="T7" fmla="*/ 22 h 30"/>
                <a:gd name="T8" fmla="*/ 32 w 48"/>
                <a:gd name="T9" fmla="*/ 24 h 30"/>
                <a:gd name="T10" fmla="*/ 16 w 48"/>
                <a:gd name="T11" fmla="*/ 23 h 30"/>
                <a:gd name="T12" fmla="*/ 19 w 48"/>
                <a:gd name="T13" fmla="*/ 26 h 30"/>
                <a:gd name="T14" fmla="*/ 48 w 48"/>
                <a:gd name="T15" fmla="*/ 21 h 30"/>
                <a:gd name="T16" fmla="*/ 36 w 48"/>
                <a:gd name="T17" fmla="*/ 4 h 30"/>
                <a:gd name="T18" fmla="*/ 33 w 48"/>
                <a:gd name="T19" fmla="*/ 0 h 30"/>
                <a:gd name="T20" fmla="*/ 33 w 48"/>
                <a:gd name="T2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30">
                  <a:moveTo>
                    <a:pt x="33" y="0"/>
                  </a:moveTo>
                  <a:cubicBezTo>
                    <a:pt x="23" y="6"/>
                    <a:pt x="11" y="8"/>
                    <a:pt x="0" y="6"/>
                  </a:cubicBezTo>
                  <a:cubicBezTo>
                    <a:pt x="5" y="11"/>
                    <a:pt x="9" y="16"/>
                    <a:pt x="13" y="20"/>
                  </a:cubicBezTo>
                  <a:cubicBezTo>
                    <a:pt x="19" y="22"/>
                    <a:pt x="25" y="22"/>
                    <a:pt x="32" y="22"/>
                  </a:cubicBezTo>
                  <a:cubicBezTo>
                    <a:pt x="33" y="22"/>
                    <a:pt x="33" y="23"/>
                    <a:pt x="32" y="24"/>
                  </a:cubicBezTo>
                  <a:cubicBezTo>
                    <a:pt x="27" y="24"/>
                    <a:pt x="21" y="25"/>
                    <a:pt x="16" y="23"/>
                  </a:cubicBezTo>
                  <a:cubicBezTo>
                    <a:pt x="17" y="25"/>
                    <a:pt x="18" y="25"/>
                    <a:pt x="19" y="26"/>
                  </a:cubicBezTo>
                  <a:cubicBezTo>
                    <a:pt x="28" y="30"/>
                    <a:pt x="40" y="27"/>
                    <a:pt x="48" y="21"/>
                  </a:cubicBezTo>
                  <a:cubicBezTo>
                    <a:pt x="44" y="15"/>
                    <a:pt x="40" y="9"/>
                    <a:pt x="36" y="4"/>
                  </a:cubicBezTo>
                  <a:cubicBezTo>
                    <a:pt x="35" y="3"/>
                    <a:pt x="34" y="1"/>
                    <a:pt x="33" y="0"/>
                  </a:cubicBezTo>
                  <a:cubicBezTo>
                    <a:pt x="33" y="0"/>
                    <a:pt x="33" y="0"/>
                    <a:pt x="33" y="0"/>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4"/>
            <p:cNvSpPr/>
            <p:nvPr/>
          </p:nvSpPr>
          <p:spPr bwMode="auto">
            <a:xfrm>
              <a:off x="182" y="2221"/>
              <a:ext cx="227" cy="122"/>
            </a:xfrm>
            <a:custGeom>
              <a:avLst/>
              <a:gdLst>
                <a:gd name="T0" fmla="*/ 45 w 45"/>
                <a:gd name="T1" fmla="*/ 17 h 24"/>
                <a:gd name="T2" fmla="*/ 28 w 45"/>
                <a:gd name="T3" fmla="*/ 20 h 24"/>
                <a:gd name="T4" fmla="*/ 16 w 45"/>
                <a:gd name="T5" fmla="*/ 24 h 24"/>
                <a:gd name="T6" fmla="*/ 0 w 45"/>
                <a:gd name="T7" fmla="*/ 2 h 24"/>
                <a:gd name="T8" fmla="*/ 8 w 45"/>
                <a:gd name="T9" fmla="*/ 1 h 24"/>
                <a:gd name="T10" fmla="*/ 12 w 45"/>
                <a:gd name="T11" fmla="*/ 0 h 24"/>
                <a:gd name="T12" fmla="*/ 12 w 45"/>
                <a:gd name="T13" fmla="*/ 1 h 24"/>
                <a:gd name="T14" fmla="*/ 25 w 45"/>
                <a:gd name="T15" fmla="*/ 2 h 24"/>
                <a:gd name="T16" fmla="*/ 45 w 45"/>
                <a:gd name="T17"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24">
                  <a:moveTo>
                    <a:pt x="45" y="17"/>
                  </a:moveTo>
                  <a:cubicBezTo>
                    <a:pt x="39" y="17"/>
                    <a:pt x="34" y="18"/>
                    <a:pt x="28" y="20"/>
                  </a:cubicBezTo>
                  <a:cubicBezTo>
                    <a:pt x="24" y="21"/>
                    <a:pt x="19" y="21"/>
                    <a:pt x="16" y="24"/>
                  </a:cubicBezTo>
                  <a:cubicBezTo>
                    <a:pt x="10" y="16"/>
                    <a:pt x="4" y="9"/>
                    <a:pt x="0" y="2"/>
                  </a:cubicBezTo>
                  <a:cubicBezTo>
                    <a:pt x="3" y="1"/>
                    <a:pt x="6" y="1"/>
                    <a:pt x="8" y="1"/>
                  </a:cubicBezTo>
                  <a:cubicBezTo>
                    <a:pt x="9" y="1"/>
                    <a:pt x="10" y="1"/>
                    <a:pt x="12" y="0"/>
                  </a:cubicBezTo>
                  <a:cubicBezTo>
                    <a:pt x="12" y="1"/>
                    <a:pt x="12" y="1"/>
                    <a:pt x="12" y="1"/>
                  </a:cubicBezTo>
                  <a:cubicBezTo>
                    <a:pt x="25" y="2"/>
                    <a:pt x="25" y="2"/>
                    <a:pt x="25" y="2"/>
                  </a:cubicBezTo>
                  <a:cubicBezTo>
                    <a:pt x="26" y="4"/>
                    <a:pt x="33" y="7"/>
                    <a:pt x="45" y="17"/>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5"/>
            <p:cNvSpPr/>
            <p:nvPr/>
          </p:nvSpPr>
          <p:spPr bwMode="auto">
            <a:xfrm>
              <a:off x="136" y="2070"/>
              <a:ext cx="192" cy="172"/>
            </a:xfrm>
            <a:custGeom>
              <a:avLst/>
              <a:gdLst>
                <a:gd name="T0" fmla="*/ 33 w 38"/>
                <a:gd name="T1" fmla="*/ 9 h 34"/>
                <a:gd name="T2" fmla="*/ 34 w 38"/>
                <a:gd name="T3" fmla="*/ 21 h 34"/>
                <a:gd name="T4" fmla="*/ 38 w 38"/>
                <a:gd name="T5" fmla="*/ 34 h 34"/>
                <a:gd name="T6" fmla="*/ 34 w 38"/>
                <a:gd name="T7" fmla="*/ 32 h 34"/>
                <a:gd name="T8" fmla="*/ 21 w 38"/>
                <a:gd name="T9" fmla="*/ 31 h 34"/>
                <a:gd name="T10" fmla="*/ 30 w 38"/>
                <a:gd name="T11" fmla="*/ 31 h 34"/>
                <a:gd name="T12" fmla="*/ 30 w 38"/>
                <a:gd name="T13" fmla="*/ 29 h 34"/>
                <a:gd name="T14" fmla="*/ 6 w 38"/>
                <a:gd name="T15" fmla="*/ 27 h 34"/>
                <a:gd name="T16" fmla="*/ 5 w 38"/>
                <a:gd name="T17" fmla="*/ 24 h 34"/>
                <a:gd name="T18" fmla="*/ 16 w 38"/>
                <a:gd name="T19" fmla="*/ 23 h 34"/>
                <a:gd name="T20" fmla="*/ 16 w 38"/>
                <a:gd name="T21" fmla="*/ 22 h 34"/>
                <a:gd name="T22" fmla="*/ 4 w 38"/>
                <a:gd name="T23" fmla="*/ 22 h 34"/>
                <a:gd name="T24" fmla="*/ 6 w 38"/>
                <a:gd name="T25" fmla="*/ 3 h 34"/>
                <a:gd name="T26" fmla="*/ 33 w 38"/>
                <a:gd name="T27" fmla="*/ 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34">
                  <a:moveTo>
                    <a:pt x="33" y="9"/>
                  </a:moveTo>
                  <a:cubicBezTo>
                    <a:pt x="33" y="13"/>
                    <a:pt x="34" y="17"/>
                    <a:pt x="34" y="21"/>
                  </a:cubicBezTo>
                  <a:cubicBezTo>
                    <a:pt x="35" y="25"/>
                    <a:pt x="35" y="30"/>
                    <a:pt x="38" y="34"/>
                  </a:cubicBezTo>
                  <a:cubicBezTo>
                    <a:pt x="36" y="33"/>
                    <a:pt x="35" y="32"/>
                    <a:pt x="34" y="32"/>
                  </a:cubicBezTo>
                  <a:cubicBezTo>
                    <a:pt x="21" y="31"/>
                    <a:pt x="21" y="31"/>
                    <a:pt x="21" y="31"/>
                  </a:cubicBezTo>
                  <a:cubicBezTo>
                    <a:pt x="24" y="30"/>
                    <a:pt x="27" y="30"/>
                    <a:pt x="30" y="31"/>
                  </a:cubicBezTo>
                  <a:cubicBezTo>
                    <a:pt x="31" y="31"/>
                    <a:pt x="31" y="30"/>
                    <a:pt x="30" y="29"/>
                  </a:cubicBezTo>
                  <a:cubicBezTo>
                    <a:pt x="23" y="26"/>
                    <a:pt x="14" y="26"/>
                    <a:pt x="6" y="27"/>
                  </a:cubicBezTo>
                  <a:cubicBezTo>
                    <a:pt x="6" y="26"/>
                    <a:pt x="5" y="25"/>
                    <a:pt x="5" y="24"/>
                  </a:cubicBezTo>
                  <a:cubicBezTo>
                    <a:pt x="8" y="23"/>
                    <a:pt x="12" y="23"/>
                    <a:pt x="16" y="23"/>
                  </a:cubicBezTo>
                  <a:cubicBezTo>
                    <a:pt x="16" y="23"/>
                    <a:pt x="17" y="23"/>
                    <a:pt x="16" y="22"/>
                  </a:cubicBezTo>
                  <a:cubicBezTo>
                    <a:pt x="13" y="21"/>
                    <a:pt x="8" y="21"/>
                    <a:pt x="4" y="22"/>
                  </a:cubicBezTo>
                  <a:cubicBezTo>
                    <a:pt x="0" y="13"/>
                    <a:pt x="0" y="6"/>
                    <a:pt x="6" y="3"/>
                  </a:cubicBezTo>
                  <a:cubicBezTo>
                    <a:pt x="10" y="0"/>
                    <a:pt x="20" y="3"/>
                    <a:pt x="33" y="9"/>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36"/>
            <p:cNvSpPr/>
            <p:nvPr/>
          </p:nvSpPr>
          <p:spPr bwMode="auto">
            <a:xfrm>
              <a:off x="308" y="2120"/>
              <a:ext cx="26" cy="117"/>
            </a:xfrm>
            <a:custGeom>
              <a:avLst/>
              <a:gdLst>
                <a:gd name="T0" fmla="*/ 3 w 5"/>
                <a:gd name="T1" fmla="*/ 1 h 23"/>
                <a:gd name="T2" fmla="*/ 0 w 5"/>
                <a:gd name="T3" fmla="*/ 0 h 23"/>
                <a:gd name="T4" fmla="*/ 1 w 5"/>
                <a:gd name="T5" fmla="*/ 9 h 23"/>
                <a:gd name="T6" fmla="*/ 5 w 5"/>
                <a:gd name="T7" fmla="*/ 23 h 23"/>
                <a:gd name="T8" fmla="*/ 3 w 5"/>
                <a:gd name="T9" fmla="*/ 1 h 23"/>
              </a:gdLst>
              <a:ahLst/>
              <a:cxnLst>
                <a:cxn ang="0">
                  <a:pos x="T0" y="T1"/>
                </a:cxn>
                <a:cxn ang="0">
                  <a:pos x="T2" y="T3"/>
                </a:cxn>
                <a:cxn ang="0">
                  <a:pos x="T4" y="T5"/>
                </a:cxn>
                <a:cxn ang="0">
                  <a:pos x="T6" y="T7"/>
                </a:cxn>
                <a:cxn ang="0">
                  <a:pos x="T8" y="T9"/>
                </a:cxn>
              </a:cxnLst>
              <a:rect l="0" t="0" r="r" b="b"/>
              <a:pathLst>
                <a:path w="5" h="23">
                  <a:moveTo>
                    <a:pt x="3" y="1"/>
                  </a:moveTo>
                  <a:cubicBezTo>
                    <a:pt x="2" y="1"/>
                    <a:pt x="1" y="0"/>
                    <a:pt x="0" y="0"/>
                  </a:cubicBezTo>
                  <a:cubicBezTo>
                    <a:pt x="0" y="3"/>
                    <a:pt x="1" y="6"/>
                    <a:pt x="1" y="9"/>
                  </a:cubicBezTo>
                  <a:cubicBezTo>
                    <a:pt x="2" y="14"/>
                    <a:pt x="2" y="19"/>
                    <a:pt x="5" y="23"/>
                  </a:cubicBezTo>
                  <a:cubicBezTo>
                    <a:pt x="3" y="16"/>
                    <a:pt x="3" y="8"/>
                    <a:pt x="3" y="1"/>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37"/>
            <p:cNvSpPr/>
            <p:nvPr/>
          </p:nvSpPr>
          <p:spPr bwMode="auto">
            <a:xfrm>
              <a:off x="490" y="2232"/>
              <a:ext cx="21" cy="96"/>
            </a:xfrm>
            <a:custGeom>
              <a:avLst/>
              <a:gdLst>
                <a:gd name="T0" fmla="*/ 0 w 4"/>
                <a:gd name="T1" fmla="*/ 19 h 19"/>
                <a:gd name="T2" fmla="*/ 3 w 4"/>
                <a:gd name="T3" fmla="*/ 0 h 19"/>
                <a:gd name="T4" fmla="*/ 3 w 4"/>
                <a:gd name="T5" fmla="*/ 0 h 19"/>
                <a:gd name="T6" fmla="*/ 0 w 4"/>
                <a:gd name="T7" fmla="*/ 19 h 19"/>
              </a:gdLst>
              <a:ahLst/>
              <a:cxnLst>
                <a:cxn ang="0">
                  <a:pos x="T0" y="T1"/>
                </a:cxn>
                <a:cxn ang="0">
                  <a:pos x="T2" y="T3"/>
                </a:cxn>
                <a:cxn ang="0">
                  <a:pos x="T4" y="T5"/>
                </a:cxn>
                <a:cxn ang="0">
                  <a:pos x="T6" y="T7"/>
                </a:cxn>
              </a:cxnLst>
              <a:rect l="0" t="0" r="r" b="b"/>
              <a:pathLst>
                <a:path w="4" h="19">
                  <a:moveTo>
                    <a:pt x="0" y="19"/>
                  </a:moveTo>
                  <a:cubicBezTo>
                    <a:pt x="2" y="13"/>
                    <a:pt x="4" y="6"/>
                    <a:pt x="3" y="0"/>
                  </a:cubicBezTo>
                  <a:cubicBezTo>
                    <a:pt x="3" y="0"/>
                    <a:pt x="3" y="0"/>
                    <a:pt x="3" y="0"/>
                  </a:cubicBezTo>
                  <a:cubicBezTo>
                    <a:pt x="3" y="6"/>
                    <a:pt x="2" y="12"/>
                    <a:pt x="0" y="19"/>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38"/>
            <p:cNvSpPr/>
            <p:nvPr/>
          </p:nvSpPr>
          <p:spPr bwMode="auto">
            <a:xfrm>
              <a:off x="480" y="2237"/>
              <a:ext cx="46" cy="126"/>
            </a:xfrm>
            <a:custGeom>
              <a:avLst/>
              <a:gdLst>
                <a:gd name="T0" fmla="*/ 2 w 9"/>
                <a:gd name="T1" fmla="*/ 23 h 25"/>
                <a:gd name="T2" fmla="*/ 5 w 9"/>
                <a:gd name="T3" fmla="*/ 16 h 25"/>
                <a:gd name="T4" fmla="*/ 9 w 9"/>
                <a:gd name="T5" fmla="*/ 2 h 25"/>
                <a:gd name="T6" fmla="*/ 6 w 9"/>
                <a:gd name="T7" fmla="*/ 0 h 25"/>
                <a:gd name="T8" fmla="*/ 0 w 9"/>
                <a:gd name="T9" fmla="*/ 25 h 25"/>
                <a:gd name="T10" fmla="*/ 0 w 9"/>
                <a:gd name="T11" fmla="*/ 25 h 25"/>
                <a:gd name="T12" fmla="*/ 0 w 9"/>
                <a:gd name="T13" fmla="*/ 25 h 25"/>
                <a:gd name="T14" fmla="*/ 2 w 9"/>
                <a:gd name="T15" fmla="*/ 23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25">
                  <a:moveTo>
                    <a:pt x="2" y="23"/>
                  </a:moveTo>
                  <a:cubicBezTo>
                    <a:pt x="3" y="21"/>
                    <a:pt x="4" y="18"/>
                    <a:pt x="5" y="16"/>
                  </a:cubicBezTo>
                  <a:cubicBezTo>
                    <a:pt x="7" y="11"/>
                    <a:pt x="8" y="7"/>
                    <a:pt x="9" y="2"/>
                  </a:cubicBezTo>
                  <a:cubicBezTo>
                    <a:pt x="8" y="1"/>
                    <a:pt x="7" y="1"/>
                    <a:pt x="6" y="0"/>
                  </a:cubicBezTo>
                  <a:cubicBezTo>
                    <a:pt x="7" y="8"/>
                    <a:pt x="4" y="17"/>
                    <a:pt x="0" y="25"/>
                  </a:cubicBezTo>
                  <a:cubicBezTo>
                    <a:pt x="0" y="25"/>
                    <a:pt x="0" y="25"/>
                    <a:pt x="0" y="25"/>
                  </a:cubicBezTo>
                  <a:cubicBezTo>
                    <a:pt x="0" y="25"/>
                    <a:pt x="0" y="25"/>
                    <a:pt x="0" y="25"/>
                  </a:cubicBezTo>
                  <a:cubicBezTo>
                    <a:pt x="1" y="24"/>
                    <a:pt x="1" y="24"/>
                    <a:pt x="2" y="23"/>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9"/>
            <p:cNvSpPr/>
            <p:nvPr/>
          </p:nvSpPr>
          <p:spPr bwMode="auto">
            <a:xfrm>
              <a:off x="485" y="2247"/>
              <a:ext cx="157" cy="258"/>
            </a:xfrm>
            <a:custGeom>
              <a:avLst/>
              <a:gdLst>
                <a:gd name="T0" fmla="*/ 25 w 31"/>
                <a:gd name="T1" fmla="*/ 39 h 51"/>
                <a:gd name="T2" fmla="*/ 31 w 31"/>
                <a:gd name="T3" fmla="*/ 25 h 51"/>
                <a:gd name="T4" fmla="*/ 31 w 31"/>
                <a:gd name="T5" fmla="*/ 23 h 51"/>
                <a:gd name="T6" fmla="*/ 29 w 31"/>
                <a:gd name="T7" fmla="*/ 40 h 51"/>
                <a:gd name="T8" fmla="*/ 24 w 31"/>
                <a:gd name="T9" fmla="*/ 51 h 51"/>
                <a:gd name="T10" fmla="*/ 16 w 31"/>
                <a:gd name="T11" fmla="*/ 41 h 51"/>
                <a:gd name="T12" fmla="*/ 0 w 31"/>
                <a:gd name="T13" fmla="*/ 24 h 51"/>
                <a:gd name="T14" fmla="*/ 0 w 31"/>
                <a:gd name="T15" fmla="*/ 24 h 51"/>
                <a:gd name="T16" fmla="*/ 0 w 31"/>
                <a:gd name="T17" fmla="*/ 23 h 51"/>
                <a:gd name="T18" fmla="*/ 2 w 31"/>
                <a:gd name="T19" fmla="*/ 21 h 51"/>
                <a:gd name="T20" fmla="*/ 5 w 31"/>
                <a:gd name="T21" fmla="*/ 13 h 51"/>
                <a:gd name="T22" fmla="*/ 9 w 31"/>
                <a:gd name="T23" fmla="*/ 0 h 51"/>
                <a:gd name="T24" fmla="*/ 27 w 31"/>
                <a:gd name="T25" fmla="*/ 13 h 51"/>
                <a:gd name="T26" fmla="*/ 27 w 31"/>
                <a:gd name="T27" fmla="*/ 22 h 51"/>
                <a:gd name="T28" fmla="*/ 24 w 31"/>
                <a:gd name="T29" fmla="*/ 38 h 51"/>
                <a:gd name="T30" fmla="*/ 25 w 31"/>
                <a:gd name="T31"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51">
                  <a:moveTo>
                    <a:pt x="25" y="39"/>
                  </a:moveTo>
                  <a:cubicBezTo>
                    <a:pt x="28" y="35"/>
                    <a:pt x="30" y="30"/>
                    <a:pt x="31" y="25"/>
                  </a:cubicBezTo>
                  <a:cubicBezTo>
                    <a:pt x="31" y="24"/>
                    <a:pt x="31" y="23"/>
                    <a:pt x="31" y="23"/>
                  </a:cubicBezTo>
                  <a:cubicBezTo>
                    <a:pt x="31" y="25"/>
                    <a:pt x="31" y="34"/>
                    <a:pt x="29" y="40"/>
                  </a:cubicBezTo>
                  <a:cubicBezTo>
                    <a:pt x="28" y="45"/>
                    <a:pt x="26" y="49"/>
                    <a:pt x="24" y="51"/>
                  </a:cubicBezTo>
                  <a:cubicBezTo>
                    <a:pt x="21" y="48"/>
                    <a:pt x="18" y="44"/>
                    <a:pt x="16" y="41"/>
                  </a:cubicBezTo>
                  <a:cubicBezTo>
                    <a:pt x="11" y="35"/>
                    <a:pt x="5" y="29"/>
                    <a:pt x="0" y="24"/>
                  </a:cubicBezTo>
                  <a:cubicBezTo>
                    <a:pt x="0" y="24"/>
                    <a:pt x="0" y="24"/>
                    <a:pt x="0" y="24"/>
                  </a:cubicBezTo>
                  <a:cubicBezTo>
                    <a:pt x="0" y="24"/>
                    <a:pt x="0" y="24"/>
                    <a:pt x="0" y="23"/>
                  </a:cubicBezTo>
                  <a:cubicBezTo>
                    <a:pt x="1" y="23"/>
                    <a:pt x="1" y="22"/>
                    <a:pt x="2" y="21"/>
                  </a:cubicBezTo>
                  <a:cubicBezTo>
                    <a:pt x="3" y="19"/>
                    <a:pt x="4" y="15"/>
                    <a:pt x="5" y="13"/>
                  </a:cubicBezTo>
                  <a:cubicBezTo>
                    <a:pt x="7" y="9"/>
                    <a:pt x="8" y="5"/>
                    <a:pt x="9" y="0"/>
                  </a:cubicBezTo>
                  <a:cubicBezTo>
                    <a:pt x="15" y="5"/>
                    <a:pt x="22" y="9"/>
                    <a:pt x="27" y="13"/>
                  </a:cubicBezTo>
                  <a:cubicBezTo>
                    <a:pt x="27" y="16"/>
                    <a:pt x="27" y="19"/>
                    <a:pt x="27" y="22"/>
                  </a:cubicBezTo>
                  <a:cubicBezTo>
                    <a:pt x="27" y="27"/>
                    <a:pt x="26" y="33"/>
                    <a:pt x="24" y="38"/>
                  </a:cubicBezTo>
                  <a:cubicBezTo>
                    <a:pt x="24" y="39"/>
                    <a:pt x="25" y="39"/>
                    <a:pt x="25" y="39"/>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40"/>
            <p:cNvSpPr/>
            <p:nvPr/>
          </p:nvSpPr>
          <p:spPr bwMode="auto">
            <a:xfrm>
              <a:off x="607" y="2333"/>
              <a:ext cx="137" cy="303"/>
            </a:xfrm>
            <a:custGeom>
              <a:avLst/>
              <a:gdLst>
                <a:gd name="T0" fmla="*/ 23 w 27"/>
                <a:gd name="T1" fmla="*/ 39 h 60"/>
                <a:gd name="T2" fmla="*/ 25 w 27"/>
                <a:gd name="T3" fmla="*/ 24 h 60"/>
                <a:gd name="T4" fmla="*/ 27 w 27"/>
                <a:gd name="T5" fmla="*/ 27 h 60"/>
                <a:gd name="T6" fmla="*/ 26 w 27"/>
                <a:gd name="T7" fmla="*/ 37 h 60"/>
                <a:gd name="T8" fmla="*/ 18 w 27"/>
                <a:gd name="T9" fmla="*/ 60 h 60"/>
                <a:gd name="T10" fmla="*/ 0 w 27"/>
                <a:gd name="T11" fmla="*/ 34 h 60"/>
                <a:gd name="T12" fmla="*/ 5 w 27"/>
                <a:gd name="T13" fmla="*/ 23 h 60"/>
                <a:gd name="T14" fmla="*/ 7 w 27"/>
                <a:gd name="T15" fmla="*/ 6 h 60"/>
                <a:gd name="T16" fmla="*/ 7 w 27"/>
                <a:gd name="T17" fmla="*/ 4 h 60"/>
                <a:gd name="T18" fmla="*/ 8 w 27"/>
                <a:gd name="T19" fmla="*/ 0 h 60"/>
                <a:gd name="T20" fmla="*/ 17 w 27"/>
                <a:gd name="T21" fmla="*/ 9 h 60"/>
                <a:gd name="T22" fmla="*/ 23 w 27"/>
                <a:gd name="T23" fmla="*/ 3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0">
                  <a:moveTo>
                    <a:pt x="23" y="39"/>
                  </a:moveTo>
                  <a:cubicBezTo>
                    <a:pt x="23" y="38"/>
                    <a:pt x="25" y="29"/>
                    <a:pt x="25" y="24"/>
                  </a:cubicBezTo>
                  <a:cubicBezTo>
                    <a:pt x="26" y="25"/>
                    <a:pt x="26" y="26"/>
                    <a:pt x="27" y="27"/>
                  </a:cubicBezTo>
                  <a:cubicBezTo>
                    <a:pt x="27" y="30"/>
                    <a:pt x="27" y="34"/>
                    <a:pt x="26" y="37"/>
                  </a:cubicBezTo>
                  <a:cubicBezTo>
                    <a:pt x="24" y="45"/>
                    <a:pt x="23" y="53"/>
                    <a:pt x="18" y="60"/>
                  </a:cubicBezTo>
                  <a:cubicBezTo>
                    <a:pt x="13" y="52"/>
                    <a:pt x="7" y="43"/>
                    <a:pt x="0" y="34"/>
                  </a:cubicBezTo>
                  <a:cubicBezTo>
                    <a:pt x="2" y="32"/>
                    <a:pt x="4" y="28"/>
                    <a:pt x="5" y="23"/>
                  </a:cubicBezTo>
                  <a:cubicBezTo>
                    <a:pt x="7" y="17"/>
                    <a:pt x="7" y="8"/>
                    <a:pt x="7" y="6"/>
                  </a:cubicBezTo>
                  <a:cubicBezTo>
                    <a:pt x="7" y="5"/>
                    <a:pt x="7" y="5"/>
                    <a:pt x="7" y="4"/>
                  </a:cubicBezTo>
                  <a:cubicBezTo>
                    <a:pt x="7" y="3"/>
                    <a:pt x="8" y="2"/>
                    <a:pt x="8" y="0"/>
                  </a:cubicBezTo>
                  <a:cubicBezTo>
                    <a:pt x="12" y="4"/>
                    <a:pt x="15" y="7"/>
                    <a:pt x="17" y="9"/>
                  </a:cubicBezTo>
                  <a:cubicBezTo>
                    <a:pt x="24" y="18"/>
                    <a:pt x="25" y="20"/>
                    <a:pt x="23" y="39"/>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41"/>
            <p:cNvSpPr/>
            <p:nvPr/>
          </p:nvSpPr>
          <p:spPr bwMode="auto">
            <a:xfrm>
              <a:off x="749" y="2530"/>
              <a:ext cx="10" cy="56"/>
            </a:xfrm>
            <a:custGeom>
              <a:avLst/>
              <a:gdLst>
                <a:gd name="T0" fmla="*/ 0 w 2"/>
                <a:gd name="T1" fmla="*/ 11 h 11"/>
                <a:gd name="T2" fmla="*/ 2 w 2"/>
                <a:gd name="T3" fmla="*/ 1 h 11"/>
                <a:gd name="T4" fmla="*/ 2 w 2"/>
                <a:gd name="T5" fmla="*/ 0 h 11"/>
                <a:gd name="T6" fmla="*/ 2 w 2"/>
                <a:gd name="T7" fmla="*/ 0 h 11"/>
                <a:gd name="T8" fmla="*/ 0 w 2"/>
                <a:gd name="T9" fmla="*/ 11 h 11"/>
              </a:gdLst>
              <a:ahLst/>
              <a:cxnLst>
                <a:cxn ang="0">
                  <a:pos x="T0" y="T1"/>
                </a:cxn>
                <a:cxn ang="0">
                  <a:pos x="T2" y="T3"/>
                </a:cxn>
                <a:cxn ang="0">
                  <a:pos x="T4" y="T5"/>
                </a:cxn>
                <a:cxn ang="0">
                  <a:pos x="T6" y="T7"/>
                </a:cxn>
                <a:cxn ang="0">
                  <a:pos x="T8" y="T9"/>
                </a:cxn>
              </a:cxnLst>
              <a:rect l="0" t="0" r="r" b="b"/>
              <a:pathLst>
                <a:path w="2" h="11">
                  <a:moveTo>
                    <a:pt x="0" y="11"/>
                  </a:moveTo>
                  <a:cubicBezTo>
                    <a:pt x="1" y="8"/>
                    <a:pt x="2" y="4"/>
                    <a:pt x="2" y="1"/>
                  </a:cubicBezTo>
                  <a:cubicBezTo>
                    <a:pt x="2" y="0"/>
                    <a:pt x="2" y="0"/>
                    <a:pt x="2" y="0"/>
                  </a:cubicBezTo>
                  <a:cubicBezTo>
                    <a:pt x="2" y="0"/>
                    <a:pt x="2" y="0"/>
                    <a:pt x="2" y="0"/>
                  </a:cubicBezTo>
                  <a:cubicBezTo>
                    <a:pt x="1" y="4"/>
                    <a:pt x="1" y="8"/>
                    <a:pt x="0" y="11"/>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42"/>
            <p:cNvSpPr/>
            <p:nvPr/>
          </p:nvSpPr>
          <p:spPr bwMode="auto">
            <a:xfrm>
              <a:off x="703" y="2484"/>
              <a:ext cx="61" cy="218"/>
            </a:xfrm>
            <a:custGeom>
              <a:avLst/>
              <a:gdLst>
                <a:gd name="T0" fmla="*/ 4 w 12"/>
                <a:gd name="T1" fmla="*/ 26 h 43"/>
                <a:gd name="T2" fmla="*/ 4 w 12"/>
                <a:gd name="T3" fmla="*/ 25 h 43"/>
                <a:gd name="T4" fmla="*/ 9 w 12"/>
                <a:gd name="T5" fmla="*/ 10 h 43"/>
                <a:gd name="T6" fmla="*/ 10 w 12"/>
                <a:gd name="T7" fmla="*/ 3 h 43"/>
                <a:gd name="T8" fmla="*/ 10 w 12"/>
                <a:gd name="T9" fmla="*/ 2 h 43"/>
                <a:gd name="T10" fmla="*/ 9 w 12"/>
                <a:gd name="T11" fmla="*/ 0 h 43"/>
                <a:gd name="T12" fmla="*/ 8 w 12"/>
                <a:gd name="T13" fmla="*/ 8 h 43"/>
                <a:gd name="T14" fmla="*/ 0 w 12"/>
                <a:gd name="T15" fmla="*/ 31 h 43"/>
                <a:gd name="T16" fmla="*/ 6 w 12"/>
                <a:gd name="T17" fmla="*/ 43 h 43"/>
                <a:gd name="T18" fmla="*/ 12 w 12"/>
                <a:gd name="T19" fmla="*/ 16 h 43"/>
                <a:gd name="T20" fmla="*/ 5 w 12"/>
                <a:gd name="T21" fmla="*/ 26 h 43"/>
                <a:gd name="T22" fmla="*/ 4 w 12"/>
                <a:gd name="T23" fmla="*/ 2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3">
                  <a:moveTo>
                    <a:pt x="4" y="26"/>
                  </a:moveTo>
                  <a:cubicBezTo>
                    <a:pt x="4" y="26"/>
                    <a:pt x="4" y="26"/>
                    <a:pt x="4" y="25"/>
                  </a:cubicBezTo>
                  <a:cubicBezTo>
                    <a:pt x="8" y="21"/>
                    <a:pt x="9" y="16"/>
                    <a:pt x="9" y="10"/>
                  </a:cubicBezTo>
                  <a:cubicBezTo>
                    <a:pt x="10" y="8"/>
                    <a:pt x="10" y="5"/>
                    <a:pt x="10" y="3"/>
                  </a:cubicBezTo>
                  <a:cubicBezTo>
                    <a:pt x="10" y="2"/>
                    <a:pt x="10" y="2"/>
                    <a:pt x="10" y="2"/>
                  </a:cubicBezTo>
                  <a:cubicBezTo>
                    <a:pt x="10" y="1"/>
                    <a:pt x="9" y="0"/>
                    <a:pt x="9" y="0"/>
                  </a:cubicBezTo>
                  <a:cubicBezTo>
                    <a:pt x="9" y="3"/>
                    <a:pt x="9" y="5"/>
                    <a:pt x="8" y="8"/>
                  </a:cubicBezTo>
                  <a:cubicBezTo>
                    <a:pt x="6" y="16"/>
                    <a:pt x="4" y="24"/>
                    <a:pt x="0" y="31"/>
                  </a:cubicBezTo>
                  <a:cubicBezTo>
                    <a:pt x="2" y="35"/>
                    <a:pt x="4" y="39"/>
                    <a:pt x="6" y="43"/>
                  </a:cubicBezTo>
                  <a:cubicBezTo>
                    <a:pt x="11" y="39"/>
                    <a:pt x="12" y="27"/>
                    <a:pt x="12" y="16"/>
                  </a:cubicBezTo>
                  <a:cubicBezTo>
                    <a:pt x="10" y="20"/>
                    <a:pt x="8" y="23"/>
                    <a:pt x="5" y="26"/>
                  </a:cubicBezTo>
                  <a:cubicBezTo>
                    <a:pt x="5" y="27"/>
                    <a:pt x="4" y="27"/>
                    <a:pt x="4" y="26"/>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43"/>
            <p:cNvSpPr/>
            <p:nvPr/>
          </p:nvSpPr>
          <p:spPr bwMode="auto">
            <a:xfrm>
              <a:off x="328" y="2130"/>
              <a:ext cx="178" cy="228"/>
            </a:xfrm>
            <a:custGeom>
              <a:avLst/>
              <a:gdLst>
                <a:gd name="T0" fmla="*/ 29 w 35"/>
                <a:gd name="T1" fmla="*/ 45 h 45"/>
                <a:gd name="T2" fmla="*/ 33 w 35"/>
                <a:gd name="T3" fmla="*/ 19 h 45"/>
                <a:gd name="T4" fmla="*/ 7 w 35"/>
                <a:gd name="T5" fmla="*/ 3 h 45"/>
                <a:gd name="T6" fmla="*/ 5 w 35"/>
                <a:gd name="T7" fmla="*/ 18 h 45"/>
                <a:gd name="T8" fmla="*/ 4 w 35"/>
                <a:gd name="T9" fmla="*/ 19 h 45"/>
                <a:gd name="T10" fmla="*/ 3 w 35"/>
                <a:gd name="T11" fmla="*/ 1 h 45"/>
                <a:gd name="T12" fmla="*/ 0 w 35"/>
                <a:gd name="T13" fmla="*/ 0 h 45"/>
                <a:gd name="T14" fmla="*/ 2 w 35"/>
                <a:gd name="T15" fmla="*/ 23 h 45"/>
                <a:gd name="T16" fmla="*/ 29 w 35"/>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45">
                  <a:moveTo>
                    <a:pt x="29" y="45"/>
                  </a:moveTo>
                  <a:cubicBezTo>
                    <a:pt x="31" y="37"/>
                    <a:pt x="35" y="28"/>
                    <a:pt x="33" y="19"/>
                  </a:cubicBezTo>
                  <a:cubicBezTo>
                    <a:pt x="25" y="13"/>
                    <a:pt x="15" y="8"/>
                    <a:pt x="7" y="3"/>
                  </a:cubicBezTo>
                  <a:cubicBezTo>
                    <a:pt x="6" y="8"/>
                    <a:pt x="5" y="13"/>
                    <a:pt x="5" y="18"/>
                  </a:cubicBezTo>
                  <a:cubicBezTo>
                    <a:pt x="5" y="19"/>
                    <a:pt x="4" y="19"/>
                    <a:pt x="4" y="19"/>
                  </a:cubicBezTo>
                  <a:cubicBezTo>
                    <a:pt x="2" y="13"/>
                    <a:pt x="3" y="7"/>
                    <a:pt x="3" y="1"/>
                  </a:cubicBezTo>
                  <a:cubicBezTo>
                    <a:pt x="2" y="0"/>
                    <a:pt x="1" y="0"/>
                    <a:pt x="0" y="0"/>
                  </a:cubicBezTo>
                  <a:cubicBezTo>
                    <a:pt x="0" y="8"/>
                    <a:pt x="1" y="16"/>
                    <a:pt x="2" y="23"/>
                  </a:cubicBezTo>
                  <a:cubicBezTo>
                    <a:pt x="9" y="27"/>
                    <a:pt x="19" y="35"/>
                    <a:pt x="29" y="45"/>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44"/>
            <p:cNvSpPr/>
            <p:nvPr/>
          </p:nvSpPr>
          <p:spPr bwMode="auto">
            <a:xfrm>
              <a:off x="723" y="2707"/>
              <a:ext cx="76" cy="243"/>
            </a:xfrm>
            <a:custGeom>
              <a:avLst/>
              <a:gdLst>
                <a:gd name="T0" fmla="*/ 0 w 15"/>
                <a:gd name="T1" fmla="*/ 2 h 48"/>
                <a:gd name="T2" fmla="*/ 9 w 15"/>
                <a:gd name="T3" fmla="*/ 19 h 48"/>
                <a:gd name="T4" fmla="*/ 8 w 15"/>
                <a:gd name="T5" fmla="*/ 46 h 48"/>
                <a:gd name="T6" fmla="*/ 14 w 15"/>
                <a:gd name="T7" fmla="*/ 48 h 48"/>
                <a:gd name="T8" fmla="*/ 11 w 15"/>
                <a:gd name="T9" fmla="*/ 18 h 48"/>
                <a:gd name="T10" fmla="*/ 1 w 15"/>
                <a:gd name="T11" fmla="*/ 0 h 48"/>
                <a:gd name="T12" fmla="*/ 0 w 15"/>
                <a:gd name="T13" fmla="*/ 2 h 48"/>
              </a:gdLst>
              <a:ahLst/>
              <a:cxnLst>
                <a:cxn ang="0">
                  <a:pos x="T0" y="T1"/>
                </a:cxn>
                <a:cxn ang="0">
                  <a:pos x="T2" y="T3"/>
                </a:cxn>
                <a:cxn ang="0">
                  <a:pos x="T4" y="T5"/>
                </a:cxn>
                <a:cxn ang="0">
                  <a:pos x="T6" y="T7"/>
                </a:cxn>
                <a:cxn ang="0">
                  <a:pos x="T8" y="T9"/>
                </a:cxn>
                <a:cxn ang="0">
                  <a:pos x="T10" y="T11"/>
                </a:cxn>
                <a:cxn ang="0">
                  <a:pos x="T12" y="T13"/>
                </a:cxn>
              </a:cxnLst>
              <a:rect l="0" t="0" r="r" b="b"/>
              <a:pathLst>
                <a:path w="15" h="48">
                  <a:moveTo>
                    <a:pt x="0" y="2"/>
                  </a:moveTo>
                  <a:cubicBezTo>
                    <a:pt x="0" y="2"/>
                    <a:pt x="7" y="8"/>
                    <a:pt x="9" y="19"/>
                  </a:cubicBezTo>
                  <a:cubicBezTo>
                    <a:pt x="11" y="30"/>
                    <a:pt x="8" y="46"/>
                    <a:pt x="8" y="46"/>
                  </a:cubicBezTo>
                  <a:cubicBezTo>
                    <a:pt x="14" y="48"/>
                    <a:pt x="14" y="48"/>
                    <a:pt x="14" y="48"/>
                  </a:cubicBezTo>
                  <a:cubicBezTo>
                    <a:pt x="14" y="48"/>
                    <a:pt x="15" y="30"/>
                    <a:pt x="11" y="18"/>
                  </a:cubicBezTo>
                  <a:cubicBezTo>
                    <a:pt x="8" y="5"/>
                    <a:pt x="1" y="0"/>
                    <a:pt x="1" y="0"/>
                  </a:cubicBezTo>
                  <a:lnTo>
                    <a:pt x="0" y="2"/>
                  </a:ln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45"/>
            <p:cNvSpPr/>
            <p:nvPr/>
          </p:nvSpPr>
          <p:spPr bwMode="auto">
            <a:xfrm>
              <a:off x="177" y="4412"/>
              <a:ext cx="126" cy="86"/>
            </a:xfrm>
            <a:custGeom>
              <a:avLst/>
              <a:gdLst>
                <a:gd name="T0" fmla="*/ 1 w 25"/>
                <a:gd name="T1" fmla="*/ 0 h 17"/>
                <a:gd name="T2" fmla="*/ 0 w 25"/>
                <a:gd name="T3" fmla="*/ 2 h 17"/>
                <a:gd name="T4" fmla="*/ 15 w 25"/>
                <a:gd name="T5" fmla="*/ 13 h 17"/>
                <a:gd name="T6" fmla="*/ 24 w 25"/>
                <a:gd name="T7" fmla="*/ 17 h 17"/>
                <a:gd name="T8" fmla="*/ 25 w 25"/>
                <a:gd name="T9" fmla="*/ 15 h 17"/>
                <a:gd name="T10" fmla="*/ 1 w 25"/>
                <a:gd name="T11" fmla="*/ 0 h 17"/>
              </a:gdLst>
              <a:ahLst/>
              <a:cxnLst>
                <a:cxn ang="0">
                  <a:pos x="T0" y="T1"/>
                </a:cxn>
                <a:cxn ang="0">
                  <a:pos x="T2" y="T3"/>
                </a:cxn>
                <a:cxn ang="0">
                  <a:pos x="T4" y="T5"/>
                </a:cxn>
                <a:cxn ang="0">
                  <a:pos x="T6" y="T7"/>
                </a:cxn>
                <a:cxn ang="0">
                  <a:pos x="T8" y="T9"/>
                </a:cxn>
                <a:cxn ang="0">
                  <a:pos x="T10" y="T11"/>
                </a:cxn>
              </a:cxnLst>
              <a:rect l="0" t="0" r="r" b="b"/>
              <a:pathLst>
                <a:path w="25" h="17">
                  <a:moveTo>
                    <a:pt x="1" y="0"/>
                  </a:moveTo>
                  <a:cubicBezTo>
                    <a:pt x="1" y="1"/>
                    <a:pt x="0" y="2"/>
                    <a:pt x="0" y="2"/>
                  </a:cubicBezTo>
                  <a:cubicBezTo>
                    <a:pt x="5" y="7"/>
                    <a:pt x="9" y="10"/>
                    <a:pt x="15" y="13"/>
                  </a:cubicBezTo>
                  <a:cubicBezTo>
                    <a:pt x="18" y="15"/>
                    <a:pt x="21" y="16"/>
                    <a:pt x="24" y="17"/>
                  </a:cubicBezTo>
                  <a:cubicBezTo>
                    <a:pt x="24" y="17"/>
                    <a:pt x="25" y="16"/>
                    <a:pt x="25" y="15"/>
                  </a:cubicBezTo>
                  <a:cubicBezTo>
                    <a:pt x="16" y="12"/>
                    <a:pt x="8" y="7"/>
                    <a:pt x="1" y="0"/>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46"/>
            <p:cNvSpPr/>
            <p:nvPr/>
          </p:nvSpPr>
          <p:spPr bwMode="auto">
            <a:xfrm>
              <a:off x="273" y="3946"/>
              <a:ext cx="136" cy="192"/>
            </a:xfrm>
            <a:custGeom>
              <a:avLst/>
              <a:gdLst>
                <a:gd name="T0" fmla="*/ 21 w 27"/>
                <a:gd name="T1" fmla="*/ 38 h 38"/>
                <a:gd name="T2" fmla="*/ 22 w 27"/>
                <a:gd name="T3" fmla="*/ 38 h 38"/>
                <a:gd name="T4" fmla="*/ 18 w 27"/>
                <a:gd name="T5" fmla="*/ 19 h 38"/>
                <a:gd name="T6" fmla="*/ 26 w 27"/>
                <a:gd name="T7" fmla="*/ 25 h 38"/>
                <a:gd name="T8" fmla="*/ 15 w 27"/>
                <a:gd name="T9" fmla="*/ 3 h 38"/>
                <a:gd name="T10" fmla="*/ 11 w 27"/>
                <a:gd name="T11" fmla="*/ 1 h 38"/>
                <a:gd name="T12" fmla="*/ 0 w 27"/>
                <a:gd name="T13" fmla="*/ 22 h 38"/>
                <a:gd name="T14" fmla="*/ 21 w 27"/>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38">
                  <a:moveTo>
                    <a:pt x="21" y="38"/>
                  </a:moveTo>
                  <a:cubicBezTo>
                    <a:pt x="22" y="38"/>
                    <a:pt x="22" y="38"/>
                    <a:pt x="22" y="38"/>
                  </a:cubicBezTo>
                  <a:cubicBezTo>
                    <a:pt x="27" y="25"/>
                    <a:pt x="18" y="19"/>
                    <a:pt x="18" y="19"/>
                  </a:cubicBezTo>
                  <a:cubicBezTo>
                    <a:pt x="21" y="21"/>
                    <a:pt x="25" y="24"/>
                    <a:pt x="26" y="25"/>
                  </a:cubicBezTo>
                  <a:cubicBezTo>
                    <a:pt x="26" y="17"/>
                    <a:pt x="18" y="5"/>
                    <a:pt x="15" y="3"/>
                  </a:cubicBezTo>
                  <a:cubicBezTo>
                    <a:pt x="11" y="1"/>
                    <a:pt x="11" y="1"/>
                    <a:pt x="11" y="1"/>
                  </a:cubicBezTo>
                  <a:cubicBezTo>
                    <a:pt x="10" y="0"/>
                    <a:pt x="5" y="10"/>
                    <a:pt x="0" y="22"/>
                  </a:cubicBezTo>
                  <a:cubicBezTo>
                    <a:pt x="9" y="23"/>
                    <a:pt x="17" y="30"/>
                    <a:pt x="21" y="38"/>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47"/>
            <p:cNvSpPr/>
            <p:nvPr/>
          </p:nvSpPr>
          <p:spPr bwMode="auto">
            <a:xfrm>
              <a:off x="247" y="4204"/>
              <a:ext cx="97" cy="157"/>
            </a:xfrm>
            <a:custGeom>
              <a:avLst/>
              <a:gdLst>
                <a:gd name="T0" fmla="*/ 19 w 19"/>
                <a:gd name="T1" fmla="*/ 22 h 31"/>
                <a:gd name="T2" fmla="*/ 0 w 19"/>
                <a:gd name="T3" fmla="*/ 0 h 31"/>
                <a:gd name="T4" fmla="*/ 17 w 19"/>
                <a:gd name="T5" fmla="*/ 31 h 31"/>
                <a:gd name="T6" fmla="*/ 19 w 19"/>
                <a:gd name="T7" fmla="*/ 22 h 31"/>
              </a:gdLst>
              <a:ahLst/>
              <a:cxnLst>
                <a:cxn ang="0">
                  <a:pos x="T0" y="T1"/>
                </a:cxn>
                <a:cxn ang="0">
                  <a:pos x="T2" y="T3"/>
                </a:cxn>
                <a:cxn ang="0">
                  <a:pos x="T4" y="T5"/>
                </a:cxn>
                <a:cxn ang="0">
                  <a:pos x="T6" y="T7"/>
                </a:cxn>
              </a:cxnLst>
              <a:rect l="0" t="0" r="r" b="b"/>
              <a:pathLst>
                <a:path w="19" h="31">
                  <a:moveTo>
                    <a:pt x="19" y="22"/>
                  </a:moveTo>
                  <a:cubicBezTo>
                    <a:pt x="15" y="13"/>
                    <a:pt x="9" y="5"/>
                    <a:pt x="0" y="0"/>
                  </a:cubicBezTo>
                  <a:cubicBezTo>
                    <a:pt x="9" y="8"/>
                    <a:pt x="15" y="20"/>
                    <a:pt x="17" y="31"/>
                  </a:cubicBezTo>
                  <a:cubicBezTo>
                    <a:pt x="18" y="28"/>
                    <a:pt x="18" y="25"/>
                    <a:pt x="19" y="22"/>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48"/>
            <p:cNvSpPr/>
            <p:nvPr/>
          </p:nvSpPr>
          <p:spPr bwMode="auto">
            <a:xfrm>
              <a:off x="182" y="4199"/>
              <a:ext cx="136" cy="283"/>
            </a:xfrm>
            <a:custGeom>
              <a:avLst/>
              <a:gdLst>
                <a:gd name="T0" fmla="*/ 23 w 27"/>
                <a:gd name="T1" fmla="*/ 20 h 56"/>
                <a:gd name="T2" fmla="*/ 17 w 27"/>
                <a:gd name="T3" fmla="*/ 9 h 56"/>
                <a:gd name="T4" fmla="*/ 13 w 27"/>
                <a:gd name="T5" fmla="*/ 5 h 56"/>
                <a:gd name="T6" fmla="*/ 11 w 27"/>
                <a:gd name="T7" fmla="*/ 2 h 56"/>
                <a:gd name="T8" fmla="*/ 10 w 27"/>
                <a:gd name="T9" fmla="*/ 1 h 56"/>
                <a:gd name="T10" fmla="*/ 8 w 27"/>
                <a:gd name="T11" fmla="*/ 0 h 56"/>
                <a:gd name="T12" fmla="*/ 0 w 27"/>
                <a:gd name="T13" fmla="*/ 41 h 56"/>
                <a:gd name="T14" fmla="*/ 24 w 27"/>
                <a:gd name="T15" fmla="*/ 56 h 56"/>
                <a:gd name="T16" fmla="*/ 27 w 27"/>
                <a:gd name="T17" fmla="*/ 43 h 56"/>
                <a:gd name="T18" fmla="*/ 23 w 27"/>
                <a:gd name="T19"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56">
                  <a:moveTo>
                    <a:pt x="23" y="20"/>
                  </a:moveTo>
                  <a:cubicBezTo>
                    <a:pt x="22" y="16"/>
                    <a:pt x="19" y="13"/>
                    <a:pt x="17" y="9"/>
                  </a:cubicBezTo>
                  <a:cubicBezTo>
                    <a:pt x="16" y="8"/>
                    <a:pt x="15" y="6"/>
                    <a:pt x="13" y="5"/>
                  </a:cubicBezTo>
                  <a:cubicBezTo>
                    <a:pt x="13" y="4"/>
                    <a:pt x="12" y="3"/>
                    <a:pt x="11" y="2"/>
                  </a:cubicBezTo>
                  <a:cubicBezTo>
                    <a:pt x="11" y="2"/>
                    <a:pt x="10" y="2"/>
                    <a:pt x="10" y="1"/>
                  </a:cubicBezTo>
                  <a:cubicBezTo>
                    <a:pt x="9" y="1"/>
                    <a:pt x="9" y="0"/>
                    <a:pt x="8" y="0"/>
                  </a:cubicBezTo>
                  <a:cubicBezTo>
                    <a:pt x="3" y="17"/>
                    <a:pt x="1" y="31"/>
                    <a:pt x="0" y="41"/>
                  </a:cubicBezTo>
                  <a:cubicBezTo>
                    <a:pt x="7" y="47"/>
                    <a:pt x="15" y="53"/>
                    <a:pt x="24" y="56"/>
                  </a:cubicBezTo>
                  <a:cubicBezTo>
                    <a:pt x="25" y="52"/>
                    <a:pt x="26" y="48"/>
                    <a:pt x="27" y="43"/>
                  </a:cubicBezTo>
                  <a:cubicBezTo>
                    <a:pt x="27" y="36"/>
                    <a:pt x="26" y="28"/>
                    <a:pt x="23" y="20"/>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49"/>
            <p:cNvSpPr/>
            <p:nvPr/>
          </p:nvSpPr>
          <p:spPr bwMode="auto">
            <a:xfrm>
              <a:off x="227" y="4063"/>
              <a:ext cx="152" cy="242"/>
            </a:xfrm>
            <a:custGeom>
              <a:avLst/>
              <a:gdLst>
                <a:gd name="T0" fmla="*/ 0 w 30"/>
                <a:gd name="T1" fmla="*/ 25 h 48"/>
                <a:gd name="T2" fmla="*/ 23 w 30"/>
                <a:gd name="T3" fmla="*/ 48 h 48"/>
                <a:gd name="T4" fmla="*/ 27 w 30"/>
                <a:gd name="T5" fmla="*/ 30 h 48"/>
                <a:gd name="T6" fmla="*/ 19 w 30"/>
                <a:gd name="T7" fmla="*/ 12 h 48"/>
                <a:gd name="T8" fmla="*/ 20 w 30"/>
                <a:gd name="T9" fmla="*/ 12 h 48"/>
                <a:gd name="T10" fmla="*/ 29 w 30"/>
                <a:gd name="T11" fmla="*/ 25 h 48"/>
                <a:gd name="T12" fmla="*/ 30 w 30"/>
                <a:gd name="T13" fmla="*/ 21 h 48"/>
                <a:gd name="T14" fmla="*/ 9 w 30"/>
                <a:gd name="T15" fmla="*/ 0 h 48"/>
                <a:gd name="T16" fmla="*/ 1 w 30"/>
                <a:gd name="T17" fmla="*/ 20 h 48"/>
                <a:gd name="T18" fmla="*/ 0 w 30"/>
                <a:gd name="T19" fmla="*/ 25 h 48"/>
                <a:gd name="T20" fmla="*/ 0 w 30"/>
                <a:gd name="T21" fmla="*/ 2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48">
                  <a:moveTo>
                    <a:pt x="0" y="25"/>
                  </a:moveTo>
                  <a:cubicBezTo>
                    <a:pt x="10" y="29"/>
                    <a:pt x="19" y="38"/>
                    <a:pt x="23" y="48"/>
                  </a:cubicBezTo>
                  <a:cubicBezTo>
                    <a:pt x="25" y="41"/>
                    <a:pt x="26" y="35"/>
                    <a:pt x="27" y="30"/>
                  </a:cubicBezTo>
                  <a:cubicBezTo>
                    <a:pt x="26" y="24"/>
                    <a:pt x="22" y="18"/>
                    <a:pt x="19" y="12"/>
                  </a:cubicBezTo>
                  <a:cubicBezTo>
                    <a:pt x="18" y="12"/>
                    <a:pt x="19" y="11"/>
                    <a:pt x="20" y="12"/>
                  </a:cubicBezTo>
                  <a:cubicBezTo>
                    <a:pt x="23" y="16"/>
                    <a:pt x="27" y="20"/>
                    <a:pt x="29" y="25"/>
                  </a:cubicBezTo>
                  <a:cubicBezTo>
                    <a:pt x="29" y="24"/>
                    <a:pt x="29" y="22"/>
                    <a:pt x="30" y="21"/>
                  </a:cubicBezTo>
                  <a:cubicBezTo>
                    <a:pt x="28" y="11"/>
                    <a:pt x="18" y="4"/>
                    <a:pt x="9" y="0"/>
                  </a:cubicBezTo>
                  <a:cubicBezTo>
                    <a:pt x="6" y="7"/>
                    <a:pt x="3" y="14"/>
                    <a:pt x="1" y="20"/>
                  </a:cubicBezTo>
                  <a:cubicBezTo>
                    <a:pt x="1" y="21"/>
                    <a:pt x="0" y="23"/>
                    <a:pt x="0" y="25"/>
                  </a:cubicBezTo>
                  <a:cubicBezTo>
                    <a:pt x="0" y="25"/>
                    <a:pt x="0" y="25"/>
                    <a:pt x="0" y="25"/>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50"/>
            <p:cNvSpPr/>
            <p:nvPr/>
          </p:nvSpPr>
          <p:spPr bwMode="auto">
            <a:xfrm>
              <a:off x="172" y="4432"/>
              <a:ext cx="116" cy="233"/>
            </a:xfrm>
            <a:custGeom>
              <a:avLst/>
              <a:gdLst>
                <a:gd name="T0" fmla="*/ 1 w 23"/>
                <a:gd name="T1" fmla="*/ 0 h 46"/>
                <a:gd name="T2" fmla="*/ 12 w 23"/>
                <a:gd name="T3" fmla="*/ 12 h 46"/>
                <a:gd name="T4" fmla="*/ 23 w 23"/>
                <a:gd name="T5" fmla="*/ 20 h 46"/>
                <a:gd name="T6" fmla="*/ 14 w 23"/>
                <a:gd name="T7" fmla="*/ 46 h 46"/>
                <a:gd name="T8" fmla="*/ 9 w 23"/>
                <a:gd name="T9" fmla="*/ 40 h 46"/>
                <a:gd name="T10" fmla="*/ 6 w 23"/>
                <a:gd name="T11" fmla="*/ 37 h 46"/>
                <a:gd name="T12" fmla="*/ 6 w 23"/>
                <a:gd name="T13" fmla="*/ 37 h 46"/>
                <a:gd name="T14" fmla="*/ 0 w 23"/>
                <a:gd name="T15" fmla="*/ 25 h 46"/>
                <a:gd name="T16" fmla="*/ 1 w 23"/>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6">
                  <a:moveTo>
                    <a:pt x="1" y="0"/>
                  </a:moveTo>
                  <a:cubicBezTo>
                    <a:pt x="4" y="5"/>
                    <a:pt x="8" y="8"/>
                    <a:pt x="12" y="12"/>
                  </a:cubicBezTo>
                  <a:cubicBezTo>
                    <a:pt x="16" y="15"/>
                    <a:pt x="19" y="19"/>
                    <a:pt x="23" y="20"/>
                  </a:cubicBezTo>
                  <a:cubicBezTo>
                    <a:pt x="20" y="30"/>
                    <a:pt x="17" y="38"/>
                    <a:pt x="14" y="46"/>
                  </a:cubicBezTo>
                  <a:cubicBezTo>
                    <a:pt x="12" y="44"/>
                    <a:pt x="10" y="42"/>
                    <a:pt x="9" y="40"/>
                  </a:cubicBezTo>
                  <a:cubicBezTo>
                    <a:pt x="8" y="39"/>
                    <a:pt x="7" y="38"/>
                    <a:pt x="6" y="37"/>
                  </a:cubicBezTo>
                  <a:cubicBezTo>
                    <a:pt x="6" y="37"/>
                    <a:pt x="6" y="37"/>
                    <a:pt x="6" y="37"/>
                  </a:cubicBezTo>
                  <a:cubicBezTo>
                    <a:pt x="0" y="25"/>
                    <a:pt x="0" y="25"/>
                    <a:pt x="0" y="25"/>
                  </a:cubicBezTo>
                  <a:cubicBezTo>
                    <a:pt x="2" y="23"/>
                    <a:pt x="0" y="16"/>
                    <a:pt x="1" y="0"/>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51"/>
            <p:cNvSpPr/>
            <p:nvPr/>
          </p:nvSpPr>
          <p:spPr bwMode="auto">
            <a:xfrm>
              <a:off x="80" y="4538"/>
              <a:ext cx="152" cy="238"/>
            </a:xfrm>
            <a:custGeom>
              <a:avLst/>
              <a:gdLst>
                <a:gd name="T0" fmla="*/ 0 w 30"/>
                <a:gd name="T1" fmla="*/ 18 h 47"/>
                <a:gd name="T2" fmla="*/ 9 w 30"/>
                <a:gd name="T3" fmla="*/ 10 h 47"/>
                <a:gd name="T4" fmla="*/ 17 w 30"/>
                <a:gd name="T5" fmla="*/ 0 h 47"/>
                <a:gd name="T6" fmla="*/ 18 w 30"/>
                <a:gd name="T7" fmla="*/ 4 h 47"/>
                <a:gd name="T8" fmla="*/ 24 w 30"/>
                <a:gd name="T9" fmla="*/ 16 h 47"/>
                <a:gd name="T10" fmla="*/ 19 w 30"/>
                <a:gd name="T11" fmla="*/ 8 h 47"/>
                <a:gd name="T12" fmla="*/ 18 w 30"/>
                <a:gd name="T13" fmla="*/ 9 h 47"/>
                <a:gd name="T14" fmla="*/ 30 w 30"/>
                <a:gd name="T15" fmla="*/ 30 h 47"/>
                <a:gd name="T16" fmla="*/ 28 w 30"/>
                <a:gd name="T17" fmla="*/ 33 h 47"/>
                <a:gd name="T18" fmla="*/ 21 w 30"/>
                <a:gd name="T19" fmla="*/ 24 h 47"/>
                <a:gd name="T20" fmla="*/ 20 w 30"/>
                <a:gd name="T21" fmla="*/ 24 h 47"/>
                <a:gd name="T22" fmla="*/ 27 w 30"/>
                <a:gd name="T23" fmla="*/ 35 h 47"/>
                <a:gd name="T24" fmla="*/ 10 w 30"/>
                <a:gd name="T25" fmla="*/ 44 h 47"/>
                <a:gd name="T26" fmla="*/ 0 w 30"/>
                <a:gd name="T27" fmla="*/ 1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47">
                  <a:moveTo>
                    <a:pt x="0" y="18"/>
                  </a:moveTo>
                  <a:cubicBezTo>
                    <a:pt x="3" y="16"/>
                    <a:pt x="6" y="13"/>
                    <a:pt x="9" y="10"/>
                  </a:cubicBezTo>
                  <a:cubicBezTo>
                    <a:pt x="12" y="7"/>
                    <a:pt x="15" y="4"/>
                    <a:pt x="17" y="0"/>
                  </a:cubicBezTo>
                  <a:cubicBezTo>
                    <a:pt x="17" y="2"/>
                    <a:pt x="18" y="4"/>
                    <a:pt x="18" y="4"/>
                  </a:cubicBezTo>
                  <a:cubicBezTo>
                    <a:pt x="24" y="16"/>
                    <a:pt x="24" y="16"/>
                    <a:pt x="24" y="16"/>
                  </a:cubicBezTo>
                  <a:cubicBezTo>
                    <a:pt x="22" y="13"/>
                    <a:pt x="21" y="11"/>
                    <a:pt x="19" y="8"/>
                  </a:cubicBezTo>
                  <a:cubicBezTo>
                    <a:pt x="19" y="8"/>
                    <a:pt x="18" y="8"/>
                    <a:pt x="18" y="9"/>
                  </a:cubicBezTo>
                  <a:cubicBezTo>
                    <a:pt x="19" y="16"/>
                    <a:pt x="24" y="24"/>
                    <a:pt x="30" y="30"/>
                  </a:cubicBezTo>
                  <a:cubicBezTo>
                    <a:pt x="29" y="31"/>
                    <a:pt x="29" y="32"/>
                    <a:pt x="28" y="33"/>
                  </a:cubicBezTo>
                  <a:cubicBezTo>
                    <a:pt x="26" y="30"/>
                    <a:pt x="23" y="27"/>
                    <a:pt x="21" y="24"/>
                  </a:cubicBezTo>
                  <a:cubicBezTo>
                    <a:pt x="21" y="23"/>
                    <a:pt x="20" y="24"/>
                    <a:pt x="20" y="24"/>
                  </a:cubicBezTo>
                  <a:cubicBezTo>
                    <a:pt x="21" y="28"/>
                    <a:pt x="24" y="32"/>
                    <a:pt x="27" y="35"/>
                  </a:cubicBezTo>
                  <a:cubicBezTo>
                    <a:pt x="22" y="43"/>
                    <a:pt x="16" y="47"/>
                    <a:pt x="10" y="44"/>
                  </a:cubicBezTo>
                  <a:cubicBezTo>
                    <a:pt x="6" y="42"/>
                    <a:pt x="2" y="32"/>
                    <a:pt x="0" y="18"/>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52"/>
            <p:cNvSpPr/>
            <p:nvPr/>
          </p:nvSpPr>
          <p:spPr bwMode="auto">
            <a:xfrm>
              <a:off x="75" y="4538"/>
              <a:ext cx="86" cy="86"/>
            </a:xfrm>
            <a:custGeom>
              <a:avLst/>
              <a:gdLst>
                <a:gd name="T0" fmla="*/ 0 w 17"/>
                <a:gd name="T1" fmla="*/ 14 h 17"/>
                <a:gd name="T2" fmla="*/ 1 w 17"/>
                <a:gd name="T3" fmla="*/ 17 h 17"/>
                <a:gd name="T4" fmla="*/ 8 w 17"/>
                <a:gd name="T5" fmla="*/ 10 h 17"/>
                <a:gd name="T6" fmla="*/ 17 w 17"/>
                <a:gd name="T7" fmla="*/ 0 h 17"/>
                <a:gd name="T8" fmla="*/ 0 w 17"/>
                <a:gd name="T9" fmla="*/ 14 h 17"/>
              </a:gdLst>
              <a:ahLst/>
              <a:cxnLst>
                <a:cxn ang="0">
                  <a:pos x="T0" y="T1"/>
                </a:cxn>
                <a:cxn ang="0">
                  <a:pos x="T2" y="T3"/>
                </a:cxn>
                <a:cxn ang="0">
                  <a:pos x="T4" y="T5"/>
                </a:cxn>
                <a:cxn ang="0">
                  <a:pos x="T6" y="T7"/>
                </a:cxn>
                <a:cxn ang="0">
                  <a:pos x="T8" y="T9"/>
                </a:cxn>
              </a:cxnLst>
              <a:rect l="0" t="0" r="r" b="b"/>
              <a:pathLst>
                <a:path w="17" h="17">
                  <a:moveTo>
                    <a:pt x="0" y="14"/>
                  </a:moveTo>
                  <a:cubicBezTo>
                    <a:pt x="0" y="15"/>
                    <a:pt x="0" y="16"/>
                    <a:pt x="1" y="17"/>
                  </a:cubicBezTo>
                  <a:cubicBezTo>
                    <a:pt x="3" y="15"/>
                    <a:pt x="6" y="13"/>
                    <a:pt x="8" y="10"/>
                  </a:cubicBezTo>
                  <a:cubicBezTo>
                    <a:pt x="11" y="7"/>
                    <a:pt x="15" y="4"/>
                    <a:pt x="17" y="0"/>
                  </a:cubicBezTo>
                  <a:cubicBezTo>
                    <a:pt x="12" y="5"/>
                    <a:pt x="6" y="10"/>
                    <a:pt x="0" y="14"/>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53"/>
            <p:cNvSpPr/>
            <p:nvPr/>
          </p:nvSpPr>
          <p:spPr bwMode="auto">
            <a:xfrm>
              <a:off x="60" y="4356"/>
              <a:ext cx="86" cy="45"/>
            </a:xfrm>
            <a:custGeom>
              <a:avLst/>
              <a:gdLst>
                <a:gd name="T0" fmla="*/ 17 w 17"/>
                <a:gd name="T1" fmla="*/ 0 h 9"/>
                <a:gd name="T2" fmla="*/ 0 w 17"/>
                <a:gd name="T3" fmla="*/ 8 h 9"/>
                <a:gd name="T4" fmla="*/ 0 w 17"/>
                <a:gd name="T5" fmla="*/ 9 h 9"/>
                <a:gd name="T6" fmla="*/ 17 w 17"/>
                <a:gd name="T7" fmla="*/ 0 h 9"/>
              </a:gdLst>
              <a:ahLst/>
              <a:cxnLst>
                <a:cxn ang="0">
                  <a:pos x="T0" y="T1"/>
                </a:cxn>
                <a:cxn ang="0">
                  <a:pos x="T2" y="T3"/>
                </a:cxn>
                <a:cxn ang="0">
                  <a:pos x="T4" y="T5"/>
                </a:cxn>
                <a:cxn ang="0">
                  <a:pos x="T6" y="T7"/>
                </a:cxn>
              </a:cxnLst>
              <a:rect l="0" t="0" r="r" b="b"/>
              <a:pathLst>
                <a:path w="17" h="9">
                  <a:moveTo>
                    <a:pt x="17" y="0"/>
                  </a:moveTo>
                  <a:cubicBezTo>
                    <a:pt x="10" y="1"/>
                    <a:pt x="4" y="4"/>
                    <a:pt x="0" y="8"/>
                  </a:cubicBezTo>
                  <a:cubicBezTo>
                    <a:pt x="0" y="8"/>
                    <a:pt x="0" y="8"/>
                    <a:pt x="0" y="9"/>
                  </a:cubicBezTo>
                  <a:cubicBezTo>
                    <a:pt x="4" y="4"/>
                    <a:pt x="10" y="2"/>
                    <a:pt x="17" y="0"/>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54"/>
            <p:cNvSpPr/>
            <p:nvPr/>
          </p:nvSpPr>
          <p:spPr bwMode="auto">
            <a:xfrm>
              <a:off x="60" y="4341"/>
              <a:ext cx="122" cy="45"/>
            </a:xfrm>
            <a:custGeom>
              <a:avLst/>
              <a:gdLst>
                <a:gd name="T0" fmla="*/ 21 w 24"/>
                <a:gd name="T1" fmla="*/ 0 h 9"/>
                <a:gd name="T2" fmla="*/ 14 w 24"/>
                <a:gd name="T3" fmla="*/ 2 h 9"/>
                <a:gd name="T4" fmla="*/ 0 w 24"/>
                <a:gd name="T5" fmla="*/ 6 h 9"/>
                <a:gd name="T6" fmla="*/ 0 w 24"/>
                <a:gd name="T7" fmla="*/ 9 h 9"/>
                <a:gd name="T8" fmla="*/ 24 w 24"/>
                <a:gd name="T9" fmla="*/ 0 h 9"/>
                <a:gd name="T10" fmla="*/ 24 w 24"/>
                <a:gd name="T11" fmla="*/ 0 h 9"/>
                <a:gd name="T12" fmla="*/ 24 w 24"/>
                <a:gd name="T13" fmla="*/ 0 h 9"/>
                <a:gd name="T14" fmla="*/ 21 w 24"/>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9">
                  <a:moveTo>
                    <a:pt x="21" y="0"/>
                  </a:moveTo>
                  <a:cubicBezTo>
                    <a:pt x="19" y="0"/>
                    <a:pt x="16" y="1"/>
                    <a:pt x="14" y="2"/>
                  </a:cubicBezTo>
                  <a:cubicBezTo>
                    <a:pt x="9" y="3"/>
                    <a:pt x="4" y="4"/>
                    <a:pt x="0" y="6"/>
                  </a:cubicBezTo>
                  <a:cubicBezTo>
                    <a:pt x="0" y="7"/>
                    <a:pt x="0" y="8"/>
                    <a:pt x="0" y="9"/>
                  </a:cubicBezTo>
                  <a:cubicBezTo>
                    <a:pt x="6" y="4"/>
                    <a:pt x="15" y="2"/>
                    <a:pt x="24" y="0"/>
                  </a:cubicBezTo>
                  <a:cubicBezTo>
                    <a:pt x="24" y="0"/>
                    <a:pt x="24" y="0"/>
                    <a:pt x="24" y="0"/>
                  </a:cubicBezTo>
                  <a:cubicBezTo>
                    <a:pt x="24" y="0"/>
                    <a:pt x="24" y="0"/>
                    <a:pt x="24" y="0"/>
                  </a:cubicBezTo>
                  <a:cubicBezTo>
                    <a:pt x="23" y="0"/>
                    <a:pt x="22" y="0"/>
                    <a:pt x="21" y="0"/>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55"/>
            <p:cNvSpPr/>
            <p:nvPr/>
          </p:nvSpPr>
          <p:spPr bwMode="auto">
            <a:xfrm>
              <a:off x="55" y="4159"/>
              <a:ext cx="172" cy="207"/>
            </a:xfrm>
            <a:custGeom>
              <a:avLst/>
              <a:gdLst>
                <a:gd name="T0" fmla="*/ 23 w 34"/>
                <a:gd name="T1" fmla="*/ 6 h 41"/>
                <a:gd name="T2" fmla="*/ 8 w 34"/>
                <a:gd name="T3" fmla="*/ 9 h 41"/>
                <a:gd name="T4" fmla="*/ 6 w 34"/>
                <a:gd name="T5" fmla="*/ 10 h 41"/>
                <a:gd name="T6" fmla="*/ 21 w 34"/>
                <a:gd name="T7" fmla="*/ 2 h 41"/>
                <a:gd name="T8" fmla="*/ 34 w 34"/>
                <a:gd name="T9" fmla="*/ 0 h 41"/>
                <a:gd name="T10" fmla="*/ 30 w 34"/>
                <a:gd name="T11" fmla="*/ 13 h 41"/>
                <a:gd name="T12" fmla="*/ 25 w 34"/>
                <a:gd name="T13" fmla="*/ 35 h 41"/>
                <a:gd name="T14" fmla="*/ 25 w 34"/>
                <a:gd name="T15" fmla="*/ 35 h 41"/>
                <a:gd name="T16" fmla="*/ 24 w 34"/>
                <a:gd name="T17" fmla="*/ 35 h 41"/>
                <a:gd name="T18" fmla="*/ 22 w 34"/>
                <a:gd name="T19" fmla="*/ 35 h 41"/>
                <a:gd name="T20" fmla="*/ 13 w 34"/>
                <a:gd name="T21" fmla="*/ 37 h 41"/>
                <a:gd name="T22" fmla="*/ 1 w 34"/>
                <a:gd name="T23" fmla="*/ 41 h 41"/>
                <a:gd name="T24" fmla="*/ 1 w 34"/>
                <a:gd name="T25" fmla="*/ 19 h 41"/>
                <a:gd name="T26" fmla="*/ 8 w 34"/>
                <a:gd name="T27" fmla="*/ 14 h 41"/>
                <a:gd name="T28" fmla="*/ 23 w 34"/>
                <a:gd name="T29" fmla="*/ 7 h 41"/>
                <a:gd name="T30" fmla="*/ 23 w 34"/>
                <a:gd name="T31"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41">
                  <a:moveTo>
                    <a:pt x="23" y="6"/>
                  </a:moveTo>
                  <a:cubicBezTo>
                    <a:pt x="18" y="6"/>
                    <a:pt x="13" y="7"/>
                    <a:pt x="8" y="9"/>
                  </a:cubicBezTo>
                  <a:cubicBezTo>
                    <a:pt x="8" y="10"/>
                    <a:pt x="7" y="10"/>
                    <a:pt x="6" y="10"/>
                  </a:cubicBezTo>
                  <a:cubicBezTo>
                    <a:pt x="8" y="8"/>
                    <a:pt x="16" y="4"/>
                    <a:pt x="21" y="2"/>
                  </a:cubicBezTo>
                  <a:cubicBezTo>
                    <a:pt x="26" y="0"/>
                    <a:pt x="31" y="0"/>
                    <a:pt x="34" y="0"/>
                  </a:cubicBezTo>
                  <a:cubicBezTo>
                    <a:pt x="32" y="4"/>
                    <a:pt x="31" y="8"/>
                    <a:pt x="30" y="13"/>
                  </a:cubicBezTo>
                  <a:cubicBezTo>
                    <a:pt x="28" y="20"/>
                    <a:pt x="26" y="28"/>
                    <a:pt x="25" y="35"/>
                  </a:cubicBezTo>
                  <a:cubicBezTo>
                    <a:pt x="25" y="35"/>
                    <a:pt x="25" y="35"/>
                    <a:pt x="25" y="35"/>
                  </a:cubicBezTo>
                  <a:cubicBezTo>
                    <a:pt x="25" y="35"/>
                    <a:pt x="25" y="35"/>
                    <a:pt x="24" y="35"/>
                  </a:cubicBezTo>
                  <a:cubicBezTo>
                    <a:pt x="24" y="35"/>
                    <a:pt x="23" y="35"/>
                    <a:pt x="22" y="35"/>
                  </a:cubicBezTo>
                  <a:cubicBezTo>
                    <a:pt x="19" y="35"/>
                    <a:pt x="15" y="36"/>
                    <a:pt x="13" y="37"/>
                  </a:cubicBezTo>
                  <a:cubicBezTo>
                    <a:pt x="8" y="38"/>
                    <a:pt x="4" y="39"/>
                    <a:pt x="1" y="41"/>
                  </a:cubicBezTo>
                  <a:cubicBezTo>
                    <a:pt x="0" y="33"/>
                    <a:pt x="1" y="26"/>
                    <a:pt x="1" y="19"/>
                  </a:cubicBezTo>
                  <a:cubicBezTo>
                    <a:pt x="3" y="17"/>
                    <a:pt x="5" y="16"/>
                    <a:pt x="8" y="14"/>
                  </a:cubicBezTo>
                  <a:cubicBezTo>
                    <a:pt x="12" y="11"/>
                    <a:pt x="17" y="9"/>
                    <a:pt x="23" y="7"/>
                  </a:cubicBezTo>
                  <a:cubicBezTo>
                    <a:pt x="23" y="7"/>
                    <a:pt x="23" y="6"/>
                    <a:pt x="23" y="6"/>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56"/>
            <p:cNvSpPr/>
            <p:nvPr/>
          </p:nvSpPr>
          <p:spPr bwMode="auto">
            <a:xfrm>
              <a:off x="65" y="4007"/>
              <a:ext cx="213" cy="217"/>
            </a:xfrm>
            <a:custGeom>
              <a:avLst/>
              <a:gdLst>
                <a:gd name="T0" fmla="*/ 23 w 42"/>
                <a:gd name="T1" fmla="*/ 8 h 43"/>
                <a:gd name="T2" fmla="*/ 9 w 42"/>
                <a:gd name="T3" fmla="*/ 15 h 43"/>
                <a:gd name="T4" fmla="*/ 10 w 42"/>
                <a:gd name="T5" fmla="*/ 11 h 43"/>
                <a:gd name="T6" fmla="*/ 19 w 42"/>
                <a:gd name="T7" fmla="*/ 7 h 43"/>
                <a:gd name="T8" fmla="*/ 42 w 42"/>
                <a:gd name="T9" fmla="*/ 0 h 43"/>
                <a:gd name="T10" fmla="*/ 32 w 42"/>
                <a:gd name="T11" fmla="*/ 30 h 43"/>
                <a:gd name="T12" fmla="*/ 19 w 42"/>
                <a:gd name="T13" fmla="*/ 32 h 43"/>
                <a:gd name="T14" fmla="*/ 4 w 42"/>
                <a:gd name="T15" fmla="*/ 40 h 43"/>
                <a:gd name="T16" fmla="*/ 3 w 42"/>
                <a:gd name="T17" fmla="*/ 41 h 43"/>
                <a:gd name="T18" fmla="*/ 0 w 42"/>
                <a:gd name="T19" fmla="*/ 43 h 43"/>
                <a:gd name="T20" fmla="*/ 2 w 42"/>
                <a:gd name="T21" fmla="*/ 30 h 43"/>
                <a:gd name="T22" fmla="*/ 23 w 42"/>
                <a:gd name="T23" fmla="*/ 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43">
                  <a:moveTo>
                    <a:pt x="23" y="8"/>
                  </a:moveTo>
                  <a:cubicBezTo>
                    <a:pt x="22" y="8"/>
                    <a:pt x="13" y="12"/>
                    <a:pt x="9" y="15"/>
                  </a:cubicBezTo>
                  <a:cubicBezTo>
                    <a:pt x="9" y="14"/>
                    <a:pt x="9" y="13"/>
                    <a:pt x="10" y="11"/>
                  </a:cubicBezTo>
                  <a:cubicBezTo>
                    <a:pt x="13" y="10"/>
                    <a:pt x="16" y="8"/>
                    <a:pt x="19" y="7"/>
                  </a:cubicBezTo>
                  <a:cubicBezTo>
                    <a:pt x="26" y="4"/>
                    <a:pt x="34" y="0"/>
                    <a:pt x="42" y="0"/>
                  </a:cubicBezTo>
                  <a:cubicBezTo>
                    <a:pt x="38" y="9"/>
                    <a:pt x="35" y="19"/>
                    <a:pt x="32" y="30"/>
                  </a:cubicBezTo>
                  <a:cubicBezTo>
                    <a:pt x="29" y="30"/>
                    <a:pt x="24" y="30"/>
                    <a:pt x="19" y="32"/>
                  </a:cubicBezTo>
                  <a:cubicBezTo>
                    <a:pt x="14" y="34"/>
                    <a:pt x="6" y="38"/>
                    <a:pt x="4" y="40"/>
                  </a:cubicBezTo>
                  <a:cubicBezTo>
                    <a:pt x="4" y="41"/>
                    <a:pt x="3" y="41"/>
                    <a:pt x="3" y="41"/>
                  </a:cubicBezTo>
                  <a:cubicBezTo>
                    <a:pt x="2" y="41"/>
                    <a:pt x="1" y="42"/>
                    <a:pt x="0" y="43"/>
                  </a:cubicBezTo>
                  <a:cubicBezTo>
                    <a:pt x="0" y="38"/>
                    <a:pt x="1" y="33"/>
                    <a:pt x="2" y="30"/>
                  </a:cubicBezTo>
                  <a:cubicBezTo>
                    <a:pt x="5" y="20"/>
                    <a:pt x="6" y="18"/>
                    <a:pt x="23" y="8"/>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57"/>
            <p:cNvSpPr/>
            <p:nvPr/>
          </p:nvSpPr>
          <p:spPr bwMode="auto">
            <a:xfrm>
              <a:off x="156" y="3997"/>
              <a:ext cx="56" cy="25"/>
            </a:xfrm>
            <a:custGeom>
              <a:avLst/>
              <a:gdLst>
                <a:gd name="T0" fmla="*/ 11 w 11"/>
                <a:gd name="T1" fmla="*/ 0 h 5"/>
                <a:gd name="T2" fmla="*/ 1 w 11"/>
                <a:gd name="T3" fmla="*/ 4 h 5"/>
                <a:gd name="T4" fmla="*/ 0 w 11"/>
                <a:gd name="T5" fmla="*/ 5 h 5"/>
                <a:gd name="T6" fmla="*/ 1 w 11"/>
                <a:gd name="T7" fmla="*/ 4 h 5"/>
                <a:gd name="T8" fmla="*/ 11 w 11"/>
                <a:gd name="T9" fmla="*/ 0 h 5"/>
              </a:gdLst>
              <a:ahLst/>
              <a:cxnLst>
                <a:cxn ang="0">
                  <a:pos x="T0" y="T1"/>
                </a:cxn>
                <a:cxn ang="0">
                  <a:pos x="T2" y="T3"/>
                </a:cxn>
                <a:cxn ang="0">
                  <a:pos x="T4" y="T5"/>
                </a:cxn>
                <a:cxn ang="0">
                  <a:pos x="T6" y="T7"/>
                </a:cxn>
                <a:cxn ang="0">
                  <a:pos x="T8" y="T9"/>
                </a:cxn>
              </a:cxnLst>
              <a:rect l="0" t="0" r="r" b="b"/>
              <a:pathLst>
                <a:path w="11" h="5">
                  <a:moveTo>
                    <a:pt x="11" y="0"/>
                  </a:moveTo>
                  <a:cubicBezTo>
                    <a:pt x="7" y="0"/>
                    <a:pt x="4" y="2"/>
                    <a:pt x="1" y="4"/>
                  </a:cubicBezTo>
                  <a:cubicBezTo>
                    <a:pt x="0" y="4"/>
                    <a:pt x="0" y="4"/>
                    <a:pt x="0" y="5"/>
                  </a:cubicBezTo>
                  <a:cubicBezTo>
                    <a:pt x="0" y="4"/>
                    <a:pt x="0" y="4"/>
                    <a:pt x="1" y="4"/>
                  </a:cubicBezTo>
                  <a:cubicBezTo>
                    <a:pt x="4" y="2"/>
                    <a:pt x="7" y="1"/>
                    <a:pt x="11" y="0"/>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58"/>
            <p:cNvSpPr/>
            <p:nvPr/>
          </p:nvSpPr>
          <p:spPr bwMode="auto">
            <a:xfrm>
              <a:off x="126" y="3931"/>
              <a:ext cx="187" cy="121"/>
            </a:xfrm>
            <a:custGeom>
              <a:avLst/>
              <a:gdLst>
                <a:gd name="T0" fmla="*/ 24 w 37"/>
                <a:gd name="T1" fmla="*/ 13 h 24"/>
                <a:gd name="T2" fmla="*/ 24 w 37"/>
                <a:gd name="T3" fmla="*/ 13 h 24"/>
                <a:gd name="T4" fmla="*/ 8 w 37"/>
                <a:gd name="T5" fmla="*/ 18 h 24"/>
                <a:gd name="T6" fmla="*/ 2 w 37"/>
                <a:gd name="T7" fmla="*/ 22 h 24"/>
                <a:gd name="T8" fmla="*/ 1 w 37"/>
                <a:gd name="T9" fmla="*/ 22 h 24"/>
                <a:gd name="T10" fmla="*/ 0 w 37"/>
                <a:gd name="T11" fmla="*/ 24 h 24"/>
                <a:gd name="T12" fmla="*/ 7 w 37"/>
                <a:gd name="T13" fmla="*/ 20 h 24"/>
                <a:gd name="T14" fmla="*/ 31 w 37"/>
                <a:gd name="T15" fmla="*/ 14 h 24"/>
                <a:gd name="T16" fmla="*/ 37 w 37"/>
                <a:gd name="T17" fmla="*/ 2 h 24"/>
                <a:gd name="T18" fmla="*/ 12 w 37"/>
                <a:gd name="T19" fmla="*/ 12 h 24"/>
                <a:gd name="T20" fmla="*/ 24 w 37"/>
                <a:gd name="T21" fmla="*/ 12 h 24"/>
                <a:gd name="T22" fmla="*/ 24 w 37"/>
                <a:gd name="T23" fmla="*/ 1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4">
                  <a:moveTo>
                    <a:pt x="24" y="13"/>
                  </a:moveTo>
                  <a:cubicBezTo>
                    <a:pt x="24" y="13"/>
                    <a:pt x="24" y="13"/>
                    <a:pt x="24" y="13"/>
                  </a:cubicBezTo>
                  <a:cubicBezTo>
                    <a:pt x="18" y="13"/>
                    <a:pt x="13" y="16"/>
                    <a:pt x="8" y="18"/>
                  </a:cubicBezTo>
                  <a:cubicBezTo>
                    <a:pt x="6" y="19"/>
                    <a:pt x="4" y="20"/>
                    <a:pt x="2" y="22"/>
                  </a:cubicBezTo>
                  <a:cubicBezTo>
                    <a:pt x="2" y="22"/>
                    <a:pt x="2" y="22"/>
                    <a:pt x="1" y="22"/>
                  </a:cubicBezTo>
                  <a:cubicBezTo>
                    <a:pt x="1" y="23"/>
                    <a:pt x="0" y="24"/>
                    <a:pt x="0" y="24"/>
                  </a:cubicBezTo>
                  <a:cubicBezTo>
                    <a:pt x="2" y="23"/>
                    <a:pt x="5" y="21"/>
                    <a:pt x="7" y="20"/>
                  </a:cubicBezTo>
                  <a:cubicBezTo>
                    <a:pt x="15" y="17"/>
                    <a:pt x="23" y="14"/>
                    <a:pt x="31" y="14"/>
                  </a:cubicBezTo>
                  <a:cubicBezTo>
                    <a:pt x="33" y="10"/>
                    <a:pt x="35" y="6"/>
                    <a:pt x="37" y="2"/>
                  </a:cubicBezTo>
                  <a:cubicBezTo>
                    <a:pt x="31" y="0"/>
                    <a:pt x="20" y="6"/>
                    <a:pt x="12" y="12"/>
                  </a:cubicBezTo>
                  <a:cubicBezTo>
                    <a:pt x="16" y="12"/>
                    <a:pt x="20" y="11"/>
                    <a:pt x="24" y="12"/>
                  </a:cubicBezTo>
                  <a:cubicBezTo>
                    <a:pt x="24" y="12"/>
                    <a:pt x="24" y="13"/>
                    <a:pt x="24" y="13"/>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59"/>
            <p:cNvSpPr/>
            <p:nvPr/>
          </p:nvSpPr>
          <p:spPr bwMode="auto">
            <a:xfrm>
              <a:off x="60" y="4351"/>
              <a:ext cx="122" cy="248"/>
            </a:xfrm>
            <a:custGeom>
              <a:avLst/>
              <a:gdLst>
                <a:gd name="T0" fmla="*/ 24 w 24"/>
                <a:gd name="T1" fmla="*/ 0 h 49"/>
                <a:gd name="T2" fmla="*/ 0 w 24"/>
                <a:gd name="T3" fmla="*/ 11 h 49"/>
                <a:gd name="T4" fmla="*/ 2 w 24"/>
                <a:gd name="T5" fmla="*/ 42 h 49"/>
                <a:gd name="T6" fmla="*/ 15 w 24"/>
                <a:gd name="T7" fmla="*/ 35 h 49"/>
                <a:gd name="T8" fmla="*/ 16 w 24"/>
                <a:gd name="T9" fmla="*/ 35 h 49"/>
                <a:gd name="T10" fmla="*/ 2 w 24"/>
                <a:gd name="T11" fmla="*/ 46 h 49"/>
                <a:gd name="T12" fmla="*/ 3 w 24"/>
                <a:gd name="T13" fmla="*/ 49 h 49"/>
                <a:gd name="T14" fmla="*/ 21 w 24"/>
                <a:gd name="T15" fmla="*/ 34 h 49"/>
                <a:gd name="T16" fmla="*/ 24 w 24"/>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49">
                  <a:moveTo>
                    <a:pt x="24" y="0"/>
                  </a:moveTo>
                  <a:cubicBezTo>
                    <a:pt x="15" y="2"/>
                    <a:pt x="6" y="5"/>
                    <a:pt x="0" y="11"/>
                  </a:cubicBezTo>
                  <a:cubicBezTo>
                    <a:pt x="0" y="21"/>
                    <a:pt x="1" y="32"/>
                    <a:pt x="2" y="42"/>
                  </a:cubicBezTo>
                  <a:cubicBezTo>
                    <a:pt x="7" y="40"/>
                    <a:pt x="11" y="38"/>
                    <a:pt x="15" y="35"/>
                  </a:cubicBezTo>
                  <a:cubicBezTo>
                    <a:pt x="16" y="34"/>
                    <a:pt x="17" y="35"/>
                    <a:pt x="16" y="35"/>
                  </a:cubicBezTo>
                  <a:cubicBezTo>
                    <a:pt x="12" y="40"/>
                    <a:pt x="7" y="43"/>
                    <a:pt x="2" y="46"/>
                  </a:cubicBezTo>
                  <a:cubicBezTo>
                    <a:pt x="3" y="47"/>
                    <a:pt x="3" y="48"/>
                    <a:pt x="3" y="49"/>
                  </a:cubicBezTo>
                  <a:cubicBezTo>
                    <a:pt x="10" y="45"/>
                    <a:pt x="16" y="40"/>
                    <a:pt x="21" y="34"/>
                  </a:cubicBezTo>
                  <a:cubicBezTo>
                    <a:pt x="20" y="26"/>
                    <a:pt x="21" y="14"/>
                    <a:pt x="24" y="0"/>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60"/>
            <p:cNvSpPr/>
            <p:nvPr/>
          </p:nvSpPr>
          <p:spPr bwMode="auto">
            <a:xfrm>
              <a:off x="323" y="3754"/>
              <a:ext cx="167" cy="187"/>
            </a:xfrm>
            <a:custGeom>
              <a:avLst/>
              <a:gdLst>
                <a:gd name="T0" fmla="*/ 1 w 33"/>
                <a:gd name="T1" fmla="*/ 37 h 37"/>
                <a:gd name="T2" fmla="*/ 11 w 33"/>
                <a:gd name="T3" fmla="*/ 20 h 37"/>
                <a:gd name="T4" fmla="*/ 33 w 33"/>
                <a:gd name="T5" fmla="*/ 5 h 37"/>
                <a:gd name="T6" fmla="*/ 31 w 33"/>
                <a:gd name="T7" fmla="*/ 0 h 37"/>
                <a:gd name="T8" fmla="*/ 8 w 33"/>
                <a:gd name="T9" fmla="*/ 19 h 37"/>
                <a:gd name="T10" fmla="*/ 0 w 33"/>
                <a:gd name="T11" fmla="*/ 37 h 37"/>
                <a:gd name="T12" fmla="*/ 1 w 33"/>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33" h="37">
                  <a:moveTo>
                    <a:pt x="1" y="37"/>
                  </a:moveTo>
                  <a:cubicBezTo>
                    <a:pt x="1" y="37"/>
                    <a:pt x="3" y="28"/>
                    <a:pt x="11" y="20"/>
                  </a:cubicBezTo>
                  <a:cubicBezTo>
                    <a:pt x="18" y="12"/>
                    <a:pt x="33" y="5"/>
                    <a:pt x="33" y="5"/>
                  </a:cubicBezTo>
                  <a:cubicBezTo>
                    <a:pt x="31" y="0"/>
                    <a:pt x="31" y="0"/>
                    <a:pt x="31" y="0"/>
                  </a:cubicBezTo>
                  <a:cubicBezTo>
                    <a:pt x="31" y="0"/>
                    <a:pt x="16" y="9"/>
                    <a:pt x="8" y="19"/>
                  </a:cubicBezTo>
                  <a:cubicBezTo>
                    <a:pt x="0" y="29"/>
                    <a:pt x="0" y="37"/>
                    <a:pt x="0" y="37"/>
                  </a:cubicBezTo>
                  <a:lnTo>
                    <a:pt x="1" y="37"/>
                  </a:ln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61"/>
            <p:cNvSpPr/>
            <p:nvPr/>
          </p:nvSpPr>
          <p:spPr bwMode="auto">
            <a:xfrm>
              <a:off x="1447" y="5266"/>
              <a:ext cx="61" cy="157"/>
            </a:xfrm>
            <a:custGeom>
              <a:avLst/>
              <a:gdLst>
                <a:gd name="T0" fmla="*/ 5 w 12"/>
                <a:gd name="T1" fmla="*/ 22 h 31"/>
                <a:gd name="T2" fmla="*/ 0 w 12"/>
                <a:gd name="T3" fmla="*/ 31 h 31"/>
                <a:gd name="T4" fmla="*/ 9 w 12"/>
                <a:gd name="T5" fmla="*/ 24 h 31"/>
                <a:gd name="T6" fmla="*/ 9 w 12"/>
                <a:gd name="T7" fmla="*/ 0 h 31"/>
                <a:gd name="T8" fmla="*/ 5 w 12"/>
                <a:gd name="T9" fmla="*/ 22 h 31"/>
              </a:gdLst>
              <a:ahLst/>
              <a:cxnLst>
                <a:cxn ang="0">
                  <a:pos x="T0" y="T1"/>
                </a:cxn>
                <a:cxn ang="0">
                  <a:pos x="T2" y="T3"/>
                </a:cxn>
                <a:cxn ang="0">
                  <a:pos x="T4" y="T5"/>
                </a:cxn>
                <a:cxn ang="0">
                  <a:pos x="T6" y="T7"/>
                </a:cxn>
                <a:cxn ang="0">
                  <a:pos x="T8" y="T9"/>
                </a:cxn>
              </a:cxnLst>
              <a:rect l="0" t="0" r="r" b="b"/>
              <a:pathLst>
                <a:path w="12" h="31">
                  <a:moveTo>
                    <a:pt x="5" y="22"/>
                  </a:moveTo>
                  <a:cubicBezTo>
                    <a:pt x="4" y="25"/>
                    <a:pt x="2" y="28"/>
                    <a:pt x="0" y="31"/>
                  </a:cubicBezTo>
                  <a:cubicBezTo>
                    <a:pt x="3" y="29"/>
                    <a:pt x="6" y="27"/>
                    <a:pt x="9" y="24"/>
                  </a:cubicBezTo>
                  <a:cubicBezTo>
                    <a:pt x="11" y="16"/>
                    <a:pt x="12" y="7"/>
                    <a:pt x="9" y="0"/>
                  </a:cubicBezTo>
                  <a:cubicBezTo>
                    <a:pt x="10" y="7"/>
                    <a:pt x="8" y="15"/>
                    <a:pt x="5" y="22"/>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62"/>
            <p:cNvSpPr/>
            <p:nvPr/>
          </p:nvSpPr>
          <p:spPr bwMode="auto">
            <a:xfrm>
              <a:off x="1477" y="4654"/>
              <a:ext cx="112" cy="122"/>
            </a:xfrm>
            <a:custGeom>
              <a:avLst/>
              <a:gdLst>
                <a:gd name="T0" fmla="*/ 14 w 22"/>
                <a:gd name="T1" fmla="*/ 4 h 24"/>
                <a:gd name="T2" fmla="*/ 6 w 22"/>
                <a:gd name="T3" fmla="*/ 12 h 24"/>
                <a:gd name="T4" fmla="*/ 0 w 22"/>
                <a:gd name="T5" fmla="*/ 23 h 24"/>
                <a:gd name="T6" fmla="*/ 1 w 22"/>
                <a:gd name="T7" fmla="*/ 24 h 24"/>
                <a:gd name="T8" fmla="*/ 22 w 22"/>
                <a:gd name="T9" fmla="*/ 3 h 24"/>
                <a:gd name="T10" fmla="*/ 22 w 22"/>
                <a:gd name="T11" fmla="*/ 1 h 24"/>
                <a:gd name="T12" fmla="*/ 14 w 22"/>
                <a:gd name="T13" fmla="*/ 4 h 24"/>
              </a:gdLst>
              <a:ahLst/>
              <a:cxnLst>
                <a:cxn ang="0">
                  <a:pos x="T0" y="T1"/>
                </a:cxn>
                <a:cxn ang="0">
                  <a:pos x="T2" y="T3"/>
                </a:cxn>
                <a:cxn ang="0">
                  <a:pos x="T4" y="T5"/>
                </a:cxn>
                <a:cxn ang="0">
                  <a:pos x="T6" y="T7"/>
                </a:cxn>
                <a:cxn ang="0">
                  <a:pos x="T8" y="T9"/>
                </a:cxn>
                <a:cxn ang="0">
                  <a:pos x="T10" y="T11"/>
                </a:cxn>
                <a:cxn ang="0">
                  <a:pos x="T12" y="T13"/>
                </a:cxn>
              </a:cxnLst>
              <a:rect l="0" t="0" r="r" b="b"/>
              <a:pathLst>
                <a:path w="22" h="24">
                  <a:moveTo>
                    <a:pt x="14" y="4"/>
                  </a:moveTo>
                  <a:cubicBezTo>
                    <a:pt x="11" y="7"/>
                    <a:pt x="9" y="9"/>
                    <a:pt x="6" y="12"/>
                  </a:cubicBezTo>
                  <a:cubicBezTo>
                    <a:pt x="4" y="16"/>
                    <a:pt x="2" y="19"/>
                    <a:pt x="0" y="23"/>
                  </a:cubicBezTo>
                  <a:cubicBezTo>
                    <a:pt x="0" y="23"/>
                    <a:pt x="0" y="24"/>
                    <a:pt x="1" y="24"/>
                  </a:cubicBezTo>
                  <a:cubicBezTo>
                    <a:pt x="4" y="15"/>
                    <a:pt x="13" y="6"/>
                    <a:pt x="22" y="3"/>
                  </a:cubicBezTo>
                  <a:cubicBezTo>
                    <a:pt x="22" y="2"/>
                    <a:pt x="22" y="1"/>
                    <a:pt x="22" y="1"/>
                  </a:cubicBezTo>
                  <a:cubicBezTo>
                    <a:pt x="19" y="0"/>
                    <a:pt x="16" y="3"/>
                    <a:pt x="14" y="4"/>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63"/>
            <p:cNvSpPr/>
            <p:nvPr/>
          </p:nvSpPr>
          <p:spPr bwMode="auto">
            <a:xfrm>
              <a:off x="1503" y="4558"/>
              <a:ext cx="66" cy="51"/>
            </a:xfrm>
            <a:custGeom>
              <a:avLst/>
              <a:gdLst>
                <a:gd name="T0" fmla="*/ 13 w 13"/>
                <a:gd name="T1" fmla="*/ 3 h 10"/>
                <a:gd name="T2" fmla="*/ 13 w 13"/>
                <a:gd name="T3" fmla="*/ 0 h 10"/>
                <a:gd name="T4" fmla="*/ 0 w 13"/>
                <a:gd name="T5" fmla="*/ 10 h 10"/>
                <a:gd name="T6" fmla="*/ 2 w 13"/>
                <a:gd name="T7" fmla="*/ 9 h 10"/>
                <a:gd name="T8" fmla="*/ 13 w 13"/>
                <a:gd name="T9" fmla="*/ 3 h 10"/>
              </a:gdLst>
              <a:ahLst/>
              <a:cxnLst>
                <a:cxn ang="0">
                  <a:pos x="T0" y="T1"/>
                </a:cxn>
                <a:cxn ang="0">
                  <a:pos x="T2" y="T3"/>
                </a:cxn>
                <a:cxn ang="0">
                  <a:pos x="T4" y="T5"/>
                </a:cxn>
                <a:cxn ang="0">
                  <a:pos x="T6" y="T7"/>
                </a:cxn>
                <a:cxn ang="0">
                  <a:pos x="T8" y="T9"/>
                </a:cxn>
              </a:cxnLst>
              <a:rect l="0" t="0" r="r" b="b"/>
              <a:pathLst>
                <a:path w="13" h="10">
                  <a:moveTo>
                    <a:pt x="13" y="3"/>
                  </a:moveTo>
                  <a:cubicBezTo>
                    <a:pt x="13" y="2"/>
                    <a:pt x="13" y="1"/>
                    <a:pt x="13" y="0"/>
                  </a:cubicBezTo>
                  <a:cubicBezTo>
                    <a:pt x="7" y="1"/>
                    <a:pt x="3" y="5"/>
                    <a:pt x="0" y="10"/>
                  </a:cubicBezTo>
                  <a:cubicBezTo>
                    <a:pt x="1" y="10"/>
                    <a:pt x="2" y="9"/>
                    <a:pt x="2" y="9"/>
                  </a:cubicBezTo>
                  <a:cubicBezTo>
                    <a:pt x="5" y="6"/>
                    <a:pt x="9" y="4"/>
                    <a:pt x="13" y="3"/>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64"/>
            <p:cNvSpPr/>
            <p:nvPr/>
          </p:nvSpPr>
          <p:spPr bwMode="auto">
            <a:xfrm>
              <a:off x="1483" y="4584"/>
              <a:ext cx="101" cy="172"/>
            </a:xfrm>
            <a:custGeom>
              <a:avLst/>
              <a:gdLst>
                <a:gd name="T0" fmla="*/ 4 w 20"/>
                <a:gd name="T1" fmla="*/ 19 h 34"/>
                <a:gd name="T2" fmla="*/ 4 w 20"/>
                <a:gd name="T3" fmla="*/ 19 h 34"/>
                <a:gd name="T4" fmla="*/ 9 w 20"/>
                <a:gd name="T5" fmla="*/ 14 h 34"/>
                <a:gd name="T6" fmla="*/ 0 w 20"/>
                <a:gd name="T7" fmla="*/ 34 h 34"/>
                <a:gd name="T8" fmla="*/ 6 w 20"/>
                <a:gd name="T9" fmla="*/ 23 h 34"/>
                <a:gd name="T10" fmla="*/ 15 w 20"/>
                <a:gd name="T11" fmla="*/ 16 h 34"/>
                <a:gd name="T12" fmla="*/ 20 w 20"/>
                <a:gd name="T13" fmla="*/ 13 h 34"/>
                <a:gd name="T14" fmla="*/ 18 w 20"/>
                <a:gd name="T15" fmla="*/ 0 h 34"/>
                <a:gd name="T16" fmla="*/ 4 w 20"/>
                <a:gd name="T17" fmla="*/ 1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4">
                  <a:moveTo>
                    <a:pt x="4" y="19"/>
                  </a:moveTo>
                  <a:cubicBezTo>
                    <a:pt x="4" y="19"/>
                    <a:pt x="4" y="19"/>
                    <a:pt x="4" y="19"/>
                  </a:cubicBezTo>
                  <a:cubicBezTo>
                    <a:pt x="4" y="20"/>
                    <a:pt x="9" y="14"/>
                    <a:pt x="9" y="14"/>
                  </a:cubicBezTo>
                  <a:cubicBezTo>
                    <a:pt x="9" y="15"/>
                    <a:pt x="1" y="25"/>
                    <a:pt x="0" y="34"/>
                  </a:cubicBezTo>
                  <a:cubicBezTo>
                    <a:pt x="2" y="30"/>
                    <a:pt x="4" y="26"/>
                    <a:pt x="6" y="23"/>
                  </a:cubicBezTo>
                  <a:cubicBezTo>
                    <a:pt x="9" y="20"/>
                    <a:pt x="12" y="18"/>
                    <a:pt x="15" y="16"/>
                  </a:cubicBezTo>
                  <a:cubicBezTo>
                    <a:pt x="16" y="15"/>
                    <a:pt x="18" y="13"/>
                    <a:pt x="20" y="13"/>
                  </a:cubicBezTo>
                  <a:cubicBezTo>
                    <a:pt x="19" y="8"/>
                    <a:pt x="19" y="4"/>
                    <a:pt x="18" y="0"/>
                  </a:cubicBezTo>
                  <a:cubicBezTo>
                    <a:pt x="11" y="5"/>
                    <a:pt x="6" y="11"/>
                    <a:pt x="4" y="19"/>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65"/>
            <p:cNvSpPr/>
            <p:nvPr/>
          </p:nvSpPr>
          <p:spPr bwMode="auto">
            <a:xfrm>
              <a:off x="1498" y="4493"/>
              <a:ext cx="66" cy="111"/>
            </a:xfrm>
            <a:custGeom>
              <a:avLst/>
              <a:gdLst>
                <a:gd name="T0" fmla="*/ 11 w 13"/>
                <a:gd name="T1" fmla="*/ 5 h 22"/>
                <a:gd name="T2" fmla="*/ 11 w 13"/>
                <a:gd name="T3" fmla="*/ 6 h 22"/>
                <a:gd name="T4" fmla="*/ 1 w 13"/>
                <a:gd name="T5" fmla="*/ 13 h 22"/>
                <a:gd name="T6" fmla="*/ 1 w 13"/>
                <a:gd name="T7" fmla="*/ 22 h 22"/>
                <a:gd name="T8" fmla="*/ 13 w 13"/>
                <a:gd name="T9" fmla="*/ 12 h 22"/>
                <a:gd name="T10" fmla="*/ 11 w 13"/>
                <a:gd name="T11" fmla="*/ 0 h 22"/>
                <a:gd name="T12" fmla="*/ 2 w 13"/>
                <a:gd name="T13" fmla="*/ 9 h 22"/>
                <a:gd name="T14" fmla="*/ 11 w 13"/>
                <a:gd name="T15" fmla="*/ 5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22">
                  <a:moveTo>
                    <a:pt x="11" y="5"/>
                  </a:moveTo>
                  <a:cubicBezTo>
                    <a:pt x="11" y="5"/>
                    <a:pt x="11" y="6"/>
                    <a:pt x="11" y="6"/>
                  </a:cubicBezTo>
                  <a:cubicBezTo>
                    <a:pt x="6" y="7"/>
                    <a:pt x="3" y="10"/>
                    <a:pt x="1" y="13"/>
                  </a:cubicBezTo>
                  <a:cubicBezTo>
                    <a:pt x="1" y="16"/>
                    <a:pt x="0" y="19"/>
                    <a:pt x="1" y="22"/>
                  </a:cubicBezTo>
                  <a:cubicBezTo>
                    <a:pt x="4" y="17"/>
                    <a:pt x="8" y="13"/>
                    <a:pt x="13" y="12"/>
                  </a:cubicBezTo>
                  <a:cubicBezTo>
                    <a:pt x="12" y="6"/>
                    <a:pt x="11" y="2"/>
                    <a:pt x="11" y="0"/>
                  </a:cubicBezTo>
                  <a:cubicBezTo>
                    <a:pt x="9" y="1"/>
                    <a:pt x="5" y="3"/>
                    <a:pt x="2" y="9"/>
                  </a:cubicBezTo>
                  <a:cubicBezTo>
                    <a:pt x="5" y="7"/>
                    <a:pt x="7" y="5"/>
                    <a:pt x="11" y="5"/>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66"/>
            <p:cNvSpPr/>
            <p:nvPr/>
          </p:nvSpPr>
          <p:spPr bwMode="auto">
            <a:xfrm>
              <a:off x="1391" y="4821"/>
              <a:ext cx="218" cy="268"/>
            </a:xfrm>
            <a:custGeom>
              <a:avLst/>
              <a:gdLst>
                <a:gd name="T0" fmla="*/ 0 w 43"/>
                <a:gd name="T1" fmla="*/ 53 h 53"/>
                <a:gd name="T2" fmla="*/ 15 w 43"/>
                <a:gd name="T3" fmla="*/ 23 h 53"/>
                <a:gd name="T4" fmla="*/ 15 w 43"/>
                <a:gd name="T5" fmla="*/ 23 h 53"/>
                <a:gd name="T6" fmla="*/ 32 w 43"/>
                <a:gd name="T7" fmla="*/ 7 h 53"/>
                <a:gd name="T8" fmla="*/ 42 w 43"/>
                <a:gd name="T9" fmla="*/ 0 h 53"/>
                <a:gd name="T10" fmla="*/ 40 w 43"/>
                <a:gd name="T11" fmla="*/ 32 h 53"/>
                <a:gd name="T12" fmla="*/ 18 w 43"/>
                <a:gd name="T13" fmla="*/ 39 h 53"/>
                <a:gd name="T14" fmla="*/ 0 w 43"/>
                <a:gd name="T15" fmla="*/ 53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53">
                  <a:moveTo>
                    <a:pt x="0" y="53"/>
                  </a:moveTo>
                  <a:cubicBezTo>
                    <a:pt x="5" y="43"/>
                    <a:pt x="10" y="33"/>
                    <a:pt x="15" y="23"/>
                  </a:cubicBezTo>
                  <a:cubicBezTo>
                    <a:pt x="15" y="23"/>
                    <a:pt x="15" y="23"/>
                    <a:pt x="15" y="23"/>
                  </a:cubicBezTo>
                  <a:cubicBezTo>
                    <a:pt x="19" y="18"/>
                    <a:pt x="25" y="12"/>
                    <a:pt x="32" y="7"/>
                  </a:cubicBezTo>
                  <a:cubicBezTo>
                    <a:pt x="36" y="4"/>
                    <a:pt x="39" y="2"/>
                    <a:pt x="42" y="0"/>
                  </a:cubicBezTo>
                  <a:cubicBezTo>
                    <a:pt x="43" y="11"/>
                    <a:pt x="42" y="21"/>
                    <a:pt x="40" y="32"/>
                  </a:cubicBezTo>
                  <a:cubicBezTo>
                    <a:pt x="32" y="31"/>
                    <a:pt x="24" y="36"/>
                    <a:pt x="18" y="39"/>
                  </a:cubicBezTo>
                  <a:cubicBezTo>
                    <a:pt x="11" y="43"/>
                    <a:pt x="5" y="48"/>
                    <a:pt x="0" y="53"/>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67"/>
            <p:cNvSpPr/>
            <p:nvPr/>
          </p:nvSpPr>
          <p:spPr bwMode="auto">
            <a:xfrm>
              <a:off x="1457" y="4675"/>
              <a:ext cx="147" cy="263"/>
            </a:xfrm>
            <a:custGeom>
              <a:avLst/>
              <a:gdLst>
                <a:gd name="T0" fmla="*/ 18 w 29"/>
                <a:gd name="T1" fmla="*/ 5 h 52"/>
                <a:gd name="T2" fmla="*/ 26 w 29"/>
                <a:gd name="T3" fmla="*/ 0 h 52"/>
                <a:gd name="T4" fmla="*/ 29 w 29"/>
                <a:gd name="T5" fmla="*/ 29 h 52"/>
                <a:gd name="T6" fmla="*/ 19 w 29"/>
                <a:gd name="T7" fmla="*/ 36 h 52"/>
                <a:gd name="T8" fmla="*/ 2 w 29"/>
                <a:gd name="T9" fmla="*/ 52 h 52"/>
                <a:gd name="T10" fmla="*/ 15 w 29"/>
                <a:gd name="T11" fmla="*/ 22 h 52"/>
                <a:gd name="T12" fmla="*/ 5 w 29"/>
                <a:gd name="T13" fmla="*/ 42 h 52"/>
                <a:gd name="T14" fmla="*/ 18 w 29"/>
                <a:gd name="T15" fmla="*/ 5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52">
                  <a:moveTo>
                    <a:pt x="18" y="5"/>
                  </a:moveTo>
                  <a:cubicBezTo>
                    <a:pt x="21" y="3"/>
                    <a:pt x="23" y="1"/>
                    <a:pt x="26" y="0"/>
                  </a:cubicBezTo>
                  <a:cubicBezTo>
                    <a:pt x="28" y="9"/>
                    <a:pt x="29" y="19"/>
                    <a:pt x="29" y="29"/>
                  </a:cubicBezTo>
                  <a:cubicBezTo>
                    <a:pt x="26" y="31"/>
                    <a:pt x="23" y="33"/>
                    <a:pt x="19" y="36"/>
                  </a:cubicBezTo>
                  <a:cubicBezTo>
                    <a:pt x="12" y="41"/>
                    <a:pt x="6" y="47"/>
                    <a:pt x="2" y="52"/>
                  </a:cubicBezTo>
                  <a:cubicBezTo>
                    <a:pt x="9" y="38"/>
                    <a:pt x="15" y="26"/>
                    <a:pt x="15" y="22"/>
                  </a:cubicBezTo>
                  <a:cubicBezTo>
                    <a:pt x="11" y="30"/>
                    <a:pt x="7" y="38"/>
                    <a:pt x="5" y="42"/>
                  </a:cubicBezTo>
                  <a:cubicBezTo>
                    <a:pt x="0" y="33"/>
                    <a:pt x="7" y="14"/>
                    <a:pt x="18" y="5"/>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68"/>
            <p:cNvSpPr/>
            <p:nvPr/>
          </p:nvSpPr>
          <p:spPr bwMode="auto">
            <a:xfrm>
              <a:off x="1376" y="4983"/>
              <a:ext cx="218" cy="142"/>
            </a:xfrm>
            <a:custGeom>
              <a:avLst/>
              <a:gdLst>
                <a:gd name="T0" fmla="*/ 20 w 43"/>
                <a:gd name="T1" fmla="*/ 9 h 28"/>
                <a:gd name="T2" fmla="*/ 1 w 43"/>
                <a:gd name="T3" fmla="*/ 24 h 28"/>
                <a:gd name="T4" fmla="*/ 0 w 43"/>
                <a:gd name="T5" fmla="*/ 28 h 28"/>
                <a:gd name="T6" fmla="*/ 10 w 43"/>
                <a:gd name="T7" fmla="*/ 20 h 28"/>
                <a:gd name="T8" fmla="*/ 22 w 43"/>
                <a:gd name="T9" fmla="*/ 13 h 28"/>
                <a:gd name="T10" fmla="*/ 42 w 43"/>
                <a:gd name="T11" fmla="*/ 6 h 28"/>
                <a:gd name="T12" fmla="*/ 43 w 43"/>
                <a:gd name="T13" fmla="*/ 1 h 28"/>
                <a:gd name="T14" fmla="*/ 20 w 43"/>
                <a:gd name="T15" fmla="*/ 9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28">
                  <a:moveTo>
                    <a:pt x="20" y="9"/>
                  </a:moveTo>
                  <a:cubicBezTo>
                    <a:pt x="13" y="13"/>
                    <a:pt x="7" y="19"/>
                    <a:pt x="1" y="24"/>
                  </a:cubicBezTo>
                  <a:cubicBezTo>
                    <a:pt x="1" y="25"/>
                    <a:pt x="0" y="26"/>
                    <a:pt x="0" y="28"/>
                  </a:cubicBezTo>
                  <a:cubicBezTo>
                    <a:pt x="3" y="25"/>
                    <a:pt x="6" y="22"/>
                    <a:pt x="10" y="20"/>
                  </a:cubicBezTo>
                  <a:cubicBezTo>
                    <a:pt x="14" y="17"/>
                    <a:pt x="18" y="15"/>
                    <a:pt x="22" y="13"/>
                  </a:cubicBezTo>
                  <a:cubicBezTo>
                    <a:pt x="28" y="9"/>
                    <a:pt x="35" y="6"/>
                    <a:pt x="42" y="6"/>
                  </a:cubicBezTo>
                  <a:cubicBezTo>
                    <a:pt x="42" y="4"/>
                    <a:pt x="43" y="3"/>
                    <a:pt x="43" y="1"/>
                  </a:cubicBezTo>
                  <a:cubicBezTo>
                    <a:pt x="35" y="0"/>
                    <a:pt x="27" y="5"/>
                    <a:pt x="20" y="9"/>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69"/>
            <p:cNvSpPr/>
            <p:nvPr/>
          </p:nvSpPr>
          <p:spPr bwMode="auto">
            <a:xfrm>
              <a:off x="1356" y="5034"/>
              <a:ext cx="182" cy="136"/>
            </a:xfrm>
            <a:custGeom>
              <a:avLst/>
              <a:gdLst>
                <a:gd name="T0" fmla="*/ 19 w 36"/>
                <a:gd name="T1" fmla="*/ 10 h 27"/>
                <a:gd name="T2" fmla="*/ 36 w 36"/>
                <a:gd name="T3" fmla="*/ 0 h 27"/>
                <a:gd name="T4" fmla="*/ 26 w 36"/>
                <a:gd name="T5" fmla="*/ 4 h 27"/>
                <a:gd name="T6" fmla="*/ 19 w 36"/>
                <a:gd name="T7" fmla="*/ 8 h 27"/>
                <a:gd name="T8" fmla="*/ 15 w 36"/>
                <a:gd name="T9" fmla="*/ 11 h 27"/>
                <a:gd name="T10" fmla="*/ 2 w 36"/>
                <a:gd name="T11" fmla="*/ 23 h 27"/>
                <a:gd name="T12" fmla="*/ 0 w 36"/>
                <a:gd name="T13" fmla="*/ 27 h 27"/>
                <a:gd name="T14" fmla="*/ 19 w 36"/>
                <a:gd name="T15" fmla="*/ 1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27">
                  <a:moveTo>
                    <a:pt x="19" y="10"/>
                  </a:moveTo>
                  <a:cubicBezTo>
                    <a:pt x="24" y="6"/>
                    <a:pt x="30" y="2"/>
                    <a:pt x="36" y="0"/>
                  </a:cubicBezTo>
                  <a:cubicBezTo>
                    <a:pt x="33" y="1"/>
                    <a:pt x="30" y="2"/>
                    <a:pt x="26" y="4"/>
                  </a:cubicBezTo>
                  <a:cubicBezTo>
                    <a:pt x="24" y="5"/>
                    <a:pt x="22" y="7"/>
                    <a:pt x="19" y="8"/>
                  </a:cubicBezTo>
                  <a:cubicBezTo>
                    <a:pt x="18" y="9"/>
                    <a:pt x="16" y="10"/>
                    <a:pt x="15" y="11"/>
                  </a:cubicBezTo>
                  <a:cubicBezTo>
                    <a:pt x="10" y="15"/>
                    <a:pt x="6" y="19"/>
                    <a:pt x="2" y="23"/>
                  </a:cubicBezTo>
                  <a:cubicBezTo>
                    <a:pt x="1" y="24"/>
                    <a:pt x="0" y="26"/>
                    <a:pt x="0" y="27"/>
                  </a:cubicBezTo>
                  <a:cubicBezTo>
                    <a:pt x="6" y="21"/>
                    <a:pt x="12" y="15"/>
                    <a:pt x="19" y="10"/>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70"/>
            <p:cNvSpPr/>
            <p:nvPr/>
          </p:nvSpPr>
          <p:spPr bwMode="auto">
            <a:xfrm>
              <a:off x="1260" y="5251"/>
              <a:ext cx="228" cy="213"/>
            </a:xfrm>
            <a:custGeom>
              <a:avLst/>
              <a:gdLst>
                <a:gd name="T0" fmla="*/ 7 w 45"/>
                <a:gd name="T1" fmla="*/ 14 h 42"/>
                <a:gd name="T2" fmla="*/ 22 w 45"/>
                <a:gd name="T3" fmla="*/ 12 h 42"/>
                <a:gd name="T4" fmla="*/ 39 w 45"/>
                <a:gd name="T5" fmla="*/ 5 h 42"/>
                <a:gd name="T6" fmla="*/ 30 w 45"/>
                <a:gd name="T7" fmla="*/ 12 h 42"/>
                <a:gd name="T8" fmla="*/ 44 w 45"/>
                <a:gd name="T9" fmla="*/ 0 h 42"/>
                <a:gd name="T10" fmla="*/ 41 w 45"/>
                <a:gd name="T11" fmla="*/ 24 h 42"/>
                <a:gd name="T12" fmla="*/ 34 w 45"/>
                <a:gd name="T13" fmla="*/ 36 h 42"/>
                <a:gd name="T14" fmla="*/ 4 w 45"/>
                <a:gd name="T15" fmla="*/ 36 h 42"/>
                <a:gd name="T16" fmla="*/ 14 w 45"/>
                <a:gd name="T17" fmla="*/ 32 h 42"/>
                <a:gd name="T18" fmla="*/ 0 w 45"/>
                <a:gd name="T19" fmla="*/ 31 h 42"/>
                <a:gd name="T20" fmla="*/ 7 w 45"/>
                <a:gd name="T21" fmla="*/ 1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2">
                  <a:moveTo>
                    <a:pt x="7" y="14"/>
                  </a:moveTo>
                  <a:cubicBezTo>
                    <a:pt x="11" y="14"/>
                    <a:pt x="16" y="13"/>
                    <a:pt x="22" y="12"/>
                  </a:cubicBezTo>
                  <a:cubicBezTo>
                    <a:pt x="29" y="10"/>
                    <a:pt x="35" y="7"/>
                    <a:pt x="39" y="5"/>
                  </a:cubicBezTo>
                  <a:cubicBezTo>
                    <a:pt x="36" y="7"/>
                    <a:pt x="33" y="10"/>
                    <a:pt x="30" y="12"/>
                  </a:cubicBezTo>
                  <a:cubicBezTo>
                    <a:pt x="36" y="8"/>
                    <a:pt x="40" y="4"/>
                    <a:pt x="44" y="0"/>
                  </a:cubicBezTo>
                  <a:cubicBezTo>
                    <a:pt x="45" y="8"/>
                    <a:pt x="45" y="16"/>
                    <a:pt x="41" y="24"/>
                  </a:cubicBezTo>
                  <a:cubicBezTo>
                    <a:pt x="40" y="28"/>
                    <a:pt x="37" y="32"/>
                    <a:pt x="34" y="36"/>
                  </a:cubicBezTo>
                  <a:cubicBezTo>
                    <a:pt x="24" y="41"/>
                    <a:pt x="14" y="42"/>
                    <a:pt x="4" y="36"/>
                  </a:cubicBezTo>
                  <a:cubicBezTo>
                    <a:pt x="7" y="34"/>
                    <a:pt x="11" y="33"/>
                    <a:pt x="14" y="32"/>
                  </a:cubicBezTo>
                  <a:cubicBezTo>
                    <a:pt x="12" y="31"/>
                    <a:pt x="0" y="37"/>
                    <a:pt x="0" y="31"/>
                  </a:cubicBezTo>
                  <a:cubicBezTo>
                    <a:pt x="0" y="26"/>
                    <a:pt x="3" y="20"/>
                    <a:pt x="7" y="14"/>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71"/>
            <p:cNvSpPr/>
            <p:nvPr/>
          </p:nvSpPr>
          <p:spPr bwMode="auto">
            <a:xfrm>
              <a:off x="1295" y="5029"/>
              <a:ext cx="289" cy="293"/>
            </a:xfrm>
            <a:custGeom>
              <a:avLst/>
              <a:gdLst>
                <a:gd name="T0" fmla="*/ 10 w 57"/>
                <a:gd name="T1" fmla="*/ 32 h 58"/>
                <a:gd name="T2" fmla="*/ 31 w 57"/>
                <a:gd name="T3" fmla="*/ 13 h 58"/>
                <a:gd name="T4" fmla="*/ 57 w 57"/>
                <a:gd name="T5" fmla="*/ 0 h 58"/>
                <a:gd name="T6" fmla="*/ 32 w 57"/>
                <a:gd name="T7" fmla="*/ 49 h 58"/>
                <a:gd name="T8" fmla="*/ 32 w 57"/>
                <a:gd name="T9" fmla="*/ 49 h 58"/>
                <a:gd name="T10" fmla="*/ 15 w 57"/>
                <a:gd name="T11" fmla="*/ 56 h 58"/>
                <a:gd name="T12" fmla="*/ 0 w 57"/>
                <a:gd name="T13" fmla="*/ 58 h 58"/>
                <a:gd name="T14" fmla="*/ 15 w 57"/>
                <a:gd name="T15" fmla="*/ 35 h 58"/>
                <a:gd name="T16" fmla="*/ 8 w 57"/>
                <a:gd name="T17" fmla="*/ 46 h 58"/>
                <a:gd name="T18" fmla="*/ 10 w 57"/>
                <a:gd name="T19" fmla="*/ 3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8">
                  <a:moveTo>
                    <a:pt x="10" y="32"/>
                  </a:moveTo>
                  <a:cubicBezTo>
                    <a:pt x="17" y="25"/>
                    <a:pt x="23" y="18"/>
                    <a:pt x="31" y="13"/>
                  </a:cubicBezTo>
                  <a:cubicBezTo>
                    <a:pt x="38" y="7"/>
                    <a:pt x="48" y="1"/>
                    <a:pt x="57" y="0"/>
                  </a:cubicBezTo>
                  <a:cubicBezTo>
                    <a:pt x="53" y="17"/>
                    <a:pt x="45" y="34"/>
                    <a:pt x="32" y="49"/>
                  </a:cubicBezTo>
                  <a:cubicBezTo>
                    <a:pt x="32" y="49"/>
                    <a:pt x="32" y="49"/>
                    <a:pt x="32" y="49"/>
                  </a:cubicBezTo>
                  <a:cubicBezTo>
                    <a:pt x="28" y="51"/>
                    <a:pt x="22" y="54"/>
                    <a:pt x="15" y="56"/>
                  </a:cubicBezTo>
                  <a:cubicBezTo>
                    <a:pt x="9" y="57"/>
                    <a:pt x="4" y="58"/>
                    <a:pt x="0" y="58"/>
                  </a:cubicBezTo>
                  <a:cubicBezTo>
                    <a:pt x="7" y="49"/>
                    <a:pt x="15" y="40"/>
                    <a:pt x="15" y="35"/>
                  </a:cubicBezTo>
                  <a:cubicBezTo>
                    <a:pt x="13" y="39"/>
                    <a:pt x="11" y="41"/>
                    <a:pt x="8" y="46"/>
                  </a:cubicBezTo>
                  <a:cubicBezTo>
                    <a:pt x="6" y="46"/>
                    <a:pt x="7" y="40"/>
                    <a:pt x="10" y="32"/>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72"/>
            <p:cNvSpPr/>
            <p:nvPr/>
          </p:nvSpPr>
          <p:spPr bwMode="auto">
            <a:xfrm>
              <a:off x="1624" y="5135"/>
              <a:ext cx="21" cy="76"/>
            </a:xfrm>
            <a:custGeom>
              <a:avLst/>
              <a:gdLst>
                <a:gd name="T0" fmla="*/ 0 w 4"/>
                <a:gd name="T1" fmla="*/ 0 h 15"/>
                <a:gd name="T2" fmla="*/ 3 w 4"/>
                <a:gd name="T3" fmla="*/ 15 h 15"/>
                <a:gd name="T4" fmla="*/ 4 w 4"/>
                <a:gd name="T5" fmla="*/ 13 h 15"/>
                <a:gd name="T6" fmla="*/ 0 w 4"/>
                <a:gd name="T7" fmla="*/ 0 h 15"/>
              </a:gdLst>
              <a:ahLst/>
              <a:cxnLst>
                <a:cxn ang="0">
                  <a:pos x="T0" y="T1"/>
                </a:cxn>
                <a:cxn ang="0">
                  <a:pos x="T2" y="T3"/>
                </a:cxn>
                <a:cxn ang="0">
                  <a:pos x="T4" y="T5"/>
                </a:cxn>
                <a:cxn ang="0">
                  <a:pos x="T6" y="T7"/>
                </a:cxn>
              </a:cxnLst>
              <a:rect l="0" t="0" r="r" b="b"/>
              <a:pathLst>
                <a:path w="4" h="15">
                  <a:moveTo>
                    <a:pt x="0" y="0"/>
                  </a:moveTo>
                  <a:cubicBezTo>
                    <a:pt x="1" y="5"/>
                    <a:pt x="3" y="10"/>
                    <a:pt x="3" y="15"/>
                  </a:cubicBezTo>
                  <a:cubicBezTo>
                    <a:pt x="4" y="14"/>
                    <a:pt x="4" y="13"/>
                    <a:pt x="4" y="13"/>
                  </a:cubicBezTo>
                  <a:cubicBezTo>
                    <a:pt x="4" y="8"/>
                    <a:pt x="2" y="4"/>
                    <a:pt x="0" y="0"/>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73"/>
            <p:cNvSpPr/>
            <p:nvPr/>
          </p:nvSpPr>
          <p:spPr bwMode="auto">
            <a:xfrm>
              <a:off x="1629" y="4867"/>
              <a:ext cx="97" cy="101"/>
            </a:xfrm>
            <a:custGeom>
              <a:avLst/>
              <a:gdLst>
                <a:gd name="T0" fmla="*/ 19 w 19"/>
                <a:gd name="T1" fmla="*/ 16 h 20"/>
                <a:gd name="T2" fmla="*/ 12 w 19"/>
                <a:gd name="T3" fmla="*/ 8 h 20"/>
                <a:gd name="T4" fmla="*/ 0 w 19"/>
                <a:gd name="T5" fmla="*/ 0 h 20"/>
                <a:gd name="T6" fmla="*/ 6 w 19"/>
                <a:gd name="T7" fmla="*/ 5 h 20"/>
                <a:gd name="T8" fmla="*/ 15 w 19"/>
                <a:gd name="T9" fmla="*/ 16 h 20"/>
                <a:gd name="T10" fmla="*/ 18 w 19"/>
                <a:gd name="T11" fmla="*/ 20 h 20"/>
                <a:gd name="T12" fmla="*/ 19 w 19"/>
                <a:gd name="T13" fmla="*/ 16 h 20"/>
              </a:gdLst>
              <a:ahLst/>
              <a:cxnLst>
                <a:cxn ang="0">
                  <a:pos x="T0" y="T1"/>
                </a:cxn>
                <a:cxn ang="0">
                  <a:pos x="T2" y="T3"/>
                </a:cxn>
                <a:cxn ang="0">
                  <a:pos x="T4" y="T5"/>
                </a:cxn>
                <a:cxn ang="0">
                  <a:pos x="T6" y="T7"/>
                </a:cxn>
                <a:cxn ang="0">
                  <a:pos x="T8" y="T9"/>
                </a:cxn>
                <a:cxn ang="0">
                  <a:pos x="T10" y="T11"/>
                </a:cxn>
                <a:cxn ang="0">
                  <a:pos x="T12" y="T13"/>
                </a:cxn>
              </a:cxnLst>
              <a:rect l="0" t="0" r="r" b="b"/>
              <a:pathLst>
                <a:path w="19" h="20">
                  <a:moveTo>
                    <a:pt x="19" y="16"/>
                  </a:moveTo>
                  <a:cubicBezTo>
                    <a:pt x="17" y="13"/>
                    <a:pt x="14" y="11"/>
                    <a:pt x="12" y="8"/>
                  </a:cubicBezTo>
                  <a:cubicBezTo>
                    <a:pt x="8" y="5"/>
                    <a:pt x="5" y="1"/>
                    <a:pt x="0" y="0"/>
                  </a:cubicBezTo>
                  <a:cubicBezTo>
                    <a:pt x="3" y="1"/>
                    <a:pt x="5" y="3"/>
                    <a:pt x="6" y="5"/>
                  </a:cubicBezTo>
                  <a:cubicBezTo>
                    <a:pt x="9" y="9"/>
                    <a:pt x="12" y="12"/>
                    <a:pt x="15" y="16"/>
                  </a:cubicBezTo>
                  <a:cubicBezTo>
                    <a:pt x="16" y="17"/>
                    <a:pt x="17" y="19"/>
                    <a:pt x="18" y="20"/>
                  </a:cubicBezTo>
                  <a:cubicBezTo>
                    <a:pt x="18" y="19"/>
                    <a:pt x="18" y="17"/>
                    <a:pt x="19" y="16"/>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74"/>
            <p:cNvSpPr/>
            <p:nvPr/>
          </p:nvSpPr>
          <p:spPr bwMode="auto">
            <a:xfrm>
              <a:off x="1599" y="4659"/>
              <a:ext cx="132" cy="279"/>
            </a:xfrm>
            <a:custGeom>
              <a:avLst/>
              <a:gdLst>
                <a:gd name="T0" fmla="*/ 10 w 26"/>
                <a:gd name="T1" fmla="*/ 14 h 55"/>
                <a:gd name="T2" fmla="*/ 10 w 26"/>
                <a:gd name="T3" fmla="*/ 13 h 55"/>
                <a:gd name="T4" fmla="*/ 24 w 26"/>
                <a:gd name="T5" fmla="*/ 23 h 55"/>
                <a:gd name="T6" fmla="*/ 0 w 26"/>
                <a:gd name="T7" fmla="*/ 0 h 55"/>
                <a:gd name="T8" fmla="*/ 3 w 26"/>
                <a:gd name="T9" fmla="*/ 38 h 55"/>
                <a:gd name="T10" fmla="*/ 19 w 26"/>
                <a:gd name="T11" fmla="*/ 48 h 55"/>
                <a:gd name="T12" fmla="*/ 25 w 26"/>
                <a:gd name="T13" fmla="*/ 55 h 55"/>
                <a:gd name="T14" fmla="*/ 25 w 26"/>
                <a:gd name="T15" fmla="*/ 35 h 55"/>
                <a:gd name="T16" fmla="*/ 23 w 26"/>
                <a:gd name="T17" fmla="*/ 30 h 55"/>
                <a:gd name="T18" fmla="*/ 22 w 26"/>
                <a:gd name="T19" fmla="*/ 29 h 55"/>
                <a:gd name="T20" fmla="*/ 20 w 26"/>
                <a:gd name="T21" fmla="*/ 25 h 55"/>
                <a:gd name="T22" fmla="*/ 10 w 26"/>
                <a:gd name="T23" fmla="*/ 1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55">
                  <a:moveTo>
                    <a:pt x="10" y="14"/>
                  </a:moveTo>
                  <a:cubicBezTo>
                    <a:pt x="9" y="14"/>
                    <a:pt x="10" y="13"/>
                    <a:pt x="10" y="13"/>
                  </a:cubicBezTo>
                  <a:cubicBezTo>
                    <a:pt x="16" y="15"/>
                    <a:pt x="20" y="18"/>
                    <a:pt x="24" y="23"/>
                  </a:cubicBezTo>
                  <a:cubicBezTo>
                    <a:pt x="19" y="12"/>
                    <a:pt x="11" y="2"/>
                    <a:pt x="0" y="0"/>
                  </a:cubicBezTo>
                  <a:cubicBezTo>
                    <a:pt x="2" y="12"/>
                    <a:pt x="3" y="25"/>
                    <a:pt x="3" y="38"/>
                  </a:cubicBezTo>
                  <a:cubicBezTo>
                    <a:pt x="10" y="39"/>
                    <a:pt x="14" y="44"/>
                    <a:pt x="19" y="48"/>
                  </a:cubicBezTo>
                  <a:cubicBezTo>
                    <a:pt x="21" y="50"/>
                    <a:pt x="23" y="53"/>
                    <a:pt x="25" y="55"/>
                  </a:cubicBezTo>
                  <a:cubicBezTo>
                    <a:pt x="26" y="48"/>
                    <a:pt x="26" y="41"/>
                    <a:pt x="25" y="35"/>
                  </a:cubicBezTo>
                  <a:cubicBezTo>
                    <a:pt x="25" y="33"/>
                    <a:pt x="24" y="32"/>
                    <a:pt x="23" y="30"/>
                  </a:cubicBezTo>
                  <a:cubicBezTo>
                    <a:pt x="23" y="30"/>
                    <a:pt x="23" y="29"/>
                    <a:pt x="22" y="29"/>
                  </a:cubicBezTo>
                  <a:cubicBezTo>
                    <a:pt x="22" y="28"/>
                    <a:pt x="21" y="26"/>
                    <a:pt x="20" y="25"/>
                  </a:cubicBezTo>
                  <a:cubicBezTo>
                    <a:pt x="17" y="21"/>
                    <a:pt x="13" y="18"/>
                    <a:pt x="10" y="14"/>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75"/>
            <p:cNvSpPr/>
            <p:nvPr/>
          </p:nvSpPr>
          <p:spPr bwMode="auto">
            <a:xfrm>
              <a:off x="1589" y="4614"/>
              <a:ext cx="126" cy="121"/>
            </a:xfrm>
            <a:custGeom>
              <a:avLst/>
              <a:gdLst>
                <a:gd name="T0" fmla="*/ 16 w 25"/>
                <a:gd name="T1" fmla="*/ 9 h 24"/>
                <a:gd name="T2" fmla="*/ 0 w 25"/>
                <a:gd name="T3" fmla="*/ 0 h 24"/>
                <a:gd name="T4" fmla="*/ 2 w 25"/>
                <a:gd name="T5" fmla="*/ 7 h 24"/>
                <a:gd name="T6" fmla="*/ 25 w 25"/>
                <a:gd name="T7" fmla="*/ 24 h 24"/>
                <a:gd name="T8" fmla="*/ 20 w 25"/>
                <a:gd name="T9" fmla="*/ 14 h 24"/>
                <a:gd name="T10" fmla="*/ 16 w 25"/>
                <a:gd name="T11" fmla="*/ 9 h 24"/>
              </a:gdLst>
              <a:ahLst/>
              <a:cxnLst>
                <a:cxn ang="0">
                  <a:pos x="T0" y="T1"/>
                </a:cxn>
                <a:cxn ang="0">
                  <a:pos x="T2" y="T3"/>
                </a:cxn>
                <a:cxn ang="0">
                  <a:pos x="T4" y="T5"/>
                </a:cxn>
                <a:cxn ang="0">
                  <a:pos x="T6" y="T7"/>
                </a:cxn>
                <a:cxn ang="0">
                  <a:pos x="T8" y="T9"/>
                </a:cxn>
                <a:cxn ang="0">
                  <a:pos x="T10" y="T11"/>
                </a:cxn>
              </a:cxnLst>
              <a:rect l="0" t="0" r="r" b="b"/>
              <a:pathLst>
                <a:path w="25" h="24">
                  <a:moveTo>
                    <a:pt x="16" y="9"/>
                  </a:moveTo>
                  <a:cubicBezTo>
                    <a:pt x="12" y="5"/>
                    <a:pt x="6" y="0"/>
                    <a:pt x="0" y="0"/>
                  </a:cubicBezTo>
                  <a:cubicBezTo>
                    <a:pt x="1" y="2"/>
                    <a:pt x="1" y="5"/>
                    <a:pt x="2" y="7"/>
                  </a:cubicBezTo>
                  <a:cubicBezTo>
                    <a:pt x="11" y="9"/>
                    <a:pt x="20" y="16"/>
                    <a:pt x="25" y="24"/>
                  </a:cubicBezTo>
                  <a:cubicBezTo>
                    <a:pt x="24" y="20"/>
                    <a:pt x="22" y="17"/>
                    <a:pt x="20" y="14"/>
                  </a:cubicBezTo>
                  <a:cubicBezTo>
                    <a:pt x="19" y="12"/>
                    <a:pt x="17" y="11"/>
                    <a:pt x="16" y="9"/>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76"/>
            <p:cNvSpPr/>
            <p:nvPr/>
          </p:nvSpPr>
          <p:spPr bwMode="auto">
            <a:xfrm>
              <a:off x="1579" y="4563"/>
              <a:ext cx="136" cy="137"/>
            </a:xfrm>
            <a:custGeom>
              <a:avLst/>
              <a:gdLst>
                <a:gd name="T0" fmla="*/ 0 w 27"/>
                <a:gd name="T1" fmla="*/ 1 h 27"/>
                <a:gd name="T2" fmla="*/ 2 w 27"/>
                <a:gd name="T3" fmla="*/ 9 h 27"/>
                <a:gd name="T4" fmla="*/ 18 w 27"/>
                <a:gd name="T5" fmla="*/ 18 h 27"/>
                <a:gd name="T6" fmla="*/ 26 w 27"/>
                <a:gd name="T7" fmla="*/ 26 h 27"/>
                <a:gd name="T8" fmla="*/ 26 w 27"/>
                <a:gd name="T9" fmla="*/ 27 h 27"/>
                <a:gd name="T10" fmla="*/ 21 w 27"/>
                <a:gd name="T11" fmla="*/ 15 h 27"/>
                <a:gd name="T12" fmla="*/ 27 w 27"/>
                <a:gd name="T13" fmla="*/ 19 h 27"/>
                <a:gd name="T14" fmla="*/ 23 w 27"/>
                <a:gd name="T15" fmla="*/ 7 h 27"/>
                <a:gd name="T16" fmla="*/ 0 w 27"/>
                <a:gd name="T17" fmla="*/ 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7">
                  <a:moveTo>
                    <a:pt x="0" y="1"/>
                  </a:moveTo>
                  <a:cubicBezTo>
                    <a:pt x="1" y="3"/>
                    <a:pt x="1" y="6"/>
                    <a:pt x="2" y="9"/>
                  </a:cubicBezTo>
                  <a:cubicBezTo>
                    <a:pt x="8" y="8"/>
                    <a:pt x="14" y="14"/>
                    <a:pt x="18" y="18"/>
                  </a:cubicBezTo>
                  <a:cubicBezTo>
                    <a:pt x="21" y="20"/>
                    <a:pt x="24" y="23"/>
                    <a:pt x="26" y="26"/>
                  </a:cubicBezTo>
                  <a:cubicBezTo>
                    <a:pt x="26" y="26"/>
                    <a:pt x="26" y="26"/>
                    <a:pt x="26" y="27"/>
                  </a:cubicBezTo>
                  <a:cubicBezTo>
                    <a:pt x="26" y="25"/>
                    <a:pt x="21" y="16"/>
                    <a:pt x="21" y="15"/>
                  </a:cubicBezTo>
                  <a:cubicBezTo>
                    <a:pt x="24" y="17"/>
                    <a:pt x="25" y="20"/>
                    <a:pt x="27" y="19"/>
                  </a:cubicBezTo>
                  <a:cubicBezTo>
                    <a:pt x="26" y="15"/>
                    <a:pt x="25" y="11"/>
                    <a:pt x="23" y="7"/>
                  </a:cubicBezTo>
                  <a:cubicBezTo>
                    <a:pt x="16" y="3"/>
                    <a:pt x="9" y="0"/>
                    <a:pt x="0" y="1"/>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77"/>
            <p:cNvSpPr/>
            <p:nvPr/>
          </p:nvSpPr>
          <p:spPr bwMode="auto">
            <a:xfrm>
              <a:off x="1574" y="4508"/>
              <a:ext cx="111" cy="55"/>
            </a:xfrm>
            <a:custGeom>
              <a:avLst/>
              <a:gdLst>
                <a:gd name="T0" fmla="*/ 20 w 22"/>
                <a:gd name="T1" fmla="*/ 7 h 11"/>
                <a:gd name="T2" fmla="*/ 20 w 22"/>
                <a:gd name="T3" fmla="*/ 7 h 11"/>
                <a:gd name="T4" fmla="*/ 0 w 22"/>
                <a:gd name="T5" fmla="*/ 4 h 11"/>
                <a:gd name="T6" fmla="*/ 1 w 22"/>
                <a:gd name="T7" fmla="*/ 8 h 11"/>
                <a:gd name="T8" fmla="*/ 22 w 22"/>
                <a:gd name="T9" fmla="*/ 11 h 11"/>
                <a:gd name="T10" fmla="*/ 11 w 22"/>
                <a:gd name="T11" fmla="*/ 5 h 11"/>
                <a:gd name="T12" fmla="*/ 20 w 22"/>
                <a:gd name="T13" fmla="*/ 7 h 11"/>
              </a:gdLst>
              <a:ahLst/>
              <a:cxnLst>
                <a:cxn ang="0">
                  <a:pos x="T0" y="T1"/>
                </a:cxn>
                <a:cxn ang="0">
                  <a:pos x="T2" y="T3"/>
                </a:cxn>
                <a:cxn ang="0">
                  <a:pos x="T4" y="T5"/>
                </a:cxn>
                <a:cxn ang="0">
                  <a:pos x="T6" y="T7"/>
                </a:cxn>
                <a:cxn ang="0">
                  <a:pos x="T8" y="T9"/>
                </a:cxn>
                <a:cxn ang="0">
                  <a:pos x="T10" y="T11"/>
                </a:cxn>
                <a:cxn ang="0">
                  <a:pos x="T12" y="T13"/>
                </a:cxn>
              </a:cxnLst>
              <a:rect l="0" t="0" r="r" b="b"/>
              <a:pathLst>
                <a:path w="22" h="11">
                  <a:moveTo>
                    <a:pt x="20" y="7"/>
                  </a:moveTo>
                  <a:cubicBezTo>
                    <a:pt x="20" y="7"/>
                    <a:pt x="20" y="7"/>
                    <a:pt x="20" y="7"/>
                  </a:cubicBezTo>
                  <a:cubicBezTo>
                    <a:pt x="14" y="2"/>
                    <a:pt x="6" y="0"/>
                    <a:pt x="0" y="4"/>
                  </a:cubicBezTo>
                  <a:cubicBezTo>
                    <a:pt x="0" y="5"/>
                    <a:pt x="0" y="7"/>
                    <a:pt x="1" y="8"/>
                  </a:cubicBezTo>
                  <a:cubicBezTo>
                    <a:pt x="7" y="6"/>
                    <a:pt x="16" y="8"/>
                    <a:pt x="22" y="11"/>
                  </a:cubicBezTo>
                  <a:cubicBezTo>
                    <a:pt x="20" y="9"/>
                    <a:pt x="13" y="6"/>
                    <a:pt x="11" y="5"/>
                  </a:cubicBezTo>
                  <a:cubicBezTo>
                    <a:pt x="12" y="5"/>
                    <a:pt x="14" y="5"/>
                    <a:pt x="20" y="7"/>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78"/>
            <p:cNvSpPr/>
            <p:nvPr/>
          </p:nvSpPr>
          <p:spPr bwMode="auto">
            <a:xfrm>
              <a:off x="1609" y="4508"/>
              <a:ext cx="30" cy="0"/>
            </a:xfrm>
            <a:custGeom>
              <a:avLst/>
              <a:gdLst>
                <a:gd name="T0" fmla="*/ 0 w 6"/>
                <a:gd name="T1" fmla="*/ 3 w 6"/>
                <a:gd name="T2" fmla="*/ 6 w 6"/>
                <a:gd name="T3" fmla="*/ 0 w 6"/>
              </a:gdLst>
              <a:ahLst/>
              <a:cxnLst>
                <a:cxn ang="0">
                  <a:pos x="T0" y="0"/>
                </a:cxn>
                <a:cxn ang="0">
                  <a:pos x="T1" y="0"/>
                </a:cxn>
                <a:cxn ang="0">
                  <a:pos x="T2" y="0"/>
                </a:cxn>
                <a:cxn ang="0">
                  <a:pos x="T3" y="0"/>
                </a:cxn>
              </a:cxnLst>
              <a:rect l="0" t="0" r="r" b="b"/>
              <a:pathLst>
                <a:path w="6">
                  <a:moveTo>
                    <a:pt x="0" y="0"/>
                  </a:moveTo>
                  <a:cubicBezTo>
                    <a:pt x="1" y="0"/>
                    <a:pt x="2" y="0"/>
                    <a:pt x="3" y="0"/>
                  </a:cubicBezTo>
                  <a:cubicBezTo>
                    <a:pt x="4" y="0"/>
                    <a:pt x="5" y="0"/>
                    <a:pt x="6" y="0"/>
                  </a:cubicBezTo>
                  <a:cubicBezTo>
                    <a:pt x="4" y="0"/>
                    <a:pt x="2" y="0"/>
                    <a:pt x="0" y="0"/>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79"/>
            <p:cNvSpPr/>
            <p:nvPr/>
          </p:nvSpPr>
          <p:spPr bwMode="auto">
            <a:xfrm>
              <a:off x="1564" y="4472"/>
              <a:ext cx="91" cy="41"/>
            </a:xfrm>
            <a:custGeom>
              <a:avLst/>
              <a:gdLst>
                <a:gd name="T0" fmla="*/ 18 w 18"/>
                <a:gd name="T1" fmla="*/ 7 h 8"/>
                <a:gd name="T2" fmla="*/ 3 w 18"/>
                <a:gd name="T3" fmla="*/ 7 h 8"/>
                <a:gd name="T4" fmla="*/ 0 w 18"/>
                <a:gd name="T5" fmla="*/ 3 h 8"/>
                <a:gd name="T6" fmla="*/ 1 w 18"/>
                <a:gd name="T7" fmla="*/ 8 h 8"/>
                <a:gd name="T8" fmla="*/ 18 w 18"/>
                <a:gd name="T9" fmla="*/ 7 h 8"/>
              </a:gdLst>
              <a:ahLst/>
              <a:cxnLst>
                <a:cxn ang="0">
                  <a:pos x="T0" y="T1"/>
                </a:cxn>
                <a:cxn ang="0">
                  <a:pos x="T2" y="T3"/>
                </a:cxn>
                <a:cxn ang="0">
                  <a:pos x="T4" y="T5"/>
                </a:cxn>
                <a:cxn ang="0">
                  <a:pos x="T6" y="T7"/>
                </a:cxn>
                <a:cxn ang="0">
                  <a:pos x="T8" y="T9"/>
                </a:cxn>
              </a:cxnLst>
              <a:rect l="0" t="0" r="r" b="b"/>
              <a:pathLst>
                <a:path w="18" h="8">
                  <a:moveTo>
                    <a:pt x="18" y="7"/>
                  </a:moveTo>
                  <a:cubicBezTo>
                    <a:pt x="13" y="0"/>
                    <a:pt x="6" y="6"/>
                    <a:pt x="3" y="7"/>
                  </a:cubicBezTo>
                  <a:cubicBezTo>
                    <a:pt x="7" y="4"/>
                    <a:pt x="13" y="0"/>
                    <a:pt x="0" y="3"/>
                  </a:cubicBezTo>
                  <a:cubicBezTo>
                    <a:pt x="1" y="5"/>
                    <a:pt x="1" y="7"/>
                    <a:pt x="1" y="8"/>
                  </a:cubicBezTo>
                  <a:cubicBezTo>
                    <a:pt x="6" y="6"/>
                    <a:pt x="13" y="4"/>
                    <a:pt x="18" y="7"/>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80"/>
            <p:cNvSpPr/>
            <p:nvPr/>
          </p:nvSpPr>
          <p:spPr bwMode="auto">
            <a:xfrm>
              <a:off x="1579" y="4548"/>
              <a:ext cx="81" cy="15"/>
            </a:xfrm>
            <a:custGeom>
              <a:avLst/>
              <a:gdLst>
                <a:gd name="T0" fmla="*/ 0 w 16"/>
                <a:gd name="T1" fmla="*/ 2 h 3"/>
                <a:gd name="T2" fmla="*/ 0 w 16"/>
                <a:gd name="T3" fmla="*/ 3 h 3"/>
                <a:gd name="T4" fmla="*/ 9 w 16"/>
                <a:gd name="T5" fmla="*/ 3 h 3"/>
                <a:gd name="T6" fmla="*/ 16 w 16"/>
                <a:gd name="T7" fmla="*/ 3 h 3"/>
                <a:gd name="T8" fmla="*/ 0 w 16"/>
                <a:gd name="T9" fmla="*/ 2 h 3"/>
              </a:gdLst>
              <a:ahLst/>
              <a:cxnLst>
                <a:cxn ang="0">
                  <a:pos x="T0" y="T1"/>
                </a:cxn>
                <a:cxn ang="0">
                  <a:pos x="T2" y="T3"/>
                </a:cxn>
                <a:cxn ang="0">
                  <a:pos x="T4" y="T5"/>
                </a:cxn>
                <a:cxn ang="0">
                  <a:pos x="T6" y="T7"/>
                </a:cxn>
                <a:cxn ang="0">
                  <a:pos x="T8" y="T9"/>
                </a:cxn>
              </a:cxnLst>
              <a:rect l="0" t="0" r="r" b="b"/>
              <a:pathLst>
                <a:path w="16" h="3">
                  <a:moveTo>
                    <a:pt x="0" y="2"/>
                  </a:moveTo>
                  <a:cubicBezTo>
                    <a:pt x="0" y="2"/>
                    <a:pt x="0" y="2"/>
                    <a:pt x="0" y="3"/>
                  </a:cubicBezTo>
                  <a:cubicBezTo>
                    <a:pt x="3" y="2"/>
                    <a:pt x="6" y="2"/>
                    <a:pt x="9" y="3"/>
                  </a:cubicBezTo>
                  <a:cubicBezTo>
                    <a:pt x="11" y="2"/>
                    <a:pt x="13" y="2"/>
                    <a:pt x="16" y="3"/>
                  </a:cubicBezTo>
                  <a:cubicBezTo>
                    <a:pt x="11" y="1"/>
                    <a:pt x="5" y="0"/>
                    <a:pt x="0" y="2"/>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81"/>
            <p:cNvSpPr/>
            <p:nvPr/>
          </p:nvSpPr>
          <p:spPr bwMode="auto">
            <a:xfrm>
              <a:off x="1614" y="4862"/>
              <a:ext cx="106" cy="157"/>
            </a:xfrm>
            <a:custGeom>
              <a:avLst/>
              <a:gdLst>
                <a:gd name="T0" fmla="*/ 19 w 21"/>
                <a:gd name="T1" fmla="*/ 31 h 31"/>
                <a:gd name="T2" fmla="*/ 21 w 21"/>
                <a:gd name="T3" fmla="*/ 23 h 31"/>
                <a:gd name="T4" fmla="*/ 17 w 21"/>
                <a:gd name="T5" fmla="*/ 18 h 31"/>
                <a:gd name="T6" fmla="*/ 9 w 21"/>
                <a:gd name="T7" fmla="*/ 8 h 31"/>
                <a:gd name="T8" fmla="*/ 0 w 21"/>
                <a:gd name="T9" fmla="*/ 0 h 31"/>
                <a:gd name="T10" fmla="*/ 0 w 21"/>
                <a:gd name="T11" fmla="*/ 2 h 31"/>
                <a:gd name="T12" fmla="*/ 19 w 21"/>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21" h="31">
                  <a:moveTo>
                    <a:pt x="19" y="31"/>
                  </a:moveTo>
                  <a:cubicBezTo>
                    <a:pt x="20" y="28"/>
                    <a:pt x="20" y="26"/>
                    <a:pt x="21" y="23"/>
                  </a:cubicBezTo>
                  <a:cubicBezTo>
                    <a:pt x="20" y="22"/>
                    <a:pt x="19" y="20"/>
                    <a:pt x="17" y="18"/>
                  </a:cubicBezTo>
                  <a:cubicBezTo>
                    <a:pt x="15" y="15"/>
                    <a:pt x="12" y="11"/>
                    <a:pt x="9" y="8"/>
                  </a:cubicBezTo>
                  <a:cubicBezTo>
                    <a:pt x="6" y="5"/>
                    <a:pt x="4" y="2"/>
                    <a:pt x="0" y="0"/>
                  </a:cubicBezTo>
                  <a:cubicBezTo>
                    <a:pt x="0" y="1"/>
                    <a:pt x="0" y="2"/>
                    <a:pt x="0" y="2"/>
                  </a:cubicBezTo>
                  <a:cubicBezTo>
                    <a:pt x="9" y="10"/>
                    <a:pt x="15" y="20"/>
                    <a:pt x="19" y="31"/>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82"/>
            <p:cNvSpPr/>
            <p:nvPr/>
          </p:nvSpPr>
          <p:spPr bwMode="auto">
            <a:xfrm>
              <a:off x="1589" y="4882"/>
              <a:ext cx="121" cy="309"/>
            </a:xfrm>
            <a:custGeom>
              <a:avLst/>
              <a:gdLst>
                <a:gd name="T0" fmla="*/ 5 w 24"/>
                <a:gd name="T1" fmla="*/ 0 h 61"/>
                <a:gd name="T2" fmla="*/ 24 w 24"/>
                <a:gd name="T3" fmla="*/ 29 h 61"/>
                <a:gd name="T4" fmla="*/ 16 w 24"/>
                <a:gd name="T5" fmla="*/ 53 h 61"/>
                <a:gd name="T6" fmla="*/ 12 w 24"/>
                <a:gd name="T7" fmla="*/ 61 h 61"/>
                <a:gd name="T8" fmla="*/ 5 w 24"/>
                <a:gd name="T9" fmla="*/ 43 h 61"/>
                <a:gd name="T10" fmla="*/ 0 w 24"/>
                <a:gd name="T11" fmla="*/ 36 h 61"/>
                <a:gd name="T12" fmla="*/ 5 w 24"/>
                <a:gd name="T13" fmla="*/ 0 h 61"/>
              </a:gdLst>
              <a:ahLst/>
              <a:cxnLst>
                <a:cxn ang="0">
                  <a:pos x="T0" y="T1"/>
                </a:cxn>
                <a:cxn ang="0">
                  <a:pos x="T2" y="T3"/>
                </a:cxn>
                <a:cxn ang="0">
                  <a:pos x="T4" y="T5"/>
                </a:cxn>
                <a:cxn ang="0">
                  <a:pos x="T6" y="T7"/>
                </a:cxn>
                <a:cxn ang="0">
                  <a:pos x="T8" y="T9"/>
                </a:cxn>
                <a:cxn ang="0">
                  <a:pos x="T10" y="T11"/>
                </a:cxn>
                <a:cxn ang="0">
                  <a:pos x="T12" y="T13"/>
                </a:cxn>
              </a:cxnLst>
              <a:rect l="0" t="0" r="r" b="b"/>
              <a:pathLst>
                <a:path w="24" h="61">
                  <a:moveTo>
                    <a:pt x="5" y="0"/>
                  </a:moveTo>
                  <a:cubicBezTo>
                    <a:pt x="14" y="8"/>
                    <a:pt x="20" y="18"/>
                    <a:pt x="24" y="29"/>
                  </a:cubicBezTo>
                  <a:cubicBezTo>
                    <a:pt x="22" y="37"/>
                    <a:pt x="19" y="45"/>
                    <a:pt x="16" y="53"/>
                  </a:cubicBezTo>
                  <a:cubicBezTo>
                    <a:pt x="15" y="55"/>
                    <a:pt x="14" y="58"/>
                    <a:pt x="12" y="61"/>
                  </a:cubicBezTo>
                  <a:cubicBezTo>
                    <a:pt x="11" y="55"/>
                    <a:pt x="8" y="49"/>
                    <a:pt x="5" y="43"/>
                  </a:cubicBezTo>
                  <a:cubicBezTo>
                    <a:pt x="0" y="36"/>
                    <a:pt x="0" y="36"/>
                    <a:pt x="0" y="36"/>
                  </a:cubicBezTo>
                  <a:cubicBezTo>
                    <a:pt x="4" y="24"/>
                    <a:pt x="5" y="12"/>
                    <a:pt x="5" y="0"/>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83"/>
            <p:cNvSpPr/>
            <p:nvPr/>
          </p:nvSpPr>
          <p:spPr bwMode="auto">
            <a:xfrm>
              <a:off x="1498" y="5064"/>
              <a:ext cx="136" cy="288"/>
            </a:xfrm>
            <a:custGeom>
              <a:avLst/>
              <a:gdLst>
                <a:gd name="T0" fmla="*/ 0 w 27"/>
                <a:gd name="T1" fmla="*/ 34 h 57"/>
                <a:gd name="T2" fmla="*/ 18 w 27"/>
                <a:gd name="T3" fmla="*/ 0 h 57"/>
                <a:gd name="T4" fmla="*/ 23 w 27"/>
                <a:gd name="T5" fmla="*/ 7 h 57"/>
                <a:gd name="T6" fmla="*/ 22 w 27"/>
                <a:gd name="T7" fmla="*/ 8 h 57"/>
                <a:gd name="T8" fmla="*/ 27 w 27"/>
                <a:gd name="T9" fmla="*/ 31 h 57"/>
                <a:gd name="T10" fmla="*/ 6 w 27"/>
                <a:gd name="T11" fmla="*/ 57 h 57"/>
                <a:gd name="T12" fmla="*/ 0 w 27"/>
                <a:gd name="T13" fmla="*/ 34 h 57"/>
              </a:gdLst>
              <a:ahLst/>
              <a:cxnLst>
                <a:cxn ang="0">
                  <a:pos x="T0" y="T1"/>
                </a:cxn>
                <a:cxn ang="0">
                  <a:pos x="T2" y="T3"/>
                </a:cxn>
                <a:cxn ang="0">
                  <a:pos x="T4" y="T5"/>
                </a:cxn>
                <a:cxn ang="0">
                  <a:pos x="T6" y="T7"/>
                </a:cxn>
                <a:cxn ang="0">
                  <a:pos x="T8" y="T9"/>
                </a:cxn>
                <a:cxn ang="0">
                  <a:pos x="T10" y="T11"/>
                </a:cxn>
                <a:cxn ang="0">
                  <a:pos x="T12" y="T13"/>
                </a:cxn>
              </a:cxnLst>
              <a:rect l="0" t="0" r="r" b="b"/>
              <a:pathLst>
                <a:path w="27" h="57">
                  <a:moveTo>
                    <a:pt x="0" y="34"/>
                  </a:moveTo>
                  <a:cubicBezTo>
                    <a:pt x="9" y="23"/>
                    <a:pt x="14" y="12"/>
                    <a:pt x="18" y="0"/>
                  </a:cubicBezTo>
                  <a:cubicBezTo>
                    <a:pt x="23" y="7"/>
                    <a:pt x="23" y="7"/>
                    <a:pt x="23" y="7"/>
                  </a:cubicBezTo>
                  <a:cubicBezTo>
                    <a:pt x="22" y="7"/>
                    <a:pt x="21" y="7"/>
                    <a:pt x="22" y="8"/>
                  </a:cubicBezTo>
                  <a:cubicBezTo>
                    <a:pt x="24" y="15"/>
                    <a:pt x="26" y="23"/>
                    <a:pt x="27" y="31"/>
                  </a:cubicBezTo>
                  <a:cubicBezTo>
                    <a:pt x="22" y="39"/>
                    <a:pt x="15" y="49"/>
                    <a:pt x="6" y="57"/>
                  </a:cubicBezTo>
                  <a:cubicBezTo>
                    <a:pt x="6" y="49"/>
                    <a:pt x="4" y="41"/>
                    <a:pt x="0" y="34"/>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84"/>
            <p:cNvSpPr/>
            <p:nvPr/>
          </p:nvSpPr>
          <p:spPr bwMode="auto">
            <a:xfrm>
              <a:off x="1488" y="5241"/>
              <a:ext cx="35" cy="142"/>
            </a:xfrm>
            <a:custGeom>
              <a:avLst/>
              <a:gdLst>
                <a:gd name="T0" fmla="*/ 7 w 7"/>
                <a:gd name="T1" fmla="*/ 24 h 28"/>
                <a:gd name="T2" fmla="*/ 1 w 7"/>
                <a:gd name="T3" fmla="*/ 0 h 28"/>
                <a:gd name="T4" fmla="*/ 0 w 7"/>
                <a:gd name="T5" fmla="*/ 1 h 28"/>
                <a:gd name="T6" fmla="*/ 3 w 7"/>
                <a:gd name="T7" fmla="*/ 28 h 28"/>
                <a:gd name="T8" fmla="*/ 7 w 7"/>
                <a:gd name="T9" fmla="*/ 24 h 28"/>
              </a:gdLst>
              <a:ahLst/>
              <a:cxnLst>
                <a:cxn ang="0">
                  <a:pos x="T0" y="T1"/>
                </a:cxn>
                <a:cxn ang="0">
                  <a:pos x="T2" y="T3"/>
                </a:cxn>
                <a:cxn ang="0">
                  <a:pos x="T4" y="T5"/>
                </a:cxn>
                <a:cxn ang="0">
                  <a:pos x="T6" y="T7"/>
                </a:cxn>
                <a:cxn ang="0">
                  <a:pos x="T8" y="T9"/>
                </a:cxn>
              </a:cxnLst>
              <a:rect l="0" t="0" r="r" b="b"/>
              <a:pathLst>
                <a:path w="7" h="28">
                  <a:moveTo>
                    <a:pt x="7" y="24"/>
                  </a:moveTo>
                  <a:cubicBezTo>
                    <a:pt x="7" y="16"/>
                    <a:pt x="5" y="7"/>
                    <a:pt x="1" y="0"/>
                  </a:cubicBezTo>
                  <a:cubicBezTo>
                    <a:pt x="1" y="0"/>
                    <a:pt x="1" y="0"/>
                    <a:pt x="0" y="1"/>
                  </a:cubicBezTo>
                  <a:cubicBezTo>
                    <a:pt x="5" y="9"/>
                    <a:pt x="5" y="18"/>
                    <a:pt x="3" y="28"/>
                  </a:cubicBezTo>
                  <a:cubicBezTo>
                    <a:pt x="4" y="27"/>
                    <a:pt x="6" y="25"/>
                    <a:pt x="7" y="24"/>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85"/>
            <p:cNvSpPr/>
            <p:nvPr/>
          </p:nvSpPr>
          <p:spPr bwMode="auto">
            <a:xfrm>
              <a:off x="1452" y="4260"/>
              <a:ext cx="112" cy="217"/>
            </a:xfrm>
            <a:custGeom>
              <a:avLst/>
              <a:gdLst>
                <a:gd name="T0" fmla="*/ 22 w 22"/>
                <a:gd name="T1" fmla="*/ 43 h 43"/>
                <a:gd name="T2" fmla="*/ 16 w 22"/>
                <a:gd name="T3" fmla="*/ 17 h 43"/>
                <a:gd name="T4" fmla="*/ 6 w 22"/>
                <a:gd name="T5" fmla="*/ 0 h 43"/>
                <a:gd name="T6" fmla="*/ 0 w 22"/>
                <a:gd name="T7" fmla="*/ 5 h 43"/>
                <a:gd name="T8" fmla="*/ 14 w 22"/>
                <a:gd name="T9" fmla="*/ 21 h 43"/>
                <a:gd name="T10" fmla="*/ 20 w 22"/>
                <a:gd name="T11" fmla="*/ 43 h 43"/>
                <a:gd name="T12" fmla="*/ 22 w 22"/>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22" h="43">
                  <a:moveTo>
                    <a:pt x="22" y="43"/>
                  </a:moveTo>
                  <a:cubicBezTo>
                    <a:pt x="22" y="43"/>
                    <a:pt x="22" y="30"/>
                    <a:pt x="16" y="17"/>
                  </a:cubicBezTo>
                  <a:cubicBezTo>
                    <a:pt x="10" y="4"/>
                    <a:pt x="6" y="0"/>
                    <a:pt x="6" y="0"/>
                  </a:cubicBezTo>
                  <a:cubicBezTo>
                    <a:pt x="0" y="5"/>
                    <a:pt x="0" y="5"/>
                    <a:pt x="0" y="5"/>
                  </a:cubicBezTo>
                  <a:cubicBezTo>
                    <a:pt x="0" y="5"/>
                    <a:pt x="10" y="13"/>
                    <a:pt x="14" y="21"/>
                  </a:cubicBezTo>
                  <a:cubicBezTo>
                    <a:pt x="20" y="34"/>
                    <a:pt x="20" y="43"/>
                    <a:pt x="20" y="43"/>
                  </a:cubicBezTo>
                  <a:lnTo>
                    <a:pt x="22" y="43"/>
                  </a:ln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86"/>
            <p:cNvSpPr/>
            <p:nvPr/>
          </p:nvSpPr>
          <p:spPr bwMode="auto">
            <a:xfrm>
              <a:off x="1589" y="2272"/>
              <a:ext cx="177" cy="248"/>
            </a:xfrm>
            <a:custGeom>
              <a:avLst/>
              <a:gdLst>
                <a:gd name="T0" fmla="*/ 0 w 35"/>
                <a:gd name="T1" fmla="*/ 17 h 49"/>
                <a:gd name="T2" fmla="*/ 7 w 35"/>
                <a:gd name="T3" fmla="*/ 12 h 49"/>
                <a:gd name="T4" fmla="*/ 23 w 35"/>
                <a:gd name="T5" fmla="*/ 7 h 49"/>
                <a:gd name="T6" fmla="*/ 35 w 35"/>
                <a:gd name="T7" fmla="*/ 0 h 49"/>
                <a:gd name="T8" fmla="*/ 21 w 35"/>
                <a:gd name="T9" fmla="*/ 21 h 49"/>
                <a:gd name="T10" fmla="*/ 6 w 35"/>
                <a:gd name="T11" fmla="*/ 32 h 49"/>
                <a:gd name="T12" fmla="*/ 16 w 35"/>
                <a:gd name="T13" fmla="*/ 28 h 49"/>
                <a:gd name="T14" fmla="*/ 10 w 35"/>
                <a:gd name="T15" fmla="*/ 35 h 49"/>
                <a:gd name="T16" fmla="*/ 33 w 35"/>
                <a:gd name="T17" fmla="*/ 43 h 49"/>
                <a:gd name="T18" fmla="*/ 4 w 35"/>
                <a:gd name="T19" fmla="*/ 44 h 49"/>
                <a:gd name="T20" fmla="*/ 19 w 35"/>
                <a:gd name="T21" fmla="*/ 48 h 49"/>
                <a:gd name="T22" fmla="*/ 3 w 35"/>
                <a:gd name="T23" fmla="*/ 49 h 49"/>
                <a:gd name="T24" fmla="*/ 0 w 35"/>
                <a:gd name="T25" fmla="*/ 1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49">
                  <a:moveTo>
                    <a:pt x="0" y="17"/>
                  </a:moveTo>
                  <a:cubicBezTo>
                    <a:pt x="1" y="16"/>
                    <a:pt x="3" y="13"/>
                    <a:pt x="7" y="12"/>
                  </a:cubicBezTo>
                  <a:cubicBezTo>
                    <a:pt x="15" y="9"/>
                    <a:pt x="17" y="8"/>
                    <a:pt x="23" y="7"/>
                  </a:cubicBezTo>
                  <a:cubicBezTo>
                    <a:pt x="31" y="5"/>
                    <a:pt x="35" y="0"/>
                    <a:pt x="35" y="0"/>
                  </a:cubicBezTo>
                  <a:cubicBezTo>
                    <a:pt x="32" y="8"/>
                    <a:pt x="28" y="17"/>
                    <a:pt x="21" y="21"/>
                  </a:cubicBezTo>
                  <a:cubicBezTo>
                    <a:pt x="16" y="24"/>
                    <a:pt x="11" y="28"/>
                    <a:pt x="6" y="32"/>
                  </a:cubicBezTo>
                  <a:cubicBezTo>
                    <a:pt x="11" y="29"/>
                    <a:pt x="16" y="28"/>
                    <a:pt x="16" y="28"/>
                  </a:cubicBezTo>
                  <a:cubicBezTo>
                    <a:pt x="12" y="30"/>
                    <a:pt x="10" y="35"/>
                    <a:pt x="10" y="35"/>
                  </a:cubicBezTo>
                  <a:cubicBezTo>
                    <a:pt x="19" y="31"/>
                    <a:pt x="28" y="35"/>
                    <a:pt x="33" y="43"/>
                  </a:cubicBezTo>
                  <a:cubicBezTo>
                    <a:pt x="23" y="36"/>
                    <a:pt x="12" y="34"/>
                    <a:pt x="4" y="44"/>
                  </a:cubicBezTo>
                  <a:cubicBezTo>
                    <a:pt x="9" y="41"/>
                    <a:pt x="15" y="44"/>
                    <a:pt x="19" y="48"/>
                  </a:cubicBezTo>
                  <a:cubicBezTo>
                    <a:pt x="14" y="45"/>
                    <a:pt x="7" y="45"/>
                    <a:pt x="3" y="49"/>
                  </a:cubicBezTo>
                  <a:cubicBezTo>
                    <a:pt x="1" y="38"/>
                    <a:pt x="1" y="28"/>
                    <a:pt x="0" y="17"/>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87"/>
            <p:cNvSpPr/>
            <p:nvPr/>
          </p:nvSpPr>
          <p:spPr bwMode="auto">
            <a:xfrm>
              <a:off x="1584" y="2085"/>
              <a:ext cx="197" cy="354"/>
            </a:xfrm>
            <a:custGeom>
              <a:avLst/>
              <a:gdLst>
                <a:gd name="T0" fmla="*/ 0 w 39"/>
                <a:gd name="T1" fmla="*/ 31 h 70"/>
                <a:gd name="T2" fmla="*/ 17 w 39"/>
                <a:gd name="T3" fmla="*/ 21 h 70"/>
                <a:gd name="T4" fmla="*/ 39 w 39"/>
                <a:gd name="T5" fmla="*/ 0 h 70"/>
                <a:gd name="T6" fmla="*/ 34 w 39"/>
                <a:gd name="T7" fmla="*/ 21 h 70"/>
                <a:gd name="T8" fmla="*/ 18 w 39"/>
                <a:gd name="T9" fmla="*/ 35 h 70"/>
                <a:gd name="T10" fmla="*/ 31 w 39"/>
                <a:gd name="T11" fmla="*/ 38 h 70"/>
                <a:gd name="T12" fmla="*/ 13 w 39"/>
                <a:gd name="T13" fmla="*/ 47 h 70"/>
                <a:gd name="T14" fmla="*/ 24 w 39"/>
                <a:gd name="T15" fmla="*/ 45 h 70"/>
                <a:gd name="T16" fmla="*/ 12 w 39"/>
                <a:gd name="T17" fmla="*/ 53 h 70"/>
                <a:gd name="T18" fmla="*/ 11 w 39"/>
                <a:gd name="T19" fmla="*/ 53 h 70"/>
                <a:gd name="T20" fmla="*/ 2 w 39"/>
                <a:gd name="T21" fmla="*/ 70 h 70"/>
                <a:gd name="T22" fmla="*/ 0 w 39"/>
                <a:gd name="T23" fmla="*/ 3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70">
                  <a:moveTo>
                    <a:pt x="0" y="31"/>
                  </a:moveTo>
                  <a:cubicBezTo>
                    <a:pt x="6" y="28"/>
                    <a:pt x="12" y="25"/>
                    <a:pt x="17" y="21"/>
                  </a:cubicBezTo>
                  <a:cubicBezTo>
                    <a:pt x="25" y="16"/>
                    <a:pt x="32" y="8"/>
                    <a:pt x="39" y="0"/>
                  </a:cubicBezTo>
                  <a:cubicBezTo>
                    <a:pt x="39" y="7"/>
                    <a:pt x="38" y="15"/>
                    <a:pt x="34" y="21"/>
                  </a:cubicBezTo>
                  <a:cubicBezTo>
                    <a:pt x="31" y="28"/>
                    <a:pt x="25" y="33"/>
                    <a:pt x="18" y="35"/>
                  </a:cubicBezTo>
                  <a:cubicBezTo>
                    <a:pt x="26" y="33"/>
                    <a:pt x="31" y="38"/>
                    <a:pt x="31" y="38"/>
                  </a:cubicBezTo>
                  <a:cubicBezTo>
                    <a:pt x="24" y="38"/>
                    <a:pt x="17" y="42"/>
                    <a:pt x="13" y="47"/>
                  </a:cubicBezTo>
                  <a:cubicBezTo>
                    <a:pt x="21" y="40"/>
                    <a:pt x="24" y="45"/>
                    <a:pt x="24" y="45"/>
                  </a:cubicBezTo>
                  <a:cubicBezTo>
                    <a:pt x="19" y="46"/>
                    <a:pt x="14" y="51"/>
                    <a:pt x="12" y="53"/>
                  </a:cubicBezTo>
                  <a:cubicBezTo>
                    <a:pt x="12" y="53"/>
                    <a:pt x="11" y="53"/>
                    <a:pt x="11" y="53"/>
                  </a:cubicBezTo>
                  <a:cubicBezTo>
                    <a:pt x="8" y="58"/>
                    <a:pt x="5" y="64"/>
                    <a:pt x="2" y="70"/>
                  </a:cubicBezTo>
                  <a:cubicBezTo>
                    <a:pt x="1" y="57"/>
                    <a:pt x="0" y="44"/>
                    <a:pt x="0" y="31"/>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88"/>
            <p:cNvSpPr/>
            <p:nvPr/>
          </p:nvSpPr>
          <p:spPr bwMode="auto">
            <a:xfrm>
              <a:off x="1584" y="1822"/>
              <a:ext cx="228" cy="445"/>
            </a:xfrm>
            <a:custGeom>
              <a:avLst/>
              <a:gdLst>
                <a:gd name="T0" fmla="*/ 3 w 45"/>
                <a:gd name="T1" fmla="*/ 35 h 88"/>
                <a:gd name="T2" fmla="*/ 42 w 45"/>
                <a:gd name="T3" fmla="*/ 0 h 88"/>
                <a:gd name="T4" fmla="*/ 33 w 45"/>
                <a:gd name="T5" fmla="*/ 43 h 88"/>
                <a:gd name="T6" fmla="*/ 38 w 45"/>
                <a:gd name="T7" fmla="*/ 39 h 88"/>
                <a:gd name="T8" fmla="*/ 16 w 45"/>
                <a:gd name="T9" fmla="*/ 77 h 88"/>
                <a:gd name="T10" fmla="*/ 0 w 45"/>
                <a:gd name="T11" fmla="*/ 88 h 88"/>
                <a:gd name="T12" fmla="*/ 3 w 45"/>
                <a:gd name="T13" fmla="*/ 35 h 88"/>
              </a:gdLst>
              <a:ahLst/>
              <a:cxnLst>
                <a:cxn ang="0">
                  <a:pos x="T0" y="T1"/>
                </a:cxn>
                <a:cxn ang="0">
                  <a:pos x="T2" y="T3"/>
                </a:cxn>
                <a:cxn ang="0">
                  <a:pos x="T4" y="T5"/>
                </a:cxn>
                <a:cxn ang="0">
                  <a:pos x="T6" y="T7"/>
                </a:cxn>
                <a:cxn ang="0">
                  <a:pos x="T8" y="T9"/>
                </a:cxn>
                <a:cxn ang="0">
                  <a:pos x="T10" y="T11"/>
                </a:cxn>
                <a:cxn ang="0">
                  <a:pos x="T12" y="T13"/>
                </a:cxn>
              </a:cxnLst>
              <a:rect l="0" t="0" r="r" b="b"/>
              <a:pathLst>
                <a:path w="45" h="88">
                  <a:moveTo>
                    <a:pt x="3" y="35"/>
                  </a:moveTo>
                  <a:cubicBezTo>
                    <a:pt x="17" y="28"/>
                    <a:pt x="38" y="17"/>
                    <a:pt x="42" y="0"/>
                  </a:cubicBezTo>
                  <a:cubicBezTo>
                    <a:pt x="45" y="15"/>
                    <a:pt x="42" y="30"/>
                    <a:pt x="33" y="43"/>
                  </a:cubicBezTo>
                  <a:cubicBezTo>
                    <a:pt x="35" y="42"/>
                    <a:pt x="38" y="39"/>
                    <a:pt x="38" y="39"/>
                  </a:cubicBezTo>
                  <a:cubicBezTo>
                    <a:pt x="40" y="56"/>
                    <a:pt x="29" y="69"/>
                    <a:pt x="16" y="77"/>
                  </a:cubicBezTo>
                  <a:cubicBezTo>
                    <a:pt x="11" y="81"/>
                    <a:pt x="6" y="84"/>
                    <a:pt x="0" y="88"/>
                  </a:cubicBezTo>
                  <a:cubicBezTo>
                    <a:pt x="0" y="70"/>
                    <a:pt x="1" y="52"/>
                    <a:pt x="3" y="35"/>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89"/>
            <p:cNvSpPr/>
            <p:nvPr/>
          </p:nvSpPr>
          <p:spPr bwMode="auto">
            <a:xfrm>
              <a:off x="1589" y="1751"/>
              <a:ext cx="192" cy="400"/>
            </a:xfrm>
            <a:custGeom>
              <a:avLst/>
              <a:gdLst>
                <a:gd name="T0" fmla="*/ 3 w 38"/>
                <a:gd name="T1" fmla="*/ 37 h 79"/>
                <a:gd name="T2" fmla="*/ 26 w 38"/>
                <a:gd name="T3" fmla="*/ 20 h 79"/>
                <a:gd name="T4" fmla="*/ 34 w 38"/>
                <a:gd name="T5" fmla="*/ 0 h 79"/>
                <a:gd name="T6" fmla="*/ 37 w 38"/>
                <a:gd name="T7" fmla="*/ 20 h 79"/>
                <a:gd name="T8" fmla="*/ 5 w 38"/>
                <a:gd name="T9" fmla="*/ 60 h 79"/>
                <a:gd name="T10" fmla="*/ 18 w 38"/>
                <a:gd name="T11" fmla="*/ 51 h 79"/>
                <a:gd name="T12" fmla="*/ 5 w 38"/>
                <a:gd name="T13" fmla="*/ 68 h 79"/>
                <a:gd name="T14" fmla="*/ 30 w 38"/>
                <a:gd name="T15" fmla="*/ 46 h 79"/>
                <a:gd name="T16" fmla="*/ 0 w 38"/>
                <a:gd name="T17" fmla="*/ 79 h 79"/>
                <a:gd name="T18" fmla="*/ 3 w 38"/>
                <a:gd name="T19" fmla="*/ 3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79">
                  <a:moveTo>
                    <a:pt x="3" y="37"/>
                  </a:moveTo>
                  <a:cubicBezTo>
                    <a:pt x="13" y="34"/>
                    <a:pt x="21" y="27"/>
                    <a:pt x="26" y="20"/>
                  </a:cubicBezTo>
                  <a:cubicBezTo>
                    <a:pt x="31" y="14"/>
                    <a:pt x="32" y="7"/>
                    <a:pt x="34" y="0"/>
                  </a:cubicBezTo>
                  <a:cubicBezTo>
                    <a:pt x="37" y="6"/>
                    <a:pt x="38" y="13"/>
                    <a:pt x="37" y="20"/>
                  </a:cubicBezTo>
                  <a:cubicBezTo>
                    <a:pt x="35" y="37"/>
                    <a:pt x="18" y="50"/>
                    <a:pt x="5" y="60"/>
                  </a:cubicBezTo>
                  <a:cubicBezTo>
                    <a:pt x="12" y="58"/>
                    <a:pt x="18" y="51"/>
                    <a:pt x="18" y="51"/>
                  </a:cubicBezTo>
                  <a:cubicBezTo>
                    <a:pt x="15" y="58"/>
                    <a:pt x="10" y="63"/>
                    <a:pt x="5" y="68"/>
                  </a:cubicBezTo>
                  <a:cubicBezTo>
                    <a:pt x="15" y="63"/>
                    <a:pt x="23" y="55"/>
                    <a:pt x="30" y="46"/>
                  </a:cubicBezTo>
                  <a:cubicBezTo>
                    <a:pt x="24" y="60"/>
                    <a:pt x="12" y="70"/>
                    <a:pt x="0" y="79"/>
                  </a:cubicBezTo>
                  <a:cubicBezTo>
                    <a:pt x="0" y="65"/>
                    <a:pt x="2" y="51"/>
                    <a:pt x="3" y="37"/>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90"/>
            <p:cNvSpPr/>
            <p:nvPr/>
          </p:nvSpPr>
          <p:spPr bwMode="auto">
            <a:xfrm>
              <a:off x="1604" y="1584"/>
              <a:ext cx="152" cy="385"/>
            </a:xfrm>
            <a:custGeom>
              <a:avLst/>
              <a:gdLst>
                <a:gd name="T0" fmla="*/ 15 w 30"/>
                <a:gd name="T1" fmla="*/ 0 h 76"/>
                <a:gd name="T2" fmla="*/ 24 w 30"/>
                <a:gd name="T3" fmla="*/ 18 h 76"/>
                <a:gd name="T4" fmla="*/ 12 w 30"/>
                <a:gd name="T5" fmla="*/ 55 h 76"/>
                <a:gd name="T6" fmla="*/ 27 w 30"/>
                <a:gd name="T7" fmla="*/ 35 h 76"/>
                <a:gd name="T8" fmla="*/ 0 w 30"/>
                <a:gd name="T9" fmla="*/ 76 h 76"/>
                <a:gd name="T10" fmla="*/ 15 w 30"/>
                <a:gd name="T11" fmla="*/ 0 h 76"/>
              </a:gdLst>
              <a:ahLst/>
              <a:cxnLst>
                <a:cxn ang="0">
                  <a:pos x="T0" y="T1"/>
                </a:cxn>
                <a:cxn ang="0">
                  <a:pos x="T2" y="T3"/>
                </a:cxn>
                <a:cxn ang="0">
                  <a:pos x="T4" y="T5"/>
                </a:cxn>
                <a:cxn ang="0">
                  <a:pos x="T6" y="T7"/>
                </a:cxn>
                <a:cxn ang="0">
                  <a:pos x="T8" y="T9"/>
                </a:cxn>
                <a:cxn ang="0">
                  <a:pos x="T10" y="T11"/>
                </a:cxn>
              </a:cxnLst>
              <a:rect l="0" t="0" r="r" b="b"/>
              <a:pathLst>
                <a:path w="30" h="76">
                  <a:moveTo>
                    <a:pt x="15" y="0"/>
                  </a:moveTo>
                  <a:cubicBezTo>
                    <a:pt x="18" y="6"/>
                    <a:pt x="21" y="12"/>
                    <a:pt x="24" y="18"/>
                  </a:cubicBezTo>
                  <a:cubicBezTo>
                    <a:pt x="30" y="31"/>
                    <a:pt x="20" y="46"/>
                    <a:pt x="12" y="55"/>
                  </a:cubicBezTo>
                  <a:cubicBezTo>
                    <a:pt x="20" y="51"/>
                    <a:pt x="26" y="44"/>
                    <a:pt x="27" y="35"/>
                  </a:cubicBezTo>
                  <a:cubicBezTo>
                    <a:pt x="30" y="54"/>
                    <a:pt x="16" y="68"/>
                    <a:pt x="0" y="76"/>
                  </a:cubicBezTo>
                  <a:cubicBezTo>
                    <a:pt x="3" y="50"/>
                    <a:pt x="8" y="25"/>
                    <a:pt x="15" y="0"/>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91"/>
            <p:cNvSpPr/>
            <p:nvPr/>
          </p:nvSpPr>
          <p:spPr bwMode="auto">
            <a:xfrm>
              <a:off x="1498" y="1579"/>
              <a:ext cx="177" cy="384"/>
            </a:xfrm>
            <a:custGeom>
              <a:avLst/>
              <a:gdLst>
                <a:gd name="T0" fmla="*/ 5 w 35"/>
                <a:gd name="T1" fmla="*/ 24 h 76"/>
                <a:gd name="T2" fmla="*/ 9 w 35"/>
                <a:gd name="T3" fmla="*/ 38 h 76"/>
                <a:gd name="T4" fmla="*/ 17 w 35"/>
                <a:gd name="T5" fmla="*/ 12 h 76"/>
                <a:gd name="T6" fmla="*/ 35 w 35"/>
                <a:gd name="T7" fmla="*/ 0 h 76"/>
                <a:gd name="T8" fmla="*/ 19 w 35"/>
                <a:gd name="T9" fmla="*/ 76 h 76"/>
                <a:gd name="T10" fmla="*/ 1 w 35"/>
                <a:gd name="T11" fmla="*/ 48 h 76"/>
                <a:gd name="T12" fmla="*/ 5 w 35"/>
                <a:gd name="T13" fmla="*/ 24 h 76"/>
              </a:gdLst>
              <a:ahLst/>
              <a:cxnLst>
                <a:cxn ang="0">
                  <a:pos x="T0" y="T1"/>
                </a:cxn>
                <a:cxn ang="0">
                  <a:pos x="T2" y="T3"/>
                </a:cxn>
                <a:cxn ang="0">
                  <a:pos x="T4" y="T5"/>
                </a:cxn>
                <a:cxn ang="0">
                  <a:pos x="T6" y="T7"/>
                </a:cxn>
                <a:cxn ang="0">
                  <a:pos x="T8" y="T9"/>
                </a:cxn>
                <a:cxn ang="0">
                  <a:pos x="T10" y="T11"/>
                </a:cxn>
                <a:cxn ang="0">
                  <a:pos x="T12" y="T13"/>
                </a:cxn>
              </a:cxnLst>
              <a:rect l="0" t="0" r="r" b="b"/>
              <a:pathLst>
                <a:path w="35" h="76">
                  <a:moveTo>
                    <a:pt x="5" y="24"/>
                  </a:moveTo>
                  <a:cubicBezTo>
                    <a:pt x="4" y="30"/>
                    <a:pt x="9" y="38"/>
                    <a:pt x="9" y="38"/>
                  </a:cubicBezTo>
                  <a:cubicBezTo>
                    <a:pt x="6" y="29"/>
                    <a:pt x="10" y="17"/>
                    <a:pt x="17" y="12"/>
                  </a:cubicBezTo>
                  <a:cubicBezTo>
                    <a:pt x="23" y="8"/>
                    <a:pt x="29" y="4"/>
                    <a:pt x="35" y="0"/>
                  </a:cubicBezTo>
                  <a:cubicBezTo>
                    <a:pt x="27" y="25"/>
                    <a:pt x="22" y="50"/>
                    <a:pt x="19" y="76"/>
                  </a:cubicBezTo>
                  <a:cubicBezTo>
                    <a:pt x="8" y="71"/>
                    <a:pt x="2" y="58"/>
                    <a:pt x="1" y="48"/>
                  </a:cubicBezTo>
                  <a:cubicBezTo>
                    <a:pt x="0" y="40"/>
                    <a:pt x="1" y="31"/>
                    <a:pt x="5" y="24"/>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92"/>
            <p:cNvSpPr/>
            <p:nvPr/>
          </p:nvSpPr>
          <p:spPr bwMode="auto">
            <a:xfrm>
              <a:off x="1432" y="1741"/>
              <a:ext cx="172" cy="339"/>
            </a:xfrm>
            <a:custGeom>
              <a:avLst/>
              <a:gdLst>
                <a:gd name="T0" fmla="*/ 6 w 34"/>
                <a:gd name="T1" fmla="*/ 12 h 67"/>
                <a:gd name="T2" fmla="*/ 10 w 34"/>
                <a:gd name="T3" fmla="*/ 18 h 67"/>
                <a:gd name="T4" fmla="*/ 12 w 34"/>
                <a:gd name="T5" fmla="*/ 0 h 67"/>
                <a:gd name="T6" fmla="*/ 34 w 34"/>
                <a:gd name="T7" fmla="*/ 30 h 67"/>
                <a:gd name="T8" fmla="*/ 31 w 34"/>
                <a:gd name="T9" fmla="*/ 55 h 67"/>
                <a:gd name="T10" fmla="*/ 30 w 34"/>
                <a:gd name="T11" fmla="*/ 67 h 67"/>
                <a:gd name="T12" fmla="*/ 6 w 34"/>
                <a:gd name="T13" fmla="*/ 12 h 67"/>
              </a:gdLst>
              <a:ahLst/>
              <a:cxnLst>
                <a:cxn ang="0">
                  <a:pos x="T0" y="T1"/>
                </a:cxn>
                <a:cxn ang="0">
                  <a:pos x="T2" y="T3"/>
                </a:cxn>
                <a:cxn ang="0">
                  <a:pos x="T4" y="T5"/>
                </a:cxn>
                <a:cxn ang="0">
                  <a:pos x="T6" y="T7"/>
                </a:cxn>
                <a:cxn ang="0">
                  <a:pos x="T8" y="T9"/>
                </a:cxn>
                <a:cxn ang="0">
                  <a:pos x="T10" y="T11"/>
                </a:cxn>
                <a:cxn ang="0">
                  <a:pos x="T12" y="T13"/>
                </a:cxn>
              </a:cxnLst>
              <a:rect l="0" t="0" r="r" b="b"/>
              <a:pathLst>
                <a:path w="34" h="67">
                  <a:moveTo>
                    <a:pt x="6" y="12"/>
                  </a:moveTo>
                  <a:cubicBezTo>
                    <a:pt x="7" y="16"/>
                    <a:pt x="10" y="18"/>
                    <a:pt x="10" y="18"/>
                  </a:cubicBezTo>
                  <a:cubicBezTo>
                    <a:pt x="7" y="12"/>
                    <a:pt x="9" y="5"/>
                    <a:pt x="12" y="0"/>
                  </a:cubicBezTo>
                  <a:cubicBezTo>
                    <a:pt x="13" y="13"/>
                    <a:pt x="22" y="25"/>
                    <a:pt x="34" y="30"/>
                  </a:cubicBezTo>
                  <a:cubicBezTo>
                    <a:pt x="33" y="39"/>
                    <a:pt x="32" y="47"/>
                    <a:pt x="31" y="55"/>
                  </a:cubicBezTo>
                  <a:cubicBezTo>
                    <a:pt x="30" y="60"/>
                    <a:pt x="30" y="62"/>
                    <a:pt x="30" y="67"/>
                  </a:cubicBezTo>
                  <a:cubicBezTo>
                    <a:pt x="14" y="54"/>
                    <a:pt x="0" y="34"/>
                    <a:pt x="6" y="12"/>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93"/>
            <p:cNvSpPr/>
            <p:nvPr/>
          </p:nvSpPr>
          <p:spPr bwMode="auto">
            <a:xfrm>
              <a:off x="1412" y="1862"/>
              <a:ext cx="177" cy="400"/>
            </a:xfrm>
            <a:custGeom>
              <a:avLst/>
              <a:gdLst>
                <a:gd name="T0" fmla="*/ 11 w 35"/>
                <a:gd name="T1" fmla="*/ 40 h 79"/>
                <a:gd name="T2" fmla="*/ 5 w 35"/>
                <a:gd name="T3" fmla="*/ 0 h 79"/>
                <a:gd name="T4" fmla="*/ 35 w 35"/>
                <a:gd name="T5" fmla="*/ 34 h 79"/>
                <a:gd name="T6" fmla="*/ 34 w 35"/>
                <a:gd name="T7" fmla="*/ 49 h 79"/>
                <a:gd name="T8" fmla="*/ 33 w 35"/>
                <a:gd name="T9" fmla="*/ 79 h 79"/>
                <a:gd name="T10" fmla="*/ 0 w 35"/>
                <a:gd name="T11" fmla="*/ 30 h 79"/>
                <a:gd name="T12" fmla="*/ 11 w 35"/>
                <a:gd name="T13" fmla="*/ 40 h 79"/>
              </a:gdLst>
              <a:ahLst/>
              <a:cxnLst>
                <a:cxn ang="0">
                  <a:pos x="T0" y="T1"/>
                </a:cxn>
                <a:cxn ang="0">
                  <a:pos x="T2" y="T3"/>
                </a:cxn>
                <a:cxn ang="0">
                  <a:pos x="T4" y="T5"/>
                </a:cxn>
                <a:cxn ang="0">
                  <a:pos x="T6" y="T7"/>
                </a:cxn>
                <a:cxn ang="0">
                  <a:pos x="T8" y="T9"/>
                </a:cxn>
                <a:cxn ang="0">
                  <a:pos x="T10" y="T11"/>
                </a:cxn>
                <a:cxn ang="0">
                  <a:pos x="T12" y="T13"/>
                </a:cxn>
              </a:cxnLst>
              <a:rect l="0" t="0" r="r" b="b"/>
              <a:pathLst>
                <a:path w="35" h="79">
                  <a:moveTo>
                    <a:pt x="11" y="40"/>
                  </a:moveTo>
                  <a:cubicBezTo>
                    <a:pt x="1" y="29"/>
                    <a:pt x="2" y="13"/>
                    <a:pt x="5" y="0"/>
                  </a:cubicBezTo>
                  <a:cubicBezTo>
                    <a:pt x="8" y="16"/>
                    <a:pt x="20" y="29"/>
                    <a:pt x="35" y="34"/>
                  </a:cubicBezTo>
                  <a:cubicBezTo>
                    <a:pt x="34" y="40"/>
                    <a:pt x="34" y="43"/>
                    <a:pt x="34" y="49"/>
                  </a:cubicBezTo>
                  <a:cubicBezTo>
                    <a:pt x="33" y="59"/>
                    <a:pt x="33" y="69"/>
                    <a:pt x="33" y="79"/>
                  </a:cubicBezTo>
                  <a:cubicBezTo>
                    <a:pt x="13" y="72"/>
                    <a:pt x="2" y="51"/>
                    <a:pt x="0" y="30"/>
                  </a:cubicBezTo>
                  <a:cubicBezTo>
                    <a:pt x="4" y="36"/>
                    <a:pt x="11" y="40"/>
                    <a:pt x="11" y="40"/>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94"/>
            <p:cNvSpPr/>
            <p:nvPr/>
          </p:nvSpPr>
          <p:spPr bwMode="auto">
            <a:xfrm>
              <a:off x="1402" y="2080"/>
              <a:ext cx="182" cy="374"/>
            </a:xfrm>
            <a:custGeom>
              <a:avLst/>
              <a:gdLst>
                <a:gd name="T0" fmla="*/ 17 w 36"/>
                <a:gd name="T1" fmla="*/ 41 h 74"/>
                <a:gd name="T2" fmla="*/ 0 w 36"/>
                <a:gd name="T3" fmla="*/ 0 h 74"/>
                <a:gd name="T4" fmla="*/ 35 w 36"/>
                <a:gd name="T5" fmla="*/ 26 h 74"/>
                <a:gd name="T6" fmla="*/ 35 w 36"/>
                <a:gd name="T7" fmla="*/ 42 h 74"/>
                <a:gd name="T8" fmla="*/ 36 w 36"/>
                <a:gd name="T9" fmla="*/ 74 h 74"/>
                <a:gd name="T10" fmla="*/ 13 w 36"/>
                <a:gd name="T11" fmla="*/ 50 h 74"/>
                <a:gd name="T12" fmla="*/ 21 w 36"/>
                <a:gd name="T13" fmla="*/ 49 h 74"/>
                <a:gd name="T14" fmla="*/ 7 w 36"/>
                <a:gd name="T15" fmla="*/ 41 h 74"/>
                <a:gd name="T16" fmla="*/ 17 w 36"/>
                <a:gd name="T17" fmla="*/ 4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74">
                  <a:moveTo>
                    <a:pt x="17" y="41"/>
                  </a:moveTo>
                  <a:cubicBezTo>
                    <a:pt x="5" y="33"/>
                    <a:pt x="1" y="13"/>
                    <a:pt x="0" y="0"/>
                  </a:cubicBezTo>
                  <a:cubicBezTo>
                    <a:pt x="5" y="14"/>
                    <a:pt x="20" y="23"/>
                    <a:pt x="35" y="26"/>
                  </a:cubicBezTo>
                  <a:cubicBezTo>
                    <a:pt x="35" y="33"/>
                    <a:pt x="35" y="36"/>
                    <a:pt x="35" y="42"/>
                  </a:cubicBezTo>
                  <a:cubicBezTo>
                    <a:pt x="35" y="53"/>
                    <a:pt x="36" y="63"/>
                    <a:pt x="36" y="74"/>
                  </a:cubicBezTo>
                  <a:cubicBezTo>
                    <a:pt x="34" y="62"/>
                    <a:pt x="23" y="54"/>
                    <a:pt x="13" y="50"/>
                  </a:cubicBezTo>
                  <a:cubicBezTo>
                    <a:pt x="16" y="48"/>
                    <a:pt x="21" y="49"/>
                    <a:pt x="21" y="49"/>
                  </a:cubicBezTo>
                  <a:cubicBezTo>
                    <a:pt x="15" y="43"/>
                    <a:pt x="7" y="41"/>
                    <a:pt x="7" y="41"/>
                  </a:cubicBezTo>
                  <a:cubicBezTo>
                    <a:pt x="13" y="40"/>
                    <a:pt x="17" y="41"/>
                    <a:pt x="17" y="41"/>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95"/>
            <p:cNvSpPr/>
            <p:nvPr/>
          </p:nvSpPr>
          <p:spPr bwMode="auto">
            <a:xfrm>
              <a:off x="1412" y="2257"/>
              <a:ext cx="222" cy="496"/>
            </a:xfrm>
            <a:custGeom>
              <a:avLst/>
              <a:gdLst>
                <a:gd name="T0" fmla="*/ 8 w 44"/>
                <a:gd name="T1" fmla="*/ 18 h 98"/>
                <a:gd name="T2" fmla="*/ 1 w 44"/>
                <a:gd name="T3" fmla="*/ 0 h 98"/>
                <a:gd name="T4" fmla="*/ 17 w 44"/>
                <a:gd name="T5" fmla="*/ 16 h 98"/>
                <a:gd name="T6" fmla="*/ 33 w 44"/>
                <a:gd name="T7" fmla="*/ 23 h 98"/>
                <a:gd name="T8" fmla="*/ 39 w 44"/>
                <a:gd name="T9" fmla="*/ 73 h 98"/>
                <a:gd name="T10" fmla="*/ 44 w 44"/>
                <a:gd name="T11" fmla="*/ 98 h 98"/>
                <a:gd name="T12" fmla="*/ 38 w 44"/>
                <a:gd name="T13" fmla="*/ 82 h 98"/>
                <a:gd name="T14" fmla="*/ 35 w 44"/>
                <a:gd name="T15" fmla="*/ 55 h 98"/>
                <a:gd name="T16" fmla="*/ 15 w 44"/>
                <a:gd name="T17" fmla="*/ 44 h 98"/>
                <a:gd name="T18" fmla="*/ 7 w 44"/>
                <a:gd name="T19" fmla="*/ 40 h 98"/>
                <a:gd name="T20" fmla="*/ 20 w 44"/>
                <a:gd name="T21" fmla="*/ 39 h 98"/>
                <a:gd name="T22" fmla="*/ 30 w 44"/>
                <a:gd name="T23" fmla="*/ 40 h 98"/>
                <a:gd name="T24" fmla="*/ 16 w 44"/>
                <a:gd name="T25" fmla="*/ 30 h 98"/>
                <a:gd name="T26" fmla="*/ 28 w 44"/>
                <a:gd name="T27" fmla="*/ 33 h 98"/>
                <a:gd name="T28" fmla="*/ 8 w 44"/>
                <a:gd name="T29" fmla="*/ 1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 h="98">
                  <a:moveTo>
                    <a:pt x="8" y="18"/>
                  </a:moveTo>
                  <a:cubicBezTo>
                    <a:pt x="1" y="15"/>
                    <a:pt x="0" y="7"/>
                    <a:pt x="1" y="0"/>
                  </a:cubicBezTo>
                  <a:cubicBezTo>
                    <a:pt x="2" y="8"/>
                    <a:pt x="8" y="16"/>
                    <a:pt x="17" y="16"/>
                  </a:cubicBezTo>
                  <a:cubicBezTo>
                    <a:pt x="23" y="16"/>
                    <a:pt x="29" y="19"/>
                    <a:pt x="33" y="23"/>
                  </a:cubicBezTo>
                  <a:cubicBezTo>
                    <a:pt x="34" y="40"/>
                    <a:pt x="36" y="56"/>
                    <a:pt x="39" y="73"/>
                  </a:cubicBezTo>
                  <a:cubicBezTo>
                    <a:pt x="41" y="81"/>
                    <a:pt x="42" y="90"/>
                    <a:pt x="44" y="98"/>
                  </a:cubicBezTo>
                  <a:cubicBezTo>
                    <a:pt x="39" y="97"/>
                    <a:pt x="38" y="86"/>
                    <a:pt x="38" y="82"/>
                  </a:cubicBezTo>
                  <a:cubicBezTo>
                    <a:pt x="37" y="73"/>
                    <a:pt x="36" y="64"/>
                    <a:pt x="35" y="55"/>
                  </a:cubicBezTo>
                  <a:cubicBezTo>
                    <a:pt x="33" y="46"/>
                    <a:pt x="23" y="42"/>
                    <a:pt x="15" y="44"/>
                  </a:cubicBezTo>
                  <a:cubicBezTo>
                    <a:pt x="9" y="45"/>
                    <a:pt x="7" y="40"/>
                    <a:pt x="7" y="40"/>
                  </a:cubicBezTo>
                  <a:cubicBezTo>
                    <a:pt x="11" y="43"/>
                    <a:pt x="14" y="42"/>
                    <a:pt x="20" y="39"/>
                  </a:cubicBezTo>
                  <a:cubicBezTo>
                    <a:pt x="26" y="37"/>
                    <a:pt x="30" y="40"/>
                    <a:pt x="30" y="40"/>
                  </a:cubicBezTo>
                  <a:cubicBezTo>
                    <a:pt x="27" y="35"/>
                    <a:pt x="21" y="32"/>
                    <a:pt x="16" y="30"/>
                  </a:cubicBezTo>
                  <a:cubicBezTo>
                    <a:pt x="23" y="29"/>
                    <a:pt x="28" y="33"/>
                    <a:pt x="28" y="33"/>
                  </a:cubicBezTo>
                  <a:cubicBezTo>
                    <a:pt x="24" y="25"/>
                    <a:pt x="15" y="22"/>
                    <a:pt x="8" y="18"/>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96"/>
            <p:cNvSpPr/>
            <p:nvPr/>
          </p:nvSpPr>
          <p:spPr bwMode="auto">
            <a:xfrm>
              <a:off x="2672" y="4007"/>
              <a:ext cx="162" cy="233"/>
            </a:xfrm>
            <a:custGeom>
              <a:avLst/>
              <a:gdLst>
                <a:gd name="T0" fmla="*/ 32 w 32"/>
                <a:gd name="T1" fmla="*/ 21 h 46"/>
                <a:gd name="T2" fmla="*/ 29 w 32"/>
                <a:gd name="T3" fmla="*/ 27 h 46"/>
                <a:gd name="T4" fmla="*/ 21 w 32"/>
                <a:gd name="T5" fmla="*/ 36 h 46"/>
                <a:gd name="T6" fmla="*/ 16 w 32"/>
                <a:gd name="T7" fmla="*/ 46 h 46"/>
                <a:gd name="T8" fmla="*/ 16 w 32"/>
                <a:gd name="T9" fmla="*/ 26 h 46"/>
                <a:gd name="T10" fmla="*/ 22 w 32"/>
                <a:gd name="T11" fmla="*/ 13 h 46"/>
                <a:gd name="T12" fmla="*/ 17 w 32"/>
                <a:gd name="T13" fmla="*/ 20 h 46"/>
                <a:gd name="T14" fmla="*/ 19 w 32"/>
                <a:gd name="T15" fmla="*/ 13 h 46"/>
                <a:gd name="T16" fmla="*/ 0 w 32"/>
                <a:gd name="T17" fmla="*/ 16 h 46"/>
                <a:gd name="T18" fmla="*/ 19 w 32"/>
                <a:gd name="T19" fmla="*/ 4 h 46"/>
                <a:gd name="T20" fmla="*/ 7 w 32"/>
                <a:gd name="T21" fmla="*/ 8 h 46"/>
                <a:gd name="T22" fmla="*/ 18 w 32"/>
                <a:gd name="T23" fmla="*/ 0 h 46"/>
                <a:gd name="T24" fmla="*/ 32 w 32"/>
                <a:gd name="T25" fmla="*/ 2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46">
                  <a:moveTo>
                    <a:pt x="32" y="21"/>
                  </a:moveTo>
                  <a:cubicBezTo>
                    <a:pt x="32" y="22"/>
                    <a:pt x="32" y="24"/>
                    <a:pt x="29" y="27"/>
                  </a:cubicBezTo>
                  <a:cubicBezTo>
                    <a:pt x="26" y="32"/>
                    <a:pt x="25" y="33"/>
                    <a:pt x="21" y="36"/>
                  </a:cubicBezTo>
                  <a:cubicBezTo>
                    <a:pt x="16" y="41"/>
                    <a:pt x="16" y="46"/>
                    <a:pt x="16" y="46"/>
                  </a:cubicBezTo>
                  <a:cubicBezTo>
                    <a:pt x="14" y="40"/>
                    <a:pt x="13" y="32"/>
                    <a:pt x="16" y="26"/>
                  </a:cubicBezTo>
                  <a:cubicBezTo>
                    <a:pt x="19" y="22"/>
                    <a:pt x="20" y="17"/>
                    <a:pt x="22" y="13"/>
                  </a:cubicBezTo>
                  <a:cubicBezTo>
                    <a:pt x="20" y="17"/>
                    <a:pt x="17" y="20"/>
                    <a:pt x="17" y="20"/>
                  </a:cubicBezTo>
                  <a:cubicBezTo>
                    <a:pt x="19" y="17"/>
                    <a:pt x="19" y="13"/>
                    <a:pt x="19" y="13"/>
                  </a:cubicBezTo>
                  <a:cubicBezTo>
                    <a:pt x="14" y="19"/>
                    <a:pt x="6" y="19"/>
                    <a:pt x="0" y="16"/>
                  </a:cubicBezTo>
                  <a:cubicBezTo>
                    <a:pt x="9" y="17"/>
                    <a:pt x="17" y="14"/>
                    <a:pt x="19" y="4"/>
                  </a:cubicBezTo>
                  <a:cubicBezTo>
                    <a:pt x="16" y="8"/>
                    <a:pt x="11" y="9"/>
                    <a:pt x="7" y="8"/>
                  </a:cubicBezTo>
                  <a:cubicBezTo>
                    <a:pt x="12" y="7"/>
                    <a:pt x="16" y="5"/>
                    <a:pt x="18" y="0"/>
                  </a:cubicBezTo>
                  <a:cubicBezTo>
                    <a:pt x="23" y="7"/>
                    <a:pt x="27" y="14"/>
                    <a:pt x="32" y="21"/>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97"/>
            <p:cNvSpPr/>
            <p:nvPr/>
          </p:nvSpPr>
          <p:spPr bwMode="auto">
            <a:xfrm>
              <a:off x="2763" y="4058"/>
              <a:ext cx="122" cy="308"/>
            </a:xfrm>
            <a:custGeom>
              <a:avLst/>
              <a:gdLst>
                <a:gd name="T0" fmla="*/ 24 w 24"/>
                <a:gd name="T1" fmla="*/ 26 h 61"/>
                <a:gd name="T2" fmla="*/ 16 w 24"/>
                <a:gd name="T3" fmla="*/ 39 h 61"/>
                <a:gd name="T4" fmla="*/ 10 w 24"/>
                <a:gd name="T5" fmla="*/ 61 h 61"/>
                <a:gd name="T6" fmla="*/ 5 w 24"/>
                <a:gd name="T7" fmla="*/ 46 h 61"/>
                <a:gd name="T8" fmla="*/ 10 w 24"/>
                <a:gd name="T9" fmla="*/ 30 h 61"/>
                <a:gd name="T10" fmla="*/ 0 w 24"/>
                <a:gd name="T11" fmla="*/ 33 h 61"/>
                <a:gd name="T12" fmla="*/ 9 w 24"/>
                <a:gd name="T13" fmla="*/ 20 h 61"/>
                <a:gd name="T14" fmla="*/ 2 w 24"/>
                <a:gd name="T15" fmla="*/ 26 h 61"/>
                <a:gd name="T16" fmla="*/ 7 w 24"/>
                <a:gd name="T17" fmla="*/ 16 h 61"/>
                <a:gd name="T18" fmla="*/ 8 w 24"/>
                <a:gd name="T19" fmla="*/ 15 h 61"/>
                <a:gd name="T20" fmla="*/ 7 w 24"/>
                <a:gd name="T21" fmla="*/ 0 h 61"/>
                <a:gd name="T22" fmla="*/ 24 w 24"/>
                <a:gd name="T23"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61">
                  <a:moveTo>
                    <a:pt x="24" y="26"/>
                  </a:moveTo>
                  <a:cubicBezTo>
                    <a:pt x="20" y="30"/>
                    <a:pt x="18" y="34"/>
                    <a:pt x="16" y="39"/>
                  </a:cubicBezTo>
                  <a:cubicBezTo>
                    <a:pt x="13" y="46"/>
                    <a:pt x="11" y="54"/>
                    <a:pt x="10" y="61"/>
                  </a:cubicBezTo>
                  <a:cubicBezTo>
                    <a:pt x="7" y="57"/>
                    <a:pt x="5" y="51"/>
                    <a:pt x="5" y="46"/>
                  </a:cubicBezTo>
                  <a:cubicBezTo>
                    <a:pt x="4" y="40"/>
                    <a:pt x="7" y="34"/>
                    <a:pt x="10" y="30"/>
                  </a:cubicBezTo>
                  <a:cubicBezTo>
                    <a:pt x="6" y="35"/>
                    <a:pt x="0" y="33"/>
                    <a:pt x="0" y="33"/>
                  </a:cubicBezTo>
                  <a:cubicBezTo>
                    <a:pt x="5" y="31"/>
                    <a:pt x="8" y="25"/>
                    <a:pt x="9" y="20"/>
                  </a:cubicBezTo>
                  <a:cubicBezTo>
                    <a:pt x="6" y="28"/>
                    <a:pt x="2" y="26"/>
                    <a:pt x="2" y="26"/>
                  </a:cubicBezTo>
                  <a:cubicBezTo>
                    <a:pt x="5" y="23"/>
                    <a:pt x="7" y="18"/>
                    <a:pt x="7" y="16"/>
                  </a:cubicBezTo>
                  <a:cubicBezTo>
                    <a:pt x="7" y="16"/>
                    <a:pt x="8" y="15"/>
                    <a:pt x="8" y="15"/>
                  </a:cubicBezTo>
                  <a:cubicBezTo>
                    <a:pt x="8" y="10"/>
                    <a:pt x="8" y="5"/>
                    <a:pt x="7" y="0"/>
                  </a:cubicBezTo>
                  <a:cubicBezTo>
                    <a:pt x="13" y="9"/>
                    <a:pt x="19" y="17"/>
                    <a:pt x="24" y="26"/>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98"/>
            <p:cNvSpPr/>
            <p:nvPr/>
          </p:nvSpPr>
          <p:spPr bwMode="auto">
            <a:xfrm>
              <a:off x="2799" y="4174"/>
              <a:ext cx="172" cy="379"/>
            </a:xfrm>
            <a:custGeom>
              <a:avLst/>
              <a:gdLst>
                <a:gd name="T0" fmla="*/ 34 w 34"/>
                <a:gd name="T1" fmla="*/ 36 h 75"/>
                <a:gd name="T2" fmla="*/ 21 w 34"/>
                <a:gd name="T3" fmla="*/ 75 h 75"/>
                <a:gd name="T4" fmla="*/ 10 w 34"/>
                <a:gd name="T5" fmla="*/ 42 h 75"/>
                <a:gd name="T6" fmla="*/ 8 w 34"/>
                <a:gd name="T7" fmla="*/ 47 h 75"/>
                <a:gd name="T8" fmla="*/ 8 w 34"/>
                <a:gd name="T9" fmla="*/ 13 h 75"/>
                <a:gd name="T10" fmla="*/ 15 w 34"/>
                <a:gd name="T11" fmla="*/ 0 h 75"/>
                <a:gd name="T12" fmla="*/ 34 w 34"/>
                <a:gd name="T13" fmla="*/ 36 h 75"/>
              </a:gdLst>
              <a:ahLst/>
              <a:cxnLst>
                <a:cxn ang="0">
                  <a:pos x="T0" y="T1"/>
                </a:cxn>
                <a:cxn ang="0">
                  <a:pos x="T2" y="T3"/>
                </a:cxn>
                <a:cxn ang="0">
                  <a:pos x="T4" y="T5"/>
                </a:cxn>
                <a:cxn ang="0">
                  <a:pos x="T6" y="T7"/>
                </a:cxn>
                <a:cxn ang="0">
                  <a:pos x="T8" y="T9"/>
                </a:cxn>
                <a:cxn ang="0">
                  <a:pos x="T10" y="T11"/>
                </a:cxn>
                <a:cxn ang="0">
                  <a:pos x="T12" y="T13"/>
                </a:cxn>
              </a:cxnLst>
              <a:rect l="0" t="0" r="r" b="b"/>
              <a:pathLst>
                <a:path w="34" h="75">
                  <a:moveTo>
                    <a:pt x="34" y="36"/>
                  </a:moveTo>
                  <a:cubicBezTo>
                    <a:pt x="27" y="46"/>
                    <a:pt x="17" y="62"/>
                    <a:pt x="21" y="75"/>
                  </a:cubicBezTo>
                  <a:cubicBezTo>
                    <a:pt x="13" y="66"/>
                    <a:pt x="9" y="55"/>
                    <a:pt x="10" y="42"/>
                  </a:cubicBezTo>
                  <a:cubicBezTo>
                    <a:pt x="9" y="44"/>
                    <a:pt x="8" y="47"/>
                    <a:pt x="8" y="47"/>
                  </a:cubicBezTo>
                  <a:cubicBezTo>
                    <a:pt x="0" y="36"/>
                    <a:pt x="3" y="24"/>
                    <a:pt x="8" y="13"/>
                  </a:cubicBezTo>
                  <a:cubicBezTo>
                    <a:pt x="10" y="9"/>
                    <a:pt x="12" y="4"/>
                    <a:pt x="15" y="0"/>
                  </a:cubicBezTo>
                  <a:cubicBezTo>
                    <a:pt x="22" y="12"/>
                    <a:pt x="28" y="24"/>
                    <a:pt x="34" y="36"/>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99"/>
            <p:cNvSpPr/>
            <p:nvPr/>
          </p:nvSpPr>
          <p:spPr bwMode="auto">
            <a:xfrm>
              <a:off x="2875" y="4250"/>
              <a:ext cx="111" cy="339"/>
            </a:xfrm>
            <a:custGeom>
              <a:avLst/>
              <a:gdLst>
                <a:gd name="T0" fmla="*/ 22 w 22"/>
                <a:gd name="T1" fmla="*/ 29 h 67"/>
                <a:gd name="T2" fmla="*/ 14 w 22"/>
                <a:gd name="T3" fmla="*/ 50 h 67"/>
                <a:gd name="T4" fmla="*/ 17 w 22"/>
                <a:gd name="T5" fmla="*/ 67 h 67"/>
                <a:gd name="T6" fmla="*/ 7 w 22"/>
                <a:gd name="T7" fmla="*/ 54 h 67"/>
                <a:gd name="T8" fmla="*/ 12 w 22"/>
                <a:gd name="T9" fmla="*/ 15 h 67"/>
                <a:gd name="T10" fmla="*/ 7 w 22"/>
                <a:gd name="T11" fmla="*/ 26 h 67"/>
                <a:gd name="T12" fmla="*/ 9 w 22"/>
                <a:gd name="T13" fmla="*/ 10 h 67"/>
                <a:gd name="T14" fmla="*/ 1 w 22"/>
                <a:gd name="T15" fmla="*/ 34 h 67"/>
                <a:gd name="T16" fmla="*/ 8 w 22"/>
                <a:gd name="T17" fmla="*/ 0 h 67"/>
                <a:gd name="T18" fmla="*/ 22 w 22"/>
                <a:gd name="T19" fmla="*/ 2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67">
                  <a:moveTo>
                    <a:pt x="22" y="29"/>
                  </a:moveTo>
                  <a:cubicBezTo>
                    <a:pt x="17" y="35"/>
                    <a:pt x="15" y="43"/>
                    <a:pt x="14" y="50"/>
                  </a:cubicBezTo>
                  <a:cubicBezTo>
                    <a:pt x="13" y="56"/>
                    <a:pt x="15" y="61"/>
                    <a:pt x="17" y="67"/>
                  </a:cubicBezTo>
                  <a:cubicBezTo>
                    <a:pt x="12" y="64"/>
                    <a:pt x="9" y="59"/>
                    <a:pt x="7" y="54"/>
                  </a:cubicBezTo>
                  <a:cubicBezTo>
                    <a:pt x="2" y="42"/>
                    <a:pt x="7" y="27"/>
                    <a:pt x="12" y="15"/>
                  </a:cubicBezTo>
                  <a:cubicBezTo>
                    <a:pt x="8" y="19"/>
                    <a:pt x="7" y="26"/>
                    <a:pt x="7" y="26"/>
                  </a:cubicBezTo>
                  <a:cubicBezTo>
                    <a:pt x="7" y="20"/>
                    <a:pt x="7" y="15"/>
                    <a:pt x="9" y="10"/>
                  </a:cubicBezTo>
                  <a:cubicBezTo>
                    <a:pt x="4" y="17"/>
                    <a:pt x="2" y="26"/>
                    <a:pt x="1" y="34"/>
                  </a:cubicBezTo>
                  <a:cubicBezTo>
                    <a:pt x="0" y="22"/>
                    <a:pt x="4" y="11"/>
                    <a:pt x="8" y="0"/>
                  </a:cubicBezTo>
                  <a:cubicBezTo>
                    <a:pt x="13" y="10"/>
                    <a:pt x="18" y="19"/>
                    <a:pt x="22" y="29"/>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00"/>
            <p:cNvSpPr/>
            <p:nvPr/>
          </p:nvSpPr>
          <p:spPr bwMode="auto">
            <a:xfrm>
              <a:off x="2920" y="4381"/>
              <a:ext cx="157" cy="289"/>
            </a:xfrm>
            <a:custGeom>
              <a:avLst/>
              <a:gdLst>
                <a:gd name="T0" fmla="*/ 31 w 31"/>
                <a:gd name="T1" fmla="*/ 57 h 57"/>
                <a:gd name="T2" fmla="*/ 18 w 31"/>
                <a:gd name="T3" fmla="*/ 48 h 57"/>
                <a:gd name="T4" fmla="*/ 11 w 31"/>
                <a:gd name="T5" fmla="*/ 18 h 57"/>
                <a:gd name="T6" fmla="*/ 9 w 31"/>
                <a:gd name="T7" fmla="*/ 38 h 57"/>
                <a:gd name="T8" fmla="*/ 12 w 31"/>
                <a:gd name="T9" fmla="*/ 0 h 57"/>
                <a:gd name="T10" fmla="*/ 31 w 31"/>
                <a:gd name="T11" fmla="*/ 57 h 57"/>
              </a:gdLst>
              <a:ahLst/>
              <a:cxnLst>
                <a:cxn ang="0">
                  <a:pos x="T0" y="T1"/>
                </a:cxn>
                <a:cxn ang="0">
                  <a:pos x="T2" y="T3"/>
                </a:cxn>
                <a:cxn ang="0">
                  <a:pos x="T4" y="T5"/>
                </a:cxn>
                <a:cxn ang="0">
                  <a:pos x="T6" y="T7"/>
                </a:cxn>
                <a:cxn ang="0">
                  <a:pos x="T8" y="T9"/>
                </a:cxn>
                <a:cxn ang="0">
                  <a:pos x="T10" y="T11"/>
                </a:cxn>
              </a:cxnLst>
              <a:rect l="0" t="0" r="r" b="b"/>
              <a:pathLst>
                <a:path w="31" h="57">
                  <a:moveTo>
                    <a:pt x="31" y="57"/>
                  </a:moveTo>
                  <a:cubicBezTo>
                    <a:pt x="27" y="54"/>
                    <a:pt x="22" y="51"/>
                    <a:pt x="18" y="48"/>
                  </a:cubicBezTo>
                  <a:cubicBezTo>
                    <a:pt x="9" y="41"/>
                    <a:pt x="9" y="28"/>
                    <a:pt x="11" y="18"/>
                  </a:cubicBezTo>
                  <a:cubicBezTo>
                    <a:pt x="8" y="24"/>
                    <a:pt x="6" y="31"/>
                    <a:pt x="9" y="38"/>
                  </a:cubicBezTo>
                  <a:cubicBezTo>
                    <a:pt x="0" y="26"/>
                    <a:pt x="4" y="11"/>
                    <a:pt x="12" y="0"/>
                  </a:cubicBezTo>
                  <a:cubicBezTo>
                    <a:pt x="20" y="18"/>
                    <a:pt x="26" y="37"/>
                    <a:pt x="31" y="57"/>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101"/>
            <p:cNvSpPr/>
            <p:nvPr/>
          </p:nvSpPr>
          <p:spPr bwMode="auto">
            <a:xfrm>
              <a:off x="2986" y="4371"/>
              <a:ext cx="152" cy="294"/>
            </a:xfrm>
            <a:custGeom>
              <a:avLst/>
              <a:gdLst>
                <a:gd name="T0" fmla="*/ 30 w 30"/>
                <a:gd name="T1" fmla="*/ 31 h 58"/>
                <a:gd name="T2" fmla="*/ 22 w 30"/>
                <a:gd name="T3" fmla="*/ 23 h 58"/>
                <a:gd name="T4" fmla="*/ 26 w 30"/>
                <a:gd name="T5" fmla="*/ 44 h 58"/>
                <a:gd name="T6" fmla="*/ 19 w 30"/>
                <a:gd name="T7" fmla="*/ 58 h 58"/>
                <a:gd name="T8" fmla="*/ 0 w 30"/>
                <a:gd name="T9" fmla="*/ 1 h 58"/>
                <a:gd name="T10" fmla="*/ 23 w 30"/>
                <a:gd name="T11" fmla="*/ 13 h 58"/>
                <a:gd name="T12" fmla="*/ 30 w 30"/>
                <a:gd name="T13" fmla="*/ 31 h 58"/>
              </a:gdLst>
              <a:ahLst/>
              <a:cxnLst>
                <a:cxn ang="0">
                  <a:pos x="T0" y="T1"/>
                </a:cxn>
                <a:cxn ang="0">
                  <a:pos x="T2" y="T3"/>
                </a:cxn>
                <a:cxn ang="0">
                  <a:pos x="T4" y="T5"/>
                </a:cxn>
                <a:cxn ang="0">
                  <a:pos x="T6" y="T7"/>
                </a:cxn>
                <a:cxn ang="0">
                  <a:pos x="T8" y="T9"/>
                </a:cxn>
                <a:cxn ang="0">
                  <a:pos x="T10" y="T11"/>
                </a:cxn>
                <a:cxn ang="0">
                  <a:pos x="T12" y="T13"/>
                </a:cxn>
              </a:cxnLst>
              <a:rect l="0" t="0" r="r" b="b"/>
              <a:pathLst>
                <a:path w="30" h="58">
                  <a:moveTo>
                    <a:pt x="30" y="31"/>
                  </a:moveTo>
                  <a:cubicBezTo>
                    <a:pt x="28" y="26"/>
                    <a:pt x="22" y="23"/>
                    <a:pt x="22" y="23"/>
                  </a:cubicBezTo>
                  <a:cubicBezTo>
                    <a:pt x="27" y="28"/>
                    <a:pt x="29" y="37"/>
                    <a:pt x="26" y="44"/>
                  </a:cubicBezTo>
                  <a:cubicBezTo>
                    <a:pt x="24" y="49"/>
                    <a:pt x="22" y="53"/>
                    <a:pt x="19" y="58"/>
                  </a:cubicBezTo>
                  <a:cubicBezTo>
                    <a:pt x="14" y="39"/>
                    <a:pt x="8" y="20"/>
                    <a:pt x="0" y="1"/>
                  </a:cubicBezTo>
                  <a:cubicBezTo>
                    <a:pt x="9" y="0"/>
                    <a:pt x="19" y="7"/>
                    <a:pt x="23" y="13"/>
                  </a:cubicBezTo>
                  <a:cubicBezTo>
                    <a:pt x="27" y="18"/>
                    <a:pt x="29" y="24"/>
                    <a:pt x="30" y="31"/>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102"/>
            <p:cNvSpPr/>
            <p:nvPr/>
          </p:nvSpPr>
          <p:spPr bwMode="auto">
            <a:xfrm>
              <a:off x="2945" y="4295"/>
              <a:ext cx="198" cy="192"/>
            </a:xfrm>
            <a:custGeom>
              <a:avLst/>
              <a:gdLst>
                <a:gd name="T0" fmla="*/ 38 w 39"/>
                <a:gd name="T1" fmla="*/ 28 h 38"/>
                <a:gd name="T2" fmla="*/ 33 w 39"/>
                <a:gd name="T3" fmla="*/ 25 h 38"/>
                <a:gd name="T4" fmla="*/ 39 w 39"/>
                <a:gd name="T5" fmla="*/ 38 h 38"/>
                <a:gd name="T6" fmla="*/ 12 w 39"/>
                <a:gd name="T7" fmla="*/ 26 h 38"/>
                <a:gd name="T8" fmla="*/ 4 w 39"/>
                <a:gd name="T9" fmla="*/ 9 h 38"/>
                <a:gd name="T10" fmla="*/ 0 w 39"/>
                <a:gd name="T11" fmla="*/ 0 h 38"/>
                <a:gd name="T12" fmla="*/ 38 w 39"/>
                <a:gd name="T13" fmla="*/ 28 h 38"/>
              </a:gdLst>
              <a:ahLst/>
              <a:cxnLst>
                <a:cxn ang="0">
                  <a:pos x="T0" y="T1"/>
                </a:cxn>
                <a:cxn ang="0">
                  <a:pos x="T2" y="T3"/>
                </a:cxn>
                <a:cxn ang="0">
                  <a:pos x="T4" y="T5"/>
                </a:cxn>
                <a:cxn ang="0">
                  <a:pos x="T6" y="T7"/>
                </a:cxn>
                <a:cxn ang="0">
                  <a:pos x="T8" y="T9"/>
                </a:cxn>
                <a:cxn ang="0">
                  <a:pos x="T10" y="T11"/>
                </a:cxn>
                <a:cxn ang="0">
                  <a:pos x="T12" y="T13"/>
                </a:cxn>
              </a:cxnLst>
              <a:rect l="0" t="0" r="r" b="b"/>
              <a:pathLst>
                <a:path w="39" h="38">
                  <a:moveTo>
                    <a:pt x="38" y="28"/>
                  </a:moveTo>
                  <a:cubicBezTo>
                    <a:pt x="35" y="26"/>
                    <a:pt x="33" y="25"/>
                    <a:pt x="33" y="25"/>
                  </a:cubicBezTo>
                  <a:cubicBezTo>
                    <a:pt x="37" y="28"/>
                    <a:pt x="38" y="34"/>
                    <a:pt x="39" y="38"/>
                  </a:cubicBezTo>
                  <a:cubicBezTo>
                    <a:pt x="33" y="30"/>
                    <a:pt x="22" y="25"/>
                    <a:pt x="12" y="26"/>
                  </a:cubicBezTo>
                  <a:cubicBezTo>
                    <a:pt x="10" y="20"/>
                    <a:pt x="7" y="14"/>
                    <a:pt x="4" y="9"/>
                  </a:cubicBezTo>
                  <a:cubicBezTo>
                    <a:pt x="3" y="5"/>
                    <a:pt x="2" y="3"/>
                    <a:pt x="0" y="0"/>
                  </a:cubicBezTo>
                  <a:cubicBezTo>
                    <a:pt x="16" y="3"/>
                    <a:pt x="34" y="11"/>
                    <a:pt x="38" y="28"/>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103"/>
            <p:cNvSpPr/>
            <p:nvPr/>
          </p:nvSpPr>
          <p:spPr bwMode="auto">
            <a:xfrm>
              <a:off x="2880" y="4159"/>
              <a:ext cx="248" cy="227"/>
            </a:xfrm>
            <a:custGeom>
              <a:avLst/>
              <a:gdLst>
                <a:gd name="T0" fmla="*/ 30 w 49"/>
                <a:gd name="T1" fmla="*/ 20 h 45"/>
                <a:gd name="T2" fmla="*/ 49 w 49"/>
                <a:gd name="T3" fmla="*/ 45 h 45"/>
                <a:gd name="T4" fmla="*/ 16 w 49"/>
                <a:gd name="T5" fmla="*/ 34 h 45"/>
                <a:gd name="T6" fmla="*/ 11 w 49"/>
                <a:gd name="T7" fmla="*/ 23 h 45"/>
                <a:gd name="T8" fmla="*/ 0 w 49"/>
                <a:gd name="T9" fmla="*/ 2 h 45"/>
                <a:gd name="T10" fmla="*/ 41 w 49"/>
                <a:gd name="T11" fmla="*/ 22 h 45"/>
                <a:gd name="T12" fmla="*/ 30 w 49"/>
                <a:gd name="T13" fmla="*/ 20 h 45"/>
              </a:gdLst>
              <a:ahLst/>
              <a:cxnLst>
                <a:cxn ang="0">
                  <a:pos x="T0" y="T1"/>
                </a:cxn>
                <a:cxn ang="0">
                  <a:pos x="T2" y="T3"/>
                </a:cxn>
                <a:cxn ang="0">
                  <a:pos x="T4" y="T5"/>
                </a:cxn>
                <a:cxn ang="0">
                  <a:pos x="T6" y="T7"/>
                </a:cxn>
                <a:cxn ang="0">
                  <a:pos x="T8" y="T9"/>
                </a:cxn>
                <a:cxn ang="0">
                  <a:pos x="T10" y="T11"/>
                </a:cxn>
                <a:cxn ang="0">
                  <a:pos x="T12" y="T13"/>
                </a:cxn>
              </a:cxnLst>
              <a:rect l="0" t="0" r="r" b="b"/>
              <a:pathLst>
                <a:path w="49" h="45">
                  <a:moveTo>
                    <a:pt x="30" y="20"/>
                  </a:moveTo>
                  <a:cubicBezTo>
                    <a:pt x="40" y="24"/>
                    <a:pt x="47" y="35"/>
                    <a:pt x="49" y="45"/>
                  </a:cubicBezTo>
                  <a:cubicBezTo>
                    <a:pt x="41" y="36"/>
                    <a:pt x="29" y="31"/>
                    <a:pt x="16" y="34"/>
                  </a:cubicBezTo>
                  <a:cubicBezTo>
                    <a:pt x="14" y="29"/>
                    <a:pt x="13" y="27"/>
                    <a:pt x="11" y="23"/>
                  </a:cubicBezTo>
                  <a:cubicBezTo>
                    <a:pt x="8" y="16"/>
                    <a:pt x="4" y="9"/>
                    <a:pt x="0" y="2"/>
                  </a:cubicBezTo>
                  <a:cubicBezTo>
                    <a:pt x="16" y="0"/>
                    <a:pt x="32" y="9"/>
                    <a:pt x="41" y="22"/>
                  </a:cubicBezTo>
                  <a:cubicBezTo>
                    <a:pt x="36" y="20"/>
                    <a:pt x="30" y="20"/>
                    <a:pt x="30" y="20"/>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104"/>
            <p:cNvSpPr/>
            <p:nvPr/>
          </p:nvSpPr>
          <p:spPr bwMode="auto">
            <a:xfrm>
              <a:off x="2799" y="4047"/>
              <a:ext cx="273" cy="177"/>
            </a:xfrm>
            <a:custGeom>
              <a:avLst/>
              <a:gdLst>
                <a:gd name="T0" fmla="*/ 26 w 54"/>
                <a:gd name="T1" fmla="*/ 14 h 35"/>
                <a:gd name="T2" fmla="*/ 54 w 54"/>
                <a:gd name="T3" fmla="*/ 35 h 35"/>
                <a:gd name="T4" fmla="*/ 20 w 54"/>
                <a:gd name="T5" fmla="*/ 31 h 35"/>
                <a:gd name="T6" fmla="*/ 14 w 54"/>
                <a:gd name="T7" fmla="*/ 21 h 35"/>
                <a:gd name="T8" fmla="*/ 0 w 54"/>
                <a:gd name="T9" fmla="*/ 0 h 35"/>
                <a:gd name="T10" fmla="*/ 26 w 54"/>
                <a:gd name="T11" fmla="*/ 7 h 35"/>
                <a:gd name="T12" fmla="*/ 20 w 54"/>
                <a:gd name="T13" fmla="*/ 10 h 35"/>
                <a:gd name="T14" fmla="*/ 33 w 54"/>
                <a:gd name="T15" fmla="*/ 10 h 35"/>
                <a:gd name="T16" fmla="*/ 26 w 54"/>
                <a:gd name="T17" fmla="*/ 1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35">
                  <a:moveTo>
                    <a:pt x="26" y="14"/>
                  </a:moveTo>
                  <a:cubicBezTo>
                    <a:pt x="37" y="15"/>
                    <a:pt x="48" y="26"/>
                    <a:pt x="54" y="35"/>
                  </a:cubicBezTo>
                  <a:cubicBezTo>
                    <a:pt x="44" y="28"/>
                    <a:pt x="31" y="28"/>
                    <a:pt x="20" y="31"/>
                  </a:cubicBezTo>
                  <a:cubicBezTo>
                    <a:pt x="17" y="27"/>
                    <a:pt x="16" y="25"/>
                    <a:pt x="14" y="21"/>
                  </a:cubicBezTo>
                  <a:cubicBezTo>
                    <a:pt x="9" y="14"/>
                    <a:pt x="5" y="7"/>
                    <a:pt x="0" y="0"/>
                  </a:cubicBezTo>
                  <a:cubicBezTo>
                    <a:pt x="6" y="7"/>
                    <a:pt x="17" y="8"/>
                    <a:pt x="26" y="7"/>
                  </a:cubicBezTo>
                  <a:cubicBezTo>
                    <a:pt x="24" y="10"/>
                    <a:pt x="20" y="10"/>
                    <a:pt x="20" y="10"/>
                  </a:cubicBezTo>
                  <a:cubicBezTo>
                    <a:pt x="27" y="12"/>
                    <a:pt x="33" y="10"/>
                    <a:pt x="33" y="10"/>
                  </a:cubicBezTo>
                  <a:cubicBezTo>
                    <a:pt x="29" y="14"/>
                    <a:pt x="26" y="14"/>
                    <a:pt x="26" y="14"/>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105"/>
            <p:cNvSpPr/>
            <p:nvPr/>
          </p:nvSpPr>
          <p:spPr bwMode="auto">
            <a:xfrm>
              <a:off x="2652" y="3855"/>
              <a:ext cx="339" cy="258"/>
            </a:xfrm>
            <a:custGeom>
              <a:avLst/>
              <a:gdLst>
                <a:gd name="T0" fmla="*/ 55 w 67"/>
                <a:gd name="T1" fmla="*/ 41 h 51"/>
                <a:gd name="T2" fmla="*/ 67 w 67"/>
                <a:gd name="T3" fmla="*/ 51 h 51"/>
                <a:gd name="T4" fmla="*/ 49 w 67"/>
                <a:gd name="T5" fmla="*/ 46 h 51"/>
                <a:gd name="T6" fmla="*/ 36 w 67"/>
                <a:gd name="T7" fmla="*/ 48 h 51"/>
                <a:gd name="T8" fmla="*/ 13 w 67"/>
                <a:gd name="T9" fmla="*/ 17 h 51"/>
                <a:gd name="T10" fmla="*/ 0 w 67"/>
                <a:gd name="T11" fmla="*/ 2 h 51"/>
                <a:gd name="T12" fmla="*/ 10 w 67"/>
                <a:gd name="T13" fmla="*/ 10 h 51"/>
                <a:gd name="T14" fmla="*/ 23 w 67"/>
                <a:gd name="T15" fmla="*/ 27 h 51"/>
                <a:gd name="T16" fmla="*/ 40 w 67"/>
                <a:gd name="T17" fmla="*/ 27 h 51"/>
                <a:gd name="T18" fmla="*/ 47 w 67"/>
                <a:gd name="T19" fmla="*/ 26 h 51"/>
                <a:gd name="T20" fmla="*/ 39 w 67"/>
                <a:gd name="T21" fmla="*/ 32 h 51"/>
                <a:gd name="T22" fmla="*/ 32 w 67"/>
                <a:gd name="T23" fmla="*/ 35 h 51"/>
                <a:gd name="T24" fmla="*/ 45 w 67"/>
                <a:gd name="T25" fmla="*/ 36 h 51"/>
                <a:gd name="T26" fmla="*/ 36 w 67"/>
                <a:gd name="T27" fmla="*/ 39 h 51"/>
                <a:gd name="T28" fmla="*/ 55 w 67"/>
                <a:gd name="T29" fmla="*/ 4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 h="51">
                  <a:moveTo>
                    <a:pt x="55" y="41"/>
                  </a:moveTo>
                  <a:cubicBezTo>
                    <a:pt x="61" y="41"/>
                    <a:pt x="65" y="46"/>
                    <a:pt x="67" y="51"/>
                  </a:cubicBezTo>
                  <a:cubicBezTo>
                    <a:pt x="63" y="46"/>
                    <a:pt x="55" y="43"/>
                    <a:pt x="49" y="46"/>
                  </a:cubicBezTo>
                  <a:cubicBezTo>
                    <a:pt x="45" y="49"/>
                    <a:pt x="41" y="49"/>
                    <a:pt x="36" y="48"/>
                  </a:cubicBezTo>
                  <a:cubicBezTo>
                    <a:pt x="29" y="37"/>
                    <a:pt x="21" y="27"/>
                    <a:pt x="13" y="17"/>
                  </a:cubicBezTo>
                  <a:cubicBezTo>
                    <a:pt x="8" y="12"/>
                    <a:pt x="4" y="7"/>
                    <a:pt x="0" y="2"/>
                  </a:cubicBezTo>
                  <a:cubicBezTo>
                    <a:pt x="4" y="0"/>
                    <a:pt x="8" y="8"/>
                    <a:pt x="10" y="10"/>
                  </a:cubicBezTo>
                  <a:cubicBezTo>
                    <a:pt x="14" y="16"/>
                    <a:pt x="18" y="21"/>
                    <a:pt x="23" y="27"/>
                  </a:cubicBezTo>
                  <a:cubicBezTo>
                    <a:pt x="27" y="32"/>
                    <a:pt x="36" y="31"/>
                    <a:pt x="40" y="27"/>
                  </a:cubicBezTo>
                  <a:cubicBezTo>
                    <a:pt x="44" y="24"/>
                    <a:pt x="47" y="26"/>
                    <a:pt x="47" y="26"/>
                  </a:cubicBezTo>
                  <a:cubicBezTo>
                    <a:pt x="43" y="26"/>
                    <a:pt x="42" y="28"/>
                    <a:pt x="39" y="32"/>
                  </a:cubicBezTo>
                  <a:cubicBezTo>
                    <a:pt x="36" y="35"/>
                    <a:pt x="32" y="35"/>
                    <a:pt x="32" y="35"/>
                  </a:cubicBezTo>
                  <a:cubicBezTo>
                    <a:pt x="36" y="38"/>
                    <a:pt x="41" y="37"/>
                    <a:pt x="45" y="36"/>
                  </a:cubicBezTo>
                  <a:cubicBezTo>
                    <a:pt x="41" y="40"/>
                    <a:pt x="36" y="39"/>
                    <a:pt x="36" y="39"/>
                  </a:cubicBezTo>
                  <a:cubicBezTo>
                    <a:pt x="41" y="43"/>
                    <a:pt x="49" y="42"/>
                    <a:pt x="55" y="41"/>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106"/>
            <p:cNvSpPr>
              <a:spLocks noEditPoints="1"/>
            </p:cNvSpPr>
            <p:nvPr/>
          </p:nvSpPr>
          <p:spPr bwMode="auto">
            <a:xfrm>
              <a:off x="2297" y="2378"/>
              <a:ext cx="1306" cy="779"/>
            </a:xfrm>
            <a:custGeom>
              <a:avLst/>
              <a:gdLst>
                <a:gd name="T0" fmla="*/ 228 w 258"/>
                <a:gd name="T1" fmla="*/ 28 h 154"/>
                <a:gd name="T2" fmla="*/ 218 w 258"/>
                <a:gd name="T3" fmla="*/ 34 h 154"/>
                <a:gd name="T4" fmla="*/ 210 w 258"/>
                <a:gd name="T5" fmla="*/ 48 h 154"/>
                <a:gd name="T6" fmla="*/ 192 w 258"/>
                <a:gd name="T7" fmla="*/ 75 h 154"/>
                <a:gd name="T8" fmla="*/ 182 w 258"/>
                <a:gd name="T9" fmla="*/ 76 h 154"/>
                <a:gd name="T10" fmla="*/ 166 w 258"/>
                <a:gd name="T11" fmla="*/ 94 h 154"/>
                <a:gd name="T12" fmla="*/ 140 w 258"/>
                <a:gd name="T13" fmla="*/ 108 h 154"/>
                <a:gd name="T14" fmla="*/ 131 w 258"/>
                <a:gd name="T15" fmla="*/ 105 h 154"/>
                <a:gd name="T16" fmla="*/ 134 w 258"/>
                <a:gd name="T17" fmla="*/ 111 h 154"/>
                <a:gd name="T18" fmla="*/ 101 w 258"/>
                <a:gd name="T19" fmla="*/ 124 h 154"/>
                <a:gd name="T20" fmla="*/ 74 w 258"/>
                <a:gd name="T21" fmla="*/ 122 h 154"/>
                <a:gd name="T22" fmla="*/ 71 w 258"/>
                <a:gd name="T23" fmla="*/ 132 h 154"/>
                <a:gd name="T24" fmla="*/ 41 w 258"/>
                <a:gd name="T25" fmla="*/ 135 h 154"/>
                <a:gd name="T26" fmla="*/ 41 w 258"/>
                <a:gd name="T27" fmla="*/ 151 h 154"/>
                <a:gd name="T28" fmla="*/ 35 w 258"/>
                <a:gd name="T29" fmla="*/ 146 h 154"/>
                <a:gd name="T30" fmla="*/ 44 w 258"/>
                <a:gd name="T31" fmla="*/ 137 h 154"/>
                <a:gd name="T32" fmla="*/ 72 w 258"/>
                <a:gd name="T33" fmla="*/ 139 h 154"/>
                <a:gd name="T34" fmla="*/ 98 w 258"/>
                <a:gd name="T35" fmla="*/ 143 h 154"/>
                <a:gd name="T36" fmla="*/ 104 w 258"/>
                <a:gd name="T37" fmla="*/ 146 h 154"/>
                <a:gd name="T38" fmla="*/ 136 w 258"/>
                <a:gd name="T39" fmla="*/ 127 h 154"/>
                <a:gd name="T40" fmla="*/ 147 w 258"/>
                <a:gd name="T41" fmla="*/ 108 h 154"/>
                <a:gd name="T42" fmla="*/ 168 w 258"/>
                <a:gd name="T43" fmla="*/ 95 h 154"/>
                <a:gd name="T44" fmla="*/ 179 w 258"/>
                <a:gd name="T45" fmla="*/ 105 h 154"/>
                <a:gd name="T46" fmla="*/ 182 w 258"/>
                <a:gd name="T47" fmla="*/ 92 h 154"/>
                <a:gd name="T48" fmla="*/ 191 w 258"/>
                <a:gd name="T49" fmla="*/ 78 h 154"/>
                <a:gd name="T50" fmla="*/ 201 w 258"/>
                <a:gd name="T51" fmla="*/ 70 h 154"/>
                <a:gd name="T52" fmla="*/ 227 w 258"/>
                <a:gd name="T53" fmla="*/ 64 h 154"/>
                <a:gd name="T54" fmla="*/ 227 w 258"/>
                <a:gd name="T55" fmla="*/ 60 h 154"/>
                <a:gd name="T56" fmla="*/ 218 w 258"/>
                <a:gd name="T57" fmla="*/ 53 h 154"/>
                <a:gd name="T58" fmla="*/ 235 w 258"/>
                <a:gd name="T59" fmla="*/ 35 h 154"/>
                <a:gd name="T60" fmla="*/ 244 w 258"/>
                <a:gd name="T61" fmla="*/ 20 h 154"/>
                <a:gd name="T62" fmla="*/ 150 w 258"/>
                <a:gd name="T63" fmla="*/ 109 h 154"/>
                <a:gd name="T64" fmla="*/ 164 w 258"/>
                <a:gd name="T65" fmla="*/ 113 h 154"/>
                <a:gd name="T66" fmla="*/ 121 w 258"/>
                <a:gd name="T67" fmla="*/ 121 h 154"/>
                <a:gd name="T68" fmla="*/ 126 w 258"/>
                <a:gd name="T69" fmla="*/ 125 h 154"/>
                <a:gd name="T70" fmla="*/ 68 w 258"/>
                <a:gd name="T71" fmla="*/ 142 h 154"/>
                <a:gd name="T72" fmla="*/ 60 w 258"/>
                <a:gd name="T73" fmla="*/ 137 h 154"/>
                <a:gd name="T74" fmla="*/ 48 w 258"/>
                <a:gd name="T75" fmla="*/ 122 h 154"/>
                <a:gd name="T76" fmla="*/ 45 w 258"/>
                <a:gd name="T77" fmla="*/ 135 h 154"/>
                <a:gd name="T78" fmla="*/ 105 w 258"/>
                <a:gd name="T79" fmla="*/ 114 h 154"/>
                <a:gd name="T80" fmla="*/ 105 w 258"/>
                <a:gd name="T81" fmla="*/ 122 h 154"/>
                <a:gd name="T82" fmla="*/ 159 w 258"/>
                <a:gd name="T83" fmla="*/ 91 h 154"/>
                <a:gd name="T84" fmla="*/ 158 w 258"/>
                <a:gd name="T85" fmla="*/ 98 h 154"/>
                <a:gd name="T86" fmla="*/ 163 w 258"/>
                <a:gd name="T87" fmla="*/ 93 h 154"/>
                <a:gd name="T88" fmla="*/ 210 w 258"/>
                <a:gd name="T89" fmla="*/ 79 h 154"/>
                <a:gd name="T90" fmla="*/ 211 w 258"/>
                <a:gd name="T91" fmla="*/ 77 h 154"/>
                <a:gd name="T92" fmla="*/ 202 w 258"/>
                <a:gd name="T93" fmla="*/ 44 h 154"/>
                <a:gd name="T94" fmla="*/ 206 w 258"/>
                <a:gd name="T95" fmla="*/ 61 h 154"/>
                <a:gd name="T96" fmla="*/ 237 w 258"/>
                <a:gd name="T97" fmla="*/ 36 h 154"/>
                <a:gd name="T98" fmla="*/ 244 w 258"/>
                <a:gd name="T99" fmla="*/ 32 h 154"/>
                <a:gd name="T100" fmla="*/ 253 w 258"/>
                <a:gd name="T101" fmla="*/ 5 h 154"/>
                <a:gd name="T102" fmla="*/ 252 w 258"/>
                <a:gd name="T103" fmla="*/ 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8" h="154">
                  <a:moveTo>
                    <a:pt x="243" y="7"/>
                  </a:moveTo>
                  <a:cubicBezTo>
                    <a:pt x="241" y="11"/>
                    <a:pt x="241" y="15"/>
                    <a:pt x="243" y="19"/>
                  </a:cubicBezTo>
                  <a:cubicBezTo>
                    <a:pt x="243" y="19"/>
                    <a:pt x="243" y="19"/>
                    <a:pt x="243" y="19"/>
                  </a:cubicBezTo>
                  <a:cubicBezTo>
                    <a:pt x="238" y="25"/>
                    <a:pt x="233" y="31"/>
                    <a:pt x="229" y="37"/>
                  </a:cubicBezTo>
                  <a:cubicBezTo>
                    <a:pt x="229" y="34"/>
                    <a:pt x="229" y="31"/>
                    <a:pt x="228" y="28"/>
                  </a:cubicBezTo>
                  <a:cubicBezTo>
                    <a:pt x="226" y="24"/>
                    <a:pt x="222" y="23"/>
                    <a:pt x="219" y="26"/>
                  </a:cubicBezTo>
                  <a:cubicBezTo>
                    <a:pt x="215" y="29"/>
                    <a:pt x="213" y="35"/>
                    <a:pt x="217" y="38"/>
                  </a:cubicBezTo>
                  <a:cubicBezTo>
                    <a:pt x="220" y="41"/>
                    <a:pt x="225" y="39"/>
                    <a:pt x="224" y="35"/>
                  </a:cubicBezTo>
                  <a:cubicBezTo>
                    <a:pt x="223" y="34"/>
                    <a:pt x="222" y="34"/>
                    <a:pt x="222" y="35"/>
                  </a:cubicBezTo>
                  <a:cubicBezTo>
                    <a:pt x="221" y="38"/>
                    <a:pt x="218" y="36"/>
                    <a:pt x="218" y="34"/>
                  </a:cubicBezTo>
                  <a:cubicBezTo>
                    <a:pt x="218" y="32"/>
                    <a:pt x="218" y="31"/>
                    <a:pt x="219" y="30"/>
                  </a:cubicBezTo>
                  <a:cubicBezTo>
                    <a:pt x="221" y="27"/>
                    <a:pt x="224" y="26"/>
                    <a:pt x="226" y="29"/>
                  </a:cubicBezTo>
                  <a:cubicBezTo>
                    <a:pt x="228" y="33"/>
                    <a:pt x="226" y="38"/>
                    <a:pt x="225" y="41"/>
                  </a:cubicBezTo>
                  <a:cubicBezTo>
                    <a:pt x="220" y="47"/>
                    <a:pt x="215" y="53"/>
                    <a:pt x="209" y="59"/>
                  </a:cubicBezTo>
                  <a:cubicBezTo>
                    <a:pt x="210" y="55"/>
                    <a:pt x="211" y="52"/>
                    <a:pt x="210" y="48"/>
                  </a:cubicBezTo>
                  <a:cubicBezTo>
                    <a:pt x="210" y="44"/>
                    <a:pt x="207" y="40"/>
                    <a:pt x="202" y="42"/>
                  </a:cubicBezTo>
                  <a:cubicBezTo>
                    <a:pt x="198" y="43"/>
                    <a:pt x="197" y="50"/>
                    <a:pt x="197" y="54"/>
                  </a:cubicBezTo>
                  <a:cubicBezTo>
                    <a:pt x="197" y="60"/>
                    <a:pt x="200" y="61"/>
                    <a:pt x="204" y="64"/>
                  </a:cubicBezTo>
                  <a:cubicBezTo>
                    <a:pt x="201" y="67"/>
                    <a:pt x="198" y="69"/>
                    <a:pt x="195" y="72"/>
                  </a:cubicBezTo>
                  <a:cubicBezTo>
                    <a:pt x="194" y="73"/>
                    <a:pt x="193" y="74"/>
                    <a:pt x="192" y="75"/>
                  </a:cubicBezTo>
                  <a:cubicBezTo>
                    <a:pt x="190" y="76"/>
                    <a:pt x="188" y="78"/>
                    <a:pt x="186" y="79"/>
                  </a:cubicBezTo>
                  <a:cubicBezTo>
                    <a:pt x="187" y="76"/>
                    <a:pt x="188" y="73"/>
                    <a:pt x="187" y="71"/>
                  </a:cubicBezTo>
                  <a:cubicBezTo>
                    <a:pt x="185" y="67"/>
                    <a:pt x="181" y="64"/>
                    <a:pt x="177" y="65"/>
                  </a:cubicBezTo>
                  <a:cubicBezTo>
                    <a:pt x="173" y="67"/>
                    <a:pt x="171" y="72"/>
                    <a:pt x="173" y="76"/>
                  </a:cubicBezTo>
                  <a:cubicBezTo>
                    <a:pt x="176" y="79"/>
                    <a:pt x="180" y="79"/>
                    <a:pt x="182" y="76"/>
                  </a:cubicBezTo>
                  <a:cubicBezTo>
                    <a:pt x="182" y="75"/>
                    <a:pt x="181" y="74"/>
                    <a:pt x="180" y="75"/>
                  </a:cubicBezTo>
                  <a:cubicBezTo>
                    <a:pt x="176" y="78"/>
                    <a:pt x="173" y="72"/>
                    <a:pt x="176" y="69"/>
                  </a:cubicBezTo>
                  <a:cubicBezTo>
                    <a:pt x="179" y="66"/>
                    <a:pt x="182" y="67"/>
                    <a:pt x="184" y="70"/>
                  </a:cubicBezTo>
                  <a:cubicBezTo>
                    <a:pt x="186" y="74"/>
                    <a:pt x="184" y="78"/>
                    <a:pt x="183" y="82"/>
                  </a:cubicBezTo>
                  <a:cubicBezTo>
                    <a:pt x="177" y="86"/>
                    <a:pt x="171" y="90"/>
                    <a:pt x="166" y="94"/>
                  </a:cubicBezTo>
                  <a:cubicBezTo>
                    <a:pt x="166" y="93"/>
                    <a:pt x="167" y="92"/>
                    <a:pt x="167" y="91"/>
                  </a:cubicBezTo>
                  <a:cubicBezTo>
                    <a:pt x="168" y="87"/>
                    <a:pt x="167" y="83"/>
                    <a:pt x="163" y="82"/>
                  </a:cubicBezTo>
                  <a:cubicBezTo>
                    <a:pt x="159" y="81"/>
                    <a:pt x="156" y="84"/>
                    <a:pt x="155" y="88"/>
                  </a:cubicBezTo>
                  <a:cubicBezTo>
                    <a:pt x="153" y="92"/>
                    <a:pt x="154" y="96"/>
                    <a:pt x="157" y="99"/>
                  </a:cubicBezTo>
                  <a:cubicBezTo>
                    <a:pt x="151" y="102"/>
                    <a:pt x="146" y="105"/>
                    <a:pt x="140" y="108"/>
                  </a:cubicBezTo>
                  <a:cubicBezTo>
                    <a:pt x="141" y="106"/>
                    <a:pt x="142" y="104"/>
                    <a:pt x="142" y="102"/>
                  </a:cubicBezTo>
                  <a:cubicBezTo>
                    <a:pt x="143" y="97"/>
                    <a:pt x="137" y="95"/>
                    <a:pt x="133" y="96"/>
                  </a:cubicBezTo>
                  <a:cubicBezTo>
                    <a:pt x="128" y="96"/>
                    <a:pt x="122" y="100"/>
                    <a:pt x="124" y="106"/>
                  </a:cubicBezTo>
                  <a:cubicBezTo>
                    <a:pt x="126" y="109"/>
                    <a:pt x="132" y="110"/>
                    <a:pt x="133" y="105"/>
                  </a:cubicBezTo>
                  <a:cubicBezTo>
                    <a:pt x="133" y="104"/>
                    <a:pt x="131" y="103"/>
                    <a:pt x="131" y="105"/>
                  </a:cubicBezTo>
                  <a:cubicBezTo>
                    <a:pt x="129" y="107"/>
                    <a:pt x="126" y="105"/>
                    <a:pt x="126" y="102"/>
                  </a:cubicBezTo>
                  <a:cubicBezTo>
                    <a:pt x="127" y="100"/>
                    <a:pt x="129" y="99"/>
                    <a:pt x="131" y="99"/>
                  </a:cubicBezTo>
                  <a:cubicBezTo>
                    <a:pt x="133" y="98"/>
                    <a:pt x="136" y="97"/>
                    <a:pt x="138" y="99"/>
                  </a:cubicBezTo>
                  <a:cubicBezTo>
                    <a:pt x="141" y="101"/>
                    <a:pt x="139" y="106"/>
                    <a:pt x="137" y="109"/>
                  </a:cubicBezTo>
                  <a:cubicBezTo>
                    <a:pt x="136" y="109"/>
                    <a:pt x="135" y="110"/>
                    <a:pt x="134" y="111"/>
                  </a:cubicBezTo>
                  <a:cubicBezTo>
                    <a:pt x="127" y="114"/>
                    <a:pt x="119" y="118"/>
                    <a:pt x="111" y="120"/>
                  </a:cubicBezTo>
                  <a:cubicBezTo>
                    <a:pt x="110" y="121"/>
                    <a:pt x="110" y="121"/>
                    <a:pt x="109" y="121"/>
                  </a:cubicBezTo>
                  <a:cubicBezTo>
                    <a:pt x="111" y="119"/>
                    <a:pt x="112" y="116"/>
                    <a:pt x="113" y="114"/>
                  </a:cubicBezTo>
                  <a:cubicBezTo>
                    <a:pt x="114" y="110"/>
                    <a:pt x="113" y="105"/>
                    <a:pt x="109" y="105"/>
                  </a:cubicBezTo>
                  <a:cubicBezTo>
                    <a:pt x="99" y="103"/>
                    <a:pt x="96" y="118"/>
                    <a:pt x="101" y="124"/>
                  </a:cubicBezTo>
                  <a:cubicBezTo>
                    <a:pt x="93" y="126"/>
                    <a:pt x="85" y="129"/>
                    <a:pt x="76" y="130"/>
                  </a:cubicBezTo>
                  <a:cubicBezTo>
                    <a:pt x="82" y="126"/>
                    <a:pt x="85" y="115"/>
                    <a:pt x="77" y="113"/>
                  </a:cubicBezTo>
                  <a:cubicBezTo>
                    <a:pt x="73" y="113"/>
                    <a:pt x="68" y="115"/>
                    <a:pt x="68" y="119"/>
                  </a:cubicBezTo>
                  <a:cubicBezTo>
                    <a:pt x="67" y="123"/>
                    <a:pt x="71" y="126"/>
                    <a:pt x="75" y="124"/>
                  </a:cubicBezTo>
                  <a:cubicBezTo>
                    <a:pt x="76" y="123"/>
                    <a:pt x="75" y="122"/>
                    <a:pt x="74" y="122"/>
                  </a:cubicBezTo>
                  <a:cubicBezTo>
                    <a:pt x="72" y="123"/>
                    <a:pt x="70" y="121"/>
                    <a:pt x="70" y="118"/>
                  </a:cubicBezTo>
                  <a:cubicBezTo>
                    <a:pt x="71" y="117"/>
                    <a:pt x="72" y="116"/>
                    <a:pt x="73" y="116"/>
                  </a:cubicBezTo>
                  <a:cubicBezTo>
                    <a:pt x="76" y="115"/>
                    <a:pt x="79" y="116"/>
                    <a:pt x="79" y="119"/>
                  </a:cubicBezTo>
                  <a:cubicBezTo>
                    <a:pt x="81" y="123"/>
                    <a:pt x="75" y="130"/>
                    <a:pt x="71" y="131"/>
                  </a:cubicBezTo>
                  <a:cubicBezTo>
                    <a:pt x="71" y="131"/>
                    <a:pt x="71" y="131"/>
                    <a:pt x="71" y="132"/>
                  </a:cubicBezTo>
                  <a:cubicBezTo>
                    <a:pt x="64" y="133"/>
                    <a:pt x="57" y="134"/>
                    <a:pt x="50" y="134"/>
                  </a:cubicBezTo>
                  <a:cubicBezTo>
                    <a:pt x="51" y="134"/>
                    <a:pt x="52" y="132"/>
                    <a:pt x="53" y="131"/>
                  </a:cubicBezTo>
                  <a:cubicBezTo>
                    <a:pt x="55" y="128"/>
                    <a:pt x="55" y="123"/>
                    <a:pt x="51" y="121"/>
                  </a:cubicBezTo>
                  <a:cubicBezTo>
                    <a:pt x="47" y="119"/>
                    <a:pt x="43" y="121"/>
                    <a:pt x="41" y="124"/>
                  </a:cubicBezTo>
                  <a:cubicBezTo>
                    <a:pt x="40" y="127"/>
                    <a:pt x="40" y="132"/>
                    <a:pt x="41" y="135"/>
                  </a:cubicBezTo>
                  <a:cubicBezTo>
                    <a:pt x="28" y="135"/>
                    <a:pt x="15" y="134"/>
                    <a:pt x="2" y="131"/>
                  </a:cubicBezTo>
                  <a:cubicBezTo>
                    <a:pt x="1" y="131"/>
                    <a:pt x="0" y="133"/>
                    <a:pt x="2" y="133"/>
                  </a:cubicBezTo>
                  <a:cubicBezTo>
                    <a:pt x="13" y="136"/>
                    <a:pt x="24" y="137"/>
                    <a:pt x="35" y="137"/>
                  </a:cubicBezTo>
                  <a:cubicBezTo>
                    <a:pt x="40" y="138"/>
                    <a:pt x="44" y="140"/>
                    <a:pt x="45" y="145"/>
                  </a:cubicBezTo>
                  <a:cubicBezTo>
                    <a:pt x="46" y="148"/>
                    <a:pt x="44" y="151"/>
                    <a:pt x="41" y="151"/>
                  </a:cubicBezTo>
                  <a:cubicBezTo>
                    <a:pt x="39" y="151"/>
                    <a:pt x="37" y="150"/>
                    <a:pt x="37" y="149"/>
                  </a:cubicBezTo>
                  <a:cubicBezTo>
                    <a:pt x="36" y="147"/>
                    <a:pt x="37" y="146"/>
                    <a:pt x="39" y="146"/>
                  </a:cubicBezTo>
                  <a:cubicBezTo>
                    <a:pt x="40" y="145"/>
                    <a:pt x="41" y="146"/>
                    <a:pt x="41" y="146"/>
                  </a:cubicBezTo>
                  <a:cubicBezTo>
                    <a:pt x="42" y="147"/>
                    <a:pt x="43" y="146"/>
                    <a:pt x="43" y="145"/>
                  </a:cubicBezTo>
                  <a:cubicBezTo>
                    <a:pt x="41" y="141"/>
                    <a:pt x="36" y="142"/>
                    <a:pt x="35" y="146"/>
                  </a:cubicBezTo>
                  <a:cubicBezTo>
                    <a:pt x="33" y="150"/>
                    <a:pt x="37" y="154"/>
                    <a:pt x="41" y="153"/>
                  </a:cubicBezTo>
                  <a:cubicBezTo>
                    <a:pt x="46" y="153"/>
                    <a:pt x="49" y="148"/>
                    <a:pt x="48" y="144"/>
                  </a:cubicBezTo>
                  <a:cubicBezTo>
                    <a:pt x="47" y="141"/>
                    <a:pt x="44" y="138"/>
                    <a:pt x="41" y="137"/>
                  </a:cubicBezTo>
                  <a:cubicBezTo>
                    <a:pt x="42" y="137"/>
                    <a:pt x="42" y="137"/>
                    <a:pt x="43" y="137"/>
                  </a:cubicBezTo>
                  <a:cubicBezTo>
                    <a:pt x="43" y="138"/>
                    <a:pt x="44" y="138"/>
                    <a:pt x="44" y="137"/>
                  </a:cubicBezTo>
                  <a:cubicBezTo>
                    <a:pt x="49" y="137"/>
                    <a:pt x="53" y="136"/>
                    <a:pt x="58" y="136"/>
                  </a:cubicBezTo>
                  <a:cubicBezTo>
                    <a:pt x="57" y="136"/>
                    <a:pt x="58" y="137"/>
                    <a:pt x="58" y="137"/>
                  </a:cubicBezTo>
                  <a:cubicBezTo>
                    <a:pt x="58" y="141"/>
                    <a:pt x="59" y="145"/>
                    <a:pt x="63" y="148"/>
                  </a:cubicBezTo>
                  <a:cubicBezTo>
                    <a:pt x="65" y="151"/>
                    <a:pt x="71" y="154"/>
                    <a:pt x="74" y="150"/>
                  </a:cubicBezTo>
                  <a:cubicBezTo>
                    <a:pt x="78" y="147"/>
                    <a:pt x="75" y="141"/>
                    <a:pt x="72" y="139"/>
                  </a:cubicBezTo>
                  <a:cubicBezTo>
                    <a:pt x="70" y="137"/>
                    <a:pt x="67" y="135"/>
                    <a:pt x="64" y="135"/>
                  </a:cubicBezTo>
                  <a:cubicBezTo>
                    <a:pt x="72" y="134"/>
                    <a:pt x="80" y="132"/>
                    <a:pt x="88" y="130"/>
                  </a:cubicBezTo>
                  <a:cubicBezTo>
                    <a:pt x="93" y="129"/>
                    <a:pt x="99" y="131"/>
                    <a:pt x="103" y="134"/>
                  </a:cubicBezTo>
                  <a:cubicBezTo>
                    <a:pt x="105" y="136"/>
                    <a:pt x="106" y="140"/>
                    <a:pt x="103" y="143"/>
                  </a:cubicBezTo>
                  <a:cubicBezTo>
                    <a:pt x="102" y="145"/>
                    <a:pt x="100" y="145"/>
                    <a:pt x="98" y="143"/>
                  </a:cubicBezTo>
                  <a:cubicBezTo>
                    <a:pt x="97" y="143"/>
                    <a:pt x="97" y="142"/>
                    <a:pt x="97" y="142"/>
                  </a:cubicBezTo>
                  <a:cubicBezTo>
                    <a:pt x="96" y="140"/>
                    <a:pt x="97" y="139"/>
                    <a:pt x="100" y="139"/>
                  </a:cubicBezTo>
                  <a:cubicBezTo>
                    <a:pt x="100" y="139"/>
                    <a:pt x="102" y="138"/>
                    <a:pt x="101" y="137"/>
                  </a:cubicBezTo>
                  <a:cubicBezTo>
                    <a:pt x="98" y="133"/>
                    <a:pt x="94" y="138"/>
                    <a:pt x="94" y="142"/>
                  </a:cubicBezTo>
                  <a:cubicBezTo>
                    <a:pt x="95" y="146"/>
                    <a:pt x="100" y="148"/>
                    <a:pt x="104" y="146"/>
                  </a:cubicBezTo>
                  <a:cubicBezTo>
                    <a:pt x="108" y="143"/>
                    <a:pt x="108" y="137"/>
                    <a:pt x="105" y="133"/>
                  </a:cubicBezTo>
                  <a:cubicBezTo>
                    <a:pt x="102" y="130"/>
                    <a:pt x="99" y="129"/>
                    <a:pt x="96" y="128"/>
                  </a:cubicBezTo>
                  <a:cubicBezTo>
                    <a:pt x="103" y="126"/>
                    <a:pt x="110" y="123"/>
                    <a:pt x="117" y="121"/>
                  </a:cubicBezTo>
                  <a:cubicBezTo>
                    <a:pt x="119" y="125"/>
                    <a:pt x="122" y="128"/>
                    <a:pt x="126" y="130"/>
                  </a:cubicBezTo>
                  <a:cubicBezTo>
                    <a:pt x="129" y="131"/>
                    <a:pt x="134" y="131"/>
                    <a:pt x="136" y="127"/>
                  </a:cubicBezTo>
                  <a:cubicBezTo>
                    <a:pt x="138" y="121"/>
                    <a:pt x="131" y="118"/>
                    <a:pt x="125" y="118"/>
                  </a:cubicBezTo>
                  <a:cubicBezTo>
                    <a:pt x="132" y="115"/>
                    <a:pt x="139" y="111"/>
                    <a:pt x="146" y="108"/>
                  </a:cubicBezTo>
                  <a:cubicBezTo>
                    <a:pt x="146" y="108"/>
                    <a:pt x="146" y="108"/>
                    <a:pt x="147" y="108"/>
                  </a:cubicBezTo>
                  <a:cubicBezTo>
                    <a:pt x="147" y="108"/>
                    <a:pt x="147" y="108"/>
                    <a:pt x="147" y="108"/>
                  </a:cubicBezTo>
                  <a:cubicBezTo>
                    <a:pt x="147" y="108"/>
                    <a:pt x="147" y="108"/>
                    <a:pt x="147" y="108"/>
                  </a:cubicBezTo>
                  <a:cubicBezTo>
                    <a:pt x="149" y="113"/>
                    <a:pt x="152" y="117"/>
                    <a:pt x="157" y="119"/>
                  </a:cubicBezTo>
                  <a:cubicBezTo>
                    <a:pt x="160" y="120"/>
                    <a:pt x="165" y="119"/>
                    <a:pt x="167" y="115"/>
                  </a:cubicBezTo>
                  <a:cubicBezTo>
                    <a:pt x="168" y="111"/>
                    <a:pt x="165" y="108"/>
                    <a:pt x="161" y="106"/>
                  </a:cubicBezTo>
                  <a:cubicBezTo>
                    <a:pt x="158" y="105"/>
                    <a:pt x="154" y="105"/>
                    <a:pt x="151" y="105"/>
                  </a:cubicBezTo>
                  <a:cubicBezTo>
                    <a:pt x="156" y="102"/>
                    <a:pt x="162" y="99"/>
                    <a:pt x="168" y="95"/>
                  </a:cubicBezTo>
                  <a:cubicBezTo>
                    <a:pt x="168" y="95"/>
                    <a:pt x="169" y="94"/>
                    <a:pt x="170" y="94"/>
                  </a:cubicBezTo>
                  <a:cubicBezTo>
                    <a:pt x="170" y="94"/>
                    <a:pt x="170" y="94"/>
                    <a:pt x="171" y="94"/>
                  </a:cubicBezTo>
                  <a:cubicBezTo>
                    <a:pt x="175" y="91"/>
                    <a:pt x="180" y="92"/>
                    <a:pt x="183" y="96"/>
                  </a:cubicBezTo>
                  <a:cubicBezTo>
                    <a:pt x="184" y="98"/>
                    <a:pt x="184" y="101"/>
                    <a:pt x="183" y="103"/>
                  </a:cubicBezTo>
                  <a:cubicBezTo>
                    <a:pt x="182" y="104"/>
                    <a:pt x="180" y="105"/>
                    <a:pt x="179" y="105"/>
                  </a:cubicBezTo>
                  <a:cubicBezTo>
                    <a:pt x="176" y="104"/>
                    <a:pt x="177" y="101"/>
                    <a:pt x="179" y="100"/>
                  </a:cubicBezTo>
                  <a:cubicBezTo>
                    <a:pt x="180" y="100"/>
                    <a:pt x="180" y="99"/>
                    <a:pt x="179" y="99"/>
                  </a:cubicBezTo>
                  <a:cubicBezTo>
                    <a:pt x="175" y="98"/>
                    <a:pt x="173" y="103"/>
                    <a:pt x="175" y="106"/>
                  </a:cubicBezTo>
                  <a:cubicBezTo>
                    <a:pt x="178" y="109"/>
                    <a:pt x="183" y="108"/>
                    <a:pt x="185" y="105"/>
                  </a:cubicBezTo>
                  <a:cubicBezTo>
                    <a:pt x="187" y="100"/>
                    <a:pt x="186" y="95"/>
                    <a:pt x="182" y="92"/>
                  </a:cubicBezTo>
                  <a:cubicBezTo>
                    <a:pt x="180" y="90"/>
                    <a:pt x="178" y="90"/>
                    <a:pt x="175" y="90"/>
                  </a:cubicBezTo>
                  <a:cubicBezTo>
                    <a:pt x="177" y="89"/>
                    <a:pt x="180" y="87"/>
                    <a:pt x="182" y="85"/>
                  </a:cubicBezTo>
                  <a:cubicBezTo>
                    <a:pt x="182" y="85"/>
                    <a:pt x="182" y="85"/>
                    <a:pt x="182" y="85"/>
                  </a:cubicBezTo>
                  <a:cubicBezTo>
                    <a:pt x="182" y="85"/>
                    <a:pt x="183" y="85"/>
                    <a:pt x="183" y="85"/>
                  </a:cubicBezTo>
                  <a:cubicBezTo>
                    <a:pt x="185" y="83"/>
                    <a:pt x="188" y="80"/>
                    <a:pt x="191" y="78"/>
                  </a:cubicBezTo>
                  <a:cubicBezTo>
                    <a:pt x="192" y="78"/>
                    <a:pt x="192" y="79"/>
                    <a:pt x="193" y="78"/>
                  </a:cubicBezTo>
                  <a:cubicBezTo>
                    <a:pt x="197" y="81"/>
                    <a:pt x="202" y="83"/>
                    <a:pt x="206" y="82"/>
                  </a:cubicBezTo>
                  <a:cubicBezTo>
                    <a:pt x="210" y="82"/>
                    <a:pt x="214" y="80"/>
                    <a:pt x="214" y="76"/>
                  </a:cubicBezTo>
                  <a:cubicBezTo>
                    <a:pt x="214" y="72"/>
                    <a:pt x="208" y="70"/>
                    <a:pt x="204" y="70"/>
                  </a:cubicBezTo>
                  <a:cubicBezTo>
                    <a:pt x="203" y="70"/>
                    <a:pt x="202" y="70"/>
                    <a:pt x="201" y="70"/>
                  </a:cubicBezTo>
                  <a:cubicBezTo>
                    <a:pt x="204" y="67"/>
                    <a:pt x="207" y="64"/>
                    <a:pt x="210" y="61"/>
                  </a:cubicBezTo>
                  <a:cubicBezTo>
                    <a:pt x="212" y="60"/>
                    <a:pt x="214" y="58"/>
                    <a:pt x="216" y="56"/>
                  </a:cubicBezTo>
                  <a:cubicBezTo>
                    <a:pt x="220" y="54"/>
                    <a:pt x="224" y="53"/>
                    <a:pt x="228" y="57"/>
                  </a:cubicBezTo>
                  <a:cubicBezTo>
                    <a:pt x="229" y="58"/>
                    <a:pt x="230" y="61"/>
                    <a:pt x="229" y="63"/>
                  </a:cubicBezTo>
                  <a:cubicBezTo>
                    <a:pt x="228" y="64"/>
                    <a:pt x="228" y="64"/>
                    <a:pt x="227" y="64"/>
                  </a:cubicBezTo>
                  <a:cubicBezTo>
                    <a:pt x="226" y="65"/>
                    <a:pt x="225" y="65"/>
                    <a:pt x="225" y="64"/>
                  </a:cubicBezTo>
                  <a:cubicBezTo>
                    <a:pt x="222" y="62"/>
                    <a:pt x="224" y="62"/>
                    <a:pt x="225" y="60"/>
                  </a:cubicBezTo>
                  <a:cubicBezTo>
                    <a:pt x="225" y="60"/>
                    <a:pt x="225" y="61"/>
                    <a:pt x="225" y="61"/>
                  </a:cubicBezTo>
                  <a:cubicBezTo>
                    <a:pt x="225" y="61"/>
                    <a:pt x="226" y="61"/>
                    <a:pt x="226" y="61"/>
                  </a:cubicBezTo>
                  <a:cubicBezTo>
                    <a:pt x="226" y="61"/>
                    <a:pt x="227" y="60"/>
                    <a:pt x="227" y="60"/>
                  </a:cubicBezTo>
                  <a:cubicBezTo>
                    <a:pt x="227" y="58"/>
                    <a:pt x="225" y="58"/>
                    <a:pt x="224" y="58"/>
                  </a:cubicBezTo>
                  <a:cubicBezTo>
                    <a:pt x="222" y="59"/>
                    <a:pt x="221" y="61"/>
                    <a:pt x="221" y="63"/>
                  </a:cubicBezTo>
                  <a:cubicBezTo>
                    <a:pt x="221" y="67"/>
                    <a:pt x="226" y="69"/>
                    <a:pt x="230" y="66"/>
                  </a:cubicBezTo>
                  <a:cubicBezTo>
                    <a:pt x="233" y="63"/>
                    <a:pt x="232" y="57"/>
                    <a:pt x="229" y="54"/>
                  </a:cubicBezTo>
                  <a:cubicBezTo>
                    <a:pt x="226" y="52"/>
                    <a:pt x="222" y="52"/>
                    <a:pt x="218" y="53"/>
                  </a:cubicBezTo>
                  <a:cubicBezTo>
                    <a:pt x="224" y="47"/>
                    <a:pt x="229" y="42"/>
                    <a:pt x="233" y="36"/>
                  </a:cubicBezTo>
                  <a:cubicBezTo>
                    <a:pt x="234" y="36"/>
                    <a:pt x="234" y="36"/>
                    <a:pt x="234" y="36"/>
                  </a:cubicBezTo>
                  <a:cubicBezTo>
                    <a:pt x="234" y="35"/>
                    <a:pt x="235" y="35"/>
                    <a:pt x="235" y="35"/>
                  </a:cubicBezTo>
                  <a:cubicBezTo>
                    <a:pt x="235" y="35"/>
                    <a:pt x="235" y="35"/>
                    <a:pt x="235" y="35"/>
                  </a:cubicBezTo>
                  <a:cubicBezTo>
                    <a:pt x="235" y="35"/>
                    <a:pt x="235" y="35"/>
                    <a:pt x="235" y="35"/>
                  </a:cubicBezTo>
                  <a:cubicBezTo>
                    <a:pt x="234" y="40"/>
                    <a:pt x="238" y="44"/>
                    <a:pt x="242" y="45"/>
                  </a:cubicBezTo>
                  <a:cubicBezTo>
                    <a:pt x="246" y="45"/>
                    <a:pt x="250" y="43"/>
                    <a:pt x="251" y="39"/>
                  </a:cubicBezTo>
                  <a:cubicBezTo>
                    <a:pt x="252" y="35"/>
                    <a:pt x="249" y="31"/>
                    <a:pt x="246" y="30"/>
                  </a:cubicBezTo>
                  <a:cubicBezTo>
                    <a:pt x="243" y="29"/>
                    <a:pt x="240" y="29"/>
                    <a:pt x="237" y="31"/>
                  </a:cubicBezTo>
                  <a:cubicBezTo>
                    <a:pt x="239" y="27"/>
                    <a:pt x="242" y="24"/>
                    <a:pt x="244" y="20"/>
                  </a:cubicBezTo>
                  <a:cubicBezTo>
                    <a:pt x="244" y="20"/>
                    <a:pt x="244" y="20"/>
                    <a:pt x="244" y="20"/>
                  </a:cubicBezTo>
                  <a:cubicBezTo>
                    <a:pt x="249" y="19"/>
                    <a:pt x="254" y="16"/>
                    <a:pt x="256" y="12"/>
                  </a:cubicBezTo>
                  <a:cubicBezTo>
                    <a:pt x="258" y="9"/>
                    <a:pt x="257" y="4"/>
                    <a:pt x="253" y="2"/>
                  </a:cubicBezTo>
                  <a:cubicBezTo>
                    <a:pt x="249" y="0"/>
                    <a:pt x="245" y="4"/>
                    <a:pt x="243" y="7"/>
                  </a:cubicBezTo>
                  <a:close/>
                  <a:moveTo>
                    <a:pt x="150" y="109"/>
                  </a:moveTo>
                  <a:cubicBezTo>
                    <a:pt x="155" y="111"/>
                    <a:pt x="159" y="113"/>
                    <a:pt x="164" y="115"/>
                  </a:cubicBezTo>
                  <a:cubicBezTo>
                    <a:pt x="162" y="118"/>
                    <a:pt x="157" y="117"/>
                    <a:pt x="155" y="115"/>
                  </a:cubicBezTo>
                  <a:cubicBezTo>
                    <a:pt x="153" y="113"/>
                    <a:pt x="151" y="111"/>
                    <a:pt x="150" y="109"/>
                  </a:cubicBezTo>
                  <a:close/>
                  <a:moveTo>
                    <a:pt x="149" y="107"/>
                  </a:moveTo>
                  <a:cubicBezTo>
                    <a:pt x="155" y="107"/>
                    <a:pt x="165" y="107"/>
                    <a:pt x="164" y="113"/>
                  </a:cubicBezTo>
                  <a:cubicBezTo>
                    <a:pt x="160" y="111"/>
                    <a:pt x="155" y="109"/>
                    <a:pt x="150" y="108"/>
                  </a:cubicBezTo>
                  <a:cubicBezTo>
                    <a:pt x="150" y="108"/>
                    <a:pt x="149" y="108"/>
                    <a:pt x="149" y="107"/>
                  </a:cubicBezTo>
                  <a:close/>
                  <a:moveTo>
                    <a:pt x="133" y="126"/>
                  </a:moveTo>
                  <a:cubicBezTo>
                    <a:pt x="131" y="125"/>
                    <a:pt x="128" y="124"/>
                    <a:pt x="126" y="123"/>
                  </a:cubicBezTo>
                  <a:cubicBezTo>
                    <a:pt x="124" y="122"/>
                    <a:pt x="123" y="122"/>
                    <a:pt x="121" y="121"/>
                  </a:cubicBezTo>
                  <a:cubicBezTo>
                    <a:pt x="123" y="120"/>
                    <a:pt x="125" y="120"/>
                    <a:pt x="127" y="120"/>
                  </a:cubicBezTo>
                  <a:cubicBezTo>
                    <a:pt x="130" y="121"/>
                    <a:pt x="134" y="122"/>
                    <a:pt x="133" y="126"/>
                  </a:cubicBezTo>
                  <a:cubicBezTo>
                    <a:pt x="133" y="126"/>
                    <a:pt x="133" y="126"/>
                    <a:pt x="133" y="126"/>
                  </a:cubicBezTo>
                  <a:close/>
                  <a:moveTo>
                    <a:pt x="119" y="121"/>
                  </a:moveTo>
                  <a:cubicBezTo>
                    <a:pt x="122" y="123"/>
                    <a:pt x="124" y="124"/>
                    <a:pt x="126" y="125"/>
                  </a:cubicBezTo>
                  <a:cubicBezTo>
                    <a:pt x="128" y="126"/>
                    <a:pt x="130" y="127"/>
                    <a:pt x="132" y="128"/>
                  </a:cubicBezTo>
                  <a:cubicBezTo>
                    <a:pt x="130" y="129"/>
                    <a:pt x="125" y="127"/>
                    <a:pt x="123" y="125"/>
                  </a:cubicBezTo>
                  <a:cubicBezTo>
                    <a:pt x="122" y="124"/>
                    <a:pt x="121" y="123"/>
                    <a:pt x="119" y="121"/>
                  </a:cubicBezTo>
                  <a:close/>
                  <a:moveTo>
                    <a:pt x="73" y="146"/>
                  </a:moveTo>
                  <a:cubicBezTo>
                    <a:pt x="72" y="145"/>
                    <a:pt x="69" y="143"/>
                    <a:pt x="68" y="142"/>
                  </a:cubicBezTo>
                  <a:cubicBezTo>
                    <a:pt x="66" y="140"/>
                    <a:pt x="64" y="139"/>
                    <a:pt x="62" y="137"/>
                  </a:cubicBezTo>
                  <a:cubicBezTo>
                    <a:pt x="64" y="137"/>
                    <a:pt x="66" y="138"/>
                    <a:pt x="68" y="139"/>
                  </a:cubicBezTo>
                  <a:cubicBezTo>
                    <a:pt x="70" y="140"/>
                    <a:pt x="73" y="144"/>
                    <a:pt x="73" y="146"/>
                  </a:cubicBezTo>
                  <a:close/>
                  <a:moveTo>
                    <a:pt x="60" y="137"/>
                  </a:moveTo>
                  <a:cubicBezTo>
                    <a:pt x="60" y="137"/>
                    <a:pt x="60" y="137"/>
                    <a:pt x="60" y="137"/>
                  </a:cubicBezTo>
                  <a:cubicBezTo>
                    <a:pt x="62" y="140"/>
                    <a:pt x="64" y="141"/>
                    <a:pt x="67" y="143"/>
                  </a:cubicBezTo>
                  <a:cubicBezTo>
                    <a:pt x="69" y="145"/>
                    <a:pt x="70" y="147"/>
                    <a:pt x="72" y="148"/>
                  </a:cubicBezTo>
                  <a:cubicBezTo>
                    <a:pt x="72" y="149"/>
                    <a:pt x="71" y="149"/>
                    <a:pt x="70" y="149"/>
                  </a:cubicBezTo>
                  <a:cubicBezTo>
                    <a:pt x="64" y="150"/>
                    <a:pt x="61" y="143"/>
                    <a:pt x="60" y="137"/>
                  </a:cubicBezTo>
                  <a:close/>
                  <a:moveTo>
                    <a:pt x="48" y="122"/>
                  </a:moveTo>
                  <a:cubicBezTo>
                    <a:pt x="46" y="126"/>
                    <a:pt x="45" y="130"/>
                    <a:pt x="44" y="134"/>
                  </a:cubicBezTo>
                  <a:cubicBezTo>
                    <a:pt x="43" y="132"/>
                    <a:pt x="42" y="130"/>
                    <a:pt x="43" y="127"/>
                  </a:cubicBezTo>
                  <a:cubicBezTo>
                    <a:pt x="43" y="125"/>
                    <a:pt x="45" y="122"/>
                    <a:pt x="48" y="122"/>
                  </a:cubicBezTo>
                  <a:close/>
                  <a:moveTo>
                    <a:pt x="46" y="135"/>
                  </a:moveTo>
                  <a:cubicBezTo>
                    <a:pt x="45" y="135"/>
                    <a:pt x="45" y="135"/>
                    <a:pt x="45" y="135"/>
                  </a:cubicBezTo>
                  <a:cubicBezTo>
                    <a:pt x="47" y="131"/>
                    <a:pt x="48" y="126"/>
                    <a:pt x="49" y="122"/>
                  </a:cubicBezTo>
                  <a:cubicBezTo>
                    <a:pt x="54" y="124"/>
                    <a:pt x="52" y="130"/>
                    <a:pt x="50" y="132"/>
                  </a:cubicBezTo>
                  <a:cubicBezTo>
                    <a:pt x="49" y="133"/>
                    <a:pt x="47" y="134"/>
                    <a:pt x="46" y="135"/>
                  </a:cubicBezTo>
                  <a:close/>
                  <a:moveTo>
                    <a:pt x="107" y="107"/>
                  </a:moveTo>
                  <a:cubicBezTo>
                    <a:pt x="106" y="109"/>
                    <a:pt x="106" y="112"/>
                    <a:pt x="105" y="114"/>
                  </a:cubicBezTo>
                  <a:cubicBezTo>
                    <a:pt x="105" y="115"/>
                    <a:pt x="104" y="117"/>
                    <a:pt x="104" y="118"/>
                  </a:cubicBezTo>
                  <a:cubicBezTo>
                    <a:pt x="104" y="119"/>
                    <a:pt x="104" y="121"/>
                    <a:pt x="103" y="121"/>
                  </a:cubicBezTo>
                  <a:cubicBezTo>
                    <a:pt x="102" y="119"/>
                    <a:pt x="101" y="117"/>
                    <a:pt x="101" y="114"/>
                  </a:cubicBezTo>
                  <a:cubicBezTo>
                    <a:pt x="102" y="111"/>
                    <a:pt x="104" y="107"/>
                    <a:pt x="107" y="107"/>
                  </a:cubicBezTo>
                  <a:close/>
                  <a:moveTo>
                    <a:pt x="105" y="122"/>
                  </a:moveTo>
                  <a:cubicBezTo>
                    <a:pt x="107" y="117"/>
                    <a:pt x="108" y="112"/>
                    <a:pt x="109" y="107"/>
                  </a:cubicBezTo>
                  <a:cubicBezTo>
                    <a:pt x="113" y="109"/>
                    <a:pt x="110" y="115"/>
                    <a:pt x="109" y="117"/>
                  </a:cubicBezTo>
                  <a:cubicBezTo>
                    <a:pt x="108" y="119"/>
                    <a:pt x="106" y="121"/>
                    <a:pt x="105" y="122"/>
                  </a:cubicBezTo>
                  <a:close/>
                  <a:moveTo>
                    <a:pt x="161" y="85"/>
                  </a:moveTo>
                  <a:cubicBezTo>
                    <a:pt x="160" y="87"/>
                    <a:pt x="159" y="89"/>
                    <a:pt x="159" y="91"/>
                  </a:cubicBezTo>
                  <a:cubicBezTo>
                    <a:pt x="158" y="93"/>
                    <a:pt x="157" y="95"/>
                    <a:pt x="158" y="97"/>
                  </a:cubicBezTo>
                  <a:cubicBezTo>
                    <a:pt x="157" y="96"/>
                    <a:pt x="156" y="94"/>
                    <a:pt x="156" y="92"/>
                  </a:cubicBezTo>
                  <a:cubicBezTo>
                    <a:pt x="156" y="89"/>
                    <a:pt x="158" y="85"/>
                    <a:pt x="161" y="85"/>
                  </a:cubicBezTo>
                  <a:close/>
                  <a:moveTo>
                    <a:pt x="158" y="98"/>
                  </a:moveTo>
                  <a:cubicBezTo>
                    <a:pt x="158" y="98"/>
                    <a:pt x="158" y="98"/>
                    <a:pt x="158" y="98"/>
                  </a:cubicBezTo>
                  <a:cubicBezTo>
                    <a:pt x="158" y="98"/>
                    <a:pt x="158" y="98"/>
                    <a:pt x="158" y="98"/>
                  </a:cubicBezTo>
                  <a:cubicBezTo>
                    <a:pt x="158" y="98"/>
                    <a:pt x="158" y="98"/>
                    <a:pt x="158" y="98"/>
                  </a:cubicBezTo>
                  <a:cubicBezTo>
                    <a:pt x="159" y="96"/>
                    <a:pt x="160" y="94"/>
                    <a:pt x="160" y="92"/>
                  </a:cubicBezTo>
                  <a:cubicBezTo>
                    <a:pt x="161" y="89"/>
                    <a:pt x="162" y="87"/>
                    <a:pt x="162" y="84"/>
                  </a:cubicBezTo>
                  <a:cubicBezTo>
                    <a:pt x="167" y="85"/>
                    <a:pt x="164" y="91"/>
                    <a:pt x="163" y="93"/>
                  </a:cubicBezTo>
                  <a:cubicBezTo>
                    <a:pt x="162" y="95"/>
                    <a:pt x="160" y="97"/>
                    <a:pt x="158" y="98"/>
                  </a:cubicBezTo>
                  <a:close/>
                  <a:moveTo>
                    <a:pt x="196" y="78"/>
                  </a:moveTo>
                  <a:cubicBezTo>
                    <a:pt x="197" y="78"/>
                    <a:pt x="197" y="78"/>
                    <a:pt x="198" y="78"/>
                  </a:cubicBezTo>
                  <a:cubicBezTo>
                    <a:pt x="202" y="78"/>
                    <a:pt x="206" y="78"/>
                    <a:pt x="210" y="78"/>
                  </a:cubicBezTo>
                  <a:cubicBezTo>
                    <a:pt x="210" y="78"/>
                    <a:pt x="210" y="78"/>
                    <a:pt x="210" y="79"/>
                  </a:cubicBezTo>
                  <a:cubicBezTo>
                    <a:pt x="208" y="81"/>
                    <a:pt x="203" y="80"/>
                    <a:pt x="201" y="79"/>
                  </a:cubicBezTo>
                  <a:cubicBezTo>
                    <a:pt x="199" y="79"/>
                    <a:pt x="198" y="79"/>
                    <a:pt x="196" y="78"/>
                  </a:cubicBezTo>
                  <a:close/>
                  <a:moveTo>
                    <a:pt x="202" y="72"/>
                  </a:moveTo>
                  <a:cubicBezTo>
                    <a:pt x="203" y="72"/>
                    <a:pt x="205" y="72"/>
                    <a:pt x="206" y="72"/>
                  </a:cubicBezTo>
                  <a:cubicBezTo>
                    <a:pt x="208" y="73"/>
                    <a:pt x="211" y="74"/>
                    <a:pt x="211" y="77"/>
                  </a:cubicBezTo>
                  <a:cubicBezTo>
                    <a:pt x="208" y="76"/>
                    <a:pt x="204" y="76"/>
                    <a:pt x="201" y="76"/>
                  </a:cubicBezTo>
                  <a:cubicBezTo>
                    <a:pt x="199" y="76"/>
                    <a:pt x="198" y="76"/>
                    <a:pt x="196" y="76"/>
                  </a:cubicBezTo>
                  <a:cubicBezTo>
                    <a:pt x="195" y="76"/>
                    <a:pt x="194" y="76"/>
                    <a:pt x="193" y="76"/>
                  </a:cubicBezTo>
                  <a:cubicBezTo>
                    <a:pt x="196" y="74"/>
                    <a:pt x="199" y="73"/>
                    <a:pt x="202" y="72"/>
                  </a:cubicBezTo>
                  <a:close/>
                  <a:moveTo>
                    <a:pt x="202" y="44"/>
                  </a:moveTo>
                  <a:cubicBezTo>
                    <a:pt x="202" y="50"/>
                    <a:pt x="203" y="56"/>
                    <a:pt x="205" y="61"/>
                  </a:cubicBezTo>
                  <a:cubicBezTo>
                    <a:pt x="204" y="60"/>
                    <a:pt x="202" y="60"/>
                    <a:pt x="201" y="59"/>
                  </a:cubicBezTo>
                  <a:cubicBezTo>
                    <a:pt x="199" y="56"/>
                    <a:pt x="199" y="49"/>
                    <a:pt x="201" y="46"/>
                  </a:cubicBezTo>
                  <a:cubicBezTo>
                    <a:pt x="201" y="45"/>
                    <a:pt x="202" y="45"/>
                    <a:pt x="202" y="44"/>
                  </a:cubicBezTo>
                  <a:close/>
                  <a:moveTo>
                    <a:pt x="206" y="61"/>
                  </a:moveTo>
                  <a:cubicBezTo>
                    <a:pt x="205" y="55"/>
                    <a:pt x="205" y="50"/>
                    <a:pt x="204" y="43"/>
                  </a:cubicBezTo>
                  <a:cubicBezTo>
                    <a:pt x="207" y="43"/>
                    <a:pt x="208" y="48"/>
                    <a:pt x="208" y="50"/>
                  </a:cubicBezTo>
                  <a:cubicBezTo>
                    <a:pt x="208" y="52"/>
                    <a:pt x="208" y="54"/>
                    <a:pt x="208" y="56"/>
                  </a:cubicBezTo>
                  <a:cubicBezTo>
                    <a:pt x="207" y="58"/>
                    <a:pt x="207" y="59"/>
                    <a:pt x="206" y="61"/>
                  </a:cubicBezTo>
                  <a:close/>
                  <a:moveTo>
                    <a:pt x="237" y="36"/>
                  </a:moveTo>
                  <a:cubicBezTo>
                    <a:pt x="241" y="37"/>
                    <a:pt x="244" y="38"/>
                    <a:pt x="248" y="40"/>
                  </a:cubicBezTo>
                  <a:cubicBezTo>
                    <a:pt x="248" y="40"/>
                    <a:pt x="248" y="40"/>
                    <a:pt x="248" y="40"/>
                  </a:cubicBezTo>
                  <a:cubicBezTo>
                    <a:pt x="247" y="42"/>
                    <a:pt x="244" y="43"/>
                    <a:pt x="242" y="42"/>
                  </a:cubicBezTo>
                  <a:cubicBezTo>
                    <a:pt x="239" y="41"/>
                    <a:pt x="238" y="38"/>
                    <a:pt x="237" y="36"/>
                  </a:cubicBezTo>
                  <a:close/>
                  <a:moveTo>
                    <a:pt x="244" y="32"/>
                  </a:moveTo>
                  <a:cubicBezTo>
                    <a:pt x="246" y="33"/>
                    <a:pt x="249" y="35"/>
                    <a:pt x="249" y="38"/>
                  </a:cubicBezTo>
                  <a:cubicBezTo>
                    <a:pt x="249" y="38"/>
                    <a:pt x="249" y="39"/>
                    <a:pt x="249" y="39"/>
                  </a:cubicBezTo>
                  <a:cubicBezTo>
                    <a:pt x="245" y="36"/>
                    <a:pt x="241" y="34"/>
                    <a:pt x="236" y="34"/>
                  </a:cubicBezTo>
                  <a:cubicBezTo>
                    <a:pt x="239" y="32"/>
                    <a:pt x="241" y="31"/>
                    <a:pt x="244" y="32"/>
                  </a:cubicBezTo>
                  <a:close/>
                  <a:moveTo>
                    <a:pt x="253" y="5"/>
                  </a:moveTo>
                  <a:cubicBezTo>
                    <a:pt x="255" y="7"/>
                    <a:pt x="253" y="11"/>
                    <a:pt x="252" y="13"/>
                  </a:cubicBezTo>
                  <a:cubicBezTo>
                    <a:pt x="250" y="15"/>
                    <a:pt x="248" y="16"/>
                    <a:pt x="245" y="17"/>
                  </a:cubicBezTo>
                  <a:cubicBezTo>
                    <a:pt x="248" y="13"/>
                    <a:pt x="251" y="9"/>
                    <a:pt x="253" y="5"/>
                  </a:cubicBezTo>
                  <a:close/>
                  <a:moveTo>
                    <a:pt x="251" y="4"/>
                  </a:moveTo>
                  <a:cubicBezTo>
                    <a:pt x="251" y="4"/>
                    <a:pt x="252" y="4"/>
                    <a:pt x="252" y="5"/>
                  </a:cubicBezTo>
                  <a:cubicBezTo>
                    <a:pt x="249" y="9"/>
                    <a:pt x="247" y="13"/>
                    <a:pt x="244" y="16"/>
                  </a:cubicBezTo>
                  <a:cubicBezTo>
                    <a:pt x="244" y="12"/>
                    <a:pt x="245" y="4"/>
                    <a:pt x="251" y="4"/>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107"/>
            <p:cNvSpPr/>
            <p:nvPr/>
          </p:nvSpPr>
          <p:spPr bwMode="auto">
            <a:xfrm>
              <a:off x="-1" y="2500"/>
              <a:ext cx="760" cy="556"/>
            </a:xfrm>
            <a:custGeom>
              <a:avLst/>
              <a:gdLst>
                <a:gd name="T0" fmla="*/ 70 w 150"/>
                <a:gd name="T1" fmla="*/ 55 h 110"/>
                <a:gd name="T2" fmla="*/ 48 w 150"/>
                <a:gd name="T3" fmla="*/ 82 h 110"/>
                <a:gd name="T4" fmla="*/ 15 w 150"/>
                <a:gd name="T5" fmla="*/ 74 h 110"/>
                <a:gd name="T6" fmla="*/ 17 w 150"/>
                <a:gd name="T7" fmla="*/ 72 h 110"/>
                <a:gd name="T8" fmla="*/ 45 w 150"/>
                <a:gd name="T9" fmla="*/ 57 h 110"/>
                <a:gd name="T10" fmla="*/ 61 w 150"/>
                <a:gd name="T11" fmla="*/ 52 h 110"/>
                <a:gd name="T12" fmla="*/ 45 w 150"/>
                <a:gd name="T13" fmla="*/ 46 h 110"/>
                <a:gd name="T14" fmla="*/ 18 w 150"/>
                <a:gd name="T15" fmla="*/ 44 h 110"/>
                <a:gd name="T16" fmla="*/ 0 w 150"/>
                <a:gd name="T17" fmla="*/ 10 h 110"/>
                <a:gd name="T18" fmla="*/ 3 w 150"/>
                <a:gd name="T19" fmla="*/ 9 h 110"/>
                <a:gd name="T20" fmla="*/ 30 w 150"/>
                <a:gd name="T21" fmla="*/ 21 h 110"/>
                <a:gd name="T22" fmla="*/ 42 w 150"/>
                <a:gd name="T23" fmla="*/ 43 h 110"/>
                <a:gd name="T24" fmla="*/ 62 w 150"/>
                <a:gd name="T25" fmla="*/ 49 h 110"/>
                <a:gd name="T26" fmla="*/ 48 w 150"/>
                <a:gd name="T27" fmla="*/ 32 h 110"/>
                <a:gd name="T28" fmla="*/ 41 w 150"/>
                <a:gd name="T29" fmla="*/ 3 h 110"/>
                <a:gd name="T30" fmla="*/ 44 w 150"/>
                <a:gd name="T31" fmla="*/ 1 h 110"/>
                <a:gd name="T32" fmla="*/ 59 w 150"/>
                <a:gd name="T33" fmla="*/ 9 h 110"/>
                <a:gd name="T34" fmla="*/ 69 w 150"/>
                <a:gd name="T35" fmla="*/ 21 h 110"/>
                <a:gd name="T36" fmla="*/ 70 w 150"/>
                <a:gd name="T37" fmla="*/ 51 h 110"/>
                <a:gd name="T38" fmla="*/ 70 w 150"/>
                <a:gd name="T39" fmla="*/ 52 h 110"/>
                <a:gd name="T40" fmla="*/ 95 w 150"/>
                <a:gd name="T41" fmla="*/ 63 h 110"/>
                <a:gd name="T42" fmla="*/ 87 w 150"/>
                <a:gd name="T43" fmla="*/ 15 h 110"/>
                <a:gd name="T44" fmla="*/ 90 w 150"/>
                <a:gd name="T45" fmla="*/ 16 h 110"/>
                <a:gd name="T46" fmla="*/ 98 w 150"/>
                <a:gd name="T47" fmla="*/ 31 h 110"/>
                <a:gd name="T48" fmla="*/ 106 w 150"/>
                <a:gd name="T49" fmla="*/ 45 h 110"/>
                <a:gd name="T50" fmla="*/ 105 w 150"/>
                <a:gd name="T51" fmla="*/ 67 h 110"/>
                <a:gd name="T52" fmla="*/ 105 w 150"/>
                <a:gd name="T53" fmla="*/ 67 h 110"/>
                <a:gd name="T54" fmla="*/ 149 w 150"/>
                <a:gd name="T55" fmla="*/ 94 h 110"/>
                <a:gd name="T56" fmla="*/ 148 w 150"/>
                <a:gd name="T57" fmla="*/ 95 h 110"/>
                <a:gd name="T58" fmla="*/ 106 w 150"/>
                <a:gd name="T59" fmla="*/ 71 h 110"/>
                <a:gd name="T60" fmla="*/ 91 w 150"/>
                <a:gd name="T61" fmla="*/ 97 h 110"/>
                <a:gd name="T62" fmla="*/ 53 w 150"/>
                <a:gd name="T63" fmla="*/ 104 h 110"/>
                <a:gd name="T64" fmla="*/ 53 w 150"/>
                <a:gd name="T65" fmla="*/ 101 h 110"/>
                <a:gd name="T66" fmla="*/ 76 w 150"/>
                <a:gd name="T67" fmla="*/ 76 h 110"/>
                <a:gd name="T68" fmla="*/ 98 w 150"/>
                <a:gd name="T69" fmla="*/ 67 h 110"/>
                <a:gd name="T70" fmla="*/ 96 w 150"/>
                <a:gd name="T71" fmla="*/ 66 h 110"/>
                <a:gd name="T72" fmla="*/ 70 w 150"/>
                <a:gd name="T73"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110">
                  <a:moveTo>
                    <a:pt x="70" y="55"/>
                  </a:moveTo>
                  <a:cubicBezTo>
                    <a:pt x="67" y="67"/>
                    <a:pt x="59" y="77"/>
                    <a:pt x="48" y="82"/>
                  </a:cubicBezTo>
                  <a:cubicBezTo>
                    <a:pt x="36" y="87"/>
                    <a:pt x="21" y="87"/>
                    <a:pt x="15" y="74"/>
                  </a:cubicBezTo>
                  <a:cubicBezTo>
                    <a:pt x="14" y="73"/>
                    <a:pt x="15" y="72"/>
                    <a:pt x="17" y="72"/>
                  </a:cubicBezTo>
                  <a:cubicBezTo>
                    <a:pt x="29" y="74"/>
                    <a:pt x="36" y="62"/>
                    <a:pt x="45" y="57"/>
                  </a:cubicBezTo>
                  <a:cubicBezTo>
                    <a:pt x="50" y="54"/>
                    <a:pt x="55" y="52"/>
                    <a:pt x="61" y="52"/>
                  </a:cubicBezTo>
                  <a:cubicBezTo>
                    <a:pt x="56" y="50"/>
                    <a:pt x="50" y="49"/>
                    <a:pt x="45" y="46"/>
                  </a:cubicBezTo>
                  <a:cubicBezTo>
                    <a:pt x="37" y="54"/>
                    <a:pt x="25" y="51"/>
                    <a:pt x="18" y="44"/>
                  </a:cubicBezTo>
                  <a:cubicBezTo>
                    <a:pt x="8" y="36"/>
                    <a:pt x="3" y="22"/>
                    <a:pt x="0" y="10"/>
                  </a:cubicBezTo>
                  <a:cubicBezTo>
                    <a:pt x="0" y="8"/>
                    <a:pt x="2" y="8"/>
                    <a:pt x="3" y="9"/>
                  </a:cubicBezTo>
                  <a:cubicBezTo>
                    <a:pt x="10" y="17"/>
                    <a:pt x="22" y="16"/>
                    <a:pt x="30" y="21"/>
                  </a:cubicBezTo>
                  <a:cubicBezTo>
                    <a:pt x="37" y="25"/>
                    <a:pt x="42" y="34"/>
                    <a:pt x="42" y="43"/>
                  </a:cubicBezTo>
                  <a:cubicBezTo>
                    <a:pt x="49" y="44"/>
                    <a:pt x="56" y="46"/>
                    <a:pt x="62" y="49"/>
                  </a:cubicBezTo>
                  <a:cubicBezTo>
                    <a:pt x="56" y="44"/>
                    <a:pt x="50" y="39"/>
                    <a:pt x="48" y="32"/>
                  </a:cubicBezTo>
                  <a:cubicBezTo>
                    <a:pt x="44" y="23"/>
                    <a:pt x="44" y="12"/>
                    <a:pt x="41" y="3"/>
                  </a:cubicBezTo>
                  <a:cubicBezTo>
                    <a:pt x="40" y="1"/>
                    <a:pt x="42" y="0"/>
                    <a:pt x="44" y="1"/>
                  </a:cubicBezTo>
                  <a:cubicBezTo>
                    <a:pt x="48" y="5"/>
                    <a:pt x="54" y="6"/>
                    <a:pt x="59" y="9"/>
                  </a:cubicBezTo>
                  <a:cubicBezTo>
                    <a:pt x="63" y="12"/>
                    <a:pt x="67" y="17"/>
                    <a:pt x="69" y="21"/>
                  </a:cubicBezTo>
                  <a:cubicBezTo>
                    <a:pt x="74" y="30"/>
                    <a:pt x="73" y="42"/>
                    <a:pt x="70" y="51"/>
                  </a:cubicBezTo>
                  <a:cubicBezTo>
                    <a:pt x="70" y="51"/>
                    <a:pt x="70" y="52"/>
                    <a:pt x="70" y="52"/>
                  </a:cubicBezTo>
                  <a:cubicBezTo>
                    <a:pt x="79" y="55"/>
                    <a:pt x="87" y="59"/>
                    <a:pt x="95" y="63"/>
                  </a:cubicBezTo>
                  <a:cubicBezTo>
                    <a:pt x="83" y="50"/>
                    <a:pt x="76" y="31"/>
                    <a:pt x="87" y="15"/>
                  </a:cubicBezTo>
                  <a:cubicBezTo>
                    <a:pt x="88" y="14"/>
                    <a:pt x="90" y="14"/>
                    <a:pt x="90" y="16"/>
                  </a:cubicBezTo>
                  <a:cubicBezTo>
                    <a:pt x="90" y="21"/>
                    <a:pt x="95" y="27"/>
                    <a:pt x="98" y="31"/>
                  </a:cubicBezTo>
                  <a:cubicBezTo>
                    <a:pt x="101" y="35"/>
                    <a:pt x="105" y="40"/>
                    <a:pt x="106" y="45"/>
                  </a:cubicBezTo>
                  <a:cubicBezTo>
                    <a:pt x="109" y="52"/>
                    <a:pt x="108" y="60"/>
                    <a:pt x="105" y="67"/>
                  </a:cubicBezTo>
                  <a:cubicBezTo>
                    <a:pt x="105" y="67"/>
                    <a:pt x="105" y="67"/>
                    <a:pt x="105" y="67"/>
                  </a:cubicBezTo>
                  <a:cubicBezTo>
                    <a:pt x="120" y="75"/>
                    <a:pt x="135" y="84"/>
                    <a:pt x="149" y="94"/>
                  </a:cubicBezTo>
                  <a:cubicBezTo>
                    <a:pt x="150" y="94"/>
                    <a:pt x="149" y="95"/>
                    <a:pt x="148" y="95"/>
                  </a:cubicBezTo>
                  <a:cubicBezTo>
                    <a:pt x="134" y="87"/>
                    <a:pt x="120" y="78"/>
                    <a:pt x="106" y="71"/>
                  </a:cubicBezTo>
                  <a:cubicBezTo>
                    <a:pt x="107" y="82"/>
                    <a:pt x="99" y="92"/>
                    <a:pt x="91" y="97"/>
                  </a:cubicBezTo>
                  <a:cubicBezTo>
                    <a:pt x="81" y="104"/>
                    <a:pt x="64" y="110"/>
                    <a:pt x="53" y="104"/>
                  </a:cubicBezTo>
                  <a:cubicBezTo>
                    <a:pt x="52" y="104"/>
                    <a:pt x="52" y="102"/>
                    <a:pt x="53" y="101"/>
                  </a:cubicBezTo>
                  <a:cubicBezTo>
                    <a:pt x="62" y="95"/>
                    <a:pt x="67" y="84"/>
                    <a:pt x="76" y="76"/>
                  </a:cubicBezTo>
                  <a:cubicBezTo>
                    <a:pt x="82" y="71"/>
                    <a:pt x="90" y="67"/>
                    <a:pt x="98" y="67"/>
                  </a:cubicBezTo>
                  <a:cubicBezTo>
                    <a:pt x="97" y="67"/>
                    <a:pt x="97" y="66"/>
                    <a:pt x="96" y="66"/>
                  </a:cubicBezTo>
                  <a:cubicBezTo>
                    <a:pt x="87" y="62"/>
                    <a:pt x="78" y="58"/>
                    <a:pt x="70" y="55"/>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108"/>
            <p:cNvSpPr/>
            <p:nvPr/>
          </p:nvSpPr>
          <p:spPr bwMode="auto">
            <a:xfrm>
              <a:off x="3026" y="2383"/>
              <a:ext cx="102" cy="101"/>
            </a:xfrm>
            <a:custGeom>
              <a:avLst/>
              <a:gdLst>
                <a:gd name="T0" fmla="*/ 15 w 20"/>
                <a:gd name="T1" fmla="*/ 8 h 20"/>
                <a:gd name="T2" fmla="*/ 20 w 20"/>
                <a:gd name="T3" fmla="*/ 0 h 20"/>
                <a:gd name="T4" fmla="*/ 19 w 20"/>
                <a:gd name="T5" fmla="*/ 10 h 20"/>
                <a:gd name="T6" fmla="*/ 0 w 20"/>
                <a:gd name="T7" fmla="*/ 20 h 20"/>
                <a:gd name="T8" fmla="*/ 15 w 20"/>
                <a:gd name="T9" fmla="*/ 8 h 20"/>
              </a:gdLst>
              <a:ahLst/>
              <a:cxnLst>
                <a:cxn ang="0">
                  <a:pos x="T0" y="T1"/>
                </a:cxn>
                <a:cxn ang="0">
                  <a:pos x="T2" y="T3"/>
                </a:cxn>
                <a:cxn ang="0">
                  <a:pos x="T4" y="T5"/>
                </a:cxn>
                <a:cxn ang="0">
                  <a:pos x="T6" y="T7"/>
                </a:cxn>
                <a:cxn ang="0">
                  <a:pos x="T8" y="T9"/>
                </a:cxn>
              </a:cxnLst>
              <a:rect l="0" t="0" r="r" b="b"/>
              <a:pathLst>
                <a:path w="20" h="20">
                  <a:moveTo>
                    <a:pt x="15" y="8"/>
                  </a:moveTo>
                  <a:cubicBezTo>
                    <a:pt x="17" y="5"/>
                    <a:pt x="19" y="3"/>
                    <a:pt x="20" y="0"/>
                  </a:cubicBezTo>
                  <a:cubicBezTo>
                    <a:pt x="20" y="3"/>
                    <a:pt x="19" y="6"/>
                    <a:pt x="19" y="10"/>
                  </a:cubicBezTo>
                  <a:cubicBezTo>
                    <a:pt x="13" y="15"/>
                    <a:pt x="7" y="19"/>
                    <a:pt x="0" y="20"/>
                  </a:cubicBezTo>
                  <a:cubicBezTo>
                    <a:pt x="6" y="17"/>
                    <a:pt x="12" y="13"/>
                    <a:pt x="15" y="8"/>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109"/>
            <p:cNvSpPr/>
            <p:nvPr/>
          </p:nvSpPr>
          <p:spPr bwMode="auto">
            <a:xfrm>
              <a:off x="2611" y="2682"/>
              <a:ext cx="51" cy="131"/>
            </a:xfrm>
            <a:custGeom>
              <a:avLst/>
              <a:gdLst>
                <a:gd name="T0" fmla="*/ 1 w 10"/>
                <a:gd name="T1" fmla="*/ 19 h 26"/>
                <a:gd name="T2" fmla="*/ 4 w 10"/>
                <a:gd name="T3" fmla="*/ 9 h 26"/>
                <a:gd name="T4" fmla="*/ 9 w 10"/>
                <a:gd name="T5" fmla="*/ 0 h 26"/>
                <a:gd name="T6" fmla="*/ 10 w 10"/>
                <a:gd name="T7" fmla="*/ 0 h 26"/>
                <a:gd name="T8" fmla="*/ 3 w 10"/>
                <a:gd name="T9" fmla="*/ 25 h 26"/>
                <a:gd name="T10" fmla="*/ 1 w 10"/>
                <a:gd name="T11" fmla="*/ 26 h 26"/>
                <a:gd name="T12" fmla="*/ 1 w 10"/>
                <a:gd name="T13" fmla="*/ 19 h 26"/>
              </a:gdLst>
              <a:ahLst/>
              <a:cxnLst>
                <a:cxn ang="0">
                  <a:pos x="T0" y="T1"/>
                </a:cxn>
                <a:cxn ang="0">
                  <a:pos x="T2" y="T3"/>
                </a:cxn>
                <a:cxn ang="0">
                  <a:pos x="T4" y="T5"/>
                </a:cxn>
                <a:cxn ang="0">
                  <a:pos x="T6" y="T7"/>
                </a:cxn>
                <a:cxn ang="0">
                  <a:pos x="T8" y="T9"/>
                </a:cxn>
                <a:cxn ang="0">
                  <a:pos x="T10" y="T11"/>
                </a:cxn>
                <a:cxn ang="0">
                  <a:pos x="T12" y="T13"/>
                </a:cxn>
              </a:cxnLst>
              <a:rect l="0" t="0" r="r" b="b"/>
              <a:pathLst>
                <a:path w="10" h="26">
                  <a:moveTo>
                    <a:pt x="1" y="19"/>
                  </a:moveTo>
                  <a:cubicBezTo>
                    <a:pt x="1" y="15"/>
                    <a:pt x="2" y="12"/>
                    <a:pt x="4" y="9"/>
                  </a:cubicBezTo>
                  <a:cubicBezTo>
                    <a:pt x="5" y="6"/>
                    <a:pt x="7" y="3"/>
                    <a:pt x="9" y="0"/>
                  </a:cubicBezTo>
                  <a:cubicBezTo>
                    <a:pt x="9" y="0"/>
                    <a:pt x="10" y="0"/>
                    <a:pt x="10" y="0"/>
                  </a:cubicBezTo>
                  <a:cubicBezTo>
                    <a:pt x="5" y="7"/>
                    <a:pt x="2" y="17"/>
                    <a:pt x="3" y="25"/>
                  </a:cubicBezTo>
                  <a:cubicBezTo>
                    <a:pt x="3" y="25"/>
                    <a:pt x="2" y="25"/>
                    <a:pt x="1" y="26"/>
                  </a:cubicBezTo>
                  <a:cubicBezTo>
                    <a:pt x="0" y="24"/>
                    <a:pt x="1" y="20"/>
                    <a:pt x="1" y="19"/>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110"/>
            <p:cNvSpPr/>
            <p:nvPr/>
          </p:nvSpPr>
          <p:spPr bwMode="auto">
            <a:xfrm>
              <a:off x="2530" y="2773"/>
              <a:ext cx="21" cy="66"/>
            </a:xfrm>
            <a:custGeom>
              <a:avLst/>
              <a:gdLst>
                <a:gd name="T0" fmla="*/ 4 w 4"/>
                <a:gd name="T1" fmla="*/ 12 h 13"/>
                <a:gd name="T2" fmla="*/ 1 w 4"/>
                <a:gd name="T3" fmla="*/ 13 h 13"/>
                <a:gd name="T4" fmla="*/ 3 w 4"/>
                <a:gd name="T5" fmla="*/ 0 h 13"/>
                <a:gd name="T6" fmla="*/ 3 w 4"/>
                <a:gd name="T7" fmla="*/ 2 h 13"/>
                <a:gd name="T8" fmla="*/ 4 w 4"/>
                <a:gd name="T9" fmla="*/ 12 h 13"/>
              </a:gdLst>
              <a:ahLst/>
              <a:cxnLst>
                <a:cxn ang="0">
                  <a:pos x="T0" y="T1"/>
                </a:cxn>
                <a:cxn ang="0">
                  <a:pos x="T2" y="T3"/>
                </a:cxn>
                <a:cxn ang="0">
                  <a:pos x="T4" y="T5"/>
                </a:cxn>
                <a:cxn ang="0">
                  <a:pos x="T6" y="T7"/>
                </a:cxn>
                <a:cxn ang="0">
                  <a:pos x="T8" y="T9"/>
                </a:cxn>
              </a:cxnLst>
              <a:rect l="0" t="0" r="r" b="b"/>
              <a:pathLst>
                <a:path w="4" h="13">
                  <a:moveTo>
                    <a:pt x="4" y="12"/>
                  </a:moveTo>
                  <a:cubicBezTo>
                    <a:pt x="3" y="12"/>
                    <a:pt x="2" y="13"/>
                    <a:pt x="1" y="13"/>
                  </a:cubicBezTo>
                  <a:cubicBezTo>
                    <a:pt x="0" y="9"/>
                    <a:pt x="1" y="4"/>
                    <a:pt x="3" y="0"/>
                  </a:cubicBezTo>
                  <a:cubicBezTo>
                    <a:pt x="3" y="0"/>
                    <a:pt x="3" y="1"/>
                    <a:pt x="3" y="2"/>
                  </a:cubicBezTo>
                  <a:cubicBezTo>
                    <a:pt x="3" y="5"/>
                    <a:pt x="3" y="9"/>
                    <a:pt x="4" y="12"/>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111"/>
            <p:cNvSpPr/>
            <p:nvPr/>
          </p:nvSpPr>
          <p:spPr bwMode="auto">
            <a:xfrm>
              <a:off x="2561" y="2692"/>
              <a:ext cx="86" cy="141"/>
            </a:xfrm>
            <a:custGeom>
              <a:avLst/>
              <a:gdLst>
                <a:gd name="T0" fmla="*/ 8 w 17"/>
                <a:gd name="T1" fmla="*/ 9 h 28"/>
                <a:gd name="T2" fmla="*/ 8 w 17"/>
                <a:gd name="T3" fmla="*/ 9 h 28"/>
                <a:gd name="T4" fmla="*/ 6 w 17"/>
                <a:gd name="T5" fmla="*/ 15 h 28"/>
                <a:gd name="T6" fmla="*/ 17 w 17"/>
                <a:gd name="T7" fmla="*/ 0 h 28"/>
                <a:gd name="T8" fmla="*/ 12 w 17"/>
                <a:gd name="T9" fmla="*/ 10 h 28"/>
                <a:gd name="T10" fmla="*/ 10 w 17"/>
                <a:gd name="T11" fmla="*/ 19 h 28"/>
                <a:gd name="T12" fmla="*/ 10 w 17"/>
                <a:gd name="T13" fmla="*/ 24 h 28"/>
                <a:gd name="T14" fmla="*/ 0 w 17"/>
                <a:gd name="T15" fmla="*/ 28 h 28"/>
                <a:gd name="T16" fmla="*/ 8 w 17"/>
                <a:gd name="T17" fmla="*/ 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8">
                  <a:moveTo>
                    <a:pt x="8" y="9"/>
                  </a:moveTo>
                  <a:cubicBezTo>
                    <a:pt x="8" y="9"/>
                    <a:pt x="8" y="9"/>
                    <a:pt x="8" y="9"/>
                  </a:cubicBezTo>
                  <a:cubicBezTo>
                    <a:pt x="8" y="10"/>
                    <a:pt x="6" y="15"/>
                    <a:pt x="6" y="15"/>
                  </a:cubicBezTo>
                  <a:cubicBezTo>
                    <a:pt x="7" y="15"/>
                    <a:pt x="11" y="5"/>
                    <a:pt x="17" y="0"/>
                  </a:cubicBezTo>
                  <a:cubicBezTo>
                    <a:pt x="15" y="3"/>
                    <a:pt x="13" y="6"/>
                    <a:pt x="12" y="10"/>
                  </a:cubicBezTo>
                  <a:cubicBezTo>
                    <a:pt x="10" y="13"/>
                    <a:pt x="10" y="16"/>
                    <a:pt x="10" y="19"/>
                  </a:cubicBezTo>
                  <a:cubicBezTo>
                    <a:pt x="10" y="20"/>
                    <a:pt x="10" y="23"/>
                    <a:pt x="10" y="24"/>
                  </a:cubicBezTo>
                  <a:cubicBezTo>
                    <a:pt x="6" y="25"/>
                    <a:pt x="3" y="27"/>
                    <a:pt x="0" y="28"/>
                  </a:cubicBezTo>
                  <a:cubicBezTo>
                    <a:pt x="0" y="21"/>
                    <a:pt x="3" y="14"/>
                    <a:pt x="8" y="9"/>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112"/>
            <p:cNvSpPr/>
            <p:nvPr/>
          </p:nvSpPr>
          <p:spPr bwMode="auto">
            <a:xfrm>
              <a:off x="2480" y="2773"/>
              <a:ext cx="60" cy="86"/>
            </a:xfrm>
            <a:custGeom>
              <a:avLst/>
              <a:gdLst>
                <a:gd name="T0" fmla="*/ 4 w 12"/>
                <a:gd name="T1" fmla="*/ 14 h 17"/>
                <a:gd name="T2" fmla="*/ 5 w 12"/>
                <a:gd name="T3" fmla="*/ 14 h 17"/>
                <a:gd name="T4" fmla="*/ 6 w 12"/>
                <a:gd name="T5" fmla="*/ 3 h 17"/>
                <a:gd name="T6" fmla="*/ 12 w 12"/>
                <a:gd name="T7" fmla="*/ 0 h 17"/>
                <a:gd name="T8" fmla="*/ 10 w 12"/>
                <a:gd name="T9" fmla="*/ 13 h 17"/>
                <a:gd name="T10" fmla="*/ 1 w 12"/>
                <a:gd name="T11" fmla="*/ 17 h 17"/>
                <a:gd name="T12" fmla="*/ 3 w 12"/>
                <a:gd name="T13" fmla="*/ 7 h 17"/>
                <a:gd name="T14" fmla="*/ 4 w 12"/>
                <a:gd name="T15" fmla="*/ 14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7">
                  <a:moveTo>
                    <a:pt x="4" y="14"/>
                  </a:moveTo>
                  <a:cubicBezTo>
                    <a:pt x="4" y="15"/>
                    <a:pt x="5" y="14"/>
                    <a:pt x="5" y="14"/>
                  </a:cubicBezTo>
                  <a:cubicBezTo>
                    <a:pt x="4" y="10"/>
                    <a:pt x="5" y="7"/>
                    <a:pt x="6" y="3"/>
                  </a:cubicBezTo>
                  <a:cubicBezTo>
                    <a:pt x="8" y="2"/>
                    <a:pt x="10" y="1"/>
                    <a:pt x="12" y="0"/>
                  </a:cubicBezTo>
                  <a:cubicBezTo>
                    <a:pt x="10" y="4"/>
                    <a:pt x="9" y="9"/>
                    <a:pt x="10" y="13"/>
                  </a:cubicBezTo>
                  <a:cubicBezTo>
                    <a:pt x="6" y="15"/>
                    <a:pt x="2" y="16"/>
                    <a:pt x="1" y="17"/>
                  </a:cubicBezTo>
                  <a:cubicBezTo>
                    <a:pt x="1" y="15"/>
                    <a:pt x="0" y="11"/>
                    <a:pt x="3" y="7"/>
                  </a:cubicBezTo>
                  <a:cubicBezTo>
                    <a:pt x="3" y="9"/>
                    <a:pt x="3" y="12"/>
                    <a:pt x="4" y="14"/>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113"/>
            <p:cNvSpPr/>
            <p:nvPr/>
          </p:nvSpPr>
          <p:spPr bwMode="auto">
            <a:xfrm>
              <a:off x="2748" y="2484"/>
              <a:ext cx="116" cy="269"/>
            </a:xfrm>
            <a:custGeom>
              <a:avLst/>
              <a:gdLst>
                <a:gd name="T0" fmla="*/ 21 w 23"/>
                <a:gd name="T1" fmla="*/ 0 h 53"/>
                <a:gd name="T2" fmla="*/ 6 w 23"/>
                <a:gd name="T3" fmla="*/ 23 h 53"/>
                <a:gd name="T4" fmla="*/ 6 w 23"/>
                <a:gd name="T5" fmla="*/ 23 h 53"/>
                <a:gd name="T6" fmla="*/ 1 w 23"/>
                <a:gd name="T7" fmla="*/ 43 h 53"/>
                <a:gd name="T8" fmla="*/ 0 w 23"/>
                <a:gd name="T9" fmla="*/ 53 h 53"/>
                <a:gd name="T10" fmla="*/ 23 w 23"/>
                <a:gd name="T11" fmla="*/ 38 h 53"/>
                <a:gd name="T12" fmla="*/ 19 w 23"/>
                <a:gd name="T13" fmla="*/ 19 h 53"/>
                <a:gd name="T14" fmla="*/ 21 w 23"/>
                <a:gd name="T15" fmla="*/ 0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53">
                  <a:moveTo>
                    <a:pt x="21" y="0"/>
                  </a:moveTo>
                  <a:cubicBezTo>
                    <a:pt x="16" y="8"/>
                    <a:pt x="11" y="16"/>
                    <a:pt x="6" y="23"/>
                  </a:cubicBezTo>
                  <a:cubicBezTo>
                    <a:pt x="6" y="23"/>
                    <a:pt x="6" y="23"/>
                    <a:pt x="6" y="23"/>
                  </a:cubicBezTo>
                  <a:cubicBezTo>
                    <a:pt x="4" y="29"/>
                    <a:pt x="2" y="35"/>
                    <a:pt x="1" y="43"/>
                  </a:cubicBezTo>
                  <a:cubicBezTo>
                    <a:pt x="0" y="47"/>
                    <a:pt x="0" y="50"/>
                    <a:pt x="0" y="53"/>
                  </a:cubicBezTo>
                  <a:cubicBezTo>
                    <a:pt x="8" y="49"/>
                    <a:pt x="16" y="44"/>
                    <a:pt x="23" y="38"/>
                  </a:cubicBezTo>
                  <a:cubicBezTo>
                    <a:pt x="19" y="33"/>
                    <a:pt x="19" y="25"/>
                    <a:pt x="19" y="19"/>
                  </a:cubicBezTo>
                  <a:cubicBezTo>
                    <a:pt x="19" y="12"/>
                    <a:pt x="20" y="6"/>
                    <a:pt x="21" y="0"/>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114"/>
            <p:cNvSpPr/>
            <p:nvPr/>
          </p:nvSpPr>
          <p:spPr bwMode="auto">
            <a:xfrm>
              <a:off x="2632" y="2601"/>
              <a:ext cx="146" cy="207"/>
            </a:xfrm>
            <a:custGeom>
              <a:avLst/>
              <a:gdLst>
                <a:gd name="T0" fmla="*/ 0 w 29"/>
                <a:gd name="T1" fmla="*/ 33 h 41"/>
                <a:gd name="T2" fmla="*/ 1 w 29"/>
                <a:gd name="T3" fmla="*/ 41 h 41"/>
                <a:gd name="T4" fmla="*/ 23 w 29"/>
                <a:gd name="T5" fmla="*/ 30 h 41"/>
                <a:gd name="T6" fmla="*/ 24 w 29"/>
                <a:gd name="T7" fmla="*/ 20 h 41"/>
                <a:gd name="T8" fmla="*/ 29 w 29"/>
                <a:gd name="T9" fmla="*/ 0 h 41"/>
                <a:gd name="T10" fmla="*/ 12 w 29"/>
                <a:gd name="T11" fmla="*/ 23 h 41"/>
                <a:gd name="T12" fmla="*/ 23 w 29"/>
                <a:gd name="T13" fmla="*/ 7 h 41"/>
                <a:gd name="T14" fmla="*/ 0 w 29"/>
                <a:gd name="T15" fmla="*/ 33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41">
                  <a:moveTo>
                    <a:pt x="0" y="33"/>
                  </a:moveTo>
                  <a:cubicBezTo>
                    <a:pt x="0" y="35"/>
                    <a:pt x="0" y="38"/>
                    <a:pt x="1" y="41"/>
                  </a:cubicBezTo>
                  <a:cubicBezTo>
                    <a:pt x="8" y="38"/>
                    <a:pt x="15" y="35"/>
                    <a:pt x="23" y="30"/>
                  </a:cubicBezTo>
                  <a:cubicBezTo>
                    <a:pt x="23" y="27"/>
                    <a:pt x="23" y="24"/>
                    <a:pt x="24" y="20"/>
                  </a:cubicBezTo>
                  <a:cubicBezTo>
                    <a:pt x="25" y="12"/>
                    <a:pt x="27" y="6"/>
                    <a:pt x="29" y="0"/>
                  </a:cubicBezTo>
                  <a:cubicBezTo>
                    <a:pt x="21" y="12"/>
                    <a:pt x="15" y="22"/>
                    <a:pt x="12" y="23"/>
                  </a:cubicBezTo>
                  <a:cubicBezTo>
                    <a:pt x="16" y="17"/>
                    <a:pt x="20" y="10"/>
                    <a:pt x="23" y="7"/>
                  </a:cubicBezTo>
                  <a:cubicBezTo>
                    <a:pt x="14" y="8"/>
                    <a:pt x="3" y="20"/>
                    <a:pt x="0" y="33"/>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15"/>
            <p:cNvSpPr/>
            <p:nvPr/>
          </p:nvSpPr>
          <p:spPr bwMode="auto">
            <a:xfrm>
              <a:off x="2849" y="2459"/>
              <a:ext cx="31" cy="218"/>
            </a:xfrm>
            <a:custGeom>
              <a:avLst/>
              <a:gdLst>
                <a:gd name="T0" fmla="*/ 0 w 6"/>
                <a:gd name="T1" fmla="*/ 22 h 43"/>
                <a:gd name="T2" fmla="*/ 3 w 6"/>
                <a:gd name="T3" fmla="*/ 2 h 43"/>
                <a:gd name="T4" fmla="*/ 5 w 6"/>
                <a:gd name="T5" fmla="*/ 0 h 43"/>
                <a:gd name="T6" fmla="*/ 3 w 6"/>
                <a:gd name="T7" fmla="*/ 10 h 43"/>
                <a:gd name="T8" fmla="*/ 3 w 6"/>
                <a:gd name="T9" fmla="*/ 22 h 43"/>
                <a:gd name="T10" fmla="*/ 6 w 6"/>
                <a:gd name="T11" fmla="*/ 40 h 43"/>
                <a:gd name="T12" fmla="*/ 4 w 6"/>
                <a:gd name="T13" fmla="*/ 43 h 43"/>
                <a:gd name="T14" fmla="*/ 0 w 6"/>
                <a:gd name="T15" fmla="*/ 22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43">
                  <a:moveTo>
                    <a:pt x="0" y="22"/>
                  </a:moveTo>
                  <a:cubicBezTo>
                    <a:pt x="0" y="16"/>
                    <a:pt x="1" y="9"/>
                    <a:pt x="3" y="2"/>
                  </a:cubicBezTo>
                  <a:cubicBezTo>
                    <a:pt x="4" y="1"/>
                    <a:pt x="4" y="1"/>
                    <a:pt x="5" y="0"/>
                  </a:cubicBezTo>
                  <a:cubicBezTo>
                    <a:pt x="4" y="3"/>
                    <a:pt x="4" y="7"/>
                    <a:pt x="3" y="10"/>
                  </a:cubicBezTo>
                  <a:cubicBezTo>
                    <a:pt x="3" y="14"/>
                    <a:pt x="3" y="18"/>
                    <a:pt x="3" y="22"/>
                  </a:cubicBezTo>
                  <a:cubicBezTo>
                    <a:pt x="3" y="28"/>
                    <a:pt x="4" y="35"/>
                    <a:pt x="6" y="40"/>
                  </a:cubicBezTo>
                  <a:cubicBezTo>
                    <a:pt x="6" y="41"/>
                    <a:pt x="5" y="42"/>
                    <a:pt x="4" y="43"/>
                  </a:cubicBezTo>
                  <a:cubicBezTo>
                    <a:pt x="0" y="37"/>
                    <a:pt x="0" y="29"/>
                    <a:pt x="0" y="22"/>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16"/>
            <p:cNvSpPr/>
            <p:nvPr/>
          </p:nvSpPr>
          <p:spPr bwMode="auto">
            <a:xfrm>
              <a:off x="2869" y="2419"/>
              <a:ext cx="31" cy="197"/>
            </a:xfrm>
            <a:custGeom>
              <a:avLst/>
              <a:gdLst>
                <a:gd name="T0" fmla="*/ 1 w 6"/>
                <a:gd name="T1" fmla="*/ 22 h 39"/>
                <a:gd name="T2" fmla="*/ 2 w 6"/>
                <a:gd name="T3" fmla="*/ 39 h 39"/>
                <a:gd name="T4" fmla="*/ 0 w 6"/>
                <a:gd name="T5" fmla="*/ 30 h 39"/>
                <a:gd name="T6" fmla="*/ 0 w 6"/>
                <a:gd name="T7" fmla="*/ 23 h 39"/>
                <a:gd name="T8" fmla="*/ 1 w 6"/>
                <a:gd name="T9" fmla="*/ 18 h 39"/>
                <a:gd name="T10" fmla="*/ 3 w 6"/>
                <a:gd name="T11" fmla="*/ 4 h 39"/>
                <a:gd name="T12" fmla="*/ 6 w 6"/>
                <a:gd name="T13" fmla="*/ 0 h 39"/>
                <a:gd name="T14" fmla="*/ 1 w 6"/>
                <a:gd name="T15" fmla="*/ 2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39">
                  <a:moveTo>
                    <a:pt x="1" y="22"/>
                  </a:moveTo>
                  <a:cubicBezTo>
                    <a:pt x="1" y="28"/>
                    <a:pt x="1" y="34"/>
                    <a:pt x="2" y="39"/>
                  </a:cubicBezTo>
                  <a:cubicBezTo>
                    <a:pt x="1" y="36"/>
                    <a:pt x="0" y="33"/>
                    <a:pt x="0" y="30"/>
                  </a:cubicBezTo>
                  <a:cubicBezTo>
                    <a:pt x="0" y="28"/>
                    <a:pt x="0" y="26"/>
                    <a:pt x="0" y="23"/>
                  </a:cubicBezTo>
                  <a:cubicBezTo>
                    <a:pt x="0" y="22"/>
                    <a:pt x="1" y="20"/>
                    <a:pt x="1" y="18"/>
                  </a:cubicBezTo>
                  <a:cubicBezTo>
                    <a:pt x="1" y="13"/>
                    <a:pt x="2" y="9"/>
                    <a:pt x="3" y="4"/>
                  </a:cubicBezTo>
                  <a:cubicBezTo>
                    <a:pt x="4" y="3"/>
                    <a:pt x="5" y="2"/>
                    <a:pt x="6" y="0"/>
                  </a:cubicBezTo>
                  <a:cubicBezTo>
                    <a:pt x="4" y="8"/>
                    <a:pt x="2" y="15"/>
                    <a:pt x="1" y="22"/>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17"/>
            <p:cNvSpPr/>
            <p:nvPr/>
          </p:nvSpPr>
          <p:spPr bwMode="auto">
            <a:xfrm>
              <a:off x="2986" y="2237"/>
              <a:ext cx="142" cy="247"/>
            </a:xfrm>
            <a:custGeom>
              <a:avLst/>
              <a:gdLst>
                <a:gd name="T0" fmla="*/ 0 w 28"/>
                <a:gd name="T1" fmla="*/ 16 h 49"/>
                <a:gd name="T2" fmla="*/ 5 w 28"/>
                <a:gd name="T3" fmla="*/ 27 h 49"/>
                <a:gd name="T4" fmla="*/ 7 w 28"/>
                <a:gd name="T5" fmla="*/ 43 h 49"/>
                <a:gd name="T6" fmla="*/ 9 w 28"/>
                <a:gd name="T7" fmla="*/ 33 h 49"/>
                <a:gd name="T8" fmla="*/ 6 w 28"/>
                <a:gd name="T9" fmla="*/ 49 h 49"/>
                <a:gd name="T10" fmla="*/ 22 w 28"/>
                <a:gd name="T11" fmla="*/ 37 h 49"/>
                <a:gd name="T12" fmla="*/ 28 w 28"/>
                <a:gd name="T13" fmla="*/ 26 h 49"/>
                <a:gd name="T14" fmla="*/ 15 w 28"/>
                <a:gd name="T15" fmla="*/ 4 h 49"/>
                <a:gd name="T16" fmla="*/ 16 w 28"/>
                <a:gd name="T17" fmla="*/ 13 h 49"/>
                <a:gd name="T18" fmla="*/ 10 w 28"/>
                <a:gd name="T19" fmla="*/ 2 h 49"/>
                <a:gd name="T20" fmla="*/ 0 w 28"/>
                <a:gd name="T21" fmla="*/ 1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49">
                  <a:moveTo>
                    <a:pt x="0" y="16"/>
                  </a:moveTo>
                  <a:cubicBezTo>
                    <a:pt x="2" y="18"/>
                    <a:pt x="3" y="22"/>
                    <a:pt x="5" y="27"/>
                  </a:cubicBezTo>
                  <a:cubicBezTo>
                    <a:pt x="7" y="33"/>
                    <a:pt x="7" y="39"/>
                    <a:pt x="7" y="43"/>
                  </a:cubicBezTo>
                  <a:cubicBezTo>
                    <a:pt x="7" y="40"/>
                    <a:pt x="8" y="37"/>
                    <a:pt x="9" y="33"/>
                  </a:cubicBezTo>
                  <a:cubicBezTo>
                    <a:pt x="8" y="39"/>
                    <a:pt x="7" y="44"/>
                    <a:pt x="6" y="49"/>
                  </a:cubicBezTo>
                  <a:cubicBezTo>
                    <a:pt x="12" y="46"/>
                    <a:pt x="18" y="42"/>
                    <a:pt x="22" y="37"/>
                  </a:cubicBezTo>
                  <a:cubicBezTo>
                    <a:pt x="24" y="34"/>
                    <a:pt x="27" y="30"/>
                    <a:pt x="28" y="26"/>
                  </a:cubicBezTo>
                  <a:cubicBezTo>
                    <a:pt x="27" y="16"/>
                    <a:pt x="24" y="8"/>
                    <a:pt x="15" y="4"/>
                  </a:cubicBezTo>
                  <a:cubicBezTo>
                    <a:pt x="15" y="7"/>
                    <a:pt x="16" y="10"/>
                    <a:pt x="16" y="13"/>
                  </a:cubicBezTo>
                  <a:cubicBezTo>
                    <a:pt x="15" y="11"/>
                    <a:pt x="14" y="0"/>
                    <a:pt x="10" y="2"/>
                  </a:cubicBezTo>
                  <a:cubicBezTo>
                    <a:pt x="6" y="5"/>
                    <a:pt x="3" y="10"/>
                    <a:pt x="0" y="16"/>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118"/>
            <p:cNvSpPr/>
            <p:nvPr/>
          </p:nvSpPr>
          <p:spPr bwMode="auto">
            <a:xfrm>
              <a:off x="2880" y="2318"/>
              <a:ext cx="141" cy="333"/>
            </a:xfrm>
            <a:custGeom>
              <a:avLst/>
              <a:gdLst>
                <a:gd name="T0" fmla="*/ 6 w 28"/>
                <a:gd name="T1" fmla="*/ 18 h 66"/>
                <a:gd name="T2" fmla="*/ 1 w 28"/>
                <a:gd name="T3" fmla="*/ 41 h 66"/>
                <a:gd name="T4" fmla="*/ 3 w 28"/>
                <a:gd name="T5" fmla="*/ 66 h 66"/>
                <a:gd name="T6" fmla="*/ 28 w 28"/>
                <a:gd name="T7" fmla="*/ 27 h 66"/>
                <a:gd name="T8" fmla="*/ 28 w 28"/>
                <a:gd name="T9" fmla="*/ 27 h 66"/>
                <a:gd name="T10" fmla="*/ 26 w 28"/>
                <a:gd name="T11" fmla="*/ 11 h 66"/>
                <a:gd name="T12" fmla="*/ 21 w 28"/>
                <a:gd name="T13" fmla="*/ 0 h 66"/>
                <a:gd name="T14" fmla="*/ 10 w 28"/>
                <a:gd name="T15" fmla="*/ 20 h 66"/>
                <a:gd name="T16" fmla="*/ 16 w 28"/>
                <a:gd name="T17" fmla="*/ 10 h 66"/>
                <a:gd name="T18" fmla="*/ 6 w 28"/>
                <a:gd name="T1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66">
                  <a:moveTo>
                    <a:pt x="6" y="18"/>
                  </a:moveTo>
                  <a:cubicBezTo>
                    <a:pt x="4" y="26"/>
                    <a:pt x="1" y="33"/>
                    <a:pt x="1" y="41"/>
                  </a:cubicBezTo>
                  <a:cubicBezTo>
                    <a:pt x="0" y="49"/>
                    <a:pt x="0" y="59"/>
                    <a:pt x="3" y="66"/>
                  </a:cubicBezTo>
                  <a:cubicBezTo>
                    <a:pt x="13" y="56"/>
                    <a:pt x="22" y="43"/>
                    <a:pt x="28" y="27"/>
                  </a:cubicBezTo>
                  <a:cubicBezTo>
                    <a:pt x="28" y="27"/>
                    <a:pt x="28" y="27"/>
                    <a:pt x="28" y="27"/>
                  </a:cubicBezTo>
                  <a:cubicBezTo>
                    <a:pt x="28" y="23"/>
                    <a:pt x="28" y="17"/>
                    <a:pt x="26" y="11"/>
                  </a:cubicBezTo>
                  <a:cubicBezTo>
                    <a:pt x="24" y="6"/>
                    <a:pt x="23" y="2"/>
                    <a:pt x="21" y="0"/>
                  </a:cubicBezTo>
                  <a:cubicBezTo>
                    <a:pt x="17" y="8"/>
                    <a:pt x="14" y="18"/>
                    <a:pt x="10" y="20"/>
                  </a:cubicBezTo>
                  <a:cubicBezTo>
                    <a:pt x="13" y="17"/>
                    <a:pt x="13" y="14"/>
                    <a:pt x="16" y="10"/>
                  </a:cubicBezTo>
                  <a:cubicBezTo>
                    <a:pt x="14" y="9"/>
                    <a:pt x="11" y="12"/>
                    <a:pt x="6" y="18"/>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119"/>
            <p:cNvSpPr/>
            <p:nvPr/>
          </p:nvSpPr>
          <p:spPr bwMode="auto">
            <a:xfrm>
              <a:off x="2986" y="2616"/>
              <a:ext cx="66" cy="20"/>
            </a:xfrm>
            <a:custGeom>
              <a:avLst/>
              <a:gdLst>
                <a:gd name="T0" fmla="*/ 0 w 13"/>
                <a:gd name="T1" fmla="*/ 4 h 4"/>
                <a:gd name="T2" fmla="*/ 13 w 13"/>
                <a:gd name="T3" fmla="*/ 0 h 4"/>
                <a:gd name="T4" fmla="*/ 12 w 13"/>
                <a:gd name="T5" fmla="*/ 2 h 4"/>
                <a:gd name="T6" fmla="*/ 0 w 13"/>
                <a:gd name="T7" fmla="*/ 4 h 4"/>
              </a:gdLst>
              <a:ahLst/>
              <a:cxnLst>
                <a:cxn ang="0">
                  <a:pos x="T0" y="T1"/>
                </a:cxn>
                <a:cxn ang="0">
                  <a:pos x="T2" y="T3"/>
                </a:cxn>
                <a:cxn ang="0">
                  <a:pos x="T4" y="T5"/>
                </a:cxn>
                <a:cxn ang="0">
                  <a:pos x="T6" y="T7"/>
                </a:cxn>
              </a:cxnLst>
              <a:rect l="0" t="0" r="r" b="b"/>
              <a:pathLst>
                <a:path w="13" h="4">
                  <a:moveTo>
                    <a:pt x="0" y="4"/>
                  </a:moveTo>
                  <a:cubicBezTo>
                    <a:pt x="5" y="3"/>
                    <a:pt x="9" y="2"/>
                    <a:pt x="13" y="0"/>
                  </a:cubicBezTo>
                  <a:cubicBezTo>
                    <a:pt x="12" y="1"/>
                    <a:pt x="12" y="1"/>
                    <a:pt x="12" y="2"/>
                  </a:cubicBezTo>
                  <a:cubicBezTo>
                    <a:pt x="8" y="3"/>
                    <a:pt x="4" y="4"/>
                    <a:pt x="0" y="4"/>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120"/>
            <p:cNvSpPr/>
            <p:nvPr/>
          </p:nvSpPr>
          <p:spPr bwMode="auto">
            <a:xfrm>
              <a:off x="2788" y="2758"/>
              <a:ext cx="117" cy="30"/>
            </a:xfrm>
            <a:custGeom>
              <a:avLst/>
              <a:gdLst>
                <a:gd name="T0" fmla="*/ 20 w 23"/>
                <a:gd name="T1" fmla="*/ 6 h 6"/>
                <a:gd name="T2" fmla="*/ 12 w 23"/>
                <a:gd name="T3" fmla="*/ 4 h 6"/>
                <a:gd name="T4" fmla="*/ 0 w 23"/>
                <a:gd name="T5" fmla="*/ 0 h 6"/>
                <a:gd name="T6" fmla="*/ 7 w 23"/>
                <a:gd name="T7" fmla="*/ 2 h 6"/>
                <a:gd name="T8" fmla="*/ 18 w 23"/>
                <a:gd name="T9" fmla="*/ 4 h 6"/>
                <a:gd name="T10" fmla="*/ 23 w 23"/>
                <a:gd name="T11" fmla="*/ 4 h 6"/>
                <a:gd name="T12" fmla="*/ 20 w 23"/>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3" h="6">
                  <a:moveTo>
                    <a:pt x="20" y="6"/>
                  </a:moveTo>
                  <a:cubicBezTo>
                    <a:pt x="17" y="6"/>
                    <a:pt x="15" y="5"/>
                    <a:pt x="12" y="4"/>
                  </a:cubicBezTo>
                  <a:cubicBezTo>
                    <a:pt x="8" y="3"/>
                    <a:pt x="4" y="2"/>
                    <a:pt x="0" y="0"/>
                  </a:cubicBezTo>
                  <a:cubicBezTo>
                    <a:pt x="3" y="1"/>
                    <a:pt x="5" y="1"/>
                    <a:pt x="7" y="2"/>
                  </a:cubicBezTo>
                  <a:cubicBezTo>
                    <a:pt x="11" y="3"/>
                    <a:pt x="15" y="3"/>
                    <a:pt x="18" y="4"/>
                  </a:cubicBezTo>
                  <a:cubicBezTo>
                    <a:pt x="20" y="4"/>
                    <a:pt x="22" y="4"/>
                    <a:pt x="23" y="4"/>
                  </a:cubicBezTo>
                  <a:cubicBezTo>
                    <a:pt x="22" y="5"/>
                    <a:pt x="21" y="6"/>
                    <a:pt x="20" y="6"/>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121"/>
            <p:cNvSpPr/>
            <p:nvPr/>
          </p:nvSpPr>
          <p:spPr bwMode="auto">
            <a:xfrm>
              <a:off x="2627" y="2753"/>
              <a:ext cx="258" cy="111"/>
            </a:xfrm>
            <a:custGeom>
              <a:avLst/>
              <a:gdLst>
                <a:gd name="T0" fmla="*/ 14 w 51"/>
                <a:gd name="T1" fmla="*/ 14 h 22"/>
                <a:gd name="T2" fmla="*/ 14 w 51"/>
                <a:gd name="T3" fmla="*/ 15 h 22"/>
                <a:gd name="T4" fmla="*/ 27 w 51"/>
                <a:gd name="T5" fmla="*/ 21 h 22"/>
                <a:gd name="T6" fmla="*/ 0 w 51"/>
                <a:gd name="T7" fmla="*/ 13 h 22"/>
                <a:gd name="T8" fmla="*/ 29 w 51"/>
                <a:gd name="T9" fmla="*/ 0 h 22"/>
                <a:gd name="T10" fmla="*/ 44 w 51"/>
                <a:gd name="T11" fmla="*/ 7 h 22"/>
                <a:gd name="T12" fmla="*/ 51 w 51"/>
                <a:gd name="T13" fmla="*/ 8 h 22"/>
                <a:gd name="T14" fmla="*/ 36 w 51"/>
                <a:gd name="T15" fmla="*/ 17 h 22"/>
                <a:gd name="T16" fmla="*/ 32 w 51"/>
                <a:gd name="T17" fmla="*/ 18 h 22"/>
                <a:gd name="T18" fmla="*/ 31 w 51"/>
                <a:gd name="T19" fmla="*/ 18 h 22"/>
                <a:gd name="T20" fmla="*/ 27 w 51"/>
                <a:gd name="T21" fmla="*/ 17 h 22"/>
                <a:gd name="T22" fmla="*/ 14 w 51"/>
                <a:gd name="T23"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22">
                  <a:moveTo>
                    <a:pt x="14" y="14"/>
                  </a:moveTo>
                  <a:cubicBezTo>
                    <a:pt x="14" y="14"/>
                    <a:pt x="13" y="15"/>
                    <a:pt x="14" y="15"/>
                  </a:cubicBezTo>
                  <a:cubicBezTo>
                    <a:pt x="17" y="19"/>
                    <a:pt x="22" y="20"/>
                    <a:pt x="27" y="21"/>
                  </a:cubicBezTo>
                  <a:cubicBezTo>
                    <a:pt x="17" y="22"/>
                    <a:pt x="6" y="20"/>
                    <a:pt x="0" y="13"/>
                  </a:cubicBezTo>
                  <a:cubicBezTo>
                    <a:pt x="9" y="10"/>
                    <a:pt x="20" y="5"/>
                    <a:pt x="29" y="0"/>
                  </a:cubicBezTo>
                  <a:cubicBezTo>
                    <a:pt x="33" y="4"/>
                    <a:pt x="39" y="5"/>
                    <a:pt x="44" y="7"/>
                  </a:cubicBezTo>
                  <a:cubicBezTo>
                    <a:pt x="46" y="7"/>
                    <a:pt x="48" y="8"/>
                    <a:pt x="51" y="8"/>
                  </a:cubicBezTo>
                  <a:cubicBezTo>
                    <a:pt x="46" y="12"/>
                    <a:pt x="41" y="15"/>
                    <a:pt x="36" y="17"/>
                  </a:cubicBezTo>
                  <a:cubicBezTo>
                    <a:pt x="35" y="17"/>
                    <a:pt x="33" y="17"/>
                    <a:pt x="32" y="18"/>
                  </a:cubicBezTo>
                  <a:cubicBezTo>
                    <a:pt x="32" y="18"/>
                    <a:pt x="31" y="18"/>
                    <a:pt x="31" y="18"/>
                  </a:cubicBezTo>
                  <a:cubicBezTo>
                    <a:pt x="29" y="17"/>
                    <a:pt x="28" y="17"/>
                    <a:pt x="27" y="17"/>
                  </a:cubicBezTo>
                  <a:cubicBezTo>
                    <a:pt x="23" y="17"/>
                    <a:pt x="18" y="15"/>
                    <a:pt x="14" y="14"/>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122"/>
            <p:cNvSpPr/>
            <p:nvPr/>
          </p:nvSpPr>
          <p:spPr bwMode="auto">
            <a:xfrm>
              <a:off x="2586" y="2823"/>
              <a:ext cx="147" cy="56"/>
            </a:xfrm>
            <a:custGeom>
              <a:avLst/>
              <a:gdLst>
                <a:gd name="T0" fmla="*/ 14 w 29"/>
                <a:gd name="T1" fmla="*/ 9 h 11"/>
                <a:gd name="T2" fmla="*/ 0 w 29"/>
                <a:gd name="T3" fmla="*/ 2 h 11"/>
                <a:gd name="T4" fmla="*/ 6 w 29"/>
                <a:gd name="T5" fmla="*/ 0 h 11"/>
                <a:gd name="T6" fmla="*/ 29 w 29"/>
                <a:gd name="T7" fmla="*/ 10 h 11"/>
                <a:gd name="T8" fmla="*/ 19 w 29"/>
                <a:gd name="T9" fmla="*/ 11 h 11"/>
                <a:gd name="T10" fmla="*/ 14 w 29"/>
                <a:gd name="T11" fmla="*/ 9 h 11"/>
              </a:gdLst>
              <a:ahLst/>
              <a:cxnLst>
                <a:cxn ang="0">
                  <a:pos x="T0" y="T1"/>
                </a:cxn>
                <a:cxn ang="0">
                  <a:pos x="T2" y="T3"/>
                </a:cxn>
                <a:cxn ang="0">
                  <a:pos x="T4" y="T5"/>
                </a:cxn>
                <a:cxn ang="0">
                  <a:pos x="T6" y="T7"/>
                </a:cxn>
                <a:cxn ang="0">
                  <a:pos x="T8" y="T9"/>
                </a:cxn>
                <a:cxn ang="0">
                  <a:pos x="T10" y="T11"/>
                </a:cxn>
              </a:cxnLst>
              <a:rect l="0" t="0" r="r" b="b"/>
              <a:pathLst>
                <a:path w="29" h="11">
                  <a:moveTo>
                    <a:pt x="14" y="9"/>
                  </a:moveTo>
                  <a:cubicBezTo>
                    <a:pt x="9" y="8"/>
                    <a:pt x="3" y="6"/>
                    <a:pt x="0" y="2"/>
                  </a:cubicBezTo>
                  <a:cubicBezTo>
                    <a:pt x="2" y="1"/>
                    <a:pt x="4" y="0"/>
                    <a:pt x="6" y="0"/>
                  </a:cubicBezTo>
                  <a:cubicBezTo>
                    <a:pt x="12" y="5"/>
                    <a:pt x="20" y="9"/>
                    <a:pt x="29" y="10"/>
                  </a:cubicBezTo>
                  <a:cubicBezTo>
                    <a:pt x="25" y="11"/>
                    <a:pt x="22" y="11"/>
                    <a:pt x="19" y="11"/>
                  </a:cubicBezTo>
                  <a:cubicBezTo>
                    <a:pt x="17" y="10"/>
                    <a:pt x="15" y="10"/>
                    <a:pt x="14" y="9"/>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23"/>
            <p:cNvSpPr/>
            <p:nvPr/>
          </p:nvSpPr>
          <p:spPr bwMode="auto">
            <a:xfrm>
              <a:off x="2551" y="2833"/>
              <a:ext cx="151" cy="81"/>
            </a:xfrm>
            <a:custGeom>
              <a:avLst/>
              <a:gdLst>
                <a:gd name="T0" fmla="*/ 0 w 30"/>
                <a:gd name="T1" fmla="*/ 2 h 16"/>
                <a:gd name="T2" fmla="*/ 6 w 30"/>
                <a:gd name="T3" fmla="*/ 0 h 16"/>
                <a:gd name="T4" fmla="*/ 20 w 30"/>
                <a:gd name="T5" fmla="*/ 8 h 16"/>
                <a:gd name="T6" fmla="*/ 29 w 30"/>
                <a:gd name="T7" fmla="*/ 10 h 16"/>
                <a:gd name="T8" fmla="*/ 30 w 30"/>
                <a:gd name="T9" fmla="*/ 10 h 16"/>
                <a:gd name="T10" fmla="*/ 19 w 30"/>
                <a:gd name="T11" fmla="*/ 11 h 16"/>
                <a:gd name="T12" fmla="*/ 24 w 30"/>
                <a:gd name="T13" fmla="*/ 14 h 16"/>
                <a:gd name="T14" fmla="*/ 14 w 30"/>
                <a:gd name="T15" fmla="*/ 16 h 16"/>
                <a:gd name="T16" fmla="*/ 0 w 30"/>
                <a:gd name="T17"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6">
                  <a:moveTo>
                    <a:pt x="0" y="2"/>
                  </a:moveTo>
                  <a:cubicBezTo>
                    <a:pt x="2" y="2"/>
                    <a:pt x="4" y="1"/>
                    <a:pt x="6" y="0"/>
                  </a:cubicBezTo>
                  <a:cubicBezTo>
                    <a:pt x="9" y="5"/>
                    <a:pt x="15" y="7"/>
                    <a:pt x="20" y="8"/>
                  </a:cubicBezTo>
                  <a:cubicBezTo>
                    <a:pt x="23" y="9"/>
                    <a:pt x="26" y="10"/>
                    <a:pt x="29" y="10"/>
                  </a:cubicBezTo>
                  <a:cubicBezTo>
                    <a:pt x="30" y="10"/>
                    <a:pt x="30" y="10"/>
                    <a:pt x="30" y="10"/>
                  </a:cubicBezTo>
                  <a:cubicBezTo>
                    <a:pt x="28" y="11"/>
                    <a:pt x="20" y="11"/>
                    <a:pt x="19" y="11"/>
                  </a:cubicBezTo>
                  <a:cubicBezTo>
                    <a:pt x="22" y="13"/>
                    <a:pt x="24" y="13"/>
                    <a:pt x="24" y="14"/>
                  </a:cubicBezTo>
                  <a:cubicBezTo>
                    <a:pt x="21" y="15"/>
                    <a:pt x="18" y="16"/>
                    <a:pt x="14" y="16"/>
                  </a:cubicBezTo>
                  <a:cubicBezTo>
                    <a:pt x="8" y="13"/>
                    <a:pt x="3" y="9"/>
                    <a:pt x="0" y="2"/>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24"/>
            <p:cNvSpPr/>
            <p:nvPr/>
          </p:nvSpPr>
          <p:spPr bwMode="auto">
            <a:xfrm>
              <a:off x="2515" y="2849"/>
              <a:ext cx="76" cy="76"/>
            </a:xfrm>
            <a:custGeom>
              <a:avLst/>
              <a:gdLst>
                <a:gd name="T0" fmla="*/ 11 w 15"/>
                <a:gd name="T1" fmla="*/ 15 h 15"/>
                <a:gd name="T2" fmla="*/ 11 w 15"/>
                <a:gd name="T3" fmla="*/ 15 h 15"/>
                <a:gd name="T4" fmla="*/ 0 w 15"/>
                <a:gd name="T5" fmla="*/ 1 h 15"/>
                <a:gd name="T6" fmla="*/ 4 w 15"/>
                <a:gd name="T7" fmla="*/ 0 h 15"/>
                <a:gd name="T8" fmla="*/ 15 w 15"/>
                <a:gd name="T9" fmla="*/ 14 h 15"/>
                <a:gd name="T10" fmla="*/ 6 w 15"/>
                <a:gd name="T11" fmla="*/ 9 h 15"/>
                <a:gd name="T12" fmla="*/ 11 w 15"/>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15" h="15">
                  <a:moveTo>
                    <a:pt x="11" y="15"/>
                  </a:moveTo>
                  <a:cubicBezTo>
                    <a:pt x="11" y="15"/>
                    <a:pt x="11" y="15"/>
                    <a:pt x="11" y="15"/>
                  </a:cubicBezTo>
                  <a:cubicBezTo>
                    <a:pt x="5" y="13"/>
                    <a:pt x="0" y="8"/>
                    <a:pt x="0" y="1"/>
                  </a:cubicBezTo>
                  <a:cubicBezTo>
                    <a:pt x="1" y="1"/>
                    <a:pt x="3" y="1"/>
                    <a:pt x="4" y="0"/>
                  </a:cubicBezTo>
                  <a:cubicBezTo>
                    <a:pt x="5" y="6"/>
                    <a:pt x="10" y="11"/>
                    <a:pt x="15" y="14"/>
                  </a:cubicBezTo>
                  <a:cubicBezTo>
                    <a:pt x="13" y="14"/>
                    <a:pt x="7" y="11"/>
                    <a:pt x="6" y="9"/>
                  </a:cubicBezTo>
                  <a:cubicBezTo>
                    <a:pt x="7" y="10"/>
                    <a:pt x="7" y="12"/>
                    <a:pt x="11" y="15"/>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125"/>
            <p:cNvSpPr/>
            <p:nvPr/>
          </p:nvSpPr>
          <p:spPr bwMode="auto">
            <a:xfrm>
              <a:off x="2485" y="2859"/>
              <a:ext cx="50" cy="66"/>
            </a:xfrm>
            <a:custGeom>
              <a:avLst/>
              <a:gdLst>
                <a:gd name="T0" fmla="*/ 10 w 10"/>
                <a:gd name="T1" fmla="*/ 13 h 13"/>
                <a:gd name="T2" fmla="*/ 4 w 10"/>
                <a:gd name="T3" fmla="*/ 2 h 13"/>
                <a:gd name="T4" fmla="*/ 0 w 10"/>
                <a:gd name="T5" fmla="*/ 2 h 13"/>
                <a:gd name="T6" fmla="*/ 4 w 10"/>
                <a:gd name="T7" fmla="*/ 0 h 13"/>
                <a:gd name="T8" fmla="*/ 10 w 10"/>
                <a:gd name="T9" fmla="*/ 13 h 13"/>
              </a:gdLst>
              <a:ahLst/>
              <a:cxnLst>
                <a:cxn ang="0">
                  <a:pos x="T0" y="T1"/>
                </a:cxn>
                <a:cxn ang="0">
                  <a:pos x="T2" y="T3"/>
                </a:cxn>
                <a:cxn ang="0">
                  <a:pos x="T4" y="T5"/>
                </a:cxn>
                <a:cxn ang="0">
                  <a:pos x="T6" y="T7"/>
                </a:cxn>
                <a:cxn ang="0">
                  <a:pos x="T8" y="T9"/>
                </a:cxn>
              </a:cxnLst>
              <a:rect l="0" t="0" r="r" b="b"/>
              <a:pathLst>
                <a:path w="10" h="13">
                  <a:moveTo>
                    <a:pt x="10" y="13"/>
                  </a:moveTo>
                  <a:cubicBezTo>
                    <a:pt x="3" y="13"/>
                    <a:pt x="4" y="5"/>
                    <a:pt x="4" y="2"/>
                  </a:cubicBezTo>
                  <a:cubicBezTo>
                    <a:pt x="3" y="6"/>
                    <a:pt x="3" y="13"/>
                    <a:pt x="0" y="2"/>
                  </a:cubicBezTo>
                  <a:cubicBezTo>
                    <a:pt x="1" y="1"/>
                    <a:pt x="3" y="1"/>
                    <a:pt x="4" y="0"/>
                  </a:cubicBezTo>
                  <a:cubicBezTo>
                    <a:pt x="4" y="5"/>
                    <a:pt x="6" y="11"/>
                    <a:pt x="10" y="13"/>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126"/>
            <p:cNvSpPr/>
            <p:nvPr/>
          </p:nvSpPr>
          <p:spPr bwMode="auto">
            <a:xfrm>
              <a:off x="2540" y="2849"/>
              <a:ext cx="36" cy="55"/>
            </a:xfrm>
            <a:custGeom>
              <a:avLst/>
              <a:gdLst>
                <a:gd name="T0" fmla="*/ 0 w 7"/>
                <a:gd name="T1" fmla="*/ 0 h 11"/>
                <a:gd name="T2" fmla="*/ 1 w 7"/>
                <a:gd name="T3" fmla="*/ 0 h 11"/>
                <a:gd name="T4" fmla="*/ 5 w 7"/>
                <a:gd name="T5" fmla="*/ 6 h 11"/>
                <a:gd name="T6" fmla="*/ 7 w 7"/>
                <a:gd name="T7" fmla="*/ 11 h 11"/>
                <a:gd name="T8" fmla="*/ 0 w 7"/>
                <a:gd name="T9" fmla="*/ 0 h 11"/>
              </a:gdLst>
              <a:ahLst/>
              <a:cxnLst>
                <a:cxn ang="0">
                  <a:pos x="T0" y="T1"/>
                </a:cxn>
                <a:cxn ang="0">
                  <a:pos x="T2" y="T3"/>
                </a:cxn>
                <a:cxn ang="0">
                  <a:pos x="T4" y="T5"/>
                </a:cxn>
                <a:cxn ang="0">
                  <a:pos x="T6" y="T7"/>
                </a:cxn>
                <a:cxn ang="0">
                  <a:pos x="T8" y="T9"/>
                </a:cxn>
              </a:cxnLst>
              <a:rect l="0" t="0" r="r" b="b"/>
              <a:pathLst>
                <a:path w="7" h="11">
                  <a:moveTo>
                    <a:pt x="0" y="0"/>
                  </a:moveTo>
                  <a:cubicBezTo>
                    <a:pt x="0" y="0"/>
                    <a:pt x="1" y="0"/>
                    <a:pt x="1" y="0"/>
                  </a:cubicBezTo>
                  <a:cubicBezTo>
                    <a:pt x="2" y="2"/>
                    <a:pt x="3" y="4"/>
                    <a:pt x="5" y="6"/>
                  </a:cubicBezTo>
                  <a:cubicBezTo>
                    <a:pt x="5" y="8"/>
                    <a:pt x="6" y="9"/>
                    <a:pt x="7" y="11"/>
                  </a:cubicBezTo>
                  <a:cubicBezTo>
                    <a:pt x="4" y="8"/>
                    <a:pt x="1" y="4"/>
                    <a:pt x="0" y="0"/>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127"/>
            <p:cNvSpPr/>
            <p:nvPr/>
          </p:nvSpPr>
          <p:spPr bwMode="auto">
            <a:xfrm>
              <a:off x="2783" y="2742"/>
              <a:ext cx="152" cy="31"/>
            </a:xfrm>
            <a:custGeom>
              <a:avLst/>
              <a:gdLst>
                <a:gd name="T0" fmla="*/ 30 w 30"/>
                <a:gd name="T1" fmla="*/ 2 h 6"/>
                <a:gd name="T2" fmla="*/ 26 w 30"/>
                <a:gd name="T3" fmla="*/ 6 h 6"/>
                <a:gd name="T4" fmla="*/ 21 w 30"/>
                <a:gd name="T5" fmla="*/ 6 h 6"/>
                <a:gd name="T6" fmla="*/ 9 w 30"/>
                <a:gd name="T7" fmla="*/ 4 h 6"/>
                <a:gd name="T8" fmla="*/ 0 w 30"/>
                <a:gd name="T9" fmla="*/ 1 h 6"/>
                <a:gd name="T10" fmla="*/ 1 w 30"/>
                <a:gd name="T11" fmla="*/ 0 h 6"/>
                <a:gd name="T12" fmla="*/ 30 w 30"/>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30" h="6">
                  <a:moveTo>
                    <a:pt x="30" y="2"/>
                  </a:moveTo>
                  <a:cubicBezTo>
                    <a:pt x="29" y="3"/>
                    <a:pt x="27" y="4"/>
                    <a:pt x="26" y="6"/>
                  </a:cubicBezTo>
                  <a:cubicBezTo>
                    <a:pt x="24" y="6"/>
                    <a:pt x="22" y="6"/>
                    <a:pt x="21" y="6"/>
                  </a:cubicBezTo>
                  <a:cubicBezTo>
                    <a:pt x="17" y="5"/>
                    <a:pt x="13" y="5"/>
                    <a:pt x="9" y="4"/>
                  </a:cubicBezTo>
                  <a:cubicBezTo>
                    <a:pt x="6" y="3"/>
                    <a:pt x="3" y="2"/>
                    <a:pt x="0" y="1"/>
                  </a:cubicBezTo>
                  <a:cubicBezTo>
                    <a:pt x="0" y="0"/>
                    <a:pt x="1" y="0"/>
                    <a:pt x="1" y="0"/>
                  </a:cubicBezTo>
                  <a:cubicBezTo>
                    <a:pt x="11" y="3"/>
                    <a:pt x="21" y="3"/>
                    <a:pt x="30" y="2"/>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128"/>
            <p:cNvSpPr/>
            <p:nvPr/>
          </p:nvSpPr>
          <p:spPr bwMode="auto">
            <a:xfrm>
              <a:off x="2799" y="2631"/>
              <a:ext cx="243" cy="122"/>
            </a:xfrm>
            <a:custGeom>
              <a:avLst/>
              <a:gdLst>
                <a:gd name="T0" fmla="*/ 0 w 48"/>
                <a:gd name="T1" fmla="*/ 21 h 24"/>
                <a:gd name="T2" fmla="*/ 29 w 48"/>
                <a:gd name="T3" fmla="*/ 22 h 24"/>
                <a:gd name="T4" fmla="*/ 44 w 48"/>
                <a:gd name="T5" fmla="*/ 7 h 24"/>
                <a:gd name="T6" fmla="*/ 48 w 48"/>
                <a:gd name="T7" fmla="*/ 0 h 24"/>
                <a:gd name="T8" fmla="*/ 32 w 48"/>
                <a:gd name="T9" fmla="*/ 2 h 24"/>
                <a:gd name="T10" fmla="*/ 24 w 48"/>
                <a:gd name="T11" fmla="*/ 2 h 24"/>
                <a:gd name="T12" fmla="*/ 0 w 48"/>
                <a:gd name="T13" fmla="*/ 21 h 24"/>
              </a:gdLst>
              <a:ahLst/>
              <a:cxnLst>
                <a:cxn ang="0">
                  <a:pos x="T0" y="T1"/>
                </a:cxn>
                <a:cxn ang="0">
                  <a:pos x="T2" y="T3"/>
                </a:cxn>
                <a:cxn ang="0">
                  <a:pos x="T4" y="T5"/>
                </a:cxn>
                <a:cxn ang="0">
                  <a:pos x="T6" y="T7"/>
                </a:cxn>
                <a:cxn ang="0">
                  <a:pos x="T8" y="T9"/>
                </a:cxn>
                <a:cxn ang="0">
                  <a:pos x="T10" y="T11"/>
                </a:cxn>
                <a:cxn ang="0">
                  <a:pos x="T12" y="T13"/>
                </a:cxn>
              </a:cxnLst>
              <a:rect l="0" t="0" r="r" b="b"/>
              <a:pathLst>
                <a:path w="48" h="24">
                  <a:moveTo>
                    <a:pt x="0" y="21"/>
                  </a:moveTo>
                  <a:cubicBezTo>
                    <a:pt x="9" y="24"/>
                    <a:pt x="19" y="24"/>
                    <a:pt x="29" y="22"/>
                  </a:cubicBezTo>
                  <a:cubicBezTo>
                    <a:pt x="34" y="17"/>
                    <a:pt x="39" y="12"/>
                    <a:pt x="44" y="7"/>
                  </a:cubicBezTo>
                  <a:cubicBezTo>
                    <a:pt x="45" y="5"/>
                    <a:pt x="46" y="3"/>
                    <a:pt x="48" y="0"/>
                  </a:cubicBezTo>
                  <a:cubicBezTo>
                    <a:pt x="43" y="2"/>
                    <a:pt x="37" y="2"/>
                    <a:pt x="32" y="2"/>
                  </a:cubicBezTo>
                  <a:cubicBezTo>
                    <a:pt x="24" y="2"/>
                    <a:pt x="24" y="2"/>
                    <a:pt x="24" y="2"/>
                  </a:cubicBezTo>
                  <a:cubicBezTo>
                    <a:pt x="17" y="10"/>
                    <a:pt x="8" y="16"/>
                    <a:pt x="0" y="21"/>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129"/>
            <p:cNvSpPr/>
            <p:nvPr/>
          </p:nvSpPr>
          <p:spPr bwMode="auto">
            <a:xfrm>
              <a:off x="2920" y="2474"/>
              <a:ext cx="192" cy="167"/>
            </a:xfrm>
            <a:custGeom>
              <a:avLst/>
              <a:gdLst>
                <a:gd name="T0" fmla="*/ 17 w 38"/>
                <a:gd name="T1" fmla="*/ 5 h 33"/>
                <a:gd name="T2" fmla="*/ 0 w 38"/>
                <a:gd name="T3" fmla="*/ 33 h 33"/>
                <a:gd name="T4" fmla="*/ 8 w 38"/>
                <a:gd name="T5" fmla="*/ 33 h 33"/>
                <a:gd name="T6" fmla="*/ 8 w 38"/>
                <a:gd name="T7" fmla="*/ 32 h 33"/>
                <a:gd name="T8" fmla="*/ 27 w 38"/>
                <a:gd name="T9" fmla="*/ 26 h 33"/>
                <a:gd name="T10" fmla="*/ 38 w 38"/>
                <a:gd name="T11" fmla="*/ 0 h 33"/>
                <a:gd name="T12" fmla="*/ 17 w 38"/>
                <a:gd name="T13" fmla="*/ 5 h 33"/>
              </a:gdLst>
              <a:ahLst/>
              <a:cxnLst>
                <a:cxn ang="0">
                  <a:pos x="T0" y="T1"/>
                </a:cxn>
                <a:cxn ang="0">
                  <a:pos x="T2" y="T3"/>
                </a:cxn>
                <a:cxn ang="0">
                  <a:pos x="T4" y="T5"/>
                </a:cxn>
                <a:cxn ang="0">
                  <a:pos x="T6" y="T7"/>
                </a:cxn>
                <a:cxn ang="0">
                  <a:pos x="T8" y="T9"/>
                </a:cxn>
                <a:cxn ang="0">
                  <a:pos x="T10" y="T11"/>
                </a:cxn>
                <a:cxn ang="0">
                  <a:pos x="T12" y="T13"/>
                </a:cxn>
              </a:cxnLst>
              <a:rect l="0" t="0" r="r" b="b"/>
              <a:pathLst>
                <a:path w="38" h="33">
                  <a:moveTo>
                    <a:pt x="17" y="5"/>
                  </a:moveTo>
                  <a:cubicBezTo>
                    <a:pt x="13" y="16"/>
                    <a:pt x="7" y="25"/>
                    <a:pt x="0" y="33"/>
                  </a:cubicBezTo>
                  <a:cubicBezTo>
                    <a:pt x="8" y="33"/>
                    <a:pt x="8" y="33"/>
                    <a:pt x="8" y="33"/>
                  </a:cubicBezTo>
                  <a:cubicBezTo>
                    <a:pt x="7" y="33"/>
                    <a:pt x="7" y="32"/>
                    <a:pt x="8" y="32"/>
                  </a:cubicBezTo>
                  <a:cubicBezTo>
                    <a:pt x="14" y="31"/>
                    <a:pt x="21" y="29"/>
                    <a:pt x="27" y="26"/>
                  </a:cubicBezTo>
                  <a:cubicBezTo>
                    <a:pt x="31" y="19"/>
                    <a:pt x="35" y="10"/>
                    <a:pt x="38" y="0"/>
                  </a:cubicBezTo>
                  <a:cubicBezTo>
                    <a:pt x="31" y="3"/>
                    <a:pt x="24" y="5"/>
                    <a:pt x="17" y="5"/>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130"/>
            <p:cNvSpPr/>
            <p:nvPr/>
          </p:nvSpPr>
          <p:spPr bwMode="auto">
            <a:xfrm>
              <a:off x="3011" y="2444"/>
              <a:ext cx="107" cy="51"/>
            </a:xfrm>
            <a:custGeom>
              <a:avLst/>
              <a:gdLst>
                <a:gd name="T0" fmla="*/ 20 w 21"/>
                <a:gd name="T1" fmla="*/ 4 h 10"/>
                <a:gd name="T2" fmla="*/ 0 w 21"/>
                <a:gd name="T3" fmla="*/ 10 h 10"/>
                <a:gd name="T4" fmla="*/ 0 w 21"/>
                <a:gd name="T5" fmla="*/ 9 h 10"/>
                <a:gd name="T6" fmla="*/ 21 w 21"/>
                <a:gd name="T7" fmla="*/ 0 h 10"/>
                <a:gd name="T8" fmla="*/ 20 w 21"/>
                <a:gd name="T9" fmla="*/ 4 h 10"/>
              </a:gdLst>
              <a:ahLst/>
              <a:cxnLst>
                <a:cxn ang="0">
                  <a:pos x="T0" y="T1"/>
                </a:cxn>
                <a:cxn ang="0">
                  <a:pos x="T2" y="T3"/>
                </a:cxn>
                <a:cxn ang="0">
                  <a:pos x="T4" y="T5"/>
                </a:cxn>
                <a:cxn ang="0">
                  <a:pos x="T6" y="T7"/>
                </a:cxn>
                <a:cxn ang="0">
                  <a:pos x="T8" y="T9"/>
                </a:cxn>
              </a:cxnLst>
              <a:rect l="0" t="0" r="r" b="b"/>
              <a:pathLst>
                <a:path w="21" h="10">
                  <a:moveTo>
                    <a:pt x="20" y="4"/>
                  </a:moveTo>
                  <a:cubicBezTo>
                    <a:pt x="14" y="8"/>
                    <a:pt x="7" y="10"/>
                    <a:pt x="0" y="10"/>
                  </a:cubicBezTo>
                  <a:cubicBezTo>
                    <a:pt x="0" y="10"/>
                    <a:pt x="0" y="9"/>
                    <a:pt x="0" y="9"/>
                  </a:cubicBezTo>
                  <a:cubicBezTo>
                    <a:pt x="8" y="9"/>
                    <a:pt x="15" y="5"/>
                    <a:pt x="21" y="0"/>
                  </a:cubicBezTo>
                  <a:cubicBezTo>
                    <a:pt x="21" y="1"/>
                    <a:pt x="21" y="3"/>
                    <a:pt x="20" y="4"/>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131"/>
            <p:cNvSpPr/>
            <p:nvPr/>
          </p:nvSpPr>
          <p:spPr bwMode="auto">
            <a:xfrm>
              <a:off x="2282" y="2864"/>
              <a:ext cx="193" cy="45"/>
            </a:xfrm>
            <a:custGeom>
              <a:avLst/>
              <a:gdLst>
                <a:gd name="T0" fmla="*/ 38 w 38"/>
                <a:gd name="T1" fmla="*/ 1 h 9"/>
                <a:gd name="T2" fmla="*/ 16 w 38"/>
                <a:gd name="T3" fmla="*/ 8 h 9"/>
                <a:gd name="T4" fmla="*/ 0 w 38"/>
                <a:gd name="T5" fmla="*/ 8 h 9"/>
                <a:gd name="T6" fmla="*/ 1 w 38"/>
                <a:gd name="T7" fmla="*/ 1 h 9"/>
                <a:gd name="T8" fmla="*/ 19 w 38"/>
                <a:gd name="T9" fmla="*/ 5 h 9"/>
                <a:gd name="T10" fmla="*/ 37 w 38"/>
                <a:gd name="T11" fmla="*/ 0 h 9"/>
                <a:gd name="T12" fmla="*/ 38 w 38"/>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38" h="9">
                  <a:moveTo>
                    <a:pt x="38" y="1"/>
                  </a:moveTo>
                  <a:cubicBezTo>
                    <a:pt x="38" y="1"/>
                    <a:pt x="29" y="7"/>
                    <a:pt x="16" y="8"/>
                  </a:cubicBezTo>
                  <a:cubicBezTo>
                    <a:pt x="4" y="9"/>
                    <a:pt x="0" y="8"/>
                    <a:pt x="0" y="8"/>
                  </a:cubicBezTo>
                  <a:cubicBezTo>
                    <a:pt x="1" y="1"/>
                    <a:pt x="1" y="1"/>
                    <a:pt x="1" y="1"/>
                  </a:cubicBezTo>
                  <a:cubicBezTo>
                    <a:pt x="1" y="1"/>
                    <a:pt x="11" y="5"/>
                    <a:pt x="19" y="5"/>
                  </a:cubicBezTo>
                  <a:cubicBezTo>
                    <a:pt x="30" y="4"/>
                    <a:pt x="37" y="0"/>
                    <a:pt x="37" y="0"/>
                  </a:cubicBezTo>
                  <a:lnTo>
                    <a:pt x="38" y="1"/>
                  </a:ln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 name="Group 4"/>
          <p:cNvGrpSpPr>
            <a:grpSpLocks noChangeAspect="1"/>
          </p:cNvGrpSpPr>
          <p:nvPr/>
        </p:nvGrpSpPr>
        <p:grpSpPr bwMode="auto">
          <a:xfrm>
            <a:off x="3735388" y="1855470"/>
            <a:ext cx="4838161" cy="3200400"/>
            <a:chOff x="2509" y="1192"/>
            <a:chExt cx="2576" cy="1704"/>
          </a:xfrm>
        </p:grpSpPr>
        <p:sp>
          <p:nvSpPr>
            <p:cNvPr id="135" name="Freeform 5"/>
            <p:cNvSpPr>
              <a:spLocks noEditPoints="1"/>
            </p:cNvSpPr>
            <p:nvPr/>
          </p:nvSpPr>
          <p:spPr bwMode="auto">
            <a:xfrm>
              <a:off x="2509" y="1192"/>
              <a:ext cx="2576" cy="1704"/>
            </a:xfrm>
            <a:custGeom>
              <a:avLst/>
              <a:gdLst>
                <a:gd name="T0" fmla="*/ 32 w 608"/>
                <a:gd name="T1" fmla="*/ 247 h 401"/>
                <a:gd name="T2" fmla="*/ 91 w 608"/>
                <a:gd name="T3" fmla="*/ 309 h 401"/>
                <a:gd name="T4" fmla="*/ 147 w 608"/>
                <a:gd name="T5" fmla="*/ 365 h 401"/>
                <a:gd name="T6" fmla="*/ 256 w 608"/>
                <a:gd name="T7" fmla="*/ 391 h 401"/>
                <a:gd name="T8" fmla="*/ 368 w 608"/>
                <a:gd name="T9" fmla="*/ 380 h 401"/>
                <a:gd name="T10" fmla="*/ 396 w 608"/>
                <a:gd name="T11" fmla="*/ 351 h 401"/>
                <a:gd name="T12" fmla="*/ 496 w 608"/>
                <a:gd name="T13" fmla="*/ 307 h 401"/>
                <a:gd name="T14" fmla="*/ 606 w 608"/>
                <a:gd name="T15" fmla="*/ 212 h 401"/>
                <a:gd name="T16" fmla="*/ 582 w 608"/>
                <a:gd name="T17" fmla="*/ 160 h 401"/>
                <a:gd name="T18" fmla="*/ 495 w 608"/>
                <a:gd name="T19" fmla="*/ 95 h 401"/>
                <a:gd name="T20" fmla="*/ 391 w 608"/>
                <a:gd name="T21" fmla="*/ 46 h 401"/>
                <a:gd name="T22" fmla="*/ 218 w 608"/>
                <a:gd name="T23" fmla="*/ 48 h 401"/>
                <a:gd name="T24" fmla="*/ 154 w 608"/>
                <a:gd name="T25" fmla="*/ 42 h 401"/>
                <a:gd name="T26" fmla="*/ 116 w 608"/>
                <a:gd name="T27" fmla="*/ 94 h 401"/>
                <a:gd name="T28" fmla="*/ 32 w 608"/>
                <a:gd name="T29" fmla="*/ 161 h 401"/>
                <a:gd name="T30" fmla="*/ 3 w 608"/>
                <a:gd name="T31" fmla="*/ 204 h 401"/>
                <a:gd name="T32" fmla="*/ 118 w 608"/>
                <a:gd name="T33" fmla="*/ 99 h 401"/>
                <a:gd name="T34" fmla="*/ 122 w 608"/>
                <a:gd name="T35" fmla="*/ 95 h 401"/>
                <a:gd name="T36" fmla="*/ 187 w 608"/>
                <a:gd name="T37" fmla="*/ 43 h 401"/>
                <a:gd name="T38" fmla="*/ 220 w 608"/>
                <a:gd name="T39" fmla="*/ 52 h 401"/>
                <a:gd name="T40" fmla="*/ 305 w 608"/>
                <a:gd name="T41" fmla="*/ 6 h 401"/>
                <a:gd name="T42" fmla="*/ 389 w 608"/>
                <a:gd name="T43" fmla="*/ 51 h 401"/>
                <a:gd name="T44" fmla="*/ 491 w 608"/>
                <a:gd name="T45" fmla="*/ 96 h 401"/>
                <a:gd name="T46" fmla="*/ 495 w 608"/>
                <a:gd name="T47" fmla="*/ 99 h 401"/>
                <a:gd name="T48" fmla="*/ 584 w 608"/>
                <a:gd name="T49" fmla="*/ 189 h 401"/>
                <a:gd name="T50" fmla="*/ 563 w 608"/>
                <a:gd name="T51" fmla="*/ 264 h 401"/>
                <a:gd name="T52" fmla="*/ 494 w 608"/>
                <a:gd name="T53" fmla="*/ 304 h 401"/>
                <a:gd name="T54" fmla="*/ 480 w 608"/>
                <a:gd name="T55" fmla="*/ 328 h 401"/>
                <a:gd name="T56" fmla="*/ 398 w 608"/>
                <a:gd name="T57" fmla="*/ 346 h 401"/>
                <a:gd name="T58" fmla="*/ 378 w 608"/>
                <a:gd name="T59" fmla="*/ 366 h 401"/>
                <a:gd name="T60" fmla="*/ 309 w 608"/>
                <a:gd name="T61" fmla="*/ 394 h 401"/>
                <a:gd name="T62" fmla="*/ 219 w 608"/>
                <a:gd name="T63" fmla="*/ 355 h 401"/>
                <a:gd name="T64" fmla="*/ 121 w 608"/>
                <a:gd name="T65" fmla="*/ 309 h 401"/>
                <a:gd name="T66" fmla="*/ 120 w 608"/>
                <a:gd name="T67" fmla="*/ 305 h 401"/>
                <a:gd name="T68" fmla="*/ 116 w 608"/>
                <a:gd name="T69" fmla="*/ 307 h 401"/>
                <a:gd name="T70" fmla="*/ 70 w 608"/>
                <a:gd name="T71" fmla="*/ 294 h 401"/>
                <a:gd name="T72" fmla="*/ 14 w 608"/>
                <a:gd name="T73" fmla="*/ 20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8" h="401">
                  <a:moveTo>
                    <a:pt x="3" y="204"/>
                  </a:moveTo>
                  <a:cubicBezTo>
                    <a:pt x="26" y="204"/>
                    <a:pt x="29" y="231"/>
                    <a:pt x="32" y="247"/>
                  </a:cubicBezTo>
                  <a:cubicBezTo>
                    <a:pt x="36" y="262"/>
                    <a:pt x="43" y="276"/>
                    <a:pt x="53" y="287"/>
                  </a:cubicBezTo>
                  <a:cubicBezTo>
                    <a:pt x="63" y="298"/>
                    <a:pt x="77" y="305"/>
                    <a:pt x="91" y="309"/>
                  </a:cubicBezTo>
                  <a:cubicBezTo>
                    <a:pt x="95" y="310"/>
                    <a:pt x="106" y="313"/>
                    <a:pt x="114" y="312"/>
                  </a:cubicBezTo>
                  <a:cubicBezTo>
                    <a:pt x="105" y="335"/>
                    <a:pt x="127" y="357"/>
                    <a:pt x="147" y="365"/>
                  </a:cubicBezTo>
                  <a:cubicBezTo>
                    <a:pt x="168" y="374"/>
                    <a:pt x="203" y="377"/>
                    <a:pt x="220" y="359"/>
                  </a:cubicBezTo>
                  <a:cubicBezTo>
                    <a:pt x="226" y="374"/>
                    <a:pt x="242" y="385"/>
                    <a:pt x="256" y="391"/>
                  </a:cubicBezTo>
                  <a:cubicBezTo>
                    <a:pt x="275" y="399"/>
                    <a:pt x="295" y="401"/>
                    <a:pt x="315" y="399"/>
                  </a:cubicBezTo>
                  <a:cubicBezTo>
                    <a:pt x="334" y="397"/>
                    <a:pt x="352" y="391"/>
                    <a:pt x="368" y="380"/>
                  </a:cubicBezTo>
                  <a:cubicBezTo>
                    <a:pt x="376" y="376"/>
                    <a:pt x="383" y="370"/>
                    <a:pt x="389" y="363"/>
                  </a:cubicBezTo>
                  <a:cubicBezTo>
                    <a:pt x="392" y="360"/>
                    <a:pt x="396" y="356"/>
                    <a:pt x="396" y="351"/>
                  </a:cubicBezTo>
                  <a:cubicBezTo>
                    <a:pt x="414" y="363"/>
                    <a:pt x="438" y="361"/>
                    <a:pt x="457" y="352"/>
                  </a:cubicBezTo>
                  <a:cubicBezTo>
                    <a:pt x="473" y="344"/>
                    <a:pt x="493" y="327"/>
                    <a:pt x="496" y="307"/>
                  </a:cubicBezTo>
                  <a:cubicBezTo>
                    <a:pt x="519" y="312"/>
                    <a:pt x="543" y="302"/>
                    <a:pt x="557" y="283"/>
                  </a:cubicBezTo>
                  <a:cubicBezTo>
                    <a:pt x="575" y="261"/>
                    <a:pt x="577" y="225"/>
                    <a:pt x="606" y="212"/>
                  </a:cubicBezTo>
                  <a:cubicBezTo>
                    <a:pt x="608" y="211"/>
                    <a:pt x="607" y="208"/>
                    <a:pt x="605" y="207"/>
                  </a:cubicBezTo>
                  <a:cubicBezTo>
                    <a:pt x="586" y="200"/>
                    <a:pt x="587" y="176"/>
                    <a:pt x="582" y="160"/>
                  </a:cubicBezTo>
                  <a:cubicBezTo>
                    <a:pt x="578" y="147"/>
                    <a:pt x="572" y="136"/>
                    <a:pt x="564" y="125"/>
                  </a:cubicBezTo>
                  <a:cubicBezTo>
                    <a:pt x="549" y="105"/>
                    <a:pt x="522" y="90"/>
                    <a:pt x="495" y="95"/>
                  </a:cubicBezTo>
                  <a:cubicBezTo>
                    <a:pt x="495" y="95"/>
                    <a:pt x="495" y="95"/>
                    <a:pt x="495" y="95"/>
                  </a:cubicBezTo>
                  <a:cubicBezTo>
                    <a:pt x="490" y="48"/>
                    <a:pt x="430" y="19"/>
                    <a:pt x="391" y="46"/>
                  </a:cubicBezTo>
                  <a:cubicBezTo>
                    <a:pt x="381" y="14"/>
                    <a:pt x="337" y="0"/>
                    <a:pt x="307" y="1"/>
                  </a:cubicBezTo>
                  <a:cubicBezTo>
                    <a:pt x="272" y="1"/>
                    <a:pt x="238" y="19"/>
                    <a:pt x="218" y="48"/>
                  </a:cubicBezTo>
                  <a:cubicBezTo>
                    <a:pt x="211" y="42"/>
                    <a:pt x="199" y="39"/>
                    <a:pt x="190" y="37"/>
                  </a:cubicBezTo>
                  <a:cubicBezTo>
                    <a:pt x="178" y="36"/>
                    <a:pt x="165" y="37"/>
                    <a:pt x="154" y="42"/>
                  </a:cubicBezTo>
                  <a:cubicBezTo>
                    <a:pt x="133" y="51"/>
                    <a:pt x="119" y="72"/>
                    <a:pt x="116" y="94"/>
                  </a:cubicBezTo>
                  <a:cubicBezTo>
                    <a:pt x="116" y="94"/>
                    <a:pt x="116" y="94"/>
                    <a:pt x="116" y="94"/>
                  </a:cubicBezTo>
                  <a:cubicBezTo>
                    <a:pt x="91" y="90"/>
                    <a:pt x="65" y="107"/>
                    <a:pt x="50" y="126"/>
                  </a:cubicBezTo>
                  <a:cubicBezTo>
                    <a:pt x="41" y="136"/>
                    <a:pt x="36" y="148"/>
                    <a:pt x="32" y="161"/>
                  </a:cubicBezTo>
                  <a:cubicBezTo>
                    <a:pt x="27" y="177"/>
                    <a:pt x="21" y="196"/>
                    <a:pt x="3" y="199"/>
                  </a:cubicBezTo>
                  <a:cubicBezTo>
                    <a:pt x="0" y="200"/>
                    <a:pt x="1" y="204"/>
                    <a:pt x="3" y="204"/>
                  </a:cubicBezTo>
                  <a:close/>
                  <a:moveTo>
                    <a:pt x="44" y="144"/>
                  </a:moveTo>
                  <a:cubicBezTo>
                    <a:pt x="57" y="119"/>
                    <a:pt x="88" y="94"/>
                    <a:pt x="118" y="99"/>
                  </a:cubicBezTo>
                  <a:cubicBezTo>
                    <a:pt x="120" y="100"/>
                    <a:pt x="121" y="98"/>
                    <a:pt x="121" y="96"/>
                  </a:cubicBezTo>
                  <a:cubicBezTo>
                    <a:pt x="121" y="96"/>
                    <a:pt x="122" y="95"/>
                    <a:pt x="122" y="95"/>
                  </a:cubicBezTo>
                  <a:cubicBezTo>
                    <a:pt x="125" y="74"/>
                    <a:pt x="137" y="57"/>
                    <a:pt x="156" y="48"/>
                  </a:cubicBezTo>
                  <a:cubicBezTo>
                    <a:pt x="166" y="43"/>
                    <a:pt x="177" y="42"/>
                    <a:pt x="187" y="43"/>
                  </a:cubicBezTo>
                  <a:cubicBezTo>
                    <a:pt x="199" y="44"/>
                    <a:pt x="208" y="49"/>
                    <a:pt x="219" y="52"/>
                  </a:cubicBezTo>
                  <a:cubicBezTo>
                    <a:pt x="219" y="52"/>
                    <a:pt x="220" y="52"/>
                    <a:pt x="220" y="52"/>
                  </a:cubicBezTo>
                  <a:cubicBezTo>
                    <a:pt x="221" y="52"/>
                    <a:pt x="221" y="52"/>
                    <a:pt x="222" y="51"/>
                  </a:cubicBezTo>
                  <a:cubicBezTo>
                    <a:pt x="242" y="24"/>
                    <a:pt x="272" y="7"/>
                    <a:pt x="305" y="6"/>
                  </a:cubicBezTo>
                  <a:cubicBezTo>
                    <a:pt x="338" y="5"/>
                    <a:pt x="372" y="18"/>
                    <a:pt x="388" y="49"/>
                  </a:cubicBezTo>
                  <a:cubicBezTo>
                    <a:pt x="387" y="50"/>
                    <a:pt x="388" y="52"/>
                    <a:pt x="389" y="51"/>
                  </a:cubicBezTo>
                  <a:cubicBezTo>
                    <a:pt x="410" y="41"/>
                    <a:pt x="434" y="37"/>
                    <a:pt x="456" y="48"/>
                  </a:cubicBezTo>
                  <a:cubicBezTo>
                    <a:pt x="475" y="58"/>
                    <a:pt x="486" y="75"/>
                    <a:pt x="491" y="96"/>
                  </a:cubicBezTo>
                  <a:cubicBezTo>
                    <a:pt x="492" y="97"/>
                    <a:pt x="493" y="97"/>
                    <a:pt x="493" y="97"/>
                  </a:cubicBezTo>
                  <a:cubicBezTo>
                    <a:pt x="493" y="98"/>
                    <a:pt x="494" y="99"/>
                    <a:pt x="495" y="99"/>
                  </a:cubicBezTo>
                  <a:cubicBezTo>
                    <a:pt x="528" y="98"/>
                    <a:pt x="556" y="115"/>
                    <a:pt x="570" y="144"/>
                  </a:cubicBezTo>
                  <a:cubicBezTo>
                    <a:pt x="577" y="159"/>
                    <a:pt x="579" y="174"/>
                    <a:pt x="584" y="189"/>
                  </a:cubicBezTo>
                  <a:cubicBezTo>
                    <a:pt x="587" y="198"/>
                    <a:pt x="591" y="205"/>
                    <a:pt x="599" y="210"/>
                  </a:cubicBezTo>
                  <a:cubicBezTo>
                    <a:pt x="579" y="221"/>
                    <a:pt x="572" y="244"/>
                    <a:pt x="563" y="264"/>
                  </a:cubicBezTo>
                  <a:cubicBezTo>
                    <a:pt x="551" y="289"/>
                    <a:pt x="526" y="307"/>
                    <a:pt x="497" y="302"/>
                  </a:cubicBezTo>
                  <a:cubicBezTo>
                    <a:pt x="495" y="301"/>
                    <a:pt x="494" y="303"/>
                    <a:pt x="494" y="304"/>
                  </a:cubicBezTo>
                  <a:cubicBezTo>
                    <a:pt x="494" y="304"/>
                    <a:pt x="494" y="304"/>
                    <a:pt x="494" y="304"/>
                  </a:cubicBezTo>
                  <a:cubicBezTo>
                    <a:pt x="489" y="312"/>
                    <a:pt x="486" y="321"/>
                    <a:pt x="480" y="328"/>
                  </a:cubicBezTo>
                  <a:cubicBezTo>
                    <a:pt x="473" y="335"/>
                    <a:pt x="466" y="341"/>
                    <a:pt x="457" y="346"/>
                  </a:cubicBezTo>
                  <a:cubicBezTo>
                    <a:pt x="438" y="356"/>
                    <a:pt x="416" y="357"/>
                    <a:pt x="398" y="346"/>
                  </a:cubicBezTo>
                  <a:cubicBezTo>
                    <a:pt x="396" y="344"/>
                    <a:pt x="393" y="346"/>
                    <a:pt x="393" y="348"/>
                  </a:cubicBezTo>
                  <a:cubicBezTo>
                    <a:pt x="392" y="355"/>
                    <a:pt x="383" y="362"/>
                    <a:pt x="378" y="366"/>
                  </a:cubicBezTo>
                  <a:cubicBezTo>
                    <a:pt x="372" y="372"/>
                    <a:pt x="365" y="377"/>
                    <a:pt x="357" y="380"/>
                  </a:cubicBezTo>
                  <a:cubicBezTo>
                    <a:pt x="343" y="388"/>
                    <a:pt x="326" y="392"/>
                    <a:pt x="309" y="394"/>
                  </a:cubicBezTo>
                  <a:cubicBezTo>
                    <a:pt x="276" y="396"/>
                    <a:pt x="242" y="385"/>
                    <a:pt x="224" y="355"/>
                  </a:cubicBezTo>
                  <a:cubicBezTo>
                    <a:pt x="223" y="352"/>
                    <a:pt x="220" y="353"/>
                    <a:pt x="219" y="355"/>
                  </a:cubicBezTo>
                  <a:cubicBezTo>
                    <a:pt x="200" y="367"/>
                    <a:pt x="176" y="369"/>
                    <a:pt x="155" y="362"/>
                  </a:cubicBezTo>
                  <a:cubicBezTo>
                    <a:pt x="133" y="355"/>
                    <a:pt x="109" y="334"/>
                    <a:pt x="121" y="309"/>
                  </a:cubicBezTo>
                  <a:cubicBezTo>
                    <a:pt x="122" y="308"/>
                    <a:pt x="122" y="308"/>
                    <a:pt x="122" y="307"/>
                  </a:cubicBezTo>
                  <a:cubicBezTo>
                    <a:pt x="122" y="306"/>
                    <a:pt x="121" y="305"/>
                    <a:pt x="120" y="305"/>
                  </a:cubicBezTo>
                  <a:cubicBezTo>
                    <a:pt x="119" y="305"/>
                    <a:pt x="118" y="305"/>
                    <a:pt x="117" y="306"/>
                  </a:cubicBezTo>
                  <a:cubicBezTo>
                    <a:pt x="117" y="307"/>
                    <a:pt x="117" y="307"/>
                    <a:pt x="116" y="307"/>
                  </a:cubicBezTo>
                  <a:cubicBezTo>
                    <a:pt x="110" y="309"/>
                    <a:pt x="97" y="305"/>
                    <a:pt x="94" y="304"/>
                  </a:cubicBezTo>
                  <a:cubicBezTo>
                    <a:pt x="86" y="302"/>
                    <a:pt x="78" y="299"/>
                    <a:pt x="70" y="294"/>
                  </a:cubicBezTo>
                  <a:cubicBezTo>
                    <a:pt x="57" y="285"/>
                    <a:pt x="46" y="272"/>
                    <a:pt x="41" y="257"/>
                  </a:cubicBezTo>
                  <a:cubicBezTo>
                    <a:pt x="34" y="239"/>
                    <a:pt x="34" y="208"/>
                    <a:pt x="14" y="201"/>
                  </a:cubicBezTo>
                  <a:cubicBezTo>
                    <a:pt x="33" y="191"/>
                    <a:pt x="35" y="163"/>
                    <a:pt x="44" y="144"/>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6"/>
            <p:cNvSpPr/>
            <p:nvPr/>
          </p:nvSpPr>
          <p:spPr bwMode="auto">
            <a:xfrm>
              <a:off x="2623" y="1269"/>
              <a:ext cx="2369" cy="1559"/>
            </a:xfrm>
            <a:custGeom>
              <a:avLst/>
              <a:gdLst>
                <a:gd name="T0" fmla="*/ 531 w 559"/>
                <a:gd name="T1" fmla="*/ 228 h 367"/>
                <a:gd name="T2" fmla="*/ 559 w 559"/>
                <a:gd name="T3" fmla="*/ 194 h 367"/>
                <a:gd name="T4" fmla="*/ 559 w 559"/>
                <a:gd name="T5" fmla="*/ 194 h 367"/>
                <a:gd name="T6" fmla="*/ 541 w 559"/>
                <a:gd name="T7" fmla="*/ 158 h 367"/>
                <a:gd name="T8" fmla="*/ 540 w 559"/>
                <a:gd name="T9" fmla="*/ 153 h 367"/>
                <a:gd name="T10" fmla="*/ 522 w 559"/>
                <a:gd name="T11" fmla="*/ 118 h 367"/>
                <a:gd name="T12" fmla="*/ 477 w 559"/>
                <a:gd name="T13" fmla="*/ 94 h 367"/>
                <a:gd name="T14" fmla="*/ 459 w 559"/>
                <a:gd name="T15" fmla="*/ 98 h 367"/>
                <a:gd name="T16" fmla="*/ 456 w 559"/>
                <a:gd name="T17" fmla="*/ 100 h 367"/>
                <a:gd name="T18" fmla="*/ 457 w 559"/>
                <a:gd name="T19" fmla="*/ 97 h 367"/>
                <a:gd name="T20" fmla="*/ 447 w 559"/>
                <a:gd name="T21" fmla="*/ 68 h 367"/>
                <a:gd name="T22" fmla="*/ 422 w 559"/>
                <a:gd name="T23" fmla="*/ 44 h 367"/>
                <a:gd name="T24" fmla="*/ 390 w 559"/>
                <a:gd name="T25" fmla="*/ 36 h 367"/>
                <a:gd name="T26" fmla="*/ 358 w 559"/>
                <a:gd name="T27" fmla="*/ 47 h 367"/>
                <a:gd name="T28" fmla="*/ 357 w 559"/>
                <a:gd name="T29" fmla="*/ 53 h 367"/>
                <a:gd name="T30" fmla="*/ 355 w 559"/>
                <a:gd name="T31" fmla="*/ 47 h 367"/>
                <a:gd name="T32" fmla="*/ 278 w 559"/>
                <a:gd name="T33" fmla="*/ 0 h 367"/>
                <a:gd name="T34" fmla="*/ 197 w 559"/>
                <a:gd name="T35" fmla="*/ 49 h 367"/>
                <a:gd name="T36" fmla="*/ 196 w 559"/>
                <a:gd name="T37" fmla="*/ 50 h 367"/>
                <a:gd name="T38" fmla="*/ 195 w 559"/>
                <a:gd name="T39" fmla="*/ 49 h 367"/>
                <a:gd name="T40" fmla="*/ 151 w 559"/>
                <a:gd name="T41" fmla="*/ 36 h 367"/>
                <a:gd name="T42" fmla="*/ 128 w 559"/>
                <a:gd name="T43" fmla="*/ 40 h 367"/>
                <a:gd name="T44" fmla="*/ 99 w 559"/>
                <a:gd name="T45" fmla="*/ 94 h 367"/>
                <a:gd name="T46" fmla="*/ 99 w 559"/>
                <a:gd name="T47" fmla="*/ 96 h 367"/>
                <a:gd name="T48" fmla="*/ 97 w 559"/>
                <a:gd name="T49" fmla="*/ 95 h 367"/>
                <a:gd name="T50" fmla="*/ 67 w 559"/>
                <a:gd name="T51" fmla="*/ 95 h 367"/>
                <a:gd name="T52" fmla="*/ 37 w 559"/>
                <a:gd name="T53" fmla="*/ 113 h 367"/>
                <a:gd name="T54" fmla="*/ 15 w 559"/>
                <a:gd name="T55" fmla="*/ 145 h 367"/>
                <a:gd name="T56" fmla="*/ 9 w 559"/>
                <a:gd name="T57" fmla="*/ 162 h 367"/>
                <a:gd name="T58" fmla="*/ 0 w 559"/>
                <a:gd name="T59" fmla="*/ 183 h 367"/>
                <a:gd name="T60" fmla="*/ 1 w 559"/>
                <a:gd name="T61" fmla="*/ 183 h 367"/>
                <a:gd name="T62" fmla="*/ 0 w 559"/>
                <a:gd name="T63" fmla="*/ 184 h 367"/>
                <a:gd name="T64" fmla="*/ 16 w 559"/>
                <a:gd name="T65" fmla="*/ 221 h 367"/>
                <a:gd name="T66" fmla="*/ 30 w 559"/>
                <a:gd name="T67" fmla="*/ 257 h 367"/>
                <a:gd name="T68" fmla="*/ 96 w 559"/>
                <a:gd name="T69" fmla="*/ 284 h 367"/>
                <a:gd name="T70" fmla="*/ 101 w 559"/>
                <a:gd name="T71" fmla="*/ 284 h 367"/>
                <a:gd name="T72" fmla="*/ 103 w 559"/>
                <a:gd name="T73" fmla="*/ 284 h 367"/>
                <a:gd name="T74" fmla="*/ 102 w 559"/>
                <a:gd name="T75" fmla="*/ 286 h 367"/>
                <a:gd name="T76" fmla="*/ 102 w 559"/>
                <a:gd name="T77" fmla="*/ 317 h 367"/>
                <a:gd name="T78" fmla="*/ 129 w 559"/>
                <a:gd name="T79" fmla="*/ 337 h 367"/>
                <a:gd name="T80" fmla="*/ 154 w 559"/>
                <a:gd name="T81" fmla="*/ 341 h 367"/>
                <a:gd name="T82" fmla="*/ 197 w 559"/>
                <a:gd name="T83" fmla="*/ 325 h 367"/>
                <a:gd name="T84" fmla="*/ 199 w 559"/>
                <a:gd name="T85" fmla="*/ 324 h 367"/>
                <a:gd name="T86" fmla="*/ 199 w 559"/>
                <a:gd name="T87" fmla="*/ 326 h 367"/>
                <a:gd name="T88" fmla="*/ 273 w 559"/>
                <a:gd name="T89" fmla="*/ 367 h 367"/>
                <a:gd name="T90" fmla="*/ 273 w 559"/>
                <a:gd name="T91" fmla="*/ 367 h 367"/>
                <a:gd name="T92" fmla="*/ 281 w 559"/>
                <a:gd name="T93" fmla="*/ 367 h 367"/>
                <a:gd name="T94" fmla="*/ 332 w 559"/>
                <a:gd name="T95" fmla="*/ 351 h 367"/>
                <a:gd name="T96" fmla="*/ 352 w 559"/>
                <a:gd name="T97" fmla="*/ 336 h 367"/>
                <a:gd name="T98" fmla="*/ 368 w 559"/>
                <a:gd name="T99" fmla="*/ 318 h 367"/>
                <a:gd name="T100" fmla="*/ 369 w 559"/>
                <a:gd name="T101" fmla="*/ 319 h 367"/>
                <a:gd name="T102" fmla="*/ 394 w 559"/>
                <a:gd name="T103" fmla="*/ 329 h 367"/>
                <a:gd name="T104" fmla="*/ 425 w 559"/>
                <a:gd name="T105" fmla="*/ 319 h 367"/>
                <a:gd name="T106" fmla="*/ 445 w 559"/>
                <a:gd name="T107" fmla="*/ 301 h 367"/>
                <a:gd name="T108" fmla="*/ 458 w 559"/>
                <a:gd name="T109" fmla="*/ 276 h 367"/>
                <a:gd name="T110" fmla="*/ 458 w 559"/>
                <a:gd name="T111" fmla="*/ 274 h 367"/>
                <a:gd name="T112" fmla="*/ 460 w 559"/>
                <a:gd name="T113" fmla="*/ 274 h 367"/>
                <a:gd name="T114" fmla="*/ 469 w 559"/>
                <a:gd name="T115" fmla="*/ 275 h 367"/>
                <a:gd name="T116" fmla="*/ 515 w 559"/>
                <a:gd name="T117" fmla="*/ 256 h 367"/>
                <a:gd name="T118" fmla="*/ 531 w 559"/>
                <a:gd name="T119" fmla="*/ 228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9" h="367">
                  <a:moveTo>
                    <a:pt x="531" y="228"/>
                  </a:moveTo>
                  <a:cubicBezTo>
                    <a:pt x="536" y="214"/>
                    <a:pt x="542" y="198"/>
                    <a:pt x="559" y="194"/>
                  </a:cubicBezTo>
                  <a:cubicBezTo>
                    <a:pt x="559" y="194"/>
                    <a:pt x="559" y="194"/>
                    <a:pt x="559" y="194"/>
                  </a:cubicBezTo>
                  <a:cubicBezTo>
                    <a:pt x="547" y="186"/>
                    <a:pt x="544" y="172"/>
                    <a:pt x="541" y="158"/>
                  </a:cubicBezTo>
                  <a:cubicBezTo>
                    <a:pt x="541" y="156"/>
                    <a:pt x="541" y="155"/>
                    <a:pt x="540" y="153"/>
                  </a:cubicBezTo>
                  <a:cubicBezTo>
                    <a:pt x="538" y="140"/>
                    <a:pt x="532" y="129"/>
                    <a:pt x="522" y="118"/>
                  </a:cubicBezTo>
                  <a:cubicBezTo>
                    <a:pt x="509" y="103"/>
                    <a:pt x="493" y="94"/>
                    <a:pt x="477" y="94"/>
                  </a:cubicBezTo>
                  <a:cubicBezTo>
                    <a:pt x="471" y="94"/>
                    <a:pt x="465" y="95"/>
                    <a:pt x="459" y="98"/>
                  </a:cubicBezTo>
                  <a:cubicBezTo>
                    <a:pt x="456" y="100"/>
                    <a:pt x="456" y="100"/>
                    <a:pt x="456" y="100"/>
                  </a:cubicBezTo>
                  <a:cubicBezTo>
                    <a:pt x="457" y="97"/>
                    <a:pt x="457" y="97"/>
                    <a:pt x="457" y="97"/>
                  </a:cubicBezTo>
                  <a:cubicBezTo>
                    <a:pt x="458" y="87"/>
                    <a:pt x="449" y="73"/>
                    <a:pt x="447" y="68"/>
                  </a:cubicBezTo>
                  <a:cubicBezTo>
                    <a:pt x="440" y="58"/>
                    <a:pt x="431" y="50"/>
                    <a:pt x="422" y="44"/>
                  </a:cubicBezTo>
                  <a:cubicBezTo>
                    <a:pt x="412" y="39"/>
                    <a:pt x="401" y="36"/>
                    <a:pt x="390" y="36"/>
                  </a:cubicBezTo>
                  <a:cubicBezTo>
                    <a:pt x="377" y="36"/>
                    <a:pt x="366" y="40"/>
                    <a:pt x="358" y="47"/>
                  </a:cubicBezTo>
                  <a:cubicBezTo>
                    <a:pt x="357" y="53"/>
                    <a:pt x="357" y="53"/>
                    <a:pt x="357" y="53"/>
                  </a:cubicBezTo>
                  <a:cubicBezTo>
                    <a:pt x="355" y="47"/>
                    <a:pt x="355" y="47"/>
                    <a:pt x="355" y="47"/>
                  </a:cubicBezTo>
                  <a:cubicBezTo>
                    <a:pt x="343" y="20"/>
                    <a:pt x="311" y="0"/>
                    <a:pt x="278" y="0"/>
                  </a:cubicBezTo>
                  <a:cubicBezTo>
                    <a:pt x="245" y="0"/>
                    <a:pt x="212" y="19"/>
                    <a:pt x="197" y="49"/>
                  </a:cubicBezTo>
                  <a:cubicBezTo>
                    <a:pt x="196" y="50"/>
                    <a:pt x="196" y="50"/>
                    <a:pt x="196" y="50"/>
                  </a:cubicBezTo>
                  <a:cubicBezTo>
                    <a:pt x="195" y="49"/>
                    <a:pt x="195" y="49"/>
                    <a:pt x="195" y="49"/>
                  </a:cubicBezTo>
                  <a:cubicBezTo>
                    <a:pt x="183" y="41"/>
                    <a:pt x="167" y="36"/>
                    <a:pt x="151" y="36"/>
                  </a:cubicBezTo>
                  <a:cubicBezTo>
                    <a:pt x="143" y="36"/>
                    <a:pt x="135" y="38"/>
                    <a:pt x="128" y="40"/>
                  </a:cubicBezTo>
                  <a:cubicBezTo>
                    <a:pt x="105" y="49"/>
                    <a:pt x="100" y="74"/>
                    <a:pt x="99" y="94"/>
                  </a:cubicBezTo>
                  <a:cubicBezTo>
                    <a:pt x="99" y="96"/>
                    <a:pt x="99" y="96"/>
                    <a:pt x="99" y="96"/>
                  </a:cubicBezTo>
                  <a:cubicBezTo>
                    <a:pt x="97" y="95"/>
                    <a:pt x="97" y="95"/>
                    <a:pt x="97" y="95"/>
                  </a:cubicBezTo>
                  <a:cubicBezTo>
                    <a:pt x="90" y="91"/>
                    <a:pt x="80" y="91"/>
                    <a:pt x="67" y="95"/>
                  </a:cubicBezTo>
                  <a:cubicBezTo>
                    <a:pt x="55" y="98"/>
                    <a:pt x="45" y="105"/>
                    <a:pt x="37" y="113"/>
                  </a:cubicBezTo>
                  <a:cubicBezTo>
                    <a:pt x="29" y="123"/>
                    <a:pt x="21" y="134"/>
                    <a:pt x="15" y="145"/>
                  </a:cubicBezTo>
                  <a:cubicBezTo>
                    <a:pt x="12" y="150"/>
                    <a:pt x="10" y="156"/>
                    <a:pt x="9" y="162"/>
                  </a:cubicBezTo>
                  <a:cubicBezTo>
                    <a:pt x="7" y="169"/>
                    <a:pt x="5" y="177"/>
                    <a:pt x="0" y="183"/>
                  </a:cubicBezTo>
                  <a:cubicBezTo>
                    <a:pt x="1" y="183"/>
                    <a:pt x="1" y="183"/>
                    <a:pt x="1" y="183"/>
                  </a:cubicBezTo>
                  <a:cubicBezTo>
                    <a:pt x="0" y="184"/>
                    <a:pt x="0" y="184"/>
                    <a:pt x="0" y="184"/>
                  </a:cubicBezTo>
                  <a:cubicBezTo>
                    <a:pt x="10" y="195"/>
                    <a:pt x="13" y="208"/>
                    <a:pt x="16" y="221"/>
                  </a:cubicBezTo>
                  <a:cubicBezTo>
                    <a:pt x="19" y="234"/>
                    <a:pt x="22" y="246"/>
                    <a:pt x="30" y="257"/>
                  </a:cubicBezTo>
                  <a:cubicBezTo>
                    <a:pt x="43" y="274"/>
                    <a:pt x="68" y="284"/>
                    <a:pt x="96" y="284"/>
                  </a:cubicBezTo>
                  <a:cubicBezTo>
                    <a:pt x="98" y="284"/>
                    <a:pt x="99" y="284"/>
                    <a:pt x="101" y="284"/>
                  </a:cubicBezTo>
                  <a:cubicBezTo>
                    <a:pt x="103" y="284"/>
                    <a:pt x="103" y="284"/>
                    <a:pt x="103" y="284"/>
                  </a:cubicBezTo>
                  <a:cubicBezTo>
                    <a:pt x="102" y="286"/>
                    <a:pt x="102" y="286"/>
                    <a:pt x="102" y="286"/>
                  </a:cubicBezTo>
                  <a:cubicBezTo>
                    <a:pt x="99" y="294"/>
                    <a:pt x="97" y="307"/>
                    <a:pt x="102" y="317"/>
                  </a:cubicBezTo>
                  <a:cubicBezTo>
                    <a:pt x="107" y="327"/>
                    <a:pt x="119" y="333"/>
                    <a:pt x="129" y="337"/>
                  </a:cubicBezTo>
                  <a:cubicBezTo>
                    <a:pt x="137" y="340"/>
                    <a:pt x="145" y="341"/>
                    <a:pt x="154" y="341"/>
                  </a:cubicBezTo>
                  <a:cubicBezTo>
                    <a:pt x="170" y="341"/>
                    <a:pt x="186" y="335"/>
                    <a:pt x="197" y="325"/>
                  </a:cubicBezTo>
                  <a:cubicBezTo>
                    <a:pt x="199" y="324"/>
                    <a:pt x="199" y="324"/>
                    <a:pt x="199" y="324"/>
                  </a:cubicBezTo>
                  <a:cubicBezTo>
                    <a:pt x="199" y="326"/>
                    <a:pt x="199" y="326"/>
                    <a:pt x="199" y="326"/>
                  </a:cubicBezTo>
                  <a:cubicBezTo>
                    <a:pt x="213" y="351"/>
                    <a:pt x="241" y="367"/>
                    <a:pt x="273" y="367"/>
                  </a:cubicBezTo>
                  <a:cubicBezTo>
                    <a:pt x="273" y="367"/>
                    <a:pt x="273" y="367"/>
                    <a:pt x="273" y="367"/>
                  </a:cubicBezTo>
                  <a:cubicBezTo>
                    <a:pt x="276" y="367"/>
                    <a:pt x="278" y="367"/>
                    <a:pt x="281" y="367"/>
                  </a:cubicBezTo>
                  <a:cubicBezTo>
                    <a:pt x="298" y="366"/>
                    <a:pt x="316" y="360"/>
                    <a:pt x="332" y="351"/>
                  </a:cubicBezTo>
                  <a:cubicBezTo>
                    <a:pt x="339" y="347"/>
                    <a:pt x="346" y="342"/>
                    <a:pt x="352" y="336"/>
                  </a:cubicBezTo>
                  <a:cubicBezTo>
                    <a:pt x="368" y="318"/>
                    <a:pt x="368" y="318"/>
                    <a:pt x="368" y="318"/>
                  </a:cubicBezTo>
                  <a:cubicBezTo>
                    <a:pt x="369" y="319"/>
                    <a:pt x="369" y="319"/>
                    <a:pt x="369" y="319"/>
                  </a:cubicBezTo>
                  <a:cubicBezTo>
                    <a:pt x="376" y="325"/>
                    <a:pt x="384" y="329"/>
                    <a:pt x="394" y="329"/>
                  </a:cubicBezTo>
                  <a:cubicBezTo>
                    <a:pt x="404" y="329"/>
                    <a:pt x="415" y="325"/>
                    <a:pt x="425" y="319"/>
                  </a:cubicBezTo>
                  <a:cubicBezTo>
                    <a:pt x="433" y="314"/>
                    <a:pt x="440" y="308"/>
                    <a:pt x="445" y="301"/>
                  </a:cubicBezTo>
                  <a:cubicBezTo>
                    <a:pt x="451" y="294"/>
                    <a:pt x="458" y="284"/>
                    <a:pt x="458" y="276"/>
                  </a:cubicBezTo>
                  <a:cubicBezTo>
                    <a:pt x="458" y="274"/>
                    <a:pt x="458" y="274"/>
                    <a:pt x="458" y="274"/>
                  </a:cubicBezTo>
                  <a:cubicBezTo>
                    <a:pt x="460" y="274"/>
                    <a:pt x="460" y="274"/>
                    <a:pt x="460" y="274"/>
                  </a:cubicBezTo>
                  <a:cubicBezTo>
                    <a:pt x="463" y="275"/>
                    <a:pt x="466" y="275"/>
                    <a:pt x="469" y="275"/>
                  </a:cubicBezTo>
                  <a:cubicBezTo>
                    <a:pt x="486" y="275"/>
                    <a:pt x="503" y="268"/>
                    <a:pt x="515" y="256"/>
                  </a:cubicBezTo>
                  <a:cubicBezTo>
                    <a:pt x="524" y="247"/>
                    <a:pt x="528" y="236"/>
                    <a:pt x="531" y="228"/>
                  </a:cubicBezTo>
                  <a:close/>
                </a:path>
              </a:pathLst>
            </a:custGeom>
            <a:solidFill>
              <a:srgbClr val="FDFA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7"/>
            <p:cNvSpPr>
              <a:spLocks noEditPoints="1"/>
            </p:cNvSpPr>
            <p:nvPr/>
          </p:nvSpPr>
          <p:spPr bwMode="auto">
            <a:xfrm>
              <a:off x="2611" y="1256"/>
              <a:ext cx="2398" cy="1584"/>
            </a:xfrm>
            <a:custGeom>
              <a:avLst/>
              <a:gdLst>
                <a:gd name="T0" fmla="*/ 563 w 566"/>
                <a:gd name="T1" fmla="*/ 195 h 373"/>
                <a:gd name="T2" fmla="*/ 546 w 566"/>
                <a:gd name="T3" fmla="*/ 156 h 373"/>
                <a:gd name="T4" fmla="*/ 480 w 566"/>
                <a:gd name="T5" fmla="*/ 94 h 373"/>
                <a:gd name="T6" fmla="*/ 452 w 566"/>
                <a:gd name="T7" fmla="*/ 70 h 373"/>
                <a:gd name="T8" fmla="*/ 393 w 566"/>
                <a:gd name="T9" fmla="*/ 36 h 373"/>
                <a:gd name="T10" fmla="*/ 281 w 566"/>
                <a:gd name="T11" fmla="*/ 0 h 373"/>
                <a:gd name="T12" fmla="*/ 154 w 566"/>
                <a:gd name="T13" fmla="*/ 37 h 373"/>
                <a:gd name="T14" fmla="*/ 99 w 566"/>
                <a:gd name="T15" fmla="*/ 95 h 373"/>
                <a:gd name="T16" fmla="*/ 38 w 566"/>
                <a:gd name="T17" fmla="*/ 115 h 373"/>
                <a:gd name="T18" fmla="*/ 9 w 566"/>
                <a:gd name="T19" fmla="*/ 164 h 373"/>
                <a:gd name="T20" fmla="*/ 1 w 566"/>
                <a:gd name="T21" fmla="*/ 187 h 373"/>
                <a:gd name="T22" fmla="*/ 16 w 566"/>
                <a:gd name="T23" fmla="*/ 225 h 373"/>
                <a:gd name="T24" fmla="*/ 99 w 566"/>
                <a:gd name="T25" fmla="*/ 290 h 373"/>
                <a:gd name="T26" fmla="*/ 103 w 566"/>
                <a:gd name="T27" fmla="*/ 321 h 373"/>
                <a:gd name="T28" fmla="*/ 157 w 566"/>
                <a:gd name="T29" fmla="*/ 347 h 373"/>
                <a:gd name="T30" fmla="*/ 276 w 566"/>
                <a:gd name="T31" fmla="*/ 373 h 373"/>
                <a:gd name="T32" fmla="*/ 284 w 566"/>
                <a:gd name="T33" fmla="*/ 373 h 373"/>
                <a:gd name="T34" fmla="*/ 357 w 566"/>
                <a:gd name="T35" fmla="*/ 341 h 373"/>
                <a:gd name="T36" fmla="*/ 397 w 566"/>
                <a:gd name="T37" fmla="*/ 335 h 373"/>
                <a:gd name="T38" fmla="*/ 451 w 566"/>
                <a:gd name="T39" fmla="*/ 306 h 373"/>
                <a:gd name="T40" fmla="*/ 472 w 566"/>
                <a:gd name="T41" fmla="*/ 281 h 373"/>
                <a:gd name="T42" fmla="*/ 537 w 566"/>
                <a:gd name="T43" fmla="*/ 232 h 373"/>
                <a:gd name="T44" fmla="*/ 563 w 566"/>
                <a:gd name="T45" fmla="*/ 200 h 373"/>
                <a:gd name="T46" fmla="*/ 565 w 566"/>
                <a:gd name="T47" fmla="*/ 196 h 373"/>
                <a:gd name="T48" fmla="*/ 461 w 566"/>
                <a:gd name="T49" fmla="*/ 277 h 373"/>
                <a:gd name="T50" fmla="*/ 448 w 566"/>
                <a:gd name="T51" fmla="*/ 304 h 373"/>
                <a:gd name="T52" fmla="*/ 397 w 566"/>
                <a:gd name="T53" fmla="*/ 332 h 373"/>
                <a:gd name="T54" fmla="*/ 371 w 566"/>
                <a:gd name="T55" fmla="*/ 321 h 373"/>
                <a:gd name="T56" fmla="*/ 335 w 566"/>
                <a:gd name="T57" fmla="*/ 354 h 373"/>
                <a:gd name="T58" fmla="*/ 276 w 566"/>
                <a:gd name="T59" fmla="*/ 370 h 373"/>
                <a:gd name="T60" fmla="*/ 202 w 566"/>
                <a:gd name="T61" fmla="*/ 329 h 373"/>
                <a:gd name="T62" fmla="*/ 200 w 566"/>
                <a:gd name="T63" fmla="*/ 328 h 373"/>
                <a:gd name="T64" fmla="*/ 132 w 566"/>
                <a:gd name="T65" fmla="*/ 340 h 373"/>
                <a:gd name="T66" fmla="*/ 105 w 566"/>
                <a:gd name="T67" fmla="*/ 289 h 373"/>
                <a:gd name="T68" fmla="*/ 104 w 566"/>
                <a:gd name="T69" fmla="*/ 287 h 373"/>
                <a:gd name="T70" fmla="*/ 33 w 566"/>
                <a:gd name="T71" fmla="*/ 260 h 373"/>
                <a:gd name="T72" fmla="*/ 3 w 566"/>
                <a:gd name="T73" fmla="*/ 187 h 373"/>
                <a:gd name="T74" fmla="*/ 3 w 566"/>
                <a:gd name="T75" fmla="*/ 186 h 373"/>
                <a:gd name="T76" fmla="*/ 18 w 566"/>
                <a:gd name="T77" fmla="*/ 148 h 373"/>
                <a:gd name="T78" fmla="*/ 70 w 566"/>
                <a:gd name="T79" fmla="*/ 98 h 373"/>
                <a:gd name="T80" fmla="*/ 102 w 566"/>
                <a:gd name="T81" fmla="*/ 99 h 373"/>
                <a:gd name="T82" fmla="*/ 131 w 566"/>
                <a:gd name="T83" fmla="*/ 43 h 373"/>
                <a:gd name="T84" fmla="*/ 198 w 566"/>
                <a:gd name="T85" fmla="*/ 52 h 373"/>
                <a:gd name="T86" fmla="*/ 200 w 566"/>
                <a:gd name="T87" fmla="*/ 52 h 373"/>
                <a:gd name="T88" fmla="*/ 358 w 566"/>
                <a:gd name="T89" fmla="*/ 50 h 373"/>
                <a:gd name="T90" fmla="*/ 361 w 566"/>
                <a:gd name="T91" fmla="*/ 50 h 373"/>
                <a:gd name="T92" fmla="*/ 425 w 566"/>
                <a:gd name="T93" fmla="*/ 47 h 373"/>
                <a:gd name="T94" fmla="*/ 460 w 566"/>
                <a:gd name="T95" fmla="*/ 100 h 373"/>
                <a:gd name="T96" fmla="*/ 462 w 566"/>
                <a:gd name="T97" fmla="*/ 101 h 373"/>
                <a:gd name="T98" fmla="*/ 525 w 566"/>
                <a:gd name="T99" fmla="*/ 121 h 373"/>
                <a:gd name="T100" fmla="*/ 544 w 566"/>
                <a:gd name="T101" fmla="*/ 161 h 373"/>
                <a:gd name="T102" fmla="*/ 562 w 566"/>
                <a:gd name="T103" fmla="*/ 197 h 373"/>
                <a:gd name="T104" fmla="*/ 518 w 566"/>
                <a:gd name="T105" fmla="*/ 259 h 373"/>
                <a:gd name="T106" fmla="*/ 463 w 566"/>
                <a:gd name="T107" fmla="*/ 277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 h="373">
                  <a:moveTo>
                    <a:pt x="565" y="196"/>
                  </a:moveTo>
                  <a:cubicBezTo>
                    <a:pt x="565" y="196"/>
                    <a:pt x="564" y="195"/>
                    <a:pt x="563" y="195"/>
                  </a:cubicBezTo>
                  <a:cubicBezTo>
                    <a:pt x="552" y="187"/>
                    <a:pt x="549" y="174"/>
                    <a:pt x="547" y="160"/>
                  </a:cubicBezTo>
                  <a:cubicBezTo>
                    <a:pt x="546" y="159"/>
                    <a:pt x="546" y="157"/>
                    <a:pt x="546" y="156"/>
                  </a:cubicBezTo>
                  <a:cubicBezTo>
                    <a:pt x="543" y="142"/>
                    <a:pt x="537" y="131"/>
                    <a:pt x="527" y="119"/>
                  </a:cubicBezTo>
                  <a:cubicBezTo>
                    <a:pt x="513" y="103"/>
                    <a:pt x="496" y="94"/>
                    <a:pt x="480" y="94"/>
                  </a:cubicBezTo>
                  <a:cubicBezTo>
                    <a:pt x="474" y="94"/>
                    <a:pt x="468" y="95"/>
                    <a:pt x="463" y="98"/>
                  </a:cubicBezTo>
                  <a:cubicBezTo>
                    <a:pt x="463" y="91"/>
                    <a:pt x="459" y="81"/>
                    <a:pt x="452" y="70"/>
                  </a:cubicBezTo>
                  <a:cubicBezTo>
                    <a:pt x="445" y="59"/>
                    <a:pt x="436" y="50"/>
                    <a:pt x="426" y="45"/>
                  </a:cubicBezTo>
                  <a:cubicBezTo>
                    <a:pt x="416" y="39"/>
                    <a:pt x="405" y="36"/>
                    <a:pt x="393" y="36"/>
                  </a:cubicBezTo>
                  <a:cubicBezTo>
                    <a:pt x="380" y="36"/>
                    <a:pt x="368" y="40"/>
                    <a:pt x="360" y="47"/>
                  </a:cubicBezTo>
                  <a:cubicBezTo>
                    <a:pt x="347" y="19"/>
                    <a:pt x="315" y="0"/>
                    <a:pt x="281" y="0"/>
                  </a:cubicBezTo>
                  <a:cubicBezTo>
                    <a:pt x="247" y="0"/>
                    <a:pt x="214" y="20"/>
                    <a:pt x="198" y="49"/>
                  </a:cubicBezTo>
                  <a:cubicBezTo>
                    <a:pt x="186" y="41"/>
                    <a:pt x="170" y="37"/>
                    <a:pt x="154" y="37"/>
                  </a:cubicBezTo>
                  <a:cubicBezTo>
                    <a:pt x="146" y="37"/>
                    <a:pt x="137" y="38"/>
                    <a:pt x="130" y="41"/>
                  </a:cubicBezTo>
                  <a:cubicBezTo>
                    <a:pt x="106" y="50"/>
                    <a:pt x="100" y="78"/>
                    <a:pt x="99" y="95"/>
                  </a:cubicBezTo>
                  <a:cubicBezTo>
                    <a:pt x="92" y="91"/>
                    <a:pt x="82" y="92"/>
                    <a:pt x="69" y="95"/>
                  </a:cubicBezTo>
                  <a:cubicBezTo>
                    <a:pt x="57" y="99"/>
                    <a:pt x="46" y="105"/>
                    <a:pt x="38" y="115"/>
                  </a:cubicBezTo>
                  <a:cubicBezTo>
                    <a:pt x="30" y="124"/>
                    <a:pt x="22" y="136"/>
                    <a:pt x="15" y="147"/>
                  </a:cubicBezTo>
                  <a:cubicBezTo>
                    <a:pt x="13" y="152"/>
                    <a:pt x="11" y="158"/>
                    <a:pt x="9" y="164"/>
                  </a:cubicBezTo>
                  <a:cubicBezTo>
                    <a:pt x="7" y="171"/>
                    <a:pt x="5" y="178"/>
                    <a:pt x="1" y="184"/>
                  </a:cubicBezTo>
                  <a:cubicBezTo>
                    <a:pt x="0" y="185"/>
                    <a:pt x="0" y="186"/>
                    <a:pt x="1" y="187"/>
                  </a:cubicBezTo>
                  <a:cubicBezTo>
                    <a:pt x="1" y="188"/>
                    <a:pt x="1" y="188"/>
                    <a:pt x="1" y="189"/>
                  </a:cubicBezTo>
                  <a:cubicBezTo>
                    <a:pt x="10" y="199"/>
                    <a:pt x="13" y="212"/>
                    <a:pt x="16" y="225"/>
                  </a:cubicBezTo>
                  <a:cubicBezTo>
                    <a:pt x="19" y="237"/>
                    <a:pt x="22" y="251"/>
                    <a:pt x="31" y="261"/>
                  </a:cubicBezTo>
                  <a:cubicBezTo>
                    <a:pt x="45" y="279"/>
                    <a:pt x="70" y="290"/>
                    <a:pt x="99" y="290"/>
                  </a:cubicBezTo>
                  <a:cubicBezTo>
                    <a:pt x="100" y="290"/>
                    <a:pt x="101" y="290"/>
                    <a:pt x="102" y="290"/>
                  </a:cubicBezTo>
                  <a:cubicBezTo>
                    <a:pt x="99" y="299"/>
                    <a:pt x="98" y="311"/>
                    <a:pt x="103" y="321"/>
                  </a:cubicBezTo>
                  <a:cubicBezTo>
                    <a:pt x="109" y="332"/>
                    <a:pt x="121" y="338"/>
                    <a:pt x="131" y="342"/>
                  </a:cubicBezTo>
                  <a:cubicBezTo>
                    <a:pt x="139" y="345"/>
                    <a:pt x="148" y="347"/>
                    <a:pt x="157" y="347"/>
                  </a:cubicBezTo>
                  <a:cubicBezTo>
                    <a:pt x="173" y="347"/>
                    <a:pt x="189" y="341"/>
                    <a:pt x="201" y="331"/>
                  </a:cubicBezTo>
                  <a:cubicBezTo>
                    <a:pt x="215" y="357"/>
                    <a:pt x="244" y="373"/>
                    <a:pt x="276" y="373"/>
                  </a:cubicBezTo>
                  <a:cubicBezTo>
                    <a:pt x="276" y="373"/>
                    <a:pt x="276" y="373"/>
                    <a:pt x="276" y="373"/>
                  </a:cubicBezTo>
                  <a:cubicBezTo>
                    <a:pt x="279" y="373"/>
                    <a:pt x="281" y="373"/>
                    <a:pt x="284" y="373"/>
                  </a:cubicBezTo>
                  <a:cubicBezTo>
                    <a:pt x="302" y="371"/>
                    <a:pt x="320" y="366"/>
                    <a:pt x="336" y="356"/>
                  </a:cubicBezTo>
                  <a:cubicBezTo>
                    <a:pt x="343" y="352"/>
                    <a:pt x="350" y="347"/>
                    <a:pt x="357" y="341"/>
                  </a:cubicBezTo>
                  <a:cubicBezTo>
                    <a:pt x="372" y="325"/>
                    <a:pt x="372" y="325"/>
                    <a:pt x="372" y="325"/>
                  </a:cubicBezTo>
                  <a:cubicBezTo>
                    <a:pt x="378" y="331"/>
                    <a:pt x="387" y="335"/>
                    <a:pt x="397" y="335"/>
                  </a:cubicBezTo>
                  <a:cubicBezTo>
                    <a:pt x="408" y="335"/>
                    <a:pt x="419" y="331"/>
                    <a:pt x="430" y="325"/>
                  </a:cubicBezTo>
                  <a:cubicBezTo>
                    <a:pt x="438" y="320"/>
                    <a:pt x="445" y="313"/>
                    <a:pt x="451" y="306"/>
                  </a:cubicBezTo>
                  <a:cubicBezTo>
                    <a:pt x="456" y="299"/>
                    <a:pt x="463" y="289"/>
                    <a:pt x="463" y="280"/>
                  </a:cubicBezTo>
                  <a:cubicBezTo>
                    <a:pt x="466" y="281"/>
                    <a:pt x="469" y="281"/>
                    <a:pt x="472" y="281"/>
                  </a:cubicBezTo>
                  <a:cubicBezTo>
                    <a:pt x="490" y="281"/>
                    <a:pt x="508" y="273"/>
                    <a:pt x="520" y="260"/>
                  </a:cubicBezTo>
                  <a:cubicBezTo>
                    <a:pt x="529" y="251"/>
                    <a:pt x="534" y="240"/>
                    <a:pt x="537" y="232"/>
                  </a:cubicBezTo>
                  <a:cubicBezTo>
                    <a:pt x="541" y="219"/>
                    <a:pt x="546" y="203"/>
                    <a:pt x="562" y="200"/>
                  </a:cubicBezTo>
                  <a:cubicBezTo>
                    <a:pt x="562" y="200"/>
                    <a:pt x="563" y="200"/>
                    <a:pt x="563" y="200"/>
                  </a:cubicBezTo>
                  <a:cubicBezTo>
                    <a:pt x="564" y="201"/>
                    <a:pt x="566" y="200"/>
                    <a:pt x="566" y="199"/>
                  </a:cubicBezTo>
                  <a:cubicBezTo>
                    <a:pt x="566" y="198"/>
                    <a:pt x="566" y="197"/>
                    <a:pt x="565" y="196"/>
                  </a:cubicBezTo>
                  <a:close/>
                  <a:moveTo>
                    <a:pt x="463" y="277"/>
                  </a:moveTo>
                  <a:cubicBezTo>
                    <a:pt x="461" y="277"/>
                    <a:pt x="461" y="277"/>
                    <a:pt x="461" y="277"/>
                  </a:cubicBezTo>
                  <a:cubicBezTo>
                    <a:pt x="461" y="279"/>
                    <a:pt x="461" y="279"/>
                    <a:pt x="461" y="279"/>
                  </a:cubicBezTo>
                  <a:cubicBezTo>
                    <a:pt x="461" y="287"/>
                    <a:pt x="454" y="297"/>
                    <a:pt x="448" y="304"/>
                  </a:cubicBezTo>
                  <a:cubicBezTo>
                    <a:pt x="443" y="311"/>
                    <a:pt x="436" y="317"/>
                    <a:pt x="428" y="322"/>
                  </a:cubicBezTo>
                  <a:cubicBezTo>
                    <a:pt x="418" y="328"/>
                    <a:pt x="407" y="332"/>
                    <a:pt x="397" y="332"/>
                  </a:cubicBezTo>
                  <a:cubicBezTo>
                    <a:pt x="387" y="332"/>
                    <a:pt x="379" y="328"/>
                    <a:pt x="372" y="322"/>
                  </a:cubicBezTo>
                  <a:cubicBezTo>
                    <a:pt x="371" y="321"/>
                    <a:pt x="371" y="321"/>
                    <a:pt x="371" y="321"/>
                  </a:cubicBezTo>
                  <a:cubicBezTo>
                    <a:pt x="355" y="339"/>
                    <a:pt x="355" y="339"/>
                    <a:pt x="355" y="339"/>
                  </a:cubicBezTo>
                  <a:cubicBezTo>
                    <a:pt x="349" y="345"/>
                    <a:pt x="342" y="350"/>
                    <a:pt x="335" y="354"/>
                  </a:cubicBezTo>
                  <a:cubicBezTo>
                    <a:pt x="319" y="363"/>
                    <a:pt x="301" y="369"/>
                    <a:pt x="284" y="370"/>
                  </a:cubicBezTo>
                  <a:cubicBezTo>
                    <a:pt x="281" y="370"/>
                    <a:pt x="279" y="370"/>
                    <a:pt x="276" y="370"/>
                  </a:cubicBezTo>
                  <a:cubicBezTo>
                    <a:pt x="276" y="370"/>
                    <a:pt x="276" y="370"/>
                    <a:pt x="276" y="370"/>
                  </a:cubicBezTo>
                  <a:cubicBezTo>
                    <a:pt x="244" y="370"/>
                    <a:pt x="216" y="354"/>
                    <a:pt x="202" y="329"/>
                  </a:cubicBezTo>
                  <a:cubicBezTo>
                    <a:pt x="202" y="327"/>
                    <a:pt x="202" y="327"/>
                    <a:pt x="202" y="327"/>
                  </a:cubicBezTo>
                  <a:cubicBezTo>
                    <a:pt x="200" y="328"/>
                    <a:pt x="200" y="328"/>
                    <a:pt x="200" y="328"/>
                  </a:cubicBezTo>
                  <a:cubicBezTo>
                    <a:pt x="189" y="338"/>
                    <a:pt x="173" y="344"/>
                    <a:pt x="157" y="344"/>
                  </a:cubicBezTo>
                  <a:cubicBezTo>
                    <a:pt x="148" y="344"/>
                    <a:pt x="140" y="343"/>
                    <a:pt x="132" y="340"/>
                  </a:cubicBezTo>
                  <a:cubicBezTo>
                    <a:pt x="122" y="336"/>
                    <a:pt x="110" y="330"/>
                    <a:pt x="105" y="320"/>
                  </a:cubicBezTo>
                  <a:cubicBezTo>
                    <a:pt x="100" y="310"/>
                    <a:pt x="102" y="297"/>
                    <a:pt x="105" y="289"/>
                  </a:cubicBezTo>
                  <a:cubicBezTo>
                    <a:pt x="106" y="287"/>
                    <a:pt x="106" y="287"/>
                    <a:pt x="106" y="287"/>
                  </a:cubicBezTo>
                  <a:cubicBezTo>
                    <a:pt x="104" y="287"/>
                    <a:pt x="104" y="287"/>
                    <a:pt x="104" y="287"/>
                  </a:cubicBezTo>
                  <a:cubicBezTo>
                    <a:pt x="102" y="287"/>
                    <a:pt x="101" y="287"/>
                    <a:pt x="99" y="287"/>
                  </a:cubicBezTo>
                  <a:cubicBezTo>
                    <a:pt x="71" y="287"/>
                    <a:pt x="46" y="277"/>
                    <a:pt x="33" y="260"/>
                  </a:cubicBezTo>
                  <a:cubicBezTo>
                    <a:pt x="25" y="249"/>
                    <a:pt x="22" y="237"/>
                    <a:pt x="19" y="224"/>
                  </a:cubicBezTo>
                  <a:cubicBezTo>
                    <a:pt x="16" y="211"/>
                    <a:pt x="13" y="198"/>
                    <a:pt x="3" y="187"/>
                  </a:cubicBezTo>
                  <a:cubicBezTo>
                    <a:pt x="4" y="186"/>
                    <a:pt x="4" y="186"/>
                    <a:pt x="4" y="186"/>
                  </a:cubicBezTo>
                  <a:cubicBezTo>
                    <a:pt x="3" y="186"/>
                    <a:pt x="3" y="186"/>
                    <a:pt x="3" y="186"/>
                  </a:cubicBezTo>
                  <a:cubicBezTo>
                    <a:pt x="8" y="180"/>
                    <a:pt x="10" y="172"/>
                    <a:pt x="12" y="165"/>
                  </a:cubicBezTo>
                  <a:cubicBezTo>
                    <a:pt x="13" y="159"/>
                    <a:pt x="15" y="153"/>
                    <a:pt x="18" y="148"/>
                  </a:cubicBezTo>
                  <a:cubicBezTo>
                    <a:pt x="24" y="137"/>
                    <a:pt x="32" y="126"/>
                    <a:pt x="40" y="116"/>
                  </a:cubicBezTo>
                  <a:cubicBezTo>
                    <a:pt x="48" y="108"/>
                    <a:pt x="58" y="101"/>
                    <a:pt x="70" y="98"/>
                  </a:cubicBezTo>
                  <a:cubicBezTo>
                    <a:pt x="83" y="94"/>
                    <a:pt x="93" y="94"/>
                    <a:pt x="100" y="98"/>
                  </a:cubicBezTo>
                  <a:cubicBezTo>
                    <a:pt x="102" y="99"/>
                    <a:pt x="102" y="99"/>
                    <a:pt x="102" y="99"/>
                  </a:cubicBezTo>
                  <a:cubicBezTo>
                    <a:pt x="102" y="97"/>
                    <a:pt x="102" y="97"/>
                    <a:pt x="102" y="97"/>
                  </a:cubicBezTo>
                  <a:cubicBezTo>
                    <a:pt x="103" y="77"/>
                    <a:pt x="108" y="52"/>
                    <a:pt x="131" y="43"/>
                  </a:cubicBezTo>
                  <a:cubicBezTo>
                    <a:pt x="138" y="41"/>
                    <a:pt x="146" y="39"/>
                    <a:pt x="154" y="39"/>
                  </a:cubicBezTo>
                  <a:cubicBezTo>
                    <a:pt x="170" y="39"/>
                    <a:pt x="186" y="44"/>
                    <a:pt x="198" y="52"/>
                  </a:cubicBezTo>
                  <a:cubicBezTo>
                    <a:pt x="199" y="53"/>
                    <a:pt x="199" y="53"/>
                    <a:pt x="199" y="53"/>
                  </a:cubicBezTo>
                  <a:cubicBezTo>
                    <a:pt x="200" y="52"/>
                    <a:pt x="200" y="52"/>
                    <a:pt x="200" y="52"/>
                  </a:cubicBezTo>
                  <a:cubicBezTo>
                    <a:pt x="215" y="22"/>
                    <a:pt x="248" y="3"/>
                    <a:pt x="281" y="3"/>
                  </a:cubicBezTo>
                  <a:cubicBezTo>
                    <a:pt x="314" y="3"/>
                    <a:pt x="346" y="23"/>
                    <a:pt x="358" y="50"/>
                  </a:cubicBezTo>
                  <a:cubicBezTo>
                    <a:pt x="360" y="56"/>
                    <a:pt x="360" y="56"/>
                    <a:pt x="360" y="56"/>
                  </a:cubicBezTo>
                  <a:cubicBezTo>
                    <a:pt x="361" y="50"/>
                    <a:pt x="361" y="50"/>
                    <a:pt x="361" y="50"/>
                  </a:cubicBezTo>
                  <a:cubicBezTo>
                    <a:pt x="369" y="43"/>
                    <a:pt x="380" y="39"/>
                    <a:pt x="393" y="39"/>
                  </a:cubicBezTo>
                  <a:cubicBezTo>
                    <a:pt x="404" y="39"/>
                    <a:pt x="415" y="42"/>
                    <a:pt x="425" y="47"/>
                  </a:cubicBezTo>
                  <a:cubicBezTo>
                    <a:pt x="434" y="53"/>
                    <a:pt x="443" y="61"/>
                    <a:pt x="450" y="71"/>
                  </a:cubicBezTo>
                  <a:cubicBezTo>
                    <a:pt x="452" y="76"/>
                    <a:pt x="461" y="90"/>
                    <a:pt x="460" y="100"/>
                  </a:cubicBezTo>
                  <a:cubicBezTo>
                    <a:pt x="459" y="103"/>
                    <a:pt x="459" y="103"/>
                    <a:pt x="459" y="103"/>
                  </a:cubicBezTo>
                  <a:cubicBezTo>
                    <a:pt x="462" y="101"/>
                    <a:pt x="462" y="101"/>
                    <a:pt x="462" y="101"/>
                  </a:cubicBezTo>
                  <a:cubicBezTo>
                    <a:pt x="468" y="98"/>
                    <a:pt x="474" y="97"/>
                    <a:pt x="480" y="97"/>
                  </a:cubicBezTo>
                  <a:cubicBezTo>
                    <a:pt x="496" y="97"/>
                    <a:pt x="512" y="106"/>
                    <a:pt x="525" y="121"/>
                  </a:cubicBezTo>
                  <a:cubicBezTo>
                    <a:pt x="535" y="132"/>
                    <a:pt x="541" y="143"/>
                    <a:pt x="543" y="156"/>
                  </a:cubicBezTo>
                  <a:cubicBezTo>
                    <a:pt x="544" y="158"/>
                    <a:pt x="544" y="159"/>
                    <a:pt x="544" y="161"/>
                  </a:cubicBezTo>
                  <a:cubicBezTo>
                    <a:pt x="547" y="175"/>
                    <a:pt x="550" y="189"/>
                    <a:pt x="562" y="197"/>
                  </a:cubicBezTo>
                  <a:cubicBezTo>
                    <a:pt x="562" y="197"/>
                    <a:pt x="562" y="197"/>
                    <a:pt x="562" y="197"/>
                  </a:cubicBezTo>
                  <a:cubicBezTo>
                    <a:pt x="545" y="201"/>
                    <a:pt x="539" y="217"/>
                    <a:pt x="534" y="231"/>
                  </a:cubicBezTo>
                  <a:cubicBezTo>
                    <a:pt x="531" y="239"/>
                    <a:pt x="527" y="250"/>
                    <a:pt x="518" y="259"/>
                  </a:cubicBezTo>
                  <a:cubicBezTo>
                    <a:pt x="506" y="271"/>
                    <a:pt x="489" y="278"/>
                    <a:pt x="472" y="278"/>
                  </a:cubicBezTo>
                  <a:cubicBezTo>
                    <a:pt x="469" y="278"/>
                    <a:pt x="466" y="278"/>
                    <a:pt x="463" y="277"/>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38" name="文本框 137"/>
          <p:cNvSpPr txBox="1"/>
          <p:nvPr/>
        </p:nvSpPr>
        <p:spPr>
          <a:xfrm>
            <a:off x="5440767" y="2454275"/>
            <a:ext cx="1310469" cy="1107996"/>
          </a:xfrm>
          <a:prstGeom prst="rect">
            <a:avLst/>
          </a:prstGeom>
          <a:noFill/>
        </p:spPr>
        <p:txBody>
          <a:bodyPr wrap="square" rtlCol="0">
            <a:spAutoFit/>
          </a:bodyPr>
          <a:lstStyle/>
          <a:p>
            <a:pPr algn="ctr"/>
            <a:r>
              <a:rPr lang="en-US" altLang="zh-CN" sz="6600" dirty="0" smtClean="0">
                <a:solidFill>
                  <a:srgbClr val="C2939C"/>
                </a:solidFill>
                <a:latin typeface="迷你简剪纸" panose="03000509000000000000" pitchFamily="65" charset="-122"/>
                <a:ea typeface="迷你简剪纸" panose="03000509000000000000" pitchFamily="65" charset="-122"/>
              </a:rPr>
              <a:t>03</a:t>
            </a:r>
            <a:endParaRPr lang="zh-CN" altLang="en-US" sz="6600" dirty="0">
              <a:solidFill>
                <a:srgbClr val="C2939C"/>
              </a:solidFill>
              <a:latin typeface="迷你简剪纸" panose="03000509000000000000" pitchFamily="65" charset="-122"/>
              <a:ea typeface="迷你简剪纸" panose="03000509000000000000" pitchFamily="65" charset="-122"/>
            </a:endParaRPr>
          </a:p>
        </p:txBody>
      </p:sp>
      <p:cxnSp>
        <p:nvCxnSpPr>
          <p:cNvPr id="139" name="直接连接符 138"/>
          <p:cNvCxnSpPr/>
          <p:nvPr/>
        </p:nvCxnSpPr>
        <p:spPr>
          <a:xfrm>
            <a:off x="4874420" y="3455670"/>
            <a:ext cx="2443162" cy="0"/>
          </a:xfrm>
          <a:prstGeom prst="line">
            <a:avLst/>
          </a:prstGeom>
          <a:ln w="19050">
            <a:solidFill>
              <a:srgbClr val="C2939C"/>
            </a:solidFill>
          </a:ln>
        </p:spPr>
        <p:style>
          <a:lnRef idx="1">
            <a:schemeClr val="accent1"/>
          </a:lnRef>
          <a:fillRef idx="0">
            <a:schemeClr val="accent1"/>
          </a:fillRef>
          <a:effectRef idx="0">
            <a:schemeClr val="accent1"/>
          </a:effectRef>
          <a:fontRef idx="minor">
            <a:schemeClr val="tx1"/>
          </a:fontRef>
        </p:style>
      </p:cxnSp>
      <p:sp>
        <p:nvSpPr>
          <p:cNvPr id="140" name="文本框 139"/>
          <p:cNvSpPr txBox="1"/>
          <p:nvPr/>
        </p:nvSpPr>
        <p:spPr>
          <a:xfrm>
            <a:off x="4771355" y="3493474"/>
            <a:ext cx="2649293" cy="584775"/>
          </a:xfrm>
          <a:prstGeom prst="rect">
            <a:avLst/>
          </a:prstGeom>
          <a:noFill/>
        </p:spPr>
        <p:txBody>
          <a:bodyPr wrap="square" rtlCol="0">
            <a:spAutoFit/>
          </a:bodyPr>
          <a:lstStyle/>
          <a:p>
            <a:pPr algn="ctr"/>
            <a:r>
              <a:rPr lang="zh-CN" altLang="en-US" sz="3200" dirty="0">
                <a:solidFill>
                  <a:srgbClr val="5F4A71"/>
                </a:solidFill>
                <a:latin typeface="迷你简剪纸" panose="03000509000000000000" pitchFamily="65" charset="-122"/>
                <a:ea typeface="迷你简剪纸" panose="03000509000000000000" pitchFamily="65" charset="-122"/>
              </a:rPr>
              <a:t>展开讨论</a:t>
            </a:r>
            <a:endParaRPr lang="zh-CN" altLang="en-US" sz="3200" spc="300" dirty="0">
              <a:solidFill>
                <a:srgbClr val="5F4A71"/>
              </a:solidFill>
              <a:latin typeface="迷你简剪纸" panose="03000509000000000000" pitchFamily="65" charset="-122"/>
              <a:ea typeface="迷你简剪纸"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childTnLst>
                                    <p:set>
                                      <p:cBhvr>
                                        <p:cTn id="6" dur="1" fill="hold">
                                          <p:stCondLst>
                                            <p:cond delay="0"/>
                                          </p:stCondLst>
                                        </p:cTn>
                                        <p:tgtEl>
                                          <p:spTgt spid="138"/>
                                        </p:tgtEl>
                                        <p:attrNameLst>
                                          <p:attrName>style.visibility</p:attrName>
                                        </p:attrNameLst>
                                      </p:cBhvr>
                                      <p:to>
                                        <p:strVal val="visible"/>
                                      </p:to>
                                    </p:set>
                                    <p:anim calcmode="lin" valueType="num">
                                      <p:cBhvr>
                                        <p:cTn id="7" dur="300" fill="hold"/>
                                        <p:tgtEl>
                                          <p:spTgt spid="138"/>
                                        </p:tgtEl>
                                        <p:attrNameLst>
                                          <p:attrName>ppt_w</p:attrName>
                                        </p:attrNameLst>
                                      </p:cBhvr>
                                      <p:tavLst>
                                        <p:tav tm="0">
                                          <p:val>
                                            <p:fltVal val="0"/>
                                          </p:val>
                                        </p:tav>
                                        <p:tav tm="100000">
                                          <p:val>
                                            <p:strVal val="#ppt_w"/>
                                          </p:val>
                                        </p:tav>
                                      </p:tavLst>
                                    </p:anim>
                                    <p:anim calcmode="lin" valueType="num">
                                      <p:cBhvr>
                                        <p:cTn id="8" dur="300" fill="hold"/>
                                        <p:tgtEl>
                                          <p:spTgt spid="138"/>
                                        </p:tgtEl>
                                        <p:attrNameLst>
                                          <p:attrName>ppt_h</p:attrName>
                                        </p:attrNameLst>
                                      </p:cBhvr>
                                      <p:tavLst>
                                        <p:tav tm="0">
                                          <p:val>
                                            <p:fltVal val="0"/>
                                          </p:val>
                                        </p:tav>
                                        <p:tav tm="100000">
                                          <p:val>
                                            <p:strVal val="#ppt_h"/>
                                          </p:val>
                                        </p:tav>
                                      </p:tavLst>
                                    </p:anim>
                                    <p:animEffect transition="in" filter="fade">
                                      <p:cBhvr>
                                        <p:cTn id="9" dur="300"/>
                                        <p:tgtEl>
                                          <p:spTgt spid="138"/>
                                        </p:tgtEl>
                                      </p:cBhvr>
                                    </p:animEffect>
                                  </p:childTnLst>
                                </p:cTn>
                              </p:par>
                            </p:childTnLst>
                          </p:cTn>
                        </p:par>
                        <p:par>
                          <p:cTn id="10" fill="hold">
                            <p:stCondLst>
                              <p:cond delay="500"/>
                            </p:stCondLst>
                            <p:childTnLst>
                              <p:par>
                                <p:cTn id="11" presetID="22" presetClass="entr" presetSubtype="8" fill="hold" nodeType="afterEffect">
                                  <p:childTnLst>
                                    <p:set>
                                      <p:cBhvr>
                                        <p:cTn id="12" dur="1" fill="hold">
                                          <p:stCondLst>
                                            <p:cond delay="0"/>
                                          </p:stCondLst>
                                        </p:cTn>
                                        <p:tgtEl>
                                          <p:spTgt spid="139"/>
                                        </p:tgtEl>
                                        <p:attrNameLst>
                                          <p:attrName>style.visibility</p:attrName>
                                        </p:attrNameLst>
                                      </p:cBhvr>
                                      <p:to>
                                        <p:strVal val="visible"/>
                                      </p:to>
                                    </p:set>
                                    <p:animEffect transition="in" filter="wipe(left)">
                                      <p:cBhvr>
                                        <p:cTn id="13" dur="500"/>
                                        <p:tgtEl>
                                          <p:spTgt spid="139"/>
                                        </p:tgtEl>
                                      </p:cBhvr>
                                    </p:animEffect>
                                  </p:childTnLst>
                                </p:cTn>
                              </p:par>
                            </p:childTnLst>
                          </p:cTn>
                        </p:par>
                        <p:par>
                          <p:cTn id="14" fill="hold">
                            <p:stCondLst>
                              <p:cond delay="1000"/>
                            </p:stCondLst>
                            <p:childTnLst>
                              <p:par>
                                <p:cTn id="15" presetID="16" presetClass="entr" presetSubtype="37" fill="hold" grpId="0" nodeType="afterEffect">
                                  <p:childTnLst>
                                    <p:set>
                                      <p:cBhvr>
                                        <p:cTn id="16" dur="1" fill="hold">
                                          <p:stCondLst>
                                            <p:cond delay="0"/>
                                          </p:stCondLst>
                                        </p:cTn>
                                        <p:tgtEl>
                                          <p:spTgt spid="140"/>
                                        </p:tgtEl>
                                        <p:attrNameLst>
                                          <p:attrName>style.visibility</p:attrName>
                                        </p:attrNameLst>
                                      </p:cBhvr>
                                      <p:to>
                                        <p:strVal val="visible"/>
                                      </p:to>
                                    </p:set>
                                    <p:animEffect transition="in" filter="barn(outVertical)">
                                      <p:cBhvr>
                                        <p:cTn id="17"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p:bldP spid="14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 name="图片 16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27259" y="745033"/>
            <a:ext cx="1443788" cy="373517"/>
          </a:xfrm>
          <a:prstGeom prst="rect">
            <a:avLst/>
          </a:prstGeom>
        </p:spPr>
      </p:pic>
      <p:pic>
        <p:nvPicPr>
          <p:cNvPr id="169" name="图片 16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665349" y="745033"/>
            <a:ext cx="1443788" cy="373517"/>
          </a:xfrm>
          <a:prstGeom prst="rect">
            <a:avLst/>
          </a:prstGeom>
        </p:spPr>
      </p:pic>
      <p:sp>
        <p:nvSpPr>
          <p:cNvPr id="13" name="文本框 12"/>
          <p:cNvSpPr txBox="1"/>
          <p:nvPr/>
        </p:nvSpPr>
        <p:spPr>
          <a:xfrm>
            <a:off x="2732357" y="656885"/>
            <a:ext cx="2646878" cy="461665"/>
          </a:xfrm>
          <a:prstGeom prst="rect">
            <a:avLst/>
          </a:prstGeom>
          <a:noFill/>
        </p:spPr>
        <p:txBody>
          <a:bodyPr wrap="none" rtlCol="0">
            <a:spAutoFit/>
          </a:bodyPr>
          <a:lstStyle/>
          <a:p>
            <a:pPr algn="ctr"/>
            <a:r>
              <a:rPr lang="zh-CN" altLang="en-US" sz="2400" dirty="0">
                <a:solidFill>
                  <a:srgbClr val="5F4A71"/>
                </a:solidFill>
                <a:latin typeface="微软雅黑" panose="020B0503020204020204" pitchFamily="34" charset="-122"/>
                <a:ea typeface="微软雅黑" panose="020B0503020204020204" pitchFamily="34" charset="-122"/>
              </a:rPr>
              <a:t>单击此处添加标题</a:t>
            </a:r>
            <a:endParaRPr lang="zh-CN" altLang="en-US" dirty="0">
              <a:solidFill>
                <a:srgbClr val="5F4A71"/>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6624146" y="1743923"/>
            <a:ext cx="4081740" cy="3816324"/>
            <a:chOff x="6459260" y="1628712"/>
            <a:chExt cx="5022149" cy="4695583"/>
          </a:xfrm>
        </p:grpSpPr>
        <p:sp>
          <p:nvSpPr>
            <p:cNvPr id="25" name="矩形 83"/>
            <p:cNvSpPr>
              <a:spLocks noChangeArrowheads="1"/>
            </p:cNvSpPr>
            <p:nvPr/>
          </p:nvSpPr>
          <p:spPr bwMode="auto">
            <a:xfrm>
              <a:off x="6520226" y="1720171"/>
              <a:ext cx="4863138" cy="4536836"/>
            </a:xfrm>
            <a:prstGeom prst="rect">
              <a:avLst/>
            </a:prstGeom>
            <a:noFill/>
            <a:ln w="9525" cmpd="sng">
              <a:solidFill>
                <a:srgbClr val="866A9E"/>
              </a:solidFill>
              <a:miter lim="800000"/>
            </a:ln>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26" name="TextBox 84"/>
            <p:cNvSpPr txBox="1">
              <a:spLocks noChangeArrowheads="1"/>
            </p:cNvSpPr>
            <p:nvPr/>
          </p:nvSpPr>
          <p:spPr bwMode="auto">
            <a:xfrm>
              <a:off x="6901841" y="1957941"/>
              <a:ext cx="4099907" cy="4042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sz="1400" dirty="0">
                  <a:solidFill>
                    <a:srgbClr val="5F4A71"/>
                  </a:solidFill>
                  <a:latin typeface="微软雅黑" panose="020B0503020204020204" pitchFamily="34" charset="-122"/>
                  <a:ea typeface="微软雅黑" panose="020B0503020204020204" pitchFamily="34" charset="-122"/>
                </a:rPr>
                <a:t>引言也可点明本文的理论依据、实验基础和研究方法，简单阐述其研究内容；三言两语预示本研究的结果、意义和前景，但不必展开讨论。前言在内容上应包括</a:t>
              </a:r>
              <a:r>
                <a:rPr lang="en-US" altLang="zh-CN" sz="1400" dirty="0">
                  <a:solidFill>
                    <a:srgbClr val="5F4A71"/>
                  </a:solidFill>
                  <a:latin typeface="微软雅黑" panose="020B0503020204020204" pitchFamily="34" charset="-122"/>
                  <a:ea typeface="微软雅黑" panose="020B0503020204020204" pitchFamily="34" charset="-122"/>
                </a:rPr>
                <a:t>:</a:t>
              </a:r>
              <a:r>
                <a:rPr lang="zh-CN" altLang="en-US" sz="1400" dirty="0">
                  <a:solidFill>
                    <a:srgbClr val="5F4A71"/>
                  </a:solidFill>
                  <a:latin typeface="微软雅黑" panose="020B0503020204020204" pitchFamily="34" charset="-122"/>
                  <a:ea typeface="微软雅黑" panose="020B0503020204020204" pitchFamily="34" charset="-122"/>
                </a:rPr>
                <a:t>为什么要进行这项研究</a:t>
              </a:r>
              <a:r>
                <a:rPr lang="en-US" altLang="zh-CN" sz="1400" dirty="0">
                  <a:solidFill>
                    <a:srgbClr val="5F4A71"/>
                  </a:solidFill>
                  <a:latin typeface="微软雅黑" panose="020B0503020204020204" pitchFamily="34" charset="-122"/>
                  <a:ea typeface="微软雅黑" panose="020B0503020204020204" pitchFamily="34" charset="-122"/>
                </a:rPr>
                <a:t>?</a:t>
              </a:r>
              <a:r>
                <a:rPr lang="zh-CN" altLang="en-US" sz="1400" dirty="0">
                  <a:solidFill>
                    <a:srgbClr val="5F4A71"/>
                  </a:solidFill>
                  <a:latin typeface="微软雅黑" panose="020B0503020204020204" pitchFamily="34" charset="-122"/>
                  <a:ea typeface="微软雅黑" panose="020B0503020204020204" pitchFamily="34" charset="-122"/>
                </a:rPr>
                <a:t>立题的理论或实践依据是什么</a:t>
              </a:r>
              <a:r>
                <a:rPr lang="en-US" altLang="zh-CN" sz="1400" dirty="0">
                  <a:solidFill>
                    <a:srgbClr val="5F4A71"/>
                  </a:solidFill>
                  <a:latin typeface="微软雅黑" panose="020B0503020204020204" pitchFamily="34" charset="-122"/>
                  <a:ea typeface="微软雅黑" panose="020B0503020204020204" pitchFamily="34" charset="-122"/>
                </a:rPr>
                <a:t>?</a:t>
              </a:r>
              <a:r>
                <a:rPr lang="zh-CN" altLang="en-US" sz="1400" dirty="0">
                  <a:solidFill>
                    <a:srgbClr val="5F4A71"/>
                  </a:solidFill>
                  <a:latin typeface="微软雅黑" panose="020B0503020204020204" pitchFamily="34" charset="-122"/>
                  <a:ea typeface="微软雅黑" panose="020B0503020204020204" pitchFamily="34" charset="-122"/>
                </a:rPr>
                <a:t>拟创新点</a:t>
              </a:r>
              <a:r>
                <a:rPr lang="en-US" altLang="zh-CN" sz="1400" dirty="0">
                  <a:solidFill>
                    <a:srgbClr val="5F4A71"/>
                  </a:solidFill>
                  <a:latin typeface="微软雅黑" panose="020B0503020204020204" pitchFamily="34" charset="-122"/>
                  <a:ea typeface="微软雅黑" panose="020B0503020204020204" pitchFamily="34" charset="-122"/>
                </a:rPr>
                <a:t>?</a:t>
              </a:r>
              <a:r>
                <a:rPr lang="zh-CN" altLang="en-US" sz="1400" dirty="0">
                  <a:solidFill>
                    <a:srgbClr val="5F4A71"/>
                  </a:solidFill>
                  <a:latin typeface="微软雅黑" panose="020B0503020204020204" pitchFamily="34" charset="-122"/>
                  <a:ea typeface="微软雅黑" panose="020B0503020204020204" pitchFamily="34" charset="-122"/>
                </a:rPr>
                <a:t>理论与</a:t>
              </a:r>
              <a:r>
                <a:rPr lang="en-US" altLang="zh-CN" sz="1400" dirty="0">
                  <a:solidFill>
                    <a:srgbClr val="5F4A71"/>
                  </a:solidFill>
                  <a:latin typeface="微软雅黑" panose="020B0503020204020204" pitchFamily="34" charset="-122"/>
                  <a:ea typeface="微软雅黑" panose="020B0503020204020204" pitchFamily="34" charset="-122"/>
                </a:rPr>
                <a:t>(</a:t>
              </a:r>
              <a:r>
                <a:rPr lang="zh-CN" altLang="en-US" sz="1400" dirty="0">
                  <a:solidFill>
                    <a:srgbClr val="5F4A71"/>
                  </a:solidFill>
                  <a:latin typeface="微软雅黑" panose="020B0503020204020204" pitchFamily="34" charset="-122"/>
                  <a:ea typeface="微软雅黑" panose="020B0503020204020204" pitchFamily="34" charset="-122"/>
                </a:rPr>
                <a:t>或</a:t>
              </a:r>
              <a:r>
                <a:rPr lang="en-US" altLang="zh-CN" sz="1400" dirty="0">
                  <a:solidFill>
                    <a:srgbClr val="5F4A71"/>
                  </a:solidFill>
                  <a:latin typeface="微软雅黑" panose="020B0503020204020204" pitchFamily="34" charset="-122"/>
                  <a:ea typeface="微软雅黑" panose="020B0503020204020204" pitchFamily="34" charset="-122"/>
                </a:rPr>
                <a:t>)</a:t>
              </a:r>
              <a:r>
                <a:rPr lang="zh-CN" altLang="en-US" sz="1400" dirty="0">
                  <a:solidFill>
                    <a:srgbClr val="5F4A71"/>
                  </a:solidFill>
                  <a:latin typeface="微软雅黑" panose="020B0503020204020204" pitchFamily="34" charset="-122"/>
                  <a:ea typeface="微软雅黑" panose="020B0503020204020204" pitchFamily="34" charset="-122"/>
                </a:rPr>
                <a:t>实践意义是什么</a:t>
              </a:r>
              <a:r>
                <a:rPr lang="en-US" altLang="zh-CN" sz="1400" dirty="0">
                  <a:solidFill>
                    <a:srgbClr val="5F4A71"/>
                  </a:solidFill>
                  <a:latin typeface="微软雅黑" panose="020B0503020204020204" pitchFamily="34" charset="-122"/>
                  <a:ea typeface="微软雅黑" panose="020B0503020204020204" pitchFamily="34" charset="-122"/>
                </a:rPr>
                <a:t>?</a:t>
              </a:r>
              <a:r>
                <a:rPr lang="zh-CN" altLang="en-US" sz="1400" dirty="0">
                  <a:solidFill>
                    <a:srgbClr val="5F4A71"/>
                  </a:solidFill>
                  <a:latin typeface="微软雅黑" panose="020B0503020204020204" pitchFamily="34" charset="-122"/>
                  <a:ea typeface="微软雅黑" panose="020B0503020204020204" pitchFamily="34" charset="-122"/>
                </a:rPr>
                <a:t>首先要适当介绍历史背景和理论根据，前人或他人对本题的研究进展和取得的成果及在学术上是否存在不同的学术观点。</a:t>
              </a:r>
              <a:endParaRPr lang="zh-CN" altLang="en-US" sz="1400" dirty="0">
                <a:solidFill>
                  <a:srgbClr val="5F4A71"/>
                </a:solidFill>
                <a:latin typeface="微软雅黑" panose="020B0503020204020204" pitchFamily="34" charset="-122"/>
                <a:ea typeface="微软雅黑" panose="020B0503020204020204" pitchFamily="34" charset="-122"/>
              </a:endParaRPr>
            </a:p>
          </p:txBody>
        </p:sp>
        <p:sp>
          <p:nvSpPr>
            <p:cNvPr id="27" name="Freeform 12"/>
            <p:cNvSpPr/>
            <p:nvPr/>
          </p:nvSpPr>
          <p:spPr bwMode="auto">
            <a:xfrm>
              <a:off x="6459260" y="1628712"/>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866A9E"/>
            </a:solidFill>
            <a:ln>
              <a:noFill/>
            </a:ln>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28" name="Freeform 12"/>
            <p:cNvSpPr/>
            <p:nvPr/>
          </p:nvSpPr>
          <p:spPr bwMode="auto">
            <a:xfrm flipH="1" flipV="1">
              <a:off x="10952771" y="5794070"/>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866A9E"/>
            </a:solidFill>
            <a:ln>
              <a:noFill/>
            </a:ln>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endParaRPr>
            </a:p>
          </p:txBody>
        </p:sp>
      </p:grpSp>
      <p:sp>
        <p:nvSpPr>
          <p:cNvPr id="29" name="Rectangle 2"/>
          <p:cNvSpPr/>
          <p:nvPr/>
        </p:nvSpPr>
        <p:spPr>
          <a:xfrm>
            <a:off x="1484912" y="1743923"/>
            <a:ext cx="4763422" cy="3778687"/>
          </a:xfrm>
          <a:prstGeom prst="rect">
            <a:avLst/>
          </a:prstGeom>
          <a:blipFill dpi="0" rotWithShape="1">
            <a:blip r:embed="rId2">
              <a:duotone>
                <a:schemeClr val="bg2">
                  <a:shade val="45000"/>
                  <a:satMod val="135000"/>
                </a:schemeClr>
                <a:prstClr val="white"/>
              </a:duotone>
            </a:blip>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Tree>
  </p:cSld>
  <p:clrMapOvr>
    <a:masterClrMapping/>
  </p:clrMapOvr>
  <mc:AlternateContent xmlns:mc="http://schemas.openxmlformats.org/markup-compatibility/2006">
    <mc:Choice xmlns:p14="http://schemas.microsoft.com/office/powerpoint/2010/main" Requires="p14">
      <p:transition spd="slow">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iterate type="lt">
                                    <p:tmPct val="10000"/>
                                  </p:iterate>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850"/>
                            </p:stCondLst>
                            <p:childTnLst>
                              <p:par>
                                <p:cTn id="10" presetID="42" presetClass="entr" presetSubtype="0" fill="hold" nodeType="afterEffec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anim calcmode="lin" valueType="num">
                                      <p:cBhvr>
                                        <p:cTn id="13" dur="500" fill="hold"/>
                                        <p:tgtEl>
                                          <p:spTgt spid="24"/>
                                        </p:tgtEl>
                                        <p:attrNameLst>
                                          <p:attrName>ppt_x</p:attrName>
                                        </p:attrNameLst>
                                      </p:cBhvr>
                                      <p:tavLst>
                                        <p:tav tm="0">
                                          <p:val>
                                            <p:strVal val="#ppt_x"/>
                                          </p:val>
                                        </p:tav>
                                        <p:tav tm="100000">
                                          <p:val>
                                            <p:strVal val="#ppt_x"/>
                                          </p:val>
                                        </p:tav>
                                      </p:tavLst>
                                    </p:anim>
                                    <p:anim calcmode="lin" valueType="num">
                                      <p:cBhvr>
                                        <p:cTn id="14" dur="500" fill="hold"/>
                                        <p:tgtEl>
                                          <p:spTgt spid="24"/>
                                        </p:tgtEl>
                                        <p:attrNameLst>
                                          <p:attrName>ppt_y</p:attrName>
                                        </p:attrNameLst>
                                      </p:cBhvr>
                                      <p:tavLst>
                                        <p:tav tm="0">
                                          <p:val>
                                            <p:strVal val="#ppt_y+.1"/>
                                          </p:val>
                                        </p:tav>
                                        <p:tav tm="100000">
                                          <p:val>
                                            <p:strVal val="#ppt_y"/>
                                          </p:val>
                                        </p:tav>
                                      </p:tavLst>
                                    </p:anim>
                                  </p:childTnLst>
                                </p:cTn>
                              </p:par>
                            </p:childTnLst>
                          </p:cTn>
                        </p:par>
                        <p:par>
                          <p:cTn id="15" fill="hold">
                            <p:stCondLst>
                              <p:cond delay="1350"/>
                            </p:stCondLst>
                            <p:childTnLst>
                              <p:par>
                                <p:cTn id="16" presetID="42" presetClass="entr" presetSubtype="0" fill="hold" grpId="0" nodeType="afterEffec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anim calcmode="lin" valueType="num">
                                      <p:cBhvr>
                                        <p:cTn id="19" dur="500" fill="hold"/>
                                        <p:tgtEl>
                                          <p:spTgt spid="29"/>
                                        </p:tgtEl>
                                        <p:attrNameLst>
                                          <p:attrName>ppt_x</p:attrName>
                                        </p:attrNameLst>
                                      </p:cBhvr>
                                      <p:tavLst>
                                        <p:tav tm="0">
                                          <p:val>
                                            <p:strVal val="#ppt_x"/>
                                          </p:val>
                                        </p:tav>
                                        <p:tav tm="100000">
                                          <p:val>
                                            <p:strVal val="#ppt_x"/>
                                          </p:val>
                                        </p:tav>
                                      </p:tavLst>
                                    </p:anim>
                                    <p:anim calcmode="lin" valueType="num">
                                      <p:cBhvr>
                                        <p:cTn id="20" dur="5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 name="图片 16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27259" y="745033"/>
            <a:ext cx="1443788" cy="373517"/>
          </a:xfrm>
          <a:prstGeom prst="rect">
            <a:avLst/>
          </a:prstGeom>
        </p:spPr>
      </p:pic>
      <p:pic>
        <p:nvPicPr>
          <p:cNvPr id="169" name="图片 16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665349" y="745033"/>
            <a:ext cx="1443788" cy="373517"/>
          </a:xfrm>
          <a:prstGeom prst="rect">
            <a:avLst/>
          </a:prstGeom>
        </p:spPr>
      </p:pic>
      <p:sp>
        <p:nvSpPr>
          <p:cNvPr id="13" name="文本框 12"/>
          <p:cNvSpPr txBox="1"/>
          <p:nvPr/>
        </p:nvSpPr>
        <p:spPr>
          <a:xfrm>
            <a:off x="2732357" y="656885"/>
            <a:ext cx="2646878" cy="461665"/>
          </a:xfrm>
          <a:prstGeom prst="rect">
            <a:avLst/>
          </a:prstGeom>
          <a:noFill/>
        </p:spPr>
        <p:txBody>
          <a:bodyPr wrap="none" rtlCol="0">
            <a:spAutoFit/>
          </a:bodyPr>
          <a:lstStyle/>
          <a:p>
            <a:pPr algn="ctr"/>
            <a:r>
              <a:rPr lang="zh-CN" altLang="en-US" sz="2400" dirty="0">
                <a:solidFill>
                  <a:srgbClr val="5F4A71"/>
                </a:solidFill>
                <a:latin typeface="微软雅黑" panose="020B0503020204020204" pitchFamily="34" charset="-122"/>
                <a:ea typeface="微软雅黑" panose="020B0503020204020204" pitchFamily="34" charset="-122"/>
              </a:rPr>
              <a:t>单击此处添加标题</a:t>
            </a:r>
            <a:endParaRPr lang="zh-CN" altLang="en-US" dirty="0">
              <a:solidFill>
                <a:srgbClr val="5F4A71"/>
              </a:solidFill>
              <a:latin typeface="微软雅黑" panose="020B0503020204020204" pitchFamily="34" charset="-122"/>
              <a:ea typeface="微软雅黑" panose="020B0503020204020204" pitchFamily="34" charset="-122"/>
            </a:endParaRPr>
          </a:p>
        </p:txBody>
      </p:sp>
      <p:sp>
        <p:nvSpPr>
          <p:cNvPr id="11" name="Rectangle 2"/>
          <p:cNvSpPr/>
          <p:nvPr/>
        </p:nvSpPr>
        <p:spPr>
          <a:xfrm>
            <a:off x="6011111" y="3687746"/>
            <a:ext cx="4325093" cy="1808674"/>
          </a:xfrm>
          <a:prstGeom prst="rect">
            <a:avLst/>
          </a:prstGeom>
          <a:blipFill dpi="0" rotWithShape="1">
            <a:blip r:embed="rId2">
              <a:duotone>
                <a:schemeClr val="bg2">
                  <a:shade val="45000"/>
                  <a:satMod val="135000"/>
                </a:schemeClr>
                <a:prstClr val="white"/>
              </a:duotone>
            </a:blip>
            <a:tile tx="0" ty="-381000" sx="100000" sy="100000" flip="none" algn="t"/>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 name="Rectangle 3"/>
          <p:cNvSpPr/>
          <p:nvPr/>
        </p:nvSpPr>
        <p:spPr>
          <a:xfrm>
            <a:off x="1943422" y="3687746"/>
            <a:ext cx="4010540" cy="1808674"/>
          </a:xfrm>
          <a:prstGeom prst="rect">
            <a:avLst/>
          </a:prstGeom>
          <a:solidFill>
            <a:srgbClr val="866A9E"/>
          </a:solidFill>
          <a:ln w="28575">
            <a:solidFill>
              <a:srgbClr val="5F4A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4" name="Text Box 10"/>
          <p:cNvSpPr txBox="1">
            <a:spLocks noChangeArrowheads="1"/>
          </p:cNvSpPr>
          <p:nvPr/>
        </p:nvSpPr>
        <p:spPr bwMode="auto">
          <a:xfrm>
            <a:off x="2125565" y="3892821"/>
            <a:ext cx="3646253" cy="1431161"/>
          </a:xfrm>
          <a:prstGeom prst="rect">
            <a:avLst/>
          </a:prstGeom>
          <a:noFill/>
          <a:ln w="9525">
            <a:noFill/>
            <a:miter lim="800000"/>
          </a:ln>
        </p:spPr>
        <p:txBody>
          <a:bodyPr wrap="square" lIns="45720" tIns="22860" rIns="45720" bIns="22860">
            <a:spAutoFit/>
          </a:bodyPr>
          <a:lstStyle/>
          <a:p>
            <a:pPr algn="just">
              <a:lnSpc>
                <a:spcPct val="150000"/>
              </a:lnSpc>
            </a:pPr>
            <a:r>
              <a:rPr lang="zh-CN" altLang="en-US" sz="1200" dirty="0">
                <a:solidFill>
                  <a:srgbClr val="FDFAF5"/>
                </a:solidFill>
                <a:latin typeface="微软雅黑" panose="020B0503020204020204" pitchFamily="34" charset="-122"/>
                <a:ea typeface="微软雅黑" panose="020B0503020204020204" pitchFamily="34" charset="-122"/>
              </a:rPr>
              <a:t>引言也可点明本文的理论依据、实验基础和研究方法，简单阐述其研究内容；三言两语预示本研究的结果、意义和前景，但不必展开讨论。前言在内容上应包括</a:t>
            </a:r>
            <a:r>
              <a:rPr lang="en-US" altLang="zh-CN" sz="1200" dirty="0">
                <a:solidFill>
                  <a:srgbClr val="FDFAF5"/>
                </a:solidFill>
                <a:latin typeface="微软雅黑" panose="020B0503020204020204" pitchFamily="34" charset="-122"/>
                <a:ea typeface="微软雅黑" panose="020B0503020204020204" pitchFamily="34" charset="-122"/>
              </a:rPr>
              <a:t>:</a:t>
            </a:r>
            <a:r>
              <a:rPr lang="zh-CN" altLang="en-US" sz="1200" dirty="0">
                <a:solidFill>
                  <a:srgbClr val="FDFAF5"/>
                </a:solidFill>
                <a:latin typeface="微软雅黑" panose="020B0503020204020204" pitchFamily="34" charset="-122"/>
                <a:ea typeface="微软雅黑" panose="020B0503020204020204" pitchFamily="34" charset="-122"/>
              </a:rPr>
              <a:t>为什么要进行这项研究</a:t>
            </a:r>
            <a:r>
              <a:rPr lang="en-US" altLang="zh-CN" sz="1200" dirty="0">
                <a:solidFill>
                  <a:srgbClr val="FDFAF5"/>
                </a:solidFill>
                <a:latin typeface="微软雅黑" panose="020B0503020204020204" pitchFamily="34" charset="-122"/>
                <a:ea typeface="微软雅黑" panose="020B0503020204020204" pitchFamily="34" charset="-122"/>
              </a:rPr>
              <a:t>?</a:t>
            </a:r>
            <a:r>
              <a:rPr lang="zh-CN" altLang="en-US" sz="1200" dirty="0">
                <a:solidFill>
                  <a:srgbClr val="FDFAF5"/>
                </a:solidFill>
                <a:latin typeface="微软雅黑" panose="020B0503020204020204" pitchFamily="34" charset="-122"/>
                <a:ea typeface="微软雅黑" panose="020B0503020204020204" pitchFamily="34" charset="-122"/>
              </a:rPr>
              <a:t>立题的理论或实践依据是什么</a:t>
            </a:r>
            <a:r>
              <a:rPr lang="en-US" altLang="zh-CN" sz="1200" dirty="0">
                <a:solidFill>
                  <a:srgbClr val="FDFAF5"/>
                </a:solidFill>
                <a:latin typeface="微软雅黑" panose="020B0503020204020204" pitchFamily="34" charset="-122"/>
                <a:ea typeface="微软雅黑" panose="020B0503020204020204" pitchFamily="34" charset="-122"/>
              </a:rPr>
              <a:t>?</a:t>
            </a:r>
            <a:r>
              <a:rPr lang="zh-CN" altLang="en-US" sz="1200" dirty="0">
                <a:solidFill>
                  <a:srgbClr val="FDFAF5"/>
                </a:solidFill>
                <a:latin typeface="微软雅黑" panose="020B0503020204020204" pitchFamily="34" charset="-122"/>
                <a:ea typeface="微软雅黑" panose="020B0503020204020204" pitchFamily="34" charset="-122"/>
              </a:rPr>
              <a:t>拟创新点</a:t>
            </a:r>
            <a:r>
              <a:rPr lang="en-US" altLang="zh-CN" sz="1200" dirty="0">
                <a:solidFill>
                  <a:srgbClr val="FDFAF5"/>
                </a:solidFill>
                <a:latin typeface="微软雅黑" panose="020B0503020204020204" pitchFamily="34" charset="-122"/>
                <a:ea typeface="微软雅黑" panose="020B0503020204020204" pitchFamily="34" charset="-122"/>
              </a:rPr>
              <a:t>?</a:t>
            </a:r>
            <a:endParaRPr lang="zh-CN" altLang="en-US" sz="1200" dirty="0">
              <a:solidFill>
                <a:srgbClr val="FDFAF5"/>
              </a:solidFill>
              <a:latin typeface="微软雅黑" panose="020B0503020204020204" pitchFamily="34" charset="-122"/>
              <a:ea typeface="微软雅黑" panose="020B0503020204020204" pitchFamily="34" charset="-122"/>
            </a:endParaRPr>
          </a:p>
        </p:txBody>
      </p:sp>
      <p:sp>
        <p:nvSpPr>
          <p:cNvPr id="16" name="Rectangle 2"/>
          <p:cNvSpPr/>
          <p:nvPr/>
        </p:nvSpPr>
        <p:spPr>
          <a:xfrm flipH="1">
            <a:off x="1928908" y="1757346"/>
            <a:ext cx="4325093" cy="1808674"/>
          </a:xfrm>
          <a:prstGeom prst="rect">
            <a:avLst/>
          </a:prstGeom>
          <a:blipFill dpi="0" rotWithShape="1">
            <a:blip r:embed="rId3">
              <a:duotone>
                <a:schemeClr val="bg2">
                  <a:shade val="45000"/>
                  <a:satMod val="135000"/>
                </a:schemeClr>
                <a:prstClr val="white"/>
              </a:duotone>
            </a:blip>
            <a:tile tx="0" ty="0" sx="22000" sy="22000" flip="none" algn="ctr"/>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7" name="Rectangle 3"/>
          <p:cNvSpPr/>
          <p:nvPr/>
        </p:nvSpPr>
        <p:spPr>
          <a:xfrm flipH="1">
            <a:off x="6311150" y="1757346"/>
            <a:ext cx="4010540" cy="1808674"/>
          </a:xfrm>
          <a:prstGeom prst="rect">
            <a:avLst/>
          </a:prstGeom>
          <a:solidFill>
            <a:srgbClr val="866A9E"/>
          </a:solidFill>
          <a:ln w="28575">
            <a:solidFill>
              <a:srgbClr val="5F4A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8" name="Text Box 10"/>
          <p:cNvSpPr txBox="1">
            <a:spLocks noChangeArrowheads="1"/>
          </p:cNvSpPr>
          <p:nvPr/>
        </p:nvSpPr>
        <p:spPr bwMode="auto">
          <a:xfrm flipH="1">
            <a:off x="6493293" y="1962421"/>
            <a:ext cx="3646253" cy="1431161"/>
          </a:xfrm>
          <a:prstGeom prst="rect">
            <a:avLst/>
          </a:prstGeom>
          <a:noFill/>
          <a:ln w="9525">
            <a:noFill/>
            <a:miter lim="800000"/>
          </a:ln>
        </p:spPr>
        <p:txBody>
          <a:bodyPr wrap="square" lIns="45720" tIns="22860" rIns="45720" bIns="22860">
            <a:spAutoFit/>
          </a:bodyPr>
          <a:lstStyle/>
          <a:p>
            <a:pPr algn="just">
              <a:lnSpc>
                <a:spcPct val="150000"/>
              </a:lnSpc>
            </a:pPr>
            <a:r>
              <a:rPr lang="zh-CN" altLang="en-US" sz="1200" dirty="0">
                <a:solidFill>
                  <a:srgbClr val="FDFAF5"/>
                </a:solidFill>
                <a:latin typeface="微软雅黑" panose="020B0503020204020204" pitchFamily="34" charset="-122"/>
                <a:ea typeface="微软雅黑" panose="020B0503020204020204" pitchFamily="34" charset="-122"/>
              </a:rPr>
              <a:t>引言也可点明本文的理论依据、实验基础和研究方法，简单阐述其研究内容；三言两语预示本研究的结果、意义和前景，但不必展开讨论。前言在内容上应包括</a:t>
            </a:r>
            <a:r>
              <a:rPr lang="en-US" altLang="zh-CN" sz="1200" dirty="0">
                <a:solidFill>
                  <a:srgbClr val="FDFAF5"/>
                </a:solidFill>
                <a:latin typeface="微软雅黑" panose="020B0503020204020204" pitchFamily="34" charset="-122"/>
                <a:ea typeface="微软雅黑" panose="020B0503020204020204" pitchFamily="34" charset="-122"/>
              </a:rPr>
              <a:t>:</a:t>
            </a:r>
            <a:r>
              <a:rPr lang="zh-CN" altLang="en-US" sz="1200" dirty="0">
                <a:solidFill>
                  <a:srgbClr val="FDFAF5"/>
                </a:solidFill>
                <a:latin typeface="微软雅黑" panose="020B0503020204020204" pitchFamily="34" charset="-122"/>
                <a:ea typeface="微软雅黑" panose="020B0503020204020204" pitchFamily="34" charset="-122"/>
              </a:rPr>
              <a:t>为什么要进行这项研究</a:t>
            </a:r>
            <a:r>
              <a:rPr lang="en-US" altLang="zh-CN" sz="1200" dirty="0">
                <a:solidFill>
                  <a:srgbClr val="FDFAF5"/>
                </a:solidFill>
                <a:latin typeface="微软雅黑" panose="020B0503020204020204" pitchFamily="34" charset="-122"/>
                <a:ea typeface="微软雅黑" panose="020B0503020204020204" pitchFamily="34" charset="-122"/>
              </a:rPr>
              <a:t>?</a:t>
            </a:r>
            <a:r>
              <a:rPr lang="zh-CN" altLang="en-US" sz="1200" dirty="0">
                <a:solidFill>
                  <a:srgbClr val="FDFAF5"/>
                </a:solidFill>
                <a:latin typeface="微软雅黑" panose="020B0503020204020204" pitchFamily="34" charset="-122"/>
                <a:ea typeface="微软雅黑" panose="020B0503020204020204" pitchFamily="34" charset="-122"/>
              </a:rPr>
              <a:t>立题的理论或实践依据是什么</a:t>
            </a:r>
            <a:r>
              <a:rPr lang="en-US" altLang="zh-CN" sz="1200" dirty="0">
                <a:solidFill>
                  <a:srgbClr val="FDFAF5"/>
                </a:solidFill>
                <a:latin typeface="微软雅黑" panose="020B0503020204020204" pitchFamily="34" charset="-122"/>
                <a:ea typeface="微软雅黑" panose="020B0503020204020204" pitchFamily="34" charset="-122"/>
              </a:rPr>
              <a:t>?</a:t>
            </a:r>
            <a:r>
              <a:rPr lang="zh-CN" altLang="en-US" sz="1200" dirty="0">
                <a:solidFill>
                  <a:srgbClr val="FDFAF5"/>
                </a:solidFill>
                <a:latin typeface="微软雅黑" panose="020B0503020204020204" pitchFamily="34" charset="-122"/>
                <a:ea typeface="微软雅黑" panose="020B0503020204020204" pitchFamily="34" charset="-122"/>
              </a:rPr>
              <a:t>拟创新点</a:t>
            </a:r>
            <a:r>
              <a:rPr lang="en-US" altLang="zh-CN" sz="1200" dirty="0" smtClean="0">
                <a:solidFill>
                  <a:srgbClr val="FDFAF5"/>
                </a:solidFill>
                <a:latin typeface="微软雅黑" panose="020B0503020204020204" pitchFamily="34" charset="-122"/>
                <a:ea typeface="微软雅黑" panose="020B0503020204020204" pitchFamily="34" charset="-122"/>
              </a:rPr>
              <a:t>?</a:t>
            </a:r>
            <a:endParaRPr lang="zh-CN" altLang="en-US" sz="1200" dirty="0">
              <a:solidFill>
                <a:srgbClr val="FDFAF5"/>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iterate type="lt">
                                    <p:tmPct val="10000"/>
                                  </p:iterate>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850"/>
                            </p:stCondLst>
                            <p:childTnLst>
                              <p:par>
                                <p:cTn id="10" presetID="42" presetClass="entr" presetSubtype="0" fill="hold" grpId="0" nodeType="afterEffec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childTnLst>
                          </p:cTn>
                        </p:par>
                        <p:par>
                          <p:cTn id="15" fill="hold">
                            <p:stCondLst>
                              <p:cond delay="1350"/>
                            </p:stCondLst>
                            <p:childTnLst>
                              <p:par>
                                <p:cTn id="16" presetID="42" presetClass="entr" presetSubtype="0" fill="hold" grpId="0" nodeType="afterEffec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anim calcmode="lin" valueType="num">
                                      <p:cBhvr>
                                        <p:cTn id="19" dur="500" fill="hold"/>
                                        <p:tgtEl>
                                          <p:spTgt spid="12"/>
                                        </p:tgtEl>
                                        <p:attrNameLst>
                                          <p:attrName>ppt_x</p:attrName>
                                        </p:attrNameLst>
                                      </p:cBhvr>
                                      <p:tavLst>
                                        <p:tav tm="0">
                                          <p:val>
                                            <p:strVal val="#ppt_x"/>
                                          </p:val>
                                        </p:tav>
                                        <p:tav tm="100000">
                                          <p:val>
                                            <p:strVal val="#ppt_x"/>
                                          </p:val>
                                        </p:tav>
                                      </p:tavLst>
                                    </p:anim>
                                    <p:anim calcmode="lin" valueType="num">
                                      <p:cBhvr>
                                        <p:cTn id="20" dur="500" fill="hold"/>
                                        <p:tgtEl>
                                          <p:spTgt spid="12"/>
                                        </p:tgtEl>
                                        <p:attrNameLst>
                                          <p:attrName>ppt_y</p:attrName>
                                        </p:attrNameLst>
                                      </p:cBhvr>
                                      <p:tavLst>
                                        <p:tav tm="0">
                                          <p:val>
                                            <p:strVal val="#ppt_y+.1"/>
                                          </p:val>
                                        </p:tav>
                                        <p:tav tm="100000">
                                          <p:val>
                                            <p:strVal val="#ppt_y"/>
                                          </p:val>
                                        </p:tav>
                                      </p:tavLst>
                                    </p:anim>
                                  </p:childTnLst>
                                </p:cTn>
                              </p:par>
                            </p:childTnLst>
                          </p:cTn>
                        </p:par>
                        <p:par>
                          <p:cTn id="21" fill="hold">
                            <p:stCondLst>
                              <p:cond delay="1850"/>
                            </p:stCondLst>
                            <p:childTnLst>
                              <p:par>
                                <p:cTn id="22" presetID="42" presetClass="entr" presetSubtype="0" fill="hold" grpId="0" nodeType="afterEffec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anim calcmode="lin" valueType="num">
                                      <p:cBhvr>
                                        <p:cTn id="25" dur="500" fill="hold"/>
                                        <p:tgtEl>
                                          <p:spTgt spid="14"/>
                                        </p:tgtEl>
                                        <p:attrNameLst>
                                          <p:attrName>ppt_x</p:attrName>
                                        </p:attrNameLst>
                                      </p:cBhvr>
                                      <p:tavLst>
                                        <p:tav tm="0">
                                          <p:val>
                                            <p:strVal val="#ppt_x"/>
                                          </p:val>
                                        </p:tav>
                                        <p:tav tm="100000">
                                          <p:val>
                                            <p:strVal val="#ppt_x"/>
                                          </p:val>
                                        </p:tav>
                                      </p:tavLst>
                                    </p:anim>
                                    <p:anim calcmode="lin" valueType="num">
                                      <p:cBhvr>
                                        <p:cTn id="26"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 name="图片 16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27259" y="745033"/>
            <a:ext cx="1443788" cy="373517"/>
          </a:xfrm>
          <a:prstGeom prst="rect">
            <a:avLst/>
          </a:prstGeom>
        </p:spPr>
      </p:pic>
      <p:pic>
        <p:nvPicPr>
          <p:cNvPr id="169" name="图片 16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665349" y="745033"/>
            <a:ext cx="1443788" cy="373517"/>
          </a:xfrm>
          <a:prstGeom prst="rect">
            <a:avLst/>
          </a:prstGeom>
        </p:spPr>
      </p:pic>
      <p:sp>
        <p:nvSpPr>
          <p:cNvPr id="13" name="文本框 12"/>
          <p:cNvSpPr txBox="1"/>
          <p:nvPr/>
        </p:nvSpPr>
        <p:spPr>
          <a:xfrm>
            <a:off x="2732357" y="656885"/>
            <a:ext cx="2646878" cy="461665"/>
          </a:xfrm>
          <a:prstGeom prst="rect">
            <a:avLst/>
          </a:prstGeom>
          <a:noFill/>
        </p:spPr>
        <p:txBody>
          <a:bodyPr wrap="none" rtlCol="0">
            <a:spAutoFit/>
          </a:bodyPr>
          <a:lstStyle/>
          <a:p>
            <a:pPr algn="ctr"/>
            <a:r>
              <a:rPr lang="zh-CN" altLang="en-US" sz="2400" dirty="0">
                <a:solidFill>
                  <a:srgbClr val="5F4A71"/>
                </a:solidFill>
                <a:latin typeface="微软雅黑" panose="020B0503020204020204" pitchFamily="34" charset="-122"/>
                <a:ea typeface="微软雅黑" panose="020B0503020204020204" pitchFamily="34" charset="-122"/>
              </a:rPr>
              <a:t>单击此处添加标题</a:t>
            </a:r>
            <a:endParaRPr lang="zh-CN" altLang="en-US" dirty="0">
              <a:solidFill>
                <a:srgbClr val="5F4A71"/>
              </a:solidFill>
              <a:latin typeface="微软雅黑" panose="020B0503020204020204" pitchFamily="34" charset="-122"/>
              <a:ea typeface="微软雅黑" panose="020B0503020204020204" pitchFamily="34" charset="-122"/>
            </a:endParaRPr>
          </a:p>
        </p:txBody>
      </p:sp>
      <p:sp>
        <p:nvSpPr>
          <p:cNvPr id="15" name="2"/>
          <p:cNvSpPr>
            <a:spLocks noChangeArrowheads="1"/>
          </p:cNvSpPr>
          <p:nvPr/>
        </p:nvSpPr>
        <p:spPr bwMode="auto">
          <a:xfrm>
            <a:off x="1541609" y="1690769"/>
            <a:ext cx="4383412" cy="1935220"/>
          </a:xfrm>
          <a:prstGeom prst="snip2DiagRect">
            <a:avLst/>
          </a:prstGeom>
          <a:blipFill dpi="0" rotWithShape="1">
            <a:blip r:embed="rId2">
              <a:duotone>
                <a:schemeClr val="bg2">
                  <a:shade val="45000"/>
                  <a:satMod val="135000"/>
                </a:schemeClr>
                <a:prstClr val="white"/>
              </a:duotone>
            </a:blip>
            <a:stretch>
              <a:fillRect/>
            </a:stretch>
          </a:blipFill>
          <a:ln w="9525">
            <a:noFill/>
            <a:miter lim="800000"/>
          </a:ln>
        </p:spPr>
        <p:txBody>
          <a:bodyPr lIns="68573" tIns="34286" rIns="68573" bIns="34286" anchor="ctr"/>
          <a:lstStyle/>
          <a:p>
            <a:pPr defTabSz="685165" eaLnBrk="1" fontAlgn="auto" hangingPunct="1">
              <a:spcBef>
                <a:spcPct val="0"/>
              </a:spcBef>
              <a:spcAft>
                <a:spcPct val="0"/>
              </a:spcAft>
              <a:defRPr/>
            </a:pPr>
            <a:endParaRPr lang="zh-CN" altLang="en-US" sz="1400">
              <a:solidFill>
                <a:schemeClr val="bg1">
                  <a:lumMod val="6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9" name="Oval 4"/>
          <p:cNvSpPr>
            <a:spLocks noChangeArrowheads="1"/>
          </p:cNvSpPr>
          <p:nvPr/>
        </p:nvSpPr>
        <p:spPr bwMode="auto">
          <a:xfrm flipH="1">
            <a:off x="9145240" y="3804415"/>
            <a:ext cx="754873" cy="758304"/>
          </a:xfrm>
          <a:prstGeom prst="ellipse">
            <a:avLst/>
          </a:prstGeom>
          <a:solidFill>
            <a:srgbClr val="C2939C"/>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165">
              <a:spcBef>
                <a:spcPct val="0"/>
              </a:spcBef>
              <a:spcAft>
                <a:spcPct val="0"/>
              </a:spcAft>
            </a:pPr>
            <a:endParaRPr lang="zh-CN" altLang="en-US" sz="1400">
              <a:solidFill>
                <a:schemeClr val="bg1">
                  <a:lumMod val="6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20" name="Oval 12"/>
          <p:cNvSpPr>
            <a:spLocks noChangeArrowheads="1"/>
          </p:cNvSpPr>
          <p:nvPr/>
        </p:nvSpPr>
        <p:spPr bwMode="auto">
          <a:xfrm flipH="1">
            <a:off x="6611276" y="3804415"/>
            <a:ext cx="756589" cy="758304"/>
          </a:xfrm>
          <a:prstGeom prst="ellipse">
            <a:avLst/>
          </a:pr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165">
              <a:spcBef>
                <a:spcPct val="0"/>
              </a:spcBef>
              <a:spcAft>
                <a:spcPct val="0"/>
              </a:spcAft>
            </a:pPr>
            <a:endParaRPr lang="zh-CN" altLang="en-US" sz="1400">
              <a:solidFill>
                <a:schemeClr val="bg1">
                  <a:lumMod val="6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21" name="Oval 14"/>
          <p:cNvSpPr>
            <a:spLocks noChangeArrowheads="1"/>
          </p:cNvSpPr>
          <p:nvPr/>
        </p:nvSpPr>
        <p:spPr bwMode="auto">
          <a:xfrm flipH="1">
            <a:off x="4298618" y="3804415"/>
            <a:ext cx="754873" cy="758304"/>
          </a:xfrm>
          <a:prstGeom prst="ellipse">
            <a:avLst/>
          </a:prstGeom>
          <a:solidFill>
            <a:srgbClr val="C2939C"/>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165">
              <a:spcBef>
                <a:spcPct val="0"/>
              </a:spcBef>
              <a:spcAft>
                <a:spcPct val="0"/>
              </a:spcAft>
            </a:pPr>
            <a:endParaRPr lang="zh-CN" altLang="en-US" sz="1400">
              <a:solidFill>
                <a:schemeClr val="bg1">
                  <a:lumMod val="6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22" name="Oval 16"/>
          <p:cNvSpPr>
            <a:spLocks noChangeArrowheads="1"/>
          </p:cNvSpPr>
          <p:nvPr/>
        </p:nvSpPr>
        <p:spPr bwMode="auto">
          <a:xfrm flipH="1">
            <a:off x="2140359" y="3804415"/>
            <a:ext cx="753158" cy="758304"/>
          </a:xfrm>
          <a:prstGeom prst="ellipse">
            <a:avLst/>
          </a:pr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165">
              <a:spcBef>
                <a:spcPct val="0"/>
              </a:spcBef>
              <a:spcAft>
                <a:spcPct val="0"/>
              </a:spcAft>
            </a:pPr>
            <a:endParaRPr lang="zh-CN" altLang="en-US" sz="1400">
              <a:solidFill>
                <a:schemeClr val="bg1">
                  <a:lumMod val="6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grpSp>
        <p:nvGrpSpPr>
          <p:cNvPr id="23" name="Group 20"/>
          <p:cNvGrpSpPr/>
          <p:nvPr/>
        </p:nvGrpSpPr>
        <p:grpSpPr>
          <a:xfrm flipH="1">
            <a:off x="9296224" y="3967397"/>
            <a:ext cx="423758" cy="427190"/>
            <a:chOff x="0" y="0"/>
            <a:chExt cx="401822" cy="404317"/>
          </a:xfrm>
          <a:solidFill>
            <a:srgbClr val="FDFAF5"/>
          </a:solidFill>
        </p:grpSpPr>
        <p:sp>
          <p:nvSpPr>
            <p:cNvPr id="24" name="品 42"/>
            <p:cNvSpPr>
              <a:spLocks noEditPoints="1" noChangeArrowheads="1"/>
            </p:cNvSpPr>
            <p:nvPr/>
          </p:nvSpPr>
          <p:spPr bwMode="auto">
            <a:xfrm>
              <a:off x="0" y="0"/>
              <a:ext cx="401822" cy="404317"/>
            </a:xfrm>
            <a:custGeom>
              <a:avLst/>
              <a:gdLst>
                <a:gd name="T0" fmla="*/ 661681284 w 121"/>
                <a:gd name="T1" fmla="*/ 0 h 121"/>
                <a:gd name="T2" fmla="*/ 0 w 121"/>
                <a:gd name="T3" fmla="*/ 681087023 h 121"/>
                <a:gd name="T4" fmla="*/ 661681284 w 121"/>
                <a:gd name="T5" fmla="*/ 1351010219 h 121"/>
                <a:gd name="T6" fmla="*/ 1334387766 w 121"/>
                <a:gd name="T7" fmla="*/ 681087023 h 121"/>
                <a:gd name="T8" fmla="*/ 661681284 w 121"/>
                <a:gd name="T9" fmla="*/ 0 h 121"/>
                <a:gd name="T10" fmla="*/ 661681284 w 121"/>
                <a:gd name="T11" fmla="*/ 1239355239 h 121"/>
                <a:gd name="T12" fmla="*/ 110278554 w 121"/>
                <a:gd name="T13" fmla="*/ 681087023 h 121"/>
                <a:gd name="T14" fmla="*/ 661681284 w 121"/>
                <a:gd name="T15" fmla="*/ 111654980 h 121"/>
                <a:gd name="T16" fmla="*/ 1224109212 w 121"/>
                <a:gd name="T17" fmla="*/ 681087023 h 121"/>
                <a:gd name="T18" fmla="*/ 661681284 w 121"/>
                <a:gd name="T19" fmla="*/ 1239355239 h 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121"/>
                <a:gd name="T32" fmla="*/ 121 w 121"/>
                <a:gd name="T33" fmla="*/ 121 h 1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0" h="120">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grpFill/>
            <a:ln w="9525">
              <a:noFill/>
              <a:miter lim="800000"/>
            </a:ln>
          </p:spPr>
          <p:txBody>
            <a:bodyPr/>
            <a:lstStyle/>
            <a:p>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sp>
          <p:nvSpPr>
            <p:cNvPr id="25" name="出品 43"/>
            <p:cNvSpPr>
              <a:spLocks noChangeArrowheads="1"/>
            </p:cNvSpPr>
            <p:nvPr/>
          </p:nvSpPr>
          <p:spPr bwMode="auto">
            <a:xfrm>
              <a:off x="107320" y="97336"/>
              <a:ext cx="139764" cy="199662"/>
            </a:xfrm>
            <a:custGeom>
              <a:avLst/>
              <a:gdLst>
                <a:gd name="T0" fmla="*/ 465094659 w 42"/>
                <a:gd name="T1" fmla="*/ 664415237 h 60"/>
                <a:gd name="T2" fmla="*/ 465094659 w 42"/>
                <a:gd name="T3" fmla="*/ 0 h 60"/>
                <a:gd name="T4" fmla="*/ 0 w 42"/>
                <a:gd name="T5" fmla="*/ 465089335 h 60"/>
                <a:gd name="T6" fmla="*/ 465094659 w 42"/>
                <a:gd name="T7" fmla="*/ 664415237 h 60"/>
                <a:gd name="T8" fmla="*/ 0 60000 65536"/>
                <a:gd name="T9" fmla="*/ 0 60000 65536"/>
                <a:gd name="T10" fmla="*/ 0 60000 65536"/>
                <a:gd name="T11" fmla="*/ 0 60000 65536"/>
                <a:gd name="T12" fmla="*/ 0 w 42"/>
                <a:gd name="T13" fmla="*/ 0 h 60"/>
                <a:gd name="T14" fmla="*/ 42 w 42"/>
                <a:gd name="T15" fmla="*/ 60 h 60"/>
              </a:gdLst>
              <a:ahLst/>
              <a:cxnLst>
                <a:cxn ang="T8">
                  <a:pos x="T0" y="T1"/>
                </a:cxn>
                <a:cxn ang="T9">
                  <a:pos x="T2" y="T3"/>
                </a:cxn>
                <a:cxn ang="T10">
                  <a:pos x="T4" y="T5"/>
                </a:cxn>
                <a:cxn ang="T11">
                  <a:pos x="T6" y="T7"/>
                </a:cxn>
              </a:cxnLst>
              <a:rect l="T12" t="T13" r="T14" b="T15"/>
              <a:pathLst>
                <a:path w="42" h="60">
                  <a:moveTo>
                    <a:pt x="42" y="60"/>
                  </a:moveTo>
                  <a:cubicBezTo>
                    <a:pt x="42" y="0"/>
                    <a:pt x="42" y="0"/>
                    <a:pt x="42" y="0"/>
                  </a:cubicBezTo>
                  <a:cubicBezTo>
                    <a:pt x="0" y="42"/>
                    <a:pt x="0" y="42"/>
                    <a:pt x="0" y="42"/>
                  </a:cubicBezTo>
                  <a:cubicBezTo>
                    <a:pt x="29" y="42"/>
                    <a:pt x="42" y="60"/>
                    <a:pt x="42" y="60"/>
                  </a:cubicBezTo>
                  <a:close/>
                </a:path>
              </a:pathLst>
            </a:custGeom>
            <a:grpFill/>
            <a:ln w="9525">
              <a:noFill/>
              <a:miter lim="800000"/>
            </a:ln>
          </p:spPr>
          <p:txBody>
            <a:bodyPr/>
            <a:lstStyle/>
            <a:p>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26" name="Group 23"/>
          <p:cNvGrpSpPr/>
          <p:nvPr/>
        </p:nvGrpSpPr>
        <p:grpSpPr>
          <a:xfrm flipH="1">
            <a:off x="6738231" y="4018866"/>
            <a:ext cx="410034" cy="356849"/>
            <a:chOff x="0" y="0"/>
            <a:chExt cx="389342" cy="339426"/>
          </a:xfrm>
          <a:solidFill>
            <a:schemeClr val="bg1"/>
          </a:solidFill>
        </p:grpSpPr>
        <p:sp>
          <p:nvSpPr>
            <p:cNvPr id="27" name="品 110"/>
            <p:cNvSpPr>
              <a:spLocks noChangeArrowheads="1"/>
            </p:cNvSpPr>
            <p:nvPr/>
          </p:nvSpPr>
          <p:spPr bwMode="auto">
            <a:xfrm>
              <a:off x="259561" y="102327"/>
              <a:ext cx="102328" cy="102328"/>
            </a:xfrm>
            <a:custGeom>
              <a:avLst/>
              <a:gdLst>
                <a:gd name="T0" fmla="*/ 0 w 41"/>
                <a:gd name="T1" fmla="*/ 242931664 h 41"/>
                <a:gd name="T2" fmla="*/ 18686091 w 41"/>
                <a:gd name="T3" fmla="*/ 255390722 h 41"/>
                <a:gd name="T4" fmla="*/ 255390722 w 41"/>
                <a:gd name="T5" fmla="*/ 18686091 h 41"/>
                <a:gd name="T6" fmla="*/ 242931664 w 41"/>
                <a:gd name="T7" fmla="*/ 0 h 41"/>
                <a:gd name="T8" fmla="*/ 0 w 41"/>
                <a:gd name="T9" fmla="*/ 242931664 h 41"/>
                <a:gd name="T10" fmla="*/ 0 60000 65536"/>
                <a:gd name="T11" fmla="*/ 0 60000 65536"/>
                <a:gd name="T12" fmla="*/ 0 60000 65536"/>
                <a:gd name="T13" fmla="*/ 0 60000 65536"/>
                <a:gd name="T14" fmla="*/ 0 60000 65536"/>
                <a:gd name="T15" fmla="*/ 0 w 41"/>
                <a:gd name="T16" fmla="*/ 0 h 41"/>
                <a:gd name="T17" fmla="*/ 41 w 41"/>
                <a:gd name="T18" fmla="*/ 41 h 41"/>
              </a:gdLst>
              <a:ahLst/>
              <a:cxnLst>
                <a:cxn ang="T10">
                  <a:pos x="T0" y="T1"/>
                </a:cxn>
                <a:cxn ang="T11">
                  <a:pos x="T2" y="T3"/>
                </a:cxn>
                <a:cxn ang="T12">
                  <a:pos x="T4" y="T5"/>
                </a:cxn>
                <a:cxn ang="T13">
                  <a:pos x="T6" y="T7"/>
                </a:cxn>
                <a:cxn ang="T14">
                  <a:pos x="T8" y="T9"/>
                </a:cxn>
              </a:cxnLst>
              <a:rect l="T15" t="T16" r="T17" b="T18"/>
              <a:pathLst>
                <a:path w="41" h="41">
                  <a:moveTo>
                    <a:pt x="0" y="39"/>
                  </a:moveTo>
                  <a:lnTo>
                    <a:pt x="3" y="41"/>
                  </a:lnTo>
                  <a:lnTo>
                    <a:pt x="41" y="3"/>
                  </a:lnTo>
                  <a:lnTo>
                    <a:pt x="39" y="0"/>
                  </a:lnTo>
                  <a:lnTo>
                    <a:pt x="0" y="39"/>
                  </a:lnTo>
                  <a:close/>
                </a:path>
              </a:pathLst>
            </a:custGeom>
            <a:grpFill/>
            <a:ln w="9525">
              <a:noFill/>
              <a:miter lim="800000"/>
            </a:ln>
          </p:spPr>
          <p:txBody>
            <a:bodyPr/>
            <a:lstStyle/>
            <a:p>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sp>
          <p:nvSpPr>
            <p:cNvPr id="28" name="出品 111"/>
            <p:cNvSpPr>
              <a:spLocks noChangeArrowheads="1"/>
            </p:cNvSpPr>
            <p:nvPr/>
          </p:nvSpPr>
          <p:spPr bwMode="auto">
            <a:xfrm>
              <a:off x="237098" y="74873"/>
              <a:ext cx="109814" cy="114806"/>
            </a:xfrm>
            <a:custGeom>
              <a:avLst/>
              <a:gdLst>
                <a:gd name="T0" fmla="*/ 230469637 w 44"/>
                <a:gd name="T1" fmla="*/ 0 h 46"/>
                <a:gd name="T2" fmla="*/ 0 w 44"/>
                <a:gd name="T3" fmla="*/ 242929496 h 46"/>
                <a:gd name="T4" fmla="*/ 37374197 w 44"/>
                <a:gd name="T5" fmla="*/ 286530818 h 46"/>
                <a:gd name="T6" fmla="*/ 274070786 w 44"/>
                <a:gd name="T7" fmla="*/ 49830796 h 46"/>
                <a:gd name="T8" fmla="*/ 230469637 w 44"/>
                <a:gd name="T9" fmla="*/ 0 h 46"/>
                <a:gd name="T10" fmla="*/ 0 60000 65536"/>
                <a:gd name="T11" fmla="*/ 0 60000 65536"/>
                <a:gd name="T12" fmla="*/ 0 60000 65536"/>
                <a:gd name="T13" fmla="*/ 0 60000 65536"/>
                <a:gd name="T14" fmla="*/ 0 60000 65536"/>
                <a:gd name="T15" fmla="*/ 0 w 44"/>
                <a:gd name="T16" fmla="*/ 0 h 46"/>
                <a:gd name="T17" fmla="*/ 44 w 44"/>
                <a:gd name="T18" fmla="*/ 46 h 46"/>
              </a:gdLst>
              <a:ahLst/>
              <a:cxnLst>
                <a:cxn ang="T10">
                  <a:pos x="T0" y="T1"/>
                </a:cxn>
                <a:cxn ang="T11">
                  <a:pos x="T2" y="T3"/>
                </a:cxn>
                <a:cxn ang="T12">
                  <a:pos x="T4" y="T5"/>
                </a:cxn>
                <a:cxn ang="T13">
                  <a:pos x="T6" y="T7"/>
                </a:cxn>
                <a:cxn ang="T14">
                  <a:pos x="T8" y="T9"/>
                </a:cxn>
              </a:cxnLst>
              <a:rect l="T15" t="T16" r="T17" b="T18"/>
              <a:pathLst>
                <a:path w="44" h="46">
                  <a:moveTo>
                    <a:pt x="37" y="0"/>
                  </a:moveTo>
                  <a:lnTo>
                    <a:pt x="0" y="39"/>
                  </a:lnTo>
                  <a:lnTo>
                    <a:pt x="6" y="46"/>
                  </a:lnTo>
                  <a:lnTo>
                    <a:pt x="44" y="8"/>
                  </a:lnTo>
                  <a:lnTo>
                    <a:pt x="37" y="0"/>
                  </a:lnTo>
                  <a:close/>
                </a:path>
              </a:pathLst>
            </a:custGeom>
            <a:grpFill/>
            <a:ln w="9525">
              <a:noFill/>
              <a:miter lim="800000"/>
            </a:ln>
          </p:spPr>
          <p:txBody>
            <a:bodyPr/>
            <a:lstStyle/>
            <a:p>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sp>
          <p:nvSpPr>
            <p:cNvPr id="29" name="出品 112"/>
            <p:cNvSpPr>
              <a:spLocks noChangeArrowheads="1"/>
            </p:cNvSpPr>
            <p:nvPr/>
          </p:nvSpPr>
          <p:spPr bwMode="auto">
            <a:xfrm>
              <a:off x="217132" y="59898"/>
              <a:ext cx="104823" cy="104823"/>
            </a:xfrm>
            <a:custGeom>
              <a:avLst/>
              <a:gdLst>
                <a:gd name="T0" fmla="*/ 0 w 42"/>
                <a:gd name="T1" fmla="*/ 236700317 h 42"/>
                <a:gd name="T2" fmla="*/ 24915429 w 42"/>
                <a:gd name="T3" fmla="*/ 261615746 h 42"/>
                <a:gd name="T4" fmla="*/ 261615746 w 42"/>
                <a:gd name="T5" fmla="*/ 24915429 h 42"/>
                <a:gd name="T6" fmla="*/ 236700317 w 42"/>
                <a:gd name="T7" fmla="*/ 0 h 42"/>
                <a:gd name="T8" fmla="*/ 0 w 42"/>
                <a:gd name="T9" fmla="*/ 236700317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0" y="38"/>
                  </a:moveTo>
                  <a:lnTo>
                    <a:pt x="4" y="42"/>
                  </a:lnTo>
                  <a:lnTo>
                    <a:pt x="42" y="4"/>
                  </a:lnTo>
                  <a:lnTo>
                    <a:pt x="38" y="0"/>
                  </a:lnTo>
                  <a:lnTo>
                    <a:pt x="0" y="38"/>
                  </a:lnTo>
                  <a:close/>
                </a:path>
              </a:pathLst>
            </a:custGeom>
            <a:grpFill/>
            <a:ln w="9525">
              <a:noFill/>
              <a:miter lim="800000"/>
            </a:ln>
          </p:spPr>
          <p:txBody>
            <a:bodyPr/>
            <a:lstStyle/>
            <a:p>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sp>
          <p:nvSpPr>
            <p:cNvPr id="30" name="品 113"/>
            <p:cNvSpPr>
              <a:spLocks noChangeArrowheads="1"/>
            </p:cNvSpPr>
            <p:nvPr/>
          </p:nvSpPr>
          <p:spPr bwMode="auto">
            <a:xfrm>
              <a:off x="189679" y="162226"/>
              <a:ext cx="69882" cy="69882"/>
            </a:xfrm>
            <a:custGeom>
              <a:avLst/>
              <a:gdLst>
                <a:gd name="T0" fmla="*/ 174410497 w 28"/>
                <a:gd name="T1" fmla="*/ 124579640 h 28"/>
                <a:gd name="T2" fmla="*/ 49830858 w 28"/>
                <a:gd name="T3" fmla="*/ 0 h 28"/>
                <a:gd name="T4" fmla="*/ 0 w 28"/>
                <a:gd name="T5" fmla="*/ 124579640 h 28"/>
                <a:gd name="T6" fmla="*/ 56060339 w 28"/>
                <a:gd name="T7" fmla="*/ 174410497 h 28"/>
                <a:gd name="T8" fmla="*/ 174410497 w 28"/>
                <a:gd name="T9" fmla="*/ 124579640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28" y="20"/>
                  </a:moveTo>
                  <a:lnTo>
                    <a:pt x="8" y="0"/>
                  </a:lnTo>
                  <a:lnTo>
                    <a:pt x="0" y="20"/>
                  </a:lnTo>
                  <a:lnTo>
                    <a:pt x="9" y="28"/>
                  </a:lnTo>
                  <a:lnTo>
                    <a:pt x="28" y="20"/>
                  </a:lnTo>
                  <a:close/>
                </a:path>
              </a:pathLst>
            </a:custGeom>
            <a:grpFill/>
            <a:ln w="9525">
              <a:noFill/>
              <a:miter lim="800000"/>
            </a:ln>
          </p:spPr>
          <p:txBody>
            <a:bodyPr/>
            <a:lstStyle/>
            <a:p>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sp>
          <p:nvSpPr>
            <p:cNvPr id="31" name="品 114"/>
            <p:cNvSpPr>
              <a:spLocks noChangeArrowheads="1"/>
            </p:cNvSpPr>
            <p:nvPr/>
          </p:nvSpPr>
          <p:spPr bwMode="auto">
            <a:xfrm>
              <a:off x="172208" y="219628"/>
              <a:ext cx="34941" cy="32446"/>
            </a:xfrm>
            <a:custGeom>
              <a:avLst/>
              <a:gdLst>
                <a:gd name="T0" fmla="*/ 0 w 14"/>
                <a:gd name="T1" fmla="*/ 80980224 h 13"/>
                <a:gd name="T2" fmla="*/ 87205249 w 14"/>
                <a:gd name="T3" fmla="*/ 37375296 h 13"/>
                <a:gd name="T4" fmla="*/ 37374391 w 14"/>
                <a:gd name="T5" fmla="*/ 0 h 13"/>
                <a:gd name="T6" fmla="*/ 0 w 14"/>
                <a:gd name="T7" fmla="*/ 80980224 h 13"/>
                <a:gd name="T8" fmla="*/ 0 60000 65536"/>
                <a:gd name="T9" fmla="*/ 0 60000 65536"/>
                <a:gd name="T10" fmla="*/ 0 60000 65536"/>
                <a:gd name="T11" fmla="*/ 0 60000 65536"/>
                <a:gd name="T12" fmla="*/ 0 w 14"/>
                <a:gd name="T13" fmla="*/ 0 h 13"/>
                <a:gd name="T14" fmla="*/ 14 w 14"/>
                <a:gd name="T15" fmla="*/ 13 h 13"/>
              </a:gdLst>
              <a:ahLst/>
              <a:cxnLst>
                <a:cxn ang="T8">
                  <a:pos x="T0" y="T1"/>
                </a:cxn>
                <a:cxn ang="T9">
                  <a:pos x="T2" y="T3"/>
                </a:cxn>
                <a:cxn ang="T10">
                  <a:pos x="T4" y="T5"/>
                </a:cxn>
                <a:cxn ang="T11">
                  <a:pos x="T6" y="T7"/>
                </a:cxn>
              </a:cxnLst>
              <a:rect l="T12" t="T13" r="T14" b="T15"/>
              <a:pathLst>
                <a:path w="14" h="13">
                  <a:moveTo>
                    <a:pt x="0" y="13"/>
                  </a:moveTo>
                  <a:lnTo>
                    <a:pt x="14" y="6"/>
                  </a:lnTo>
                  <a:lnTo>
                    <a:pt x="6" y="0"/>
                  </a:lnTo>
                  <a:lnTo>
                    <a:pt x="0" y="13"/>
                  </a:lnTo>
                  <a:close/>
                </a:path>
              </a:pathLst>
            </a:custGeom>
            <a:grpFill/>
            <a:ln w="9525">
              <a:noFill/>
              <a:miter lim="800000"/>
            </a:ln>
          </p:spPr>
          <p:txBody>
            <a:bodyPr/>
            <a:lstStyle/>
            <a:p>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sp>
          <p:nvSpPr>
            <p:cNvPr id="32" name="出品 115"/>
            <p:cNvSpPr>
              <a:spLocks noChangeArrowheads="1"/>
            </p:cNvSpPr>
            <p:nvPr/>
          </p:nvSpPr>
          <p:spPr bwMode="auto">
            <a:xfrm>
              <a:off x="319460" y="34941"/>
              <a:ext cx="69882" cy="69882"/>
            </a:xfrm>
            <a:custGeom>
              <a:avLst/>
              <a:gdLst>
                <a:gd name="T0" fmla="*/ 43603872 w 28"/>
                <a:gd name="T1" fmla="*/ 0 h 28"/>
                <a:gd name="T2" fmla="*/ 0 w 28"/>
                <a:gd name="T3" fmla="*/ 49830858 h 28"/>
                <a:gd name="T4" fmla="*/ 124579640 w 28"/>
                <a:gd name="T5" fmla="*/ 174410497 h 28"/>
                <a:gd name="T6" fmla="*/ 174410497 w 28"/>
                <a:gd name="T7" fmla="*/ 124579640 h 28"/>
                <a:gd name="T8" fmla="*/ 43603872 w 28"/>
                <a:gd name="T9" fmla="*/ 0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7" y="0"/>
                  </a:moveTo>
                  <a:lnTo>
                    <a:pt x="0" y="8"/>
                  </a:lnTo>
                  <a:lnTo>
                    <a:pt x="20" y="28"/>
                  </a:lnTo>
                  <a:lnTo>
                    <a:pt x="28" y="20"/>
                  </a:lnTo>
                  <a:lnTo>
                    <a:pt x="7" y="0"/>
                  </a:lnTo>
                  <a:close/>
                </a:path>
              </a:pathLst>
            </a:custGeom>
            <a:grpFill/>
            <a:ln w="9525">
              <a:noFill/>
              <a:miter lim="800000"/>
            </a:ln>
          </p:spPr>
          <p:txBody>
            <a:bodyPr/>
            <a:lstStyle/>
            <a:p>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sp>
          <p:nvSpPr>
            <p:cNvPr id="33" name="品 116"/>
            <p:cNvSpPr>
              <a:spLocks noChangeArrowheads="1"/>
            </p:cNvSpPr>
            <p:nvPr/>
          </p:nvSpPr>
          <p:spPr bwMode="auto">
            <a:xfrm>
              <a:off x="0" y="0"/>
              <a:ext cx="279527" cy="339426"/>
            </a:xfrm>
            <a:custGeom>
              <a:avLst/>
              <a:gdLst>
                <a:gd name="T0" fmla="*/ 647806318 w 112"/>
                <a:gd name="T1" fmla="*/ 629121099 h 136"/>
                <a:gd name="T2" fmla="*/ 516997665 w 112"/>
                <a:gd name="T3" fmla="*/ 629121099 h 136"/>
                <a:gd name="T4" fmla="*/ 516997665 w 112"/>
                <a:gd name="T5" fmla="*/ 803531156 h 136"/>
                <a:gd name="T6" fmla="*/ 43601220 w 112"/>
                <a:gd name="T7" fmla="*/ 803531156 h 136"/>
                <a:gd name="T8" fmla="*/ 43601220 w 112"/>
                <a:gd name="T9" fmla="*/ 199325423 h 136"/>
                <a:gd name="T10" fmla="*/ 647806318 w 112"/>
                <a:gd name="T11" fmla="*/ 199325423 h 136"/>
                <a:gd name="T12" fmla="*/ 647806318 w 112"/>
                <a:gd name="T13" fmla="*/ 249156154 h 136"/>
                <a:gd name="T14" fmla="*/ 697636998 w 112"/>
                <a:gd name="T15" fmla="*/ 199325423 h 136"/>
                <a:gd name="T16" fmla="*/ 697636998 w 112"/>
                <a:gd name="T17" fmla="*/ 37374297 h 136"/>
                <a:gd name="T18" fmla="*/ 604202602 w 112"/>
                <a:gd name="T19" fmla="*/ 37374297 h 136"/>
                <a:gd name="T20" fmla="*/ 604202602 w 112"/>
                <a:gd name="T21" fmla="*/ 124579325 h 136"/>
                <a:gd name="T22" fmla="*/ 591746180 w 112"/>
                <a:gd name="T23" fmla="*/ 124579325 h 136"/>
                <a:gd name="T24" fmla="*/ 591746180 w 112"/>
                <a:gd name="T25" fmla="*/ 0 h 136"/>
                <a:gd name="T26" fmla="*/ 554371923 w 112"/>
                <a:gd name="T27" fmla="*/ 0 h 136"/>
                <a:gd name="T28" fmla="*/ 554371923 w 112"/>
                <a:gd name="T29" fmla="*/ 124579325 h 136"/>
                <a:gd name="T30" fmla="*/ 541915501 w 112"/>
                <a:gd name="T31" fmla="*/ 124579325 h 136"/>
                <a:gd name="T32" fmla="*/ 541915501 w 112"/>
                <a:gd name="T33" fmla="*/ 37374297 h 136"/>
                <a:gd name="T34" fmla="*/ 492082326 w 112"/>
                <a:gd name="T35" fmla="*/ 37374297 h 136"/>
                <a:gd name="T36" fmla="*/ 492082326 w 112"/>
                <a:gd name="T37" fmla="*/ 124579325 h 136"/>
                <a:gd name="T38" fmla="*/ 473396445 w 112"/>
                <a:gd name="T39" fmla="*/ 124579325 h 136"/>
                <a:gd name="T40" fmla="*/ 473396445 w 112"/>
                <a:gd name="T41" fmla="*/ 0 h 136"/>
                <a:gd name="T42" fmla="*/ 448481105 w 112"/>
                <a:gd name="T43" fmla="*/ 0 h 136"/>
                <a:gd name="T44" fmla="*/ 448481105 w 112"/>
                <a:gd name="T45" fmla="*/ 124579325 h 136"/>
                <a:gd name="T46" fmla="*/ 423565766 w 112"/>
                <a:gd name="T47" fmla="*/ 124579325 h 136"/>
                <a:gd name="T48" fmla="*/ 423565766 w 112"/>
                <a:gd name="T49" fmla="*/ 37374297 h 136"/>
                <a:gd name="T50" fmla="*/ 373735086 w 112"/>
                <a:gd name="T51" fmla="*/ 37374297 h 136"/>
                <a:gd name="T52" fmla="*/ 373735086 w 112"/>
                <a:gd name="T53" fmla="*/ 124579325 h 136"/>
                <a:gd name="T54" fmla="*/ 355046710 w 112"/>
                <a:gd name="T55" fmla="*/ 124579325 h 136"/>
                <a:gd name="T56" fmla="*/ 355046710 w 112"/>
                <a:gd name="T57" fmla="*/ 0 h 136"/>
                <a:gd name="T58" fmla="*/ 330131370 w 112"/>
                <a:gd name="T59" fmla="*/ 0 h 136"/>
                <a:gd name="T60" fmla="*/ 330131370 w 112"/>
                <a:gd name="T61" fmla="*/ 124579325 h 136"/>
                <a:gd name="T62" fmla="*/ 317674948 w 112"/>
                <a:gd name="T63" fmla="*/ 124579325 h 136"/>
                <a:gd name="T64" fmla="*/ 317674948 w 112"/>
                <a:gd name="T65" fmla="*/ 37374297 h 136"/>
                <a:gd name="T66" fmla="*/ 267841773 w 112"/>
                <a:gd name="T67" fmla="*/ 37374297 h 136"/>
                <a:gd name="T68" fmla="*/ 267841773 w 112"/>
                <a:gd name="T69" fmla="*/ 124579325 h 136"/>
                <a:gd name="T70" fmla="*/ 249155892 w 112"/>
                <a:gd name="T71" fmla="*/ 124579325 h 136"/>
                <a:gd name="T72" fmla="*/ 249155892 w 112"/>
                <a:gd name="T73" fmla="*/ 0 h 136"/>
                <a:gd name="T74" fmla="*/ 218011094 w 112"/>
                <a:gd name="T75" fmla="*/ 0 h 136"/>
                <a:gd name="T76" fmla="*/ 218011094 w 112"/>
                <a:gd name="T77" fmla="*/ 124579325 h 136"/>
                <a:gd name="T78" fmla="*/ 199325213 w 112"/>
                <a:gd name="T79" fmla="*/ 124579325 h 136"/>
                <a:gd name="T80" fmla="*/ 199325213 w 112"/>
                <a:gd name="T81" fmla="*/ 37374297 h 136"/>
                <a:gd name="T82" fmla="*/ 155721497 w 112"/>
                <a:gd name="T83" fmla="*/ 37374297 h 136"/>
                <a:gd name="T84" fmla="*/ 155721497 w 112"/>
                <a:gd name="T85" fmla="*/ 124579325 h 136"/>
                <a:gd name="T86" fmla="*/ 143265075 w 112"/>
                <a:gd name="T87" fmla="*/ 124579325 h 136"/>
                <a:gd name="T88" fmla="*/ 143265075 w 112"/>
                <a:gd name="T89" fmla="*/ 0 h 136"/>
                <a:gd name="T90" fmla="*/ 105890817 w 112"/>
                <a:gd name="T91" fmla="*/ 0 h 136"/>
                <a:gd name="T92" fmla="*/ 105890817 w 112"/>
                <a:gd name="T93" fmla="*/ 124579325 h 136"/>
                <a:gd name="T94" fmla="*/ 93434396 w 112"/>
                <a:gd name="T95" fmla="*/ 124579325 h 136"/>
                <a:gd name="T96" fmla="*/ 93434396 w 112"/>
                <a:gd name="T97" fmla="*/ 37374297 h 136"/>
                <a:gd name="T98" fmla="*/ 0 w 112"/>
                <a:gd name="T99" fmla="*/ 37374297 h 136"/>
                <a:gd name="T100" fmla="*/ 0 w 112"/>
                <a:gd name="T101" fmla="*/ 149494691 h 136"/>
                <a:gd name="T102" fmla="*/ 0 w 112"/>
                <a:gd name="T103" fmla="*/ 174410057 h 136"/>
                <a:gd name="T104" fmla="*/ 0 w 112"/>
                <a:gd name="T105" fmla="*/ 847132423 h 136"/>
                <a:gd name="T106" fmla="*/ 554371923 w 112"/>
                <a:gd name="T107" fmla="*/ 847132423 h 136"/>
                <a:gd name="T108" fmla="*/ 697636998 w 112"/>
                <a:gd name="T109" fmla="*/ 685181297 h 136"/>
                <a:gd name="T110" fmla="*/ 697636998 w 112"/>
                <a:gd name="T111" fmla="*/ 523227675 h 136"/>
                <a:gd name="T112" fmla="*/ 647806318 w 112"/>
                <a:gd name="T113" fmla="*/ 573060902 h 136"/>
                <a:gd name="T114" fmla="*/ 647806318 w 112"/>
                <a:gd name="T115" fmla="*/ 629121099 h 1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
                <a:gd name="T175" fmla="*/ 0 h 136"/>
                <a:gd name="T176" fmla="*/ 112 w 112"/>
                <a:gd name="T177" fmla="*/ 136 h 1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w="9525">
              <a:noFill/>
              <a:miter lim="800000"/>
            </a:ln>
          </p:spPr>
          <p:txBody>
            <a:bodyPr/>
            <a:lstStyle/>
            <a:p>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sp>
          <p:nvSpPr>
            <p:cNvPr id="34" name="出品 117"/>
            <p:cNvSpPr>
              <a:spLocks noChangeArrowheads="1"/>
            </p:cNvSpPr>
            <p:nvPr/>
          </p:nvSpPr>
          <p:spPr bwMode="auto">
            <a:xfrm>
              <a:off x="49916" y="114806"/>
              <a:ext cx="109814" cy="17471"/>
            </a:xfrm>
            <a:prstGeom prst="rect">
              <a:avLst/>
            </a:prstGeom>
            <a:grpFill/>
            <a:ln w="9525">
              <a:noFill/>
              <a:miter lim="800000"/>
            </a:ln>
          </p:spPr>
          <p:txBody>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endParaRPr lang="zh-CN" altLang="en-US" sz="2000">
                <a:solidFill>
                  <a:schemeClr val="bg1">
                    <a:lumMod val="6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35" name="出品 118"/>
            <p:cNvSpPr>
              <a:spLocks noChangeArrowheads="1"/>
            </p:cNvSpPr>
            <p:nvPr/>
          </p:nvSpPr>
          <p:spPr bwMode="auto">
            <a:xfrm>
              <a:off x="49916" y="154738"/>
              <a:ext cx="109814" cy="17471"/>
            </a:xfrm>
            <a:prstGeom prst="rect">
              <a:avLst/>
            </a:prstGeom>
            <a:grpFill/>
            <a:ln w="9525">
              <a:noFill/>
              <a:miter lim="800000"/>
            </a:ln>
          </p:spPr>
          <p:txBody>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endParaRPr lang="zh-CN" altLang="en-US" sz="2000">
                <a:solidFill>
                  <a:schemeClr val="bg1">
                    <a:lumMod val="6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36" name="品 119"/>
            <p:cNvSpPr>
              <a:spLocks noChangeArrowheads="1"/>
            </p:cNvSpPr>
            <p:nvPr/>
          </p:nvSpPr>
          <p:spPr bwMode="auto">
            <a:xfrm>
              <a:off x="49916" y="199662"/>
              <a:ext cx="109814" cy="14975"/>
            </a:xfrm>
            <a:prstGeom prst="rect">
              <a:avLst/>
            </a:prstGeom>
            <a:grpFill/>
            <a:ln w="9525">
              <a:noFill/>
              <a:miter lim="800000"/>
            </a:ln>
          </p:spPr>
          <p:txBody>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endParaRPr lang="zh-CN" altLang="en-US" sz="2000">
                <a:solidFill>
                  <a:schemeClr val="bg1">
                    <a:lumMod val="6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37" name="7出品 120"/>
            <p:cNvSpPr>
              <a:spLocks noChangeArrowheads="1"/>
            </p:cNvSpPr>
            <p:nvPr/>
          </p:nvSpPr>
          <p:spPr bwMode="auto">
            <a:xfrm>
              <a:off x="49916" y="242091"/>
              <a:ext cx="109814" cy="17471"/>
            </a:xfrm>
            <a:prstGeom prst="rect">
              <a:avLst/>
            </a:prstGeom>
            <a:grpFill/>
            <a:ln w="9525">
              <a:noFill/>
              <a:miter lim="800000"/>
            </a:ln>
          </p:spPr>
          <p:txBody>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endParaRPr lang="zh-CN" altLang="en-US" sz="2000">
                <a:solidFill>
                  <a:schemeClr val="bg1">
                    <a:lumMod val="6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grpSp>
      <p:grpSp>
        <p:nvGrpSpPr>
          <p:cNvPr id="38" name="Group 35"/>
          <p:cNvGrpSpPr/>
          <p:nvPr/>
        </p:nvGrpSpPr>
        <p:grpSpPr>
          <a:xfrm flipH="1">
            <a:off x="2317068" y="3975977"/>
            <a:ext cx="399739" cy="396308"/>
            <a:chOff x="0" y="0"/>
            <a:chExt cx="379359" cy="376864"/>
          </a:xfrm>
          <a:solidFill>
            <a:srgbClr val="FDFAF5"/>
          </a:solidFill>
        </p:grpSpPr>
        <p:sp>
          <p:nvSpPr>
            <p:cNvPr id="39" name="出品 150"/>
            <p:cNvSpPr>
              <a:spLocks noEditPoints="1" noChangeArrowheads="1"/>
            </p:cNvSpPr>
            <p:nvPr/>
          </p:nvSpPr>
          <p:spPr bwMode="auto">
            <a:xfrm>
              <a:off x="0" y="0"/>
              <a:ext cx="379359" cy="376864"/>
            </a:xfrm>
            <a:custGeom>
              <a:avLst/>
              <a:gdLst>
                <a:gd name="T0" fmla="*/ 631200133 w 114"/>
                <a:gd name="T1" fmla="*/ 0 h 114"/>
                <a:gd name="T2" fmla="*/ 0 w 114"/>
                <a:gd name="T3" fmla="*/ 622923134 h 114"/>
                <a:gd name="T4" fmla="*/ 631200133 w 114"/>
                <a:gd name="T5" fmla="*/ 1245846268 h 114"/>
                <a:gd name="T6" fmla="*/ 1262396938 w 114"/>
                <a:gd name="T7" fmla="*/ 622923134 h 114"/>
                <a:gd name="T8" fmla="*/ 631200133 w 114"/>
                <a:gd name="T9" fmla="*/ 0 h 114"/>
                <a:gd name="T10" fmla="*/ 631200133 w 114"/>
                <a:gd name="T11" fmla="*/ 1180275237 h 114"/>
                <a:gd name="T12" fmla="*/ 66441068 w 114"/>
                <a:gd name="T13" fmla="*/ 622923134 h 114"/>
                <a:gd name="T14" fmla="*/ 631200133 w 114"/>
                <a:gd name="T15" fmla="*/ 65571030 h 114"/>
                <a:gd name="T16" fmla="*/ 1195955869 w 114"/>
                <a:gd name="T17" fmla="*/ 622923134 h 114"/>
                <a:gd name="T18" fmla="*/ 631200133 w 114"/>
                <a:gd name="T19" fmla="*/ 1180275237 h 1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114"/>
                <a:gd name="T32" fmla="*/ 114 w 114"/>
                <a:gd name="T33" fmla="*/ 114 h 1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w="9525">
              <a:noFill/>
              <a:miter lim="800000"/>
            </a:ln>
          </p:spPr>
          <p:txBody>
            <a:bodyPr/>
            <a:lstStyle/>
            <a:p>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sp>
          <p:nvSpPr>
            <p:cNvPr id="40" name="151"/>
            <p:cNvSpPr>
              <a:spLocks noChangeArrowheads="1"/>
            </p:cNvSpPr>
            <p:nvPr/>
          </p:nvSpPr>
          <p:spPr bwMode="auto">
            <a:xfrm>
              <a:off x="144756" y="272040"/>
              <a:ext cx="22463" cy="42429"/>
            </a:xfrm>
            <a:prstGeom prst="rect">
              <a:avLst/>
            </a:prstGeom>
            <a:grpFill/>
            <a:ln w="9525">
              <a:noFill/>
              <a:miter lim="800000"/>
            </a:ln>
          </p:spPr>
          <p:txBody>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endParaRPr lang="zh-CN" altLang="en-US" sz="2000">
                <a:solidFill>
                  <a:schemeClr val="bg1">
                    <a:lumMod val="6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41" name="品 152"/>
            <p:cNvSpPr>
              <a:spLocks noChangeArrowheads="1"/>
            </p:cNvSpPr>
            <p:nvPr/>
          </p:nvSpPr>
          <p:spPr bwMode="auto">
            <a:xfrm>
              <a:off x="179697" y="272040"/>
              <a:ext cx="19966" cy="42429"/>
            </a:xfrm>
            <a:prstGeom prst="rect">
              <a:avLst/>
            </a:prstGeom>
            <a:grpFill/>
            <a:ln w="9525">
              <a:noFill/>
              <a:miter lim="800000"/>
            </a:ln>
          </p:spPr>
          <p:txBody>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endParaRPr lang="zh-CN" altLang="en-US" sz="2000">
                <a:solidFill>
                  <a:schemeClr val="bg1">
                    <a:lumMod val="6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42" name="153"/>
            <p:cNvSpPr>
              <a:spLocks noChangeArrowheads="1"/>
            </p:cNvSpPr>
            <p:nvPr/>
          </p:nvSpPr>
          <p:spPr bwMode="auto">
            <a:xfrm>
              <a:off x="214638" y="272040"/>
              <a:ext cx="19966" cy="42429"/>
            </a:xfrm>
            <a:prstGeom prst="rect">
              <a:avLst/>
            </a:prstGeom>
            <a:grpFill/>
            <a:ln w="9525">
              <a:noFill/>
              <a:miter lim="800000"/>
            </a:ln>
          </p:spPr>
          <p:txBody>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endParaRPr lang="zh-CN" altLang="en-US" sz="2000">
                <a:solidFill>
                  <a:schemeClr val="bg1">
                    <a:lumMod val="6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43" name="品 154"/>
            <p:cNvSpPr>
              <a:spLocks noChangeArrowheads="1"/>
            </p:cNvSpPr>
            <p:nvPr/>
          </p:nvSpPr>
          <p:spPr bwMode="auto">
            <a:xfrm>
              <a:off x="117303" y="107318"/>
              <a:ext cx="82362" cy="84857"/>
            </a:xfrm>
            <a:custGeom>
              <a:avLst/>
              <a:gdLst>
                <a:gd name="T0" fmla="*/ 206217976 w 25"/>
                <a:gd name="T1" fmla="*/ 253464465 h 25"/>
                <a:gd name="T2" fmla="*/ 238780616 w 25"/>
                <a:gd name="T3" fmla="*/ 288028418 h 25"/>
                <a:gd name="T4" fmla="*/ 271339962 w 25"/>
                <a:gd name="T5" fmla="*/ 253464465 h 25"/>
                <a:gd name="T6" fmla="*/ 238780616 w 25"/>
                <a:gd name="T7" fmla="*/ 218900511 h 25"/>
                <a:gd name="T8" fmla="*/ 227925304 w 25"/>
                <a:gd name="T9" fmla="*/ 218900511 h 25"/>
                <a:gd name="T10" fmla="*/ 0 w 25"/>
                <a:gd name="T11" fmla="*/ 0 h 25"/>
                <a:gd name="T12" fmla="*/ 206217976 w 25"/>
                <a:gd name="T13" fmla="*/ 253464465 h 25"/>
                <a:gd name="T14" fmla="*/ 206217976 w 25"/>
                <a:gd name="T15" fmla="*/ 253464465 h 25"/>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25"/>
                <a:gd name="T26" fmla="*/ 25 w 25"/>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w="9525">
              <a:noFill/>
              <a:miter lim="800000"/>
            </a:ln>
          </p:spPr>
          <p:txBody>
            <a:bodyPr/>
            <a:lstStyle/>
            <a:p>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sp>
          <p:nvSpPr>
            <p:cNvPr id="44" name="155"/>
            <p:cNvSpPr>
              <a:spLocks noChangeArrowheads="1"/>
            </p:cNvSpPr>
            <p:nvPr/>
          </p:nvSpPr>
          <p:spPr bwMode="auto">
            <a:xfrm>
              <a:off x="67387" y="272040"/>
              <a:ext cx="22463" cy="19966"/>
            </a:xfrm>
            <a:custGeom>
              <a:avLst/>
              <a:gdLst>
                <a:gd name="T0" fmla="*/ 0 w 9"/>
                <a:gd name="T1" fmla="*/ 37371361 h 8"/>
                <a:gd name="T2" fmla="*/ 18689216 w 9"/>
                <a:gd name="T3" fmla="*/ 49830145 h 8"/>
                <a:gd name="T4" fmla="*/ 56065152 w 9"/>
                <a:gd name="T5" fmla="*/ 6229392 h 8"/>
                <a:gd name="T6" fmla="*/ 43605675 w 9"/>
                <a:gd name="T7" fmla="*/ 0 h 8"/>
                <a:gd name="T8" fmla="*/ 0 w 9"/>
                <a:gd name="T9" fmla="*/ 37371361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0" y="6"/>
                  </a:moveTo>
                  <a:lnTo>
                    <a:pt x="3" y="8"/>
                  </a:lnTo>
                  <a:lnTo>
                    <a:pt x="9" y="1"/>
                  </a:lnTo>
                  <a:lnTo>
                    <a:pt x="7" y="0"/>
                  </a:lnTo>
                  <a:lnTo>
                    <a:pt x="0" y="6"/>
                  </a:lnTo>
                  <a:close/>
                </a:path>
              </a:pathLst>
            </a:custGeom>
            <a:grpFill/>
            <a:ln w="9525">
              <a:noFill/>
              <a:miter lim="800000"/>
            </a:ln>
          </p:spPr>
          <p:txBody>
            <a:bodyPr/>
            <a:lstStyle/>
            <a:p>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sp>
          <p:nvSpPr>
            <p:cNvPr id="45" name="品 156"/>
            <p:cNvSpPr>
              <a:spLocks noChangeArrowheads="1"/>
            </p:cNvSpPr>
            <p:nvPr/>
          </p:nvSpPr>
          <p:spPr bwMode="auto">
            <a:xfrm>
              <a:off x="47421" y="227116"/>
              <a:ext cx="27454" cy="14975"/>
            </a:xfrm>
            <a:custGeom>
              <a:avLst/>
              <a:gdLst>
                <a:gd name="T0" fmla="*/ 56061068 w 11"/>
                <a:gd name="T1" fmla="*/ 0 h 6"/>
                <a:gd name="T2" fmla="*/ 0 w 11"/>
                <a:gd name="T3" fmla="*/ 18688800 h 6"/>
                <a:gd name="T4" fmla="*/ 6229562 w 11"/>
                <a:gd name="T5" fmla="*/ 37375104 h 6"/>
                <a:gd name="T6" fmla="*/ 68520192 w 11"/>
                <a:gd name="T7" fmla="*/ 18688800 h 6"/>
                <a:gd name="T8" fmla="*/ 56061068 w 11"/>
                <a:gd name="T9" fmla="*/ 0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9" y="0"/>
                  </a:moveTo>
                  <a:lnTo>
                    <a:pt x="0" y="3"/>
                  </a:lnTo>
                  <a:lnTo>
                    <a:pt x="1" y="6"/>
                  </a:lnTo>
                  <a:lnTo>
                    <a:pt x="11" y="3"/>
                  </a:lnTo>
                  <a:lnTo>
                    <a:pt x="9" y="0"/>
                  </a:lnTo>
                  <a:close/>
                </a:path>
              </a:pathLst>
            </a:custGeom>
            <a:grpFill/>
            <a:ln w="9525">
              <a:noFill/>
              <a:miter lim="800000"/>
            </a:ln>
          </p:spPr>
          <p:txBody>
            <a:bodyPr/>
            <a:lstStyle/>
            <a:p>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sp>
          <p:nvSpPr>
            <p:cNvPr id="46" name="品 157"/>
            <p:cNvSpPr>
              <a:spLocks noChangeArrowheads="1"/>
            </p:cNvSpPr>
            <p:nvPr/>
          </p:nvSpPr>
          <p:spPr bwMode="auto">
            <a:xfrm>
              <a:off x="79865" y="74874"/>
              <a:ext cx="19966" cy="22463"/>
            </a:xfrm>
            <a:custGeom>
              <a:avLst/>
              <a:gdLst>
                <a:gd name="T0" fmla="*/ 0 w 8"/>
                <a:gd name="T1" fmla="*/ 18689216 h 9"/>
                <a:gd name="T2" fmla="*/ 43600753 w 8"/>
                <a:gd name="T3" fmla="*/ 56065152 h 9"/>
                <a:gd name="T4" fmla="*/ 49830145 w 8"/>
                <a:gd name="T5" fmla="*/ 43605675 h 9"/>
                <a:gd name="T6" fmla="*/ 12458784 w 8"/>
                <a:gd name="T7" fmla="*/ 0 h 9"/>
                <a:gd name="T8" fmla="*/ 0 w 8"/>
                <a:gd name="T9" fmla="*/ 18689216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0" y="3"/>
                  </a:moveTo>
                  <a:lnTo>
                    <a:pt x="7" y="9"/>
                  </a:lnTo>
                  <a:lnTo>
                    <a:pt x="8" y="7"/>
                  </a:lnTo>
                  <a:lnTo>
                    <a:pt x="2" y="0"/>
                  </a:lnTo>
                  <a:lnTo>
                    <a:pt x="0" y="3"/>
                  </a:lnTo>
                  <a:close/>
                </a:path>
              </a:pathLst>
            </a:custGeom>
            <a:grpFill/>
            <a:ln w="9525">
              <a:noFill/>
              <a:miter lim="800000"/>
            </a:ln>
          </p:spPr>
          <p:txBody>
            <a:bodyPr/>
            <a:lstStyle/>
            <a:p>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sp>
          <p:nvSpPr>
            <p:cNvPr id="47" name="品 158"/>
            <p:cNvSpPr>
              <a:spLocks noChangeArrowheads="1"/>
            </p:cNvSpPr>
            <p:nvPr/>
          </p:nvSpPr>
          <p:spPr bwMode="auto">
            <a:xfrm>
              <a:off x="49916" y="124789"/>
              <a:ext cx="27454" cy="12480"/>
            </a:xfrm>
            <a:custGeom>
              <a:avLst/>
              <a:gdLst>
                <a:gd name="T0" fmla="*/ 68520192 w 11"/>
                <a:gd name="T1" fmla="*/ 18690048 h 5"/>
                <a:gd name="T2" fmla="*/ 12459124 w 11"/>
                <a:gd name="T3" fmla="*/ 0 h 5"/>
                <a:gd name="T4" fmla="*/ 0 w 11"/>
                <a:gd name="T5" fmla="*/ 18690048 h 5"/>
                <a:gd name="T6" fmla="*/ 62290630 w 11"/>
                <a:gd name="T7" fmla="*/ 31150080 h 5"/>
                <a:gd name="T8" fmla="*/ 68520192 w 11"/>
                <a:gd name="T9" fmla="*/ 18690048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11" y="3"/>
                  </a:moveTo>
                  <a:lnTo>
                    <a:pt x="2" y="0"/>
                  </a:lnTo>
                  <a:lnTo>
                    <a:pt x="0" y="3"/>
                  </a:lnTo>
                  <a:lnTo>
                    <a:pt x="10" y="5"/>
                  </a:lnTo>
                  <a:lnTo>
                    <a:pt x="11" y="3"/>
                  </a:lnTo>
                  <a:close/>
                </a:path>
              </a:pathLst>
            </a:custGeom>
            <a:grpFill/>
            <a:ln w="9525">
              <a:noFill/>
              <a:miter lim="800000"/>
            </a:ln>
          </p:spPr>
          <p:txBody>
            <a:bodyPr/>
            <a:lstStyle/>
            <a:p>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sp>
          <p:nvSpPr>
            <p:cNvPr id="48" name="品 159"/>
            <p:cNvSpPr>
              <a:spLocks noChangeArrowheads="1"/>
            </p:cNvSpPr>
            <p:nvPr/>
          </p:nvSpPr>
          <p:spPr bwMode="auto">
            <a:xfrm>
              <a:off x="187185" y="34941"/>
              <a:ext cx="7488" cy="22463"/>
            </a:xfrm>
            <a:prstGeom prst="rect">
              <a:avLst/>
            </a:prstGeom>
            <a:grpFill/>
            <a:ln w="9525">
              <a:noFill/>
              <a:miter lim="800000"/>
            </a:ln>
          </p:spPr>
          <p:txBody>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endParaRPr lang="zh-CN" altLang="en-US" sz="2000">
                <a:solidFill>
                  <a:schemeClr val="bg1">
                    <a:lumMod val="6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49" name="品 160"/>
            <p:cNvSpPr>
              <a:spLocks noChangeArrowheads="1"/>
            </p:cNvSpPr>
            <p:nvPr/>
          </p:nvSpPr>
          <p:spPr bwMode="auto">
            <a:xfrm>
              <a:off x="119798" y="44924"/>
              <a:ext cx="17471" cy="22463"/>
            </a:xfrm>
            <a:custGeom>
              <a:avLst/>
              <a:gdLst>
                <a:gd name="T0" fmla="*/ 43605120 w 7"/>
                <a:gd name="T1" fmla="*/ 49835413 h 9"/>
                <a:gd name="T2" fmla="*/ 18688978 w 7"/>
                <a:gd name="T3" fmla="*/ 0 h 9"/>
                <a:gd name="T4" fmla="*/ 0 w 7"/>
                <a:gd name="T5" fmla="*/ 12459477 h 9"/>
                <a:gd name="T6" fmla="*/ 24916142 w 7"/>
                <a:gd name="T7" fmla="*/ 56065152 h 9"/>
                <a:gd name="T8" fmla="*/ 43605120 w 7"/>
                <a:gd name="T9" fmla="*/ 49835413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7" y="8"/>
                  </a:moveTo>
                  <a:lnTo>
                    <a:pt x="3" y="0"/>
                  </a:lnTo>
                  <a:lnTo>
                    <a:pt x="0" y="2"/>
                  </a:lnTo>
                  <a:lnTo>
                    <a:pt x="4" y="9"/>
                  </a:lnTo>
                  <a:lnTo>
                    <a:pt x="7" y="8"/>
                  </a:lnTo>
                  <a:close/>
                </a:path>
              </a:pathLst>
            </a:custGeom>
            <a:grpFill/>
            <a:ln w="9525">
              <a:noFill/>
              <a:miter lim="800000"/>
            </a:ln>
          </p:spPr>
          <p:txBody>
            <a:bodyPr/>
            <a:lstStyle/>
            <a:p>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sp>
          <p:nvSpPr>
            <p:cNvPr id="50" name="品 161"/>
            <p:cNvSpPr>
              <a:spLocks noChangeArrowheads="1"/>
            </p:cNvSpPr>
            <p:nvPr/>
          </p:nvSpPr>
          <p:spPr bwMode="auto">
            <a:xfrm>
              <a:off x="234604" y="44924"/>
              <a:ext cx="12480" cy="27454"/>
            </a:xfrm>
            <a:custGeom>
              <a:avLst/>
              <a:gdLst>
                <a:gd name="T0" fmla="*/ 0 w 5"/>
                <a:gd name="T1" fmla="*/ 56061068 h 11"/>
                <a:gd name="T2" fmla="*/ 12460032 w 5"/>
                <a:gd name="T3" fmla="*/ 68520192 h 11"/>
                <a:gd name="T4" fmla="*/ 31150080 w 5"/>
                <a:gd name="T5" fmla="*/ 12459124 h 11"/>
                <a:gd name="T6" fmla="*/ 12460032 w 5"/>
                <a:gd name="T7" fmla="*/ 0 h 11"/>
                <a:gd name="T8" fmla="*/ 0 w 5"/>
                <a:gd name="T9" fmla="*/ 56061068 h 11"/>
                <a:gd name="T10" fmla="*/ 0 60000 65536"/>
                <a:gd name="T11" fmla="*/ 0 60000 65536"/>
                <a:gd name="T12" fmla="*/ 0 60000 65536"/>
                <a:gd name="T13" fmla="*/ 0 60000 65536"/>
                <a:gd name="T14" fmla="*/ 0 60000 65536"/>
                <a:gd name="T15" fmla="*/ 0 w 5"/>
                <a:gd name="T16" fmla="*/ 0 h 11"/>
                <a:gd name="T17" fmla="*/ 5 w 5"/>
                <a:gd name="T18" fmla="*/ 11 h 11"/>
              </a:gdLst>
              <a:ahLst/>
              <a:cxnLst>
                <a:cxn ang="T10">
                  <a:pos x="T0" y="T1"/>
                </a:cxn>
                <a:cxn ang="T11">
                  <a:pos x="T2" y="T3"/>
                </a:cxn>
                <a:cxn ang="T12">
                  <a:pos x="T4" y="T5"/>
                </a:cxn>
                <a:cxn ang="T13">
                  <a:pos x="T6" y="T7"/>
                </a:cxn>
                <a:cxn ang="T14">
                  <a:pos x="T8" y="T9"/>
                </a:cxn>
              </a:cxnLst>
              <a:rect l="T15" t="T16" r="T17" b="T18"/>
              <a:pathLst>
                <a:path w="5" h="11">
                  <a:moveTo>
                    <a:pt x="0" y="9"/>
                  </a:moveTo>
                  <a:lnTo>
                    <a:pt x="2" y="11"/>
                  </a:lnTo>
                  <a:lnTo>
                    <a:pt x="5" y="2"/>
                  </a:lnTo>
                  <a:lnTo>
                    <a:pt x="2" y="0"/>
                  </a:lnTo>
                  <a:lnTo>
                    <a:pt x="0" y="9"/>
                  </a:lnTo>
                  <a:close/>
                </a:path>
              </a:pathLst>
            </a:custGeom>
            <a:grpFill/>
            <a:ln w="9525">
              <a:noFill/>
              <a:miter lim="800000"/>
            </a:ln>
          </p:spPr>
          <p:txBody>
            <a:bodyPr/>
            <a:lstStyle/>
            <a:p>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sp>
          <p:nvSpPr>
            <p:cNvPr id="51" name="品 162"/>
            <p:cNvSpPr>
              <a:spLocks noChangeArrowheads="1"/>
            </p:cNvSpPr>
            <p:nvPr/>
          </p:nvSpPr>
          <p:spPr bwMode="auto">
            <a:xfrm>
              <a:off x="277033" y="272040"/>
              <a:ext cx="22463" cy="19966"/>
            </a:xfrm>
            <a:custGeom>
              <a:avLst/>
              <a:gdLst>
                <a:gd name="T0" fmla="*/ 0 w 9"/>
                <a:gd name="T1" fmla="*/ 6229392 h 8"/>
                <a:gd name="T2" fmla="*/ 49835413 w 9"/>
                <a:gd name="T3" fmla="*/ 49830145 h 8"/>
                <a:gd name="T4" fmla="*/ 56065152 w 9"/>
                <a:gd name="T5" fmla="*/ 37371361 h 8"/>
                <a:gd name="T6" fmla="*/ 18689216 w 9"/>
                <a:gd name="T7" fmla="*/ 0 h 8"/>
                <a:gd name="T8" fmla="*/ 0 w 9"/>
                <a:gd name="T9" fmla="*/ 6229392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0" y="1"/>
                  </a:moveTo>
                  <a:lnTo>
                    <a:pt x="8" y="8"/>
                  </a:lnTo>
                  <a:lnTo>
                    <a:pt x="9" y="6"/>
                  </a:lnTo>
                  <a:lnTo>
                    <a:pt x="3" y="0"/>
                  </a:lnTo>
                  <a:lnTo>
                    <a:pt x="0" y="1"/>
                  </a:lnTo>
                  <a:close/>
                </a:path>
              </a:pathLst>
            </a:custGeom>
            <a:grpFill/>
            <a:ln w="9525">
              <a:noFill/>
              <a:miter lim="800000"/>
            </a:ln>
          </p:spPr>
          <p:txBody>
            <a:bodyPr/>
            <a:lstStyle/>
            <a:p>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sp>
          <p:nvSpPr>
            <p:cNvPr id="52" name="品 163"/>
            <p:cNvSpPr>
              <a:spLocks noChangeArrowheads="1"/>
            </p:cNvSpPr>
            <p:nvPr/>
          </p:nvSpPr>
          <p:spPr bwMode="auto">
            <a:xfrm>
              <a:off x="304486" y="227116"/>
              <a:ext cx="24958" cy="14975"/>
            </a:xfrm>
            <a:custGeom>
              <a:avLst/>
              <a:gdLst>
                <a:gd name="T0" fmla="*/ 0 w 10"/>
                <a:gd name="T1" fmla="*/ 18688800 h 6"/>
                <a:gd name="T2" fmla="*/ 56060660 w 10"/>
                <a:gd name="T3" fmla="*/ 37375104 h 6"/>
                <a:gd name="T4" fmla="*/ 62290176 w 10"/>
                <a:gd name="T5" fmla="*/ 18688800 h 6"/>
                <a:gd name="T6" fmla="*/ 6229517 w 10"/>
                <a:gd name="T7" fmla="*/ 0 h 6"/>
                <a:gd name="T8" fmla="*/ 0 w 10"/>
                <a:gd name="T9" fmla="*/ 18688800 h 6"/>
                <a:gd name="T10" fmla="*/ 0 60000 65536"/>
                <a:gd name="T11" fmla="*/ 0 60000 65536"/>
                <a:gd name="T12" fmla="*/ 0 60000 65536"/>
                <a:gd name="T13" fmla="*/ 0 60000 65536"/>
                <a:gd name="T14" fmla="*/ 0 60000 65536"/>
                <a:gd name="T15" fmla="*/ 0 w 10"/>
                <a:gd name="T16" fmla="*/ 0 h 6"/>
                <a:gd name="T17" fmla="*/ 10 w 10"/>
                <a:gd name="T18" fmla="*/ 6 h 6"/>
              </a:gdLst>
              <a:ahLst/>
              <a:cxnLst>
                <a:cxn ang="T10">
                  <a:pos x="T0" y="T1"/>
                </a:cxn>
                <a:cxn ang="T11">
                  <a:pos x="T2" y="T3"/>
                </a:cxn>
                <a:cxn ang="T12">
                  <a:pos x="T4" y="T5"/>
                </a:cxn>
                <a:cxn ang="T13">
                  <a:pos x="T6" y="T7"/>
                </a:cxn>
                <a:cxn ang="T14">
                  <a:pos x="T8" y="T9"/>
                </a:cxn>
              </a:cxnLst>
              <a:rect l="T15" t="T16" r="T17" b="T18"/>
              <a:pathLst>
                <a:path w="10" h="6">
                  <a:moveTo>
                    <a:pt x="0" y="3"/>
                  </a:moveTo>
                  <a:lnTo>
                    <a:pt x="9" y="6"/>
                  </a:lnTo>
                  <a:lnTo>
                    <a:pt x="10" y="3"/>
                  </a:lnTo>
                  <a:lnTo>
                    <a:pt x="1" y="0"/>
                  </a:lnTo>
                  <a:lnTo>
                    <a:pt x="0" y="3"/>
                  </a:lnTo>
                  <a:close/>
                </a:path>
              </a:pathLst>
            </a:custGeom>
            <a:grpFill/>
            <a:ln w="9525">
              <a:noFill/>
              <a:miter lim="800000"/>
            </a:ln>
          </p:spPr>
          <p:txBody>
            <a:bodyPr/>
            <a:lstStyle/>
            <a:p>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sp>
          <p:nvSpPr>
            <p:cNvPr id="53" name="164"/>
            <p:cNvSpPr>
              <a:spLocks noChangeArrowheads="1"/>
            </p:cNvSpPr>
            <p:nvPr/>
          </p:nvSpPr>
          <p:spPr bwMode="auto">
            <a:xfrm>
              <a:off x="274536" y="74874"/>
              <a:ext cx="22463" cy="22463"/>
            </a:xfrm>
            <a:custGeom>
              <a:avLst/>
              <a:gdLst>
                <a:gd name="T0" fmla="*/ 56065152 w 9"/>
                <a:gd name="T1" fmla="*/ 18689216 h 9"/>
                <a:gd name="T2" fmla="*/ 49835413 w 9"/>
                <a:gd name="T3" fmla="*/ 0 h 9"/>
                <a:gd name="T4" fmla="*/ 0 w 9"/>
                <a:gd name="T5" fmla="*/ 43605675 h 9"/>
                <a:gd name="T6" fmla="*/ 12459477 w 9"/>
                <a:gd name="T7" fmla="*/ 56065152 h 9"/>
                <a:gd name="T8" fmla="*/ 56065152 w 9"/>
                <a:gd name="T9" fmla="*/ 18689216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9" y="3"/>
                  </a:moveTo>
                  <a:lnTo>
                    <a:pt x="8" y="0"/>
                  </a:lnTo>
                  <a:lnTo>
                    <a:pt x="0" y="7"/>
                  </a:lnTo>
                  <a:lnTo>
                    <a:pt x="2" y="9"/>
                  </a:lnTo>
                  <a:lnTo>
                    <a:pt x="9" y="3"/>
                  </a:lnTo>
                  <a:close/>
                </a:path>
              </a:pathLst>
            </a:custGeom>
            <a:grpFill/>
            <a:ln w="9525">
              <a:noFill/>
              <a:miter lim="800000"/>
            </a:ln>
          </p:spPr>
          <p:txBody>
            <a:bodyPr/>
            <a:lstStyle/>
            <a:p>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sp>
          <p:nvSpPr>
            <p:cNvPr id="54" name="品 165"/>
            <p:cNvSpPr>
              <a:spLocks noChangeArrowheads="1"/>
            </p:cNvSpPr>
            <p:nvPr/>
          </p:nvSpPr>
          <p:spPr bwMode="auto">
            <a:xfrm>
              <a:off x="299494" y="124789"/>
              <a:ext cx="27454" cy="12480"/>
            </a:xfrm>
            <a:custGeom>
              <a:avLst/>
              <a:gdLst>
                <a:gd name="T0" fmla="*/ 62290630 w 11"/>
                <a:gd name="T1" fmla="*/ 0 h 5"/>
                <a:gd name="T2" fmla="*/ 0 w 11"/>
                <a:gd name="T3" fmla="*/ 18690048 h 5"/>
                <a:gd name="T4" fmla="*/ 12459124 w 11"/>
                <a:gd name="T5" fmla="*/ 31150080 h 5"/>
                <a:gd name="T6" fmla="*/ 68520192 w 11"/>
                <a:gd name="T7" fmla="*/ 18690048 h 5"/>
                <a:gd name="T8" fmla="*/ 62290630 w 11"/>
                <a:gd name="T9" fmla="*/ 0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10" y="0"/>
                  </a:moveTo>
                  <a:lnTo>
                    <a:pt x="0" y="3"/>
                  </a:lnTo>
                  <a:lnTo>
                    <a:pt x="2" y="5"/>
                  </a:lnTo>
                  <a:lnTo>
                    <a:pt x="11" y="3"/>
                  </a:lnTo>
                  <a:lnTo>
                    <a:pt x="10" y="0"/>
                  </a:lnTo>
                  <a:close/>
                </a:path>
              </a:pathLst>
            </a:custGeom>
            <a:grpFill/>
            <a:ln w="9525">
              <a:noFill/>
              <a:miter lim="800000"/>
            </a:ln>
          </p:spPr>
          <p:txBody>
            <a:bodyPr/>
            <a:lstStyle/>
            <a:p>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sp>
          <p:nvSpPr>
            <p:cNvPr id="55" name="167"/>
            <p:cNvSpPr>
              <a:spLocks noChangeArrowheads="1"/>
            </p:cNvSpPr>
            <p:nvPr/>
          </p:nvSpPr>
          <p:spPr bwMode="auto">
            <a:xfrm>
              <a:off x="316965" y="177200"/>
              <a:ext cx="27454" cy="7488"/>
            </a:xfrm>
            <a:prstGeom prst="rect">
              <a:avLst/>
            </a:prstGeom>
            <a:grpFill/>
            <a:ln w="9525">
              <a:noFill/>
              <a:miter lim="800000"/>
            </a:ln>
          </p:spPr>
          <p:txBody>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endParaRPr lang="zh-CN" altLang="en-US" sz="2000">
                <a:solidFill>
                  <a:schemeClr val="bg1">
                    <a:lumMod val="6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grpSp>
      <p:grpSp>
        <p:nvGrpSpPr>
          <p:cNvPr id="56" name="Group 54"/>
          <p:cNvGrpSpPr/>
          <p:nvPr/>
        </p:nvGrpSpPr>
        <p:grpSpPr>
          <a:xfrm flipH="1">
            <a:off x="4513066" y="4027446"/>
            <a:ext cx="315674" cy="410033"/>
            <a:chOff x="0" y="0"/>
            <a:chExt cx="299494" cy="389342"/>
          </a:xfrm>
          <a:solidFill>
            <a:srgbClr val="FDFAF5"/>
          </a:solidFill>
        </p:grpSpPr>
        <p:sp>
          <p:nvSpPr>
            <p:cNvPr id="57" name="品 170"/>
            <p:cNvSpPr>
              <a:spLocks noChangeArrowheads="1"/>
            </p:cNvSpPr>
            <p:nvPr/>
          </p:nvSpPr>
          <p:spPr bwMode="auto">
            <a:xfrm>
              <a:off x="0" y="112310"/>
              <a:ext cx="299494" cy="277032"/>
            </a:xfrm>
            <a:custGeom>
              <a:avLst/>
              <a:gdLst>
                <a:gd name="T0" fmla="*/ 498314756 w 90"/>
                <a:gd name="T1" fmla="*/ 924659386 h 83"/>
                <a:gd name="T2" fmla="*/ 996629512 w 90"/>
                <a:gd name="T3" fmla="*/ 0 h 83"/>
                <a:gd name="T4" fmla="*/ 0 w 90"/>
                <a:gd name="T5" fmla="*/ 0 h 83"/>
                <a:gd name="T6" fmla="*/ 498314756 w 90"/>
                <a:gd name="T7" fmla="*/ 924659386 h 83"/>
                <a:gd name="T8" fmla="*/ 0 60000 65536"/>
                <a:gd name="T9" fmla="*/ 0 60000 65536"/>
                <a:gd name="T10" fmla="*/ 0 60000 65536"/>
                <a:gd name="T11" fmla="*/ 0 60000 65536"/>
                <a:gd name="T12" fmla="*/ 0 w 90"/>
                <a:gd name="T13" fmla="*/ 0 h 83"/>
                <a:gd name="T14" fmla="*/ 90 w 90"/>
                <a:gd name="T15" fmla="*/ 83 h 83"/>
              </a:gdLst>
              <a:ahLst/>
              <a:cxnLst>
                <a:cxn ang="T8">
                  <a:pos x="T0" y="T1"/>
                </a:cxn>
                <a:cxn ang="T9">
                  <a:pos x="T2" y="T3"/>
                </a:cxn>
                <a:cxn ang="T10">
                  <a:pos x="T4" y="T5"/>
                </a:cxn>
                <a:cxn ang="T11">
                  <a:pos x="T6" y="T7"/>
                </a:cxn>
              </a:cxnLst>
              <a:rect l="T12" t="T13" r="T14" b="T15"/>
              <a:pathLst>
                <a:path w="90" h="83">
                  <a:moveTo>
                    <a:pt x="45" y="83"/>
                  </a:moveTo>
                  <a:cubicBezTo>
                    <a:pt x="90" y="59"/>
                    <a:pt x="90" y="0"/>
                    <a:pt x="90" y="0"/>
                  </a:cubicBezTo>
                  <a:cubicBezTo>
                    <a:pt x="0" y="0"/>
                    <a:pt x="0" y="0"/>
                    <a:pt x="0" y="0"/>
                  </a:cubicBezTo>
                  <a:cubicBezTo>
                    <a:pt x="0" y="0"/>
                    <a:pt x="0" y="59"/>
                    <a:pt x="45" y="83"/>
                  </a:cubicBezTo>
                  <a:close/>
                </a:path>
              </a:pathLst>
            </a:custGeom>
            <a:grpFill/>
            <a:ln w="9525">
              <a:noFill/>
              <a:miter lim="800000"/>
            </a:ln>
          </p:spPr>
          <p:txBody>
            <a:bodyPr/>
            <a:lstStyle/>
            <a:p>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sp>
          <p:nvSpPr>
            <p:cNvPr id="58" name="171"/>
            <p:cNvSpPr>
              <a:spLocks noChangeArrowheads="1"/>
            </p:cNvSpPr>
            <p:nvPr/>
          </p:nvSpPr>
          <p:spPr bwMode="auto">
            <a:xfrm>
              <a:off x="0" y="0"/>
              <a:ext cx="299494" cy="94840"/>
            </a:xfrm>
            <a:custGeom>
              <a:avLst/>
              <a:gdLst>
                <a:gd name="T0" fmla="*/ 930188431 w 90"/>
                <a:gd name="T1" fmla="*/ 0 h 29"/>
                <a:gd name="T2" fmla="*/ 753007781 w 90"/>
                <a:gd name="T3" fmla="*/ 171124063 h 29"/>
                <a:gd name="T4" fmla="*/ 575830458 w 90"/>
                <a:gd name="T5" fmla="*/ 0 h 29"/>
                <a:gd name="T6" fmla="*/ 431873676 w 90"/>
                <a:gd name="T7" fmla="*/ 0 h 29"/>
                <a:gd name="T8" fmla="*/ 254693025 w 90"/>
                <a:gd name="T9" fmla="*/ 171124063 h 29"/>
                <a:gd name="T10" fmla="*/ 77515703 w 90"/>
                <a:gd name="T11" fmla="*/ 0 h 29"/>
                <a:gd name="T12" fmla="*/ 0 w 90"/>
                <a:gd name="T13" fmla="*/ 0 h 29"/>
                <a:gd name="T14" fmla="*/ 0 w 90"/>
                <a:gd name="T15" fmla="*/ 310159503 h 29"/>
                <a:gd name="T16" fmla="*/ 996629512 w 90"/>
                <a:gd name="T17" fmla="*/ 310159503 h 29"/>
                <a:gd name="T18" fmla="*/ 996629512 w 90"/>
                <a:gd name="T19" fmla="*/ 0 h 29"/>
                <a:gd name="T20" fmla="*/ 930188431 w 90"/>
                <a:gd name="T21" fmla="*/ 0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29"/>
                <a:gd name="T35" fmla="*/ 90 w 90"/>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28">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w="9525">
              <a:noFill/>
              <a:miter lim="800000"/>
            </a:ln>
          </p:spPr>
          <p:txBody>
            <a:bodyPr/>
            <a:lstStyle/>
            <a:p>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grpSp>
      <p:sp>
        <p:nvSpPr>
          <p:cNvPr id="59" name="剪去对角的淘品 49"/>
          <p:cNvSpPr/>
          <p:nvPr/>
        </p:nvSpPr>
        <p:spPr>
          <a:xfrm flipH="1">
            <a:off x="6026241" y="1771406"/>
            <a:ext cx="4645902" cy="1875175"/>
          </a:xfrm>
          <a:prstGeom prst="snip2DiagRect">
            <a:avLst/>
          </a:pr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165" eaLnBrk="1" fontAlgn="auto" hangingPunct="1">
              <a:spcBef>
                <a:spcPct val="0"/>
              </a:spcBef>
              <a:spcAft>
                <a:spcPct val="0"/>
              </a:spcAft>
              <a:defRPr/>
            </a:pPr>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sp>
        <p:nvSpPr>
          <p:cNvPr id="60" name="104"/>
          <p:cNvSpPr>
            <a:spLocks noChangeArrowheads="1"/>
          </p:cNvSpPr>
          <p:nvPr/>
        </p:nvSpPr>
        <p:spPr bwMode="auto">
          <a:xfrm flipH="1">
            <a:off x="6384707" y="2125201"/>
            <a:ext cx="1164395" cy="37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7" tIns="34283" rIns="68567" bIns="34283">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algn="r" eaLnBrk="1" hangingPunct="1"/>
            <a:r>
              <a:rPr lang="zh-CN" altLang="en-US" sz="2000" b="1" dirty="0">
                <a:solidFill>
                  <a:srgbClr val="FDFAF5"/>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zh-CN" sz="2000" b="1" dirty="0">
              <a:solidFill>
                <a:srgbClr val="FDFAF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 name="47"/>
          <p:cNvSpPr>
            <a:spLocks noChangeArrowheads="1"/>
          </p:cNvSpPr>
          <p:nvPr/>
        </p:nvSpPr>
        <p:spPr bwMode="auto">
          <a:xfrm flipH="1">
            <a:off x="6360794" y="2591844"/>
            <a:ext cx="3752063" cy="5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7" tIns="34283" rIns="68567" bIns="34283">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algn="r" eaLnBrk="1" hangingPunct="1">
              <a:lnSpc>
                <a:spcPct val="120000"/>
              </a:lnSpc>
            </a:pPr>
            <a:r>
              <a:rPr lang="zh-CN" altLang="en-US" sz="1400" dirty="0">
                <a:solidFill>
                  <a:srgbClr val="FDFAF5"/>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zh-CN" altLang="en-US" sz="1400" dirty="0">
              <a:solidFill>
                <a:srgbClr val="FDFAF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2" name="TextBox 11"/>
          <p:cNvSpPr txBox="1">
            <a:spLocks noChangeArrowheads="1"/>
          </p:cNvSpPr>
          <p:nvPr/>
        </p:nvSpPr>
        <p:spPr bwMode="auto">
          <a:xfrm>
            <a:off x="8621400" y="5183824"/>
            <a:ext cx="1978174" cy="923330"/>
          </a:xfrm>
          <a:prstGeom prst="rect">
            <a:avLst/>
          </a:prstGeom>
          <a:noFill/>
          <a:ln>
            <a:noFill/>
          </a:ln>
          <a:effectLst/>
        </p:spPr>
        <p:txBody>
          <a:bodyPr wrap="square">
            <a:spAutoFit/>
          </a:bodyPr>
          <a:lstStyle>
            <a:lvl1pPr eaLnBrk="0" hangingPunct="0">
              <a:defRPr>
                <a:solidFill>
                  <a:schemeClr val="tx1"/>
                </a:solidFill>
                <a:latin typeface="Arial" panose="020B0604020202020204"/>
                <a:ea typeface="宋体" panose="02010600030101010101" pitchFamily="2" charset="-122"/>
              </a:defRPr>
            </a:lvl1pPr>
            <a:lvl2pPr marL="742950" indent="-285750" eaLnBrk="0" hangingPunct="0">
              <a:defRPr>
                <a:solidFill>
                  <a:schemeClr val="tx1"/>
                </a:solidFill>
                <a:latin typeface="Arial" panose="020B0604020202020204"/>
                <a:ea typeface="宋体" panose="02010600030101010101" pitchFamily="2" charset="-122"/>
              </a:defRPr>
            </a:lvl2pPr>
            <a:lvl3pPr marL="1143000" indent="-228600" eaLnBrk="0" hangingPunct="0">
              <a:defRPr>
                <a:solidFill>
                  <a:schemeClr val="tx1"/>
                </a:solidFill>
                <a:latin typeface="Arial" panose="020B0604020202020204"/>
                <a:ea typeface="宋体" panose="02010600030101010101" pitchFamily="2" charset="-122"/>
              </a:defRPr>
            </a:lvl3pPr>
            <a:lvl4pPr marL="1600200" indent="-228600" eaLnBrk="0" hangingPunct="0">
              <a:defRPr>
                <a:solidFill>
                  <a:schemeClr val="tx1"/>
                </a:solidFill>
                <a:latin typeface="Arial" panose="020B0604020202020204"/>
                <a:ea typeface="宋体" panose="02010600030101010101" pitchFamily="2" charset="-122"/>
              </a:defRPr>
            </a:lvl4pPr>
            <a:lvl5pPr marL="2057400" indent="-228600" eaLnBrk="0" hangingPunct="0">
              <a:defRPr>
                <a:solidFill>
                  <a:schemeClr val="tx1"/>
                </a:solidFill>
                <a:latin typeface="Arial" panose="020B060402020202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9pPr>
          </a:lstStyle>
          <a:p>
            <a:pPr algn="ctr">
              <a:lnSpc>
                <a:spcPct val="150000"/>
              </a:lnSpc>
            </a:pPr>
            <a:r>
              <a:rPr lang="zh-CN" altLang="en-US" sz="1200" dirty="0">
                <a:solidFill>
                  <a:srgbClr val="B57D88"/>
                </a:solidFill>
                <a:latin typeface="微软雅黑" panose="020B0503020204020204" pitchFamily="34" charset="-122"/>
                <a:ea typeface="微软雅黑" panose="020B0503020204020204" pitchFamily="34" charset="-122"/>
              </a:rPr>
              <a:t>拟创新点</a:t>
            </a:r>
            <a:r>
              <a:rPr lang="en-US" altLang="zh-CN" sz="1200" dirty="0">
                <a:solidFill>
                  <a:srgbClr val="B57D88"/>
                </a:solidFill>
                <a:latin typeface="微软雅黑" panose="020B0503020204020204" pitchFamily="34" charset="-122"/>
                <a:ea typeface="微软雅黑" panose="020B0503020204020204" pitchFamily="34" charset="-122"/>
              </a:rPr>
              <a:t>?</a:t>
            </a:r>
            <a:r>
              <a:rPr lang="zh-CN" altLang="en-US" sz="1200" dirty="0">
                <a:solidFill>
                  <a:srgbClr val="B57D88"/>
                </a:solidFill>
                <a:latin typeface="微软雅黑" panose="020B0503020204020204" pitchFamily="34" charset="-122"/>
                <a:ea typeface="微软雅黑" panose="020B0503020204020204" pitchFamily="34" charset="-122"/>
              </a:rPr>
              <a:t>理论与</a:t>
            </a:r>
            <a:r>
              <a:rPr lang="en-US" altLang="zh-CN" sz="1200" dirty="0">
                <a:solidFill>
                  <a:srgbClr val="B57D88"/>
                </a:solidFill>
                <a:latin typeface="微软雅黑" panose="020B0503020204020204" pitchFamily="34" charset="-122"/>
                <a:ea typeface="微软雅黑" panose="020B0503020204020204" pitchFamily="34" charset="-122"/>
              </a:rPr>
              <a:t>(</a:t>
            </a:r>
            <a:r>
              <a:rPr lang="zh-CN" altLang="en-US" sz="1200" dirty="0">
                <a:solidFill>
                  <a:srgbClr val="B57D88"/>
                </a:solidFill>
                <a:latin typeface="微软雅黑" panose="020B0503020204020204" pitchFamily="34" charset="-122"/>
                <a:ea typeface="微软雅黑" panose="020B0503020204020204" pitchFamily="34" charset="-122"/>
              </a:rPr>
              <a:t>或</a:t>
            </a:r>
            <a:r>
              <a:rPr lang="en-US" altLang="zh-CN" sz="1200" dirty="0">
                <a:solidFill>
                  <a:srgbClr val="B57D88"/>
                </a:solidFill>
                <a:latin typeface="微软雅黑" panose="020B0503020204020204" pitchFamily="34" charset="-122"/>
                <a:ea typeface="微软雅黑" panose="020B0503020204020204" pitchFamily="34" charset="-122"/>
              </a:rPr>
              <a:t>)</a:t>
            </a:r>
            <a:r>
              <a:rPr lang="zh-CN" altLang="en-US" sz="1200" dirty="0">
                <a:solidFill>
                  <a:srgbClr val="B57D88"/>
                </a:solidFill>
                <a:latin typeface="微软雅黑" panose="020B0503020204020204" pitchFamily="34" charset="-122"/>
                <a:ea typeface="微软雅黑" panose="020B0503020204020204" pitchFamily="34" charset="-122"/>
              </a:rPr>
              <a:t>实践意义是什么</a:t>
            </a:r>
            <a:r>
              <a:rPr lang="en-US" altLang="zh-CN" sz="1200" dirty="0">
                <a:solidFill>
                  <a:srgbClr val="B57D88"/>
                </a:solidFill>
                <a:latin typeface="微软雅黑" panose="020B0503020204020204" pitchFamily="34" charset="-122"/>
                <a:ea typeface="微软雅黑" panose="020B0503020204020204" pitchFamily="34" charset="-122"/>
              </a:rPr>
              <a:t>?</a:t>
            </a:r>
            <a:r>
              <a:rPr lang="zh-CN" altLang="en-US" sz="1200" dirty="0">
                <a:solidFill>
                  <a:srgbClr val="B57D88"/>
                </a:solidFill>
                <a:latin typeface="微软雅黑" panose="020B0503020204020204" pitchFamily="34" charset="-122"/>
                <a:ea typeface="微软雅黑" panose="020B0503020204020204" pitchFamily="34" charset="-122"/>
              </a:rPr>
              <a:t>首先要适当介绍历史背景和理论根据</a:t>
            </a:r>
            <a:endParaRPr lang="en-US" altLang="zh-CN" sz="900" dirty="0">
              <a:solidFill>
                <a:srgbClr val="B57D88"/>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63" name="TextBox 11"/>
          <p:cNvSpPr txBox="1">
            <a:spLocks noChangeArrowheads="1"/>
          </p:cNvSpPr>
          <p:nvPr/>
        </p:nvSpPr>
        <p:spPr bwMode="auto">
          <a:xfrm>
            <a:off x="8983680" y="4672011"/>
            <a:ext cx="1309904" cy="400111"/>
          </a:xfrm>
          <a:prstGeom prst="rect">
            <a:avLst/>
          </a:prstGeom>
          <a:noFill/>
          <a:ln>
            <a:noFill/>
          </a:ln>
          <a:effectLst/>
        </p:spPr>
        <p:txBody>
          <a:bodyPr wrap="square">
            <a:spAutoFit/>
          </a:bodyPr>
          <a:lstStyle>
            <a:defPPr>
              <a:defRPr lang="zh-CN"/>
            </a:defPPr>
            <a:lvl1pPr fontAlgn="auto">
              <a:spcBef>
                <a:spcPct val="0"/>
              </a:spcBef>
              <a:spcAft>
                <a:spcPct val="0"/>
              </a:spcAft>
              <a:defRPr sz="2000" b="1" kern="0">
                <a:solidFill>
                  <a:srgbClr val="5F4A71"/>
                </a:solidFill>
                <a:latin typeface="微软雅黑" panose="020B0503020204020204" pitchFamily="34" charset="-122"/>
                <a:ea typeface="微软雅黑" panose="020B0503020204020204" pitchFamily="34" charset="-122"/>
                <a:cs typeface="+mn-ea"/>
              </a:defRPr>
            </a:lvl1pPr>
            <a:lvl2pPr marL="742950" indent="-285750" eaLnBrk="0" hangingPunct="0">
              <a:defRPr>
                <a:latin typeface="Arial" panose="020B0604020202020204"/>
                <a:ea typeface="宋体" panose="02010600030101010101" pitchFamily="2" charset="-122"/>
              </a:defRPr>
            </a:lvl2pPr>
            <a:lvl3pPr marL="1143000" indent="-228600" eaLnBrk="0" hangingPunct="0">
              <a:defRPr>
                <a:latin typeface="Arial" panose="020B0604020202020204"/>
                <a:ea typeface="宋体" panose="02010600030101010101" pitchFamily="2" charset="-122"/>
              </a:defRPr>
            </a:lvl3pPr>
            <a:lvl4pPr marL="1600200" indent="-228600" eaLnBrk="0" hangingPunct="0">
              <a:defRPr>
                <a:latin typeface="Arial" panose="020B0604020202020204"/>
                <a:ea typeface="宋体" panose="02010600030101010101" pitchFamily="2" charset="-122"/>
              </a:defRPr>
            </a:lvl4pPr>
            <a:lvl5pPr marL="2057400" indent="-228600" eaLnBrk="0" hangingPunct="0">
              <a:defRPr>
                <a:latin typeface="Arial" panose="020B0604020202020204"/>
                <a:ea typeface="宋体" panose="02010600030101010101" pitchFamily="2" charset="-122"/>
              </a:defRPr>
            </a:lvl5pPr>
            <a:lvl6pPr marL="2514600" indent="-228600" eaLnBrk="0" fontAlgn="base" hangingPunct="0">
              <a:spcBef>
                <a:spcPct val="0"/>
              </a:spcBef>
              <a:spcAft>
                <a:spcPct val="0"/>
              </a:spcAft>
              <a:defRPr>
                <a:latin typeface="Arial" panose="020B0604020202020204"/>
                <a:ea typeface="宋体" panose="02010600030101010101" pitchFamily="2" charset="-122"/>
              </a:defRPr>
            </a:lvl6pPr>
            <a:lvl7pPr marL="2971800" indent="-228600" eaLnBrk="0" fontAlgn="base" hangingPunct="0">
              <a:spcBef>
                <a:spcPct val="0"/>
              </a:spcBef>
              <a:spcAft>
                <a:spcPct val="0"/>
              </a:spcAft>
              <a:defRPr>
                <a:latin typeface="Arial" panose="020B0604020202020204"/>
                <a:ea typeface="宋体" panose="02010600030101010101" pitchFamily="2" charset="-122"/>
              </a:defRPr>
            </a:lvl7pPr>
            <a:lvl8pPr marL="3429000" indent="-228600" eaLnBrk="0" fontAlgn="base" hangingPunct="0">
              <a:spcBef>
                <a:spcPct val="0"/>
              </a:spcBef>
              <a:spcAft>
                <a:spcPct val="0"/>
              </a:spcAft>
              <a:defRPr>
                <a:latin typeface="Arial" panose="020B0604020202020204"/>
                <a:ea typeface="宋体" panose="02010600030101010101" pitchFamily="2" charset="-122"/>
              </a:defRPr>
            </a:lvl8pPr>
            <a:lvl9pPr marL="3886200" indent="-228600" eaLnBrk="0" fontAlgn="base" hangingPunct="0">
              <a:spcBef>
                <a:spcPct val="0"/>
              </a:spcBef>
              <a:spcAft>
                <a:spcPct val="0"/>
              </a:spcAft>
              <a:defRPr>
                <a:latin typeface="Arial" panose="020B0604020202020204"/>
                <a:ea typeface="宋体" panose="02010600030101010101" pitchFamily="2" charset="-122"/>
              </a:defRPr>
            </a:lvl9pPr>
          </a:lstStyle>
          <a:p>
            <a:r>
              <a:rPr lang="zh-CN" altLang="en-US" dirty="0" smtClean="0">
                <a:solidFill>
                  <a:srgbClr val="B57D88"/>
                </a:solidFill>
                <a:sym typeface="+mn-lt"/>
              </a:rPr>
              <a:t>添加</a:t>
            </a:r>
            <a:r>
              <a:rPr lang="zh-CN" altLang="en-US" dirty="0">
                <a:solidFill>
                  <a:srgbClr val="B57D88"/>
                </a:solidFill>
                <a:sym typeface="+mn-lt"/>
              </a:rPr>
              <a:t>标题    </a:t>
            </a:r>
            <a:endParaRPr lang="en-US" altLang="zh-CN" dirty="0">
              <a:solidFill>
                <a:srgbClr val="B57D88"/>
              </a:solidFill>
              <a:sym typeface="+mn-lt"/>
            </a:endParaRPr>
          </a:p>
        </p:txBody>
      </p:sp>
      <p:sp>
        <p:nvSpPr>
          <p:cNvPr id="64" name="TextBox 11"/>
          <p:cNvSpPr txBox="1">
            <a:spLocks noChangeArrowheads="1"/>
          </p:cNvSpPr>
          <p:nvPr/>
        </p:nvSpPr>
        <p:spPr bwMode="auto">
          <a:xfrm>
            <a:off x="6093893" y="5198338"/>
            <a:ext cx="1978174" cy="923330"/>
          </a:xfrm>
          <a:prstGeom prst="rect">
            <a:avLst/>
          </a:prstGeom>
          <a:noFill/>
          <a:ln>
            <a:noFill/>
          </a:ln>
          <a:effectLst/>
        </p:spPr>
        <p:txBody>
          <a:bodyPr wrap="square">
            <a:spAutoFit/>
          </a:bodyPr>
          <a:lstStyle>
            <a:lvl1pPr eaLnBrk="0" hangingPunct="0">
              <a:defRPr>
                <a:solidFill>
                  <a:schemeClr val="tx1"/>
                </a:solidFill>
                <a:latin typeface="Arial" panose="020B0604020202020204"/>
                <a:ea typeface="宋体" panose="02010600030101010101" pitchFamily="2" charset="-122"/>
              </a:defRPr>
            </a:lvl1pPr>
            <a:lvl2pPr marL="742950" indent="-285750" eaLnBrk="0" hangingPunct="0">
              <a:defRPr>
                <a:solidFill>
                  <a:schemeClr val="tx1"/>
                </a:solidFill>
                <a:latin typeface="Arial" panose="020B0604020202020204"/>
                <a:ea typeface="宋体" panose="02010600030101010101" pitchFamily="2" charset="-122"/>
              </a:defRPr>
            </a:lvl2pPr>
            <a:lvl3pPr marL="1143000" indent="-228600" eaLnBrk="0" hangingPunct="0">
              <a:defRPr>
                <a:solidFill>
                  <a:schemeClr val="tx1"/>
                </a:solidFill>
                <a:latin typeface="Arial" panose="020B0604020202020204"/>
                <a:ea typeface="宋体" panose="02010600030101010101" pitchFamily="2" charset="-122"/>
              </a:defRPr>
            </a:lvl3pPr>
            <a:lvl4pPr marL="1600200" indent="-228600" eaLnBrk="0" hangingPunct="0">
              <a:defRPr>
                <a:solidFill>
                  <a:schemeClr val="tx1"/>
                </a:solidFill>
                <a:latin typeface="Arial" panose="020B0604020202020204"/>
                <a:ea typeface="宋体" panose="02010600030101010101" pitchFamily="2" charset="-122"/>
              </a:defRPr>
            </a:lvl4pPr>
            <a:lvl5pPr marL="2057400" indent="-228600" eaLnBrk="0" hangingPunct="0">
              <a:defRPr>
                <a:solidFill>
                  <a:schemeClr val="tx1"/>
                </a:solidFill>
                <a:latin typeface="Arial" panose="020B060402020202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9pPr>
          </a:lstStyle>
          <a:p>
            <a:pPr algn="ctr">
              <a:lnSpc>
                <a:spcPct val="150000"/>
              </a:lnSpc>
            </a:pPr>
            <a:r>
              <a:rPr lang="zh-CN" altLang="en-US" sz="1200" dirty="0">
                <a:solidFill>
                  <a:srgbClr val="5F4A71"/>
                </a:solidFill>
                <a:latin typeface="微软雅黑" panose="020B0503020204020204" pitchFamily="34" charset="-122"/>
                <a:ea typeface="微软雅黑" panose="020B0503020204020204" pitchFamily="34" charset="-122"/>
              </a:rPr>
              <a:t>拟创新点</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理论与</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或</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实践意义是什么</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首先要适当介绍历史背景和理论根据</a:t>
            </a:r>
            <a:endParaRPr lang="en-US" altLang="zh-CN" sz="900"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65" name="TextBox 11"/>
          <p:cNvSpPr txBox="1">
            <a:spLocks noChangeArrowheads="1"/>
          </p:cNvSpPr>
          <p:nvPr/>
        </p:nvSpPr>
        <p:spPr bwMode="auto">
          <a:xfrm>
            <a:off x="6422923" y="4672011"/>
            <a:ext cx="1505132" cy="400111"/>
          </a:xfrm>
          <a:prstGeom prst="rect">
            <a:avLst/>
          </a:prstGeom>
          <a:noFill/>
          <a:ln>
            <a:noFill/>
          </a:ln>
          <a:effectLst/>
        </p:spPr>
        <p:txBody>
          <a:bodyPr wrap="square">
            <a:spAutoFit/>
          </a:bodyPr>
          <a:lstStyle>
            <a:defPPr>
              <a:defRPr lang="zh-CN"/>
            </a:defPPr>
            <a:lvl1pPr fontAlgn="auto">
              <a:spcBef>
                <a:spcPct val="0"/>
              </a:spcBef>
              <a:spcAft>
                <a:spcPct val="0"/>
              </a:spcAft>
              <a:defRPr sz="2000" b="1" kern="0">
                <a:solidFill>
                  <a:srgbClr val="5F4A71"/>
                </a:solidFill>
                <a:latin typeface="微软雅黑" panose="020B0503020204020204" pitchFamily="34" charset="-122"/>
                <a:ea typeface="微软雅黑" panose="020B0503020204020204" pitchFamily="34" charset="-122"/>
                <a:cs typeface="+mn-ea"/>
              </a:defRPr>
            </a:lvl1pPr>
            <a:lvl2pPr marL="742950" indent="-285750" eaLnBrk="0" hangingPunct="0">
              <a:defRPr>
                <a:latin typeface="Arial" panose="020B0604020202020204"/>
                <a:ea typeface="宋体" panose="02010600030101010101" pitchFamily="2" charset="-122"/>
              </a:defRPr>
            </a:lvl2pPr>
            <a:lvl3pPr marL="1143000" indent="-228600" eaLnBrk="0" hangingPunct="0">
              <a:defRPr>
                <a:latin typeface="Arial" panose="020B0604020202020204"/>
                <a:ea typeface="宋体" panose="02010600030101010101" pitchFamily="2" charset="-122"/>
              </a:defRPr>
            </a:lvl3pPr>
            <a:lvl4pPr marL="1600200" indent="-228600" eaLnBrk="0" hangingPunct="0">
              <a:defRPr>
                <a:latin typeface="Arial" panose="020B0604020202020204"/>
                <a:ea typeface="宋体" panose="02010600030101010101" pitchFamily="2" charset="-122"/>
              </a:defRPr>
            </a:lvl4pPr>
            <a:lvl5pPr marL="2057400" indent="-228600" eaLnBrk="0" hangingPunct="0">
              <a:defRPr>
                <a:latin typeface="Arial" panose="020B0604020202020204"/>
                <a:ea typeface="宋体" panose="02010600030101010101" pitchFamily="2" charset="-122"/>
              </a:defRPr>
            </a:lvl5pPr>
            <a:lvl6pPr marL="2514600" indent="-228600" eaLnBrk="0" fontAlgn="base" hangingPunct="0">
              <a:spcBef>
                <a:spcPct val="0"/>
              </a:spcBef>
              <a:spcAft>
                <a:spcPct val="0"/>
              </a:spcAft>
              <a:defRPr>
                <a:latin typeface="Arial" panose="020B0604020202020204"/>
                <a:ea typeface="宋体" panose="02010600030101010101" pitchFamily="2" charset="-122"/>
              </a:defRPr>
            </a:lvl6pPr>
            <a:lvl7pPr marL="2971800" indent="-228600" eaLnBrk="0" fontAlgn="base" hangingPunct="0">
              <a:spcBef>
                <a:spcPct val="0"/>
              </a:spcBef>
              <a:spcAft>
                <a:spcPct val="0"/>
              </a:spcAft>
              <a:defRPr>
                <a:latin typeface="Arial" panose="020B0604020202020204"/>
                <a:ea typeface="宋体" panose="02010600030101010101" pitchFamily="2" charset="-122"/>
              </a:defRPr>
            </a:lvl7pPr>
            <a:lvl8pPr marL="3429000" indent="-228600" eaLnBrk="0" fontAlgn="base" hangingPunct="0">
              <a:spcBef>
                <a:spcPct val="0"/>
              </a:spcBef>
              <a:spcAft>
                <a:spcPct val="0"/>
              </a:spcAft>
              <a:defRPr>
                <a:latin typeface="Arial" panose="020B0604020202020204"/>
                <a:ea typeface="宋体" panose="02010600030101010101" pitchFamily="2" charset="-122"/>
              </a:defRPr>
            </a:lvl8pPr>
            <a:lvl9pPr marL="3886200" indent="-228600" eaLnBrk="0" fontAlgn="base" hangingPunct="0">
              <a:spcBef>
                <a:spcPct val="0"/>
              </a:spcBef>
              <a:spcAft>
                <a:spcPct val="0"/>
              </a:spcAft>
              <a:defRPr>
                <a:latin typeface="Arial" panose="020B0604020202020204"/>
                <a:ea typeface="宋体" panose="02010600030101010101" pitchFamily="2" charset="-122"/>
              </a:defRPr>
            </a:lvl9pPr>
          </a:lstStyle>
          <a:p>
            <a:r>
              <a:rPr lang="zh-CN" altLang="en-US" dirty="0" smtClean="0">
                <a:sym typeface="+mn-lt"/>
              </a:rPr>
              <a:t>添加</a:t>
            </a:r>
            <a:r>
              <a:rPr lang="zh-CN" altLang="en-US" dirty="0">
                <a:sym typeface="+mn-lt"/>
              </a:rPr>
              <a:t>标题    </a:t>
            </a:r>
            <a:endParaRPr lang="en-US" altLang="zh-CN" dirty="0">
              <a:sym typeface="+mn-lt"/>
            </a:endParaRPr>
          </a:p>
        </p:txBody>
      </p:sp>
      <p:sp>
        <p:nvSpPr>
          <p:cNvPr id="66" name="TextBox 11"/>
          <p:cNvSpPr txBox="1">
            <a:spLocks noChangeArrowheads="1"/>
          </p:cNvSpPr>
          <p:nvPr/>
        </p:nvSpPr>
        <p:spPr bwMode="auto">
          <a:xfrm>
            <a:off x="3653470" y="5198338"/>
            <a:ext cx="2166758" cy="923330"/>
          </a:xfrm>
          <a:prstGeom prst="rect">
            <a:avLst/>
          </a:prstGeom>
          <a:noFill/>
          <a:ln>
            <a:noFill/>
          </a:ln>
          <a:effectLst/>
        </p:spPr>
        <p:txBody>
          <a:bodyPr wrap="square">
            <a:spAutoFit/>
          </a:bodyPr>
          <a:lstStyle>
            <a:lvl1pPr eaLnBrk="0" hangingPunct="0">
              <a:defRPr>
                <a:solidFill>
                  <a:schemeClr val="tx1"/>
                </a:solidFill>
                <a:latin typeface="Arial" panose="020B0604020202020204"/>
                <a:ea typeface="宋体" panose="02010600030101010101" pitchFamily="2" charset="-122"/>
              </a:defRPr>
            </a:lvl1pPr>
            <a:lvl2pPr marL="742950" indent="-285750" eaLnBrk="0" hangingPunct="0">
              <a:defRPr>
                <a:solidFill>
                  <a:schemeClr val="tx1"/>
                </a:solidFill>
                <a:latin typeface="Arial" panose="020B0604020202020204"/>
                <a:ea typeface="宋体" panose="02010600030101010101" pitchFamily="2" charset="-122"/>
              </a:defRPr>
            </a:lvl2pPr>
            <a:lvl3pPr marL="1143000" indent="-228600" eaLnBrk="0" hangingPunct="0">
              <a:defRPr>
                <a:solidFill>
                  <a:schemeClr val="tx1"/>
                </a:solidFill>
                <a:latin typeface="Arial" panose="020B0604020202020204"/>
                <a:ea typeface="宋体" panose="02010600030101010101" pitchFamily="2" charset="-122"/>
              </a:defRPr>
            </a:lvl3pPr>
            <a:lvl4pPr marL="1600200" indent="-228600" eaLnBrk="0" hangingPunct="0">
              <a:defRPr>
                <a:solidFill>
                  <a:schemeClr val="tx1"/>
                </a:solidFill>
                <a:latin typeface="Arial" panose="020B0604020202020204"/>
                <a:ea typeface="宋体" panose="02010600030101010101" pitchFamily="2" charset="-122"/>
              </a:defRPr>
            </a:lvl4pPr>
            <a:lvl5pPr marL="2057400" indent="-228600" eaLnBrk="0" hangingPunct="0">
              <a:defRPr>
                <a:solidFill>
                  <a:schemeClr val="tx1"/>
                </a:solidFill>
                <a:latin typeface="Arial" panose="020B060402020202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9pPr>
          </a:lstStyle>
          <a:p>
            <a:pPr algn="ctr">
              <a:lnSpc>
                <a:spcPct val="150000"/>
              </a:lnSpc>
            </a:pPr>
            <a:r>
              <a:rPr lang="zh-CN" altLang="en-US" sz="1200" dirty="0">
                <a:solidFill>
                  <a:srgbClr val="B57D88"/>
                </a:solidFill>
                <a:latin typeface="微软雅黑" panose="020B0503020204020204" pitchFamily="34" charset="-122"/>
                <a:ea typeface="微软雅黑" panose="020B0503020204020204" pitchFamily="34" charset="-122"/>
              </a:rPr>
              <a:t>拟创新点</a:t>
            </a:r>
            <a:r>
              <a:rPr lang="en-US" altLang="zh-CN" sz="1200" dirty="0">
                <a:solidFill>
                  <a:srgbClr val="B57D88"/>
                </a:solidFill>
                <a:latin typeface="微软雅黑" panose="020B0503020204020204" pitchFamily="34" charset="-122"/>
                <a:ea typeface="微软雅黑" panose="020B0503020204020204" pitchFamily="34" charset="-122"/>
              </a:rPr>
              <a:t>?</a:t>
            </a:r>
            <a:r>
              <a:rPr lang="zh-CN" altLang="en-US" sz="1200" dirty="0">
                <a:solidFill>
                  <a:srgbClr val="B57D88"/>
                </a:solidFill>
                <a:latin typeface="微软雅黑" panose="020B0503020204020204" pitchFamily="34" charset="-122"/>
                <a:ea typeface="微软雅黑" panose="020B0503020204020204" pitchFamily="34" charset="-122"/>
              </a:rPr>
              <a:t>理论与</a:t>
            </a:r>
            <a:r>
              <a:rPr lang="en-US" altLang="zh-CN" sz="1200" dirty="0">
                <a:solidFill>
                  <a:srgbClr val="B57D88"/>
                </a:solidFill>
                <a:latin typeface="微软雅黑" panose="020B0503020204020204" pitchFamily="34" charset="-122"/>
                <a:ea typeface="微软雅黑" panose="020B0503020204020204" pitchFamily="34" charset="-122"/>
              </a:rPr>
              <a:t>(</a:t>
            </a:r>
            <a:r>
              <a:rPr lang="zh-CN" altLang="en-US" sz="1200" dirty="0">
                <a:solidFill>
                  <a:srgbClr val="B57D88"/>
                </a:solidFill>
                <a:latin typeface="微软雅黑" panose="020B0503020204020204" pitchFamily="34" charset="-122"/>
                <a:ea typeface="微软雅黑" panose="020B0503020204020204" pitchFamily="34" charset="-122"/>
              </a:rPr>
              <a:t>或</a:t>
            </a:r>
            <a:r>
              <a:rPr lang="en-US" altLang="zh-CN" sz="1200" dirty="0">
                <a:solidFill>
                  <a:srgbClr val="B57D88"/>
                </a:solidFill>
                <a:latin typeface="微软雅黑" panose="020B0503020204020204" pitchFamily="34" charset="-122"/>
                <a:ea typeface="微软雅黑" panose="020B0503020204020204" pitchFamily="34" charset="-122"/>
              </a:rPr>
              <a:t>)</a:t>
            </a:r>
            <a:r>
              <a:rPr lang="zh-CN" altLang="en-US" sz="1200" dirty="0">
                <a:solidFill>
                  <a:srgbClr val="B57D88"/>
                </a:solidFill>
                <a:latin typeface="微软雅黑" panose="020B0503020204020204" pitchFamily="34" charset="-122"/>
                <a:ea typeface="微软雅黑" panose="020B0503020204020204" pitchFamily="34" charset="-122"/>
              </a:rPr>
              <a:t>实践意义是什么</a:t>
            </a:r>
            <a:r>
              <a:rPr lang="en-US" altLang="zh-CN" sz="1200" dirty="0">
                <a:solidFill>
                  <a:srgbClr val="B57D88"/>
                </a:solidFill>
                <a:latin typeface="微软雅黑" panose="020B0503020204020204" pitchFamily="34" charset="-122"/>
                <a:ea typeface="微软雅黑" panose="020B0503020204020204" pitchFamily="34" charset="-122"/>
              </a:rPr>
              <a:t>?</a:t>
            </a:r>
            <a:r>
              <a:rPr lang="zh-CN" altLang="en-US" sz="1200" dirty="0">
                <a:solidFill>
                  <a:srgbClr val="B57D88"/>
                </a:solidFill>
                <a:latin typeface="微软雅黑" panose="020B0503020204020204" pitchFamily="34" charset="-122"/>
                <a:ea typeface="微软雅黑" panose="020B0503020204020204" pitchFamily="34" charset="-122"/>
              </a:rPr>
              <a:t>首先要适当介绍历史背景和理论根据</a:t>
            </a:r>
            <a:endParaRPr lang="en-US" altLang="zh-CN" sz="900" dirty="0">
              <a:solidFill>
                <a:srgbClr val="B57D88"/>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67" name="TextBox 11"/>
          <p:cNvSpPr txBox="1">
            <a:spLocks noChangeArrowheads="1"/>
          </p:cNvSpPr>
          <p:nvPr/>
        </p:nvSpPr>
        <p:spPr bwMode="auto">
          <a:xfrm>
            <a:off x="4036349" y="4672011"/>
            <a:ext cx="1555753" cy="400111"/>
          </a:xfrm>
          <a:prstGeom prst="rect">
            <a:avLst/>
          </a:prstGeom>
          <a:noFill/>
          <a:ln>
            <a:noFill/>
          </a:ln>
          <a:effectLst/>
        </p:spPr>
        <p:txBody>
          <a:bodyPr wrap="square">
            <a:spAutoFit/>
          </a:bodyPr>
          <a:lstStyle>
            <a:defPPr>
              <a:defRPr lang="zh-CN"/>
            </a:defPPr>
            <a:lvl1pPr fontAlgn="auto">
              <a:spcBef>
                <a:spcPct val="0"/>
              </a:spcBef>
              <a:spcAft>
                <a:spcPct val="0"/>
              </a:spcAft>
              <a:defRPr sz="2000" b="1" kern="0">
                <a:solidFill>
                  <a:srgbClr val="5F4A71"/>
                </a:solidFill>
                <a:latin typeface="微软雅黑" panose="020B0503020204020204" pitchFamily="34" charset="-122"/>
                <a:ea typeface="微软雅黑" panose="020B0503020204020204" pitchFamily="34" charset="-122"/>
                <a:cs typeface="+mn-ea"/>
              </a:defRPr>
            </a:lvl1pPr>
            <a:lvl2pPr marL="742950" indent="-285750" eaLnBrk="0" hangingPunct="0">
              <a:defRPr>
                <a:latin typeface="Arial" panose="020B0604020202020204"/>
                <a:ea typeface="宋体" panose="02010600030101010101" pitchFamily="2" charset="-122"/>
              </a:defRPr>
            </a:lvl2pPr>
            <a:lvl3pPr marL="1143000" indent="-228600" eaLnBrk="0" hangingPunct="0">
              <a:defRPr>
                <a:latin typeface="Arial" panose="020B0604020202020204"/>
                <a:ea typeface="宋体" panose="02010600030101010101" pitchFamily="2" charset="-122"/>
              </a:defRPr>
            </a:lvl3pPr>
            <a:lvl4pPr marL="1600200" indent="-228600" eaLnBrk="0" hangingPunct="0">
              <a:defRPr>
                <a:latin typeface="Arial" panose="020B0604020202020204"/>
                <a:ea typeface="宋体" panose="02010600030101010101" pitchFamily="2" charset="-122"/>
              </a:defRPr>
            </a:lvl4pPr>
            <a:lvl5pPr marL="2057400" indent="-228600" eaLnBrk="0" hangingPunct="0">
              <a:defRPr>
                <a:latin typeface="Arial" panose="020B0604020202020204"/>
                <a:ea typeface="宋体" panose="02010600030101010101" pitchFamily="2" charset="-122"/>
              </a:defRPr>
            </a:lvl5pPr>
            <a:lvl6pPr marL="2514600" indent="-228600" eaLnBrk="0" fontAlgn="base" hangingPunct="0">
              <a:spcBef>
                <a:spcPct val="0"/>
              </a:spcBef>
              <a:spcAft>
                <a:spcPct val="0"/>
              </a:spcAft>
              <a:defRPr>
                <a:latin typeface="Arial" panose="020B0604020202020204"/>
                <a:ea typeface="宋体" panose="02010600030101010101" pitchFamily="2" charset="-122"/>
              </a:defRPr>
            </a:lvl6pPr>
            <a:lvl7pPr marL="2971800" indent="-228600" eaLnBrk="0" fontAlgn="base" hangingPunct="0">
              <a:spcBef>
                <a:spcPct val="0"/>
              </a:spcBef>
              <a:spcAft>
                <a:spcPct val="0"/>
              </a:spcAft>
              <a:defRPr>
                <a:latin typeface="Arial" panose="020B0604020202020204"/>
                <a:ea typeface="宋体" panose="02010600030101010101" pitchFamily="2" charset="-122"/>
              </a:defRPr>
            </a:lvl7pPr>
            <a:lvl8pPr marL="3429000" indent="-228600" eaLnBrk="0" fontAlgn="base" hangingPunct="0">
              <a:spcBef>
                <a:spcPct val="0"/>
              </a:spcBef>
              <a:spcAft>
                <a:spcPct val="0"/>
              </a:spcAft>
              <a:defRPr>
                <a:latin typeface="Arial" panose="020B0604020202020204"/>
                <a:ea typeface="宋体" panose="02010600030101010101" pitchFamily="2" charset="-122"/>
              </a:defRPr>
            </a:lvl8pPr>
            <a:lvl9pPr marL="3886200" indent="-228600" eaLnBrk="0" fontAlgn="base" hangingPunct="0">
              <a:spcBef>
                <a:spcPct val="0"/>
              </a:spcBef>
              <a:spcAft>
                <a:spcPct val="0"/>
              </a:spcAft>
              <a:defRPr>
                <a:latin typeface="Arial" panose="020B0604020202020204"/>
                <a:ea typeface="宋体" panose="02010600030101010101" pitchFamily="2" charset="-122"/>
              </a:defRPr>
            </a:lvl9pPr>
          </a:lstStyle>
          <a:p>
            <a:r>
              <a:rPr lang="zh-CN" altLang="en-US" dirty="0" smtClean="0">
                <a:solidFill>
                  <a:srgbClr val="B57D88"/>
                </a:solidFill>
                <a:sym typeface="+mn-lt"/>
              </a:rPr>
              <a:t>添加</a:t>
            </a:r>
            <a:r>
              <a:rPr lang="zh-CN" altLang="en-US" dirty="0">
                <a:solidFill>
                  <a:srgbClr val="B57D88"/>
                </a:solidFill>
                <a:sym typeface="+mn-lt"/>
              </a:rPr>
              <a:t>标题    </a:t>
            </a:r>
            <a:endParaRPr lang="en-US" altLang="zh-CN" dirty="0">
              <a:solidFill>
                <a:srgbClr val="B57D88"/>
              </a:solidFill>
              <a:sym typeface="+mn-lt"/>
            </a:endParaRPr>
          </a:p>
        </p:txBody>
      </p:sp>
      <p:sp>
        <p:nvSpPr>
          <p:cNvPr id="68" name="TextBox 11"/>
          <p:cNvSpPr txBox="1">
            <a:spLocks noChangeArrowheads="1"/>
          </p:cNvSpPr>
          <p:nvPr/>
        </p:nvSpPr>
        <p:spPr bwMode="auto">
          <a:xfrm>
            <a:off x="1436914" y="5198338"/>
            <a:ext cx="2075543" cy="923330"/>
          </a:xfrm>
          <a:prstGeom prst="rect">
            <a:avLst/>
          </a:prstGeom>
          <a:noFill/>
          <a:ln>
            <a:noFill/>
          </a:ln>
          <a:effectLst/>
        </p:spPr>
        <p:txBody>
          <a:bodyPr wrap="square">
            <a:spAutoFit/>
          </a:bodyPr>
          <a:lstStyle>
            <a:lvl1pPr eaLnBrk="0" hangingPunct="0">
              <a:defRPr>
                <a:solidFill>
                  <a:schemeClr val="tx1"/>
                </a:solidFill>
                <a:latin typeface="Arial" panose="020B0604020202020204"/>
                <a:ea typeface="宋体" panose="02010600030101010101" pitchFamily="2" charset="-122"/>
              </a:defRPr>
            </a:lvl1pPr>
            <a:lvl2pPr marL="742950" indent="-285750" eaLnBrk="0" hangingPunct="0">
              <a:defRPr>
                <a:solidFill>
                  <a:schemeClr val="tx1"/>
                </a:solidFill>
                <a:latin typeface="Arial" panose="020B0604020202020204"/>
                <a:ea typeface="宋体" panose="02010600030101010101" pitchFamily="2" charset="-122"/>
              </a:defRPr>
            </a:lvl2pPr>
            <a:lvl3pPr marL="1143000" indent="-228600" eaLnBrk="0" hangingPunct="0">
              <a:defRPr>
                <a:solidFill>
                  <a:schemeClr val="tx1"/>
                </a:solidFill>
                <a:latin typeface="Arial" panose="020B0604020202020204"/>
                <a:ea typeface="宋体" panose="02010600030101010101" pitchFamily="2" charset="-122"/>
              </a:defRPr>
            </a:lvl3pPr>
            <a:lvl4pPr marL="1600200" indent="-228600" eaLnBrk="0" hangingPunct="0">
              <a:defRPr>
                <a:solidFill>
                  <a:schemeClr val="tx1"/>
                </a:solidFill>
                <a:latin typeface="Arial" panose="020B0604020202020204"/>
                <a:ea typeface="宋体" panose="02010600030101010101" pitchFamily="2" charset="-122"/>
              </a:defRPr>
            </a:lvl4pPr>
            <a:lvl5pPr marL="2057400" indent="-228600" eaLnBrk="0" hangingPunct="0">
              <a:defRPr>
                <a:solidFill>
                  <a:schemeClr val="tx1"/>
                </a:solidFill>
                <a:latin typeface="Arial" panose="020B060402020202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9pPr>
          </a:lstStyle>
          <a:p>
            <a:pPr algn="ctr">
              <a:lnSpc>
                <a:spcPct val="150000"/>
              </a:lnSpc>
            </a:pPr>
            <a:r>
              <a:rPr lang="zh-CN" altLang="en-US" sz="1200" dirty="0">
                <a:solidFill>
                  <a:srgbClr val="5F4A71"/>
                </a:solidFill>
                <a:latin typeface="微软雅黑" panose="020B0503020204020204" pitchFamily="34" charset="-122"/>
                <a:ea typeface="微软雅黑" panose="020B0503020204020204" pitchFamily="34" charset="-122"/>
              </a:rPr>
              <a:t>拟创新点</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理论与</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或</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实践意义是什么</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首先要适当介绍历史背景和理论根据</a:t>
            </a:r>
            <a:endParaRPr lang="en-US" altLang="zh-CN" sz="900"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69" name="TextBox 11"/>
          <p:cNvSpPr txBox="1">
            <a:spLocks noChangeArrowheads="1"/>
          </p:cNvSpPr>
          <p:nvPr/>
        </p:nvSpPr>
        <p:spPr bwMode="auto">
          <a:xfrm>
            <a:off x="1853968" y="4686687"/>
            <a:ext cx="1411744" cy="400111"/>
          </a:xfrm>
          <a:prstGeom prst="rect">
            <a:avLst/>
          </a:prstGeom>
          <a:noFill/>
          <a:ln>
            <a:noFill/>
          </a:ln>
          <a:effectLst/>
        </p:spPr>
        <p:txBody>
          <a:bodyPr wrap="square">
            <a:spAutoFit/>
          </a:bodyPr>
          <a:lstStyle>
            <a:lvl1pPr eaLnBrk="0" hangingPunct="0">
              <a:defRPr>
                <a:solidFill>
                  <a:schemeClr val="tx1"/>
                </a:solidFill>
                <a:latin typeface="Arial" panose="020B0604020202020204"/>
                <a:ea typeface="宋体" panose="02010600030101010101" pitchFamily="2" charset="-122"/>
              </a:defRPr>
            </a:lvl1pPr>
            <a:lvl2pPr marL="742950" indent="-285750" eaLnBrk="0" hangingPunct="0">
              <a:defRPr>
                <a:solidFill>
                  <a:schemeClr val="tx1"/>
                </a:solidFill>
                <a:latin typeface="Arial" panose="020B0604020202020204"/>
                <a:ea typeface="宋体" panose="02010600030101010101" pitchFamily="2" charset="-122"/>
              </a:defRPr>
            </a:lvl2pPr>
            <a:lvl3pPr marL="1143000" indent="-228600" eaLnBrk="0" hangingPunct="0">
              <a:defRPr>
                <a:solidFill>
                  <a:schemeClr val="tx1"/>
                </a:solidFill>
                <a:latin typeface="Arial" panose="020B0604020202020204"/>
                <a:ea typeface="宋体" panose="02010600030101010101" pitchFamily="2" charset="-122"/>
              </a:defRPr>
            </a:lvl3pPr>
            <a:lvl4pPr marL="1600200" indent="-228600" eaLnBrk="0" hangingPunct="0">
              <a:defRPr>
                <a:solidFill>
                  <a:schemeClr val="tx1"/>
                </a:solidFill>
                <a:latin typeface="Arial" panose="020B0604020202020204"/>
                <a:ea typeface="宋体" panose="02010600030101010101" pitchFamily="2" charset="-122"/>
              </a:defRPr>
            </a:lvl4pPr>
            <a:lvl5pPr marL="2057400" indent="-228600" eaLnBrk="0" hangingPunct="0">
              <a:defRPr>
                <a:solidFill>
                  <a:schemeClr val="tx1"/>
                </a:solidFill>
                <a:latin typeface="Arial" panose="020B060402020202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9pPr>
          </a:lstStyle>
          <a:p>
            <a:pPr eaLnBrk="1" fontAlgn="auto" hangingPunct="1">
              <a:spcBef>
                <a:spcPct val="0"/>
              </a:spcBef>
              <a:spcAft>
                <a:spcPct val="0"/>
              </a:spcAft>
              <a:defRPr/>
            </a:pPr>
            <a:r>
              <a:rPr lang="zh-CN" altLang="en-US" sz="2000" b="1" kern="0" dirty="0" smtClean="0">
                <a:solidFill>
                  <a:srgbClr val="5F4A71"/>
                </a:solidFill>
                <a:latin typeface="微软雅黑" panose="020B0503020204020204" pitchFamily="34" charset="-122"/>
                <a:ea typeface="微软雅黑" panose="020B0503020204020204" pitchFamily="34" charset="-122"/>
                <a:cs typeface="+mn-ea"/>
                <a:sym typeface="+mn-lt"/>
              </a:rPr>
              <a:t>添加</a:t>
            </a:r>
            <a:r>
              <a:rPr lang="zh-CN" altLang="en-US" sz="2000" b="1" kern="0" dirty="0">
                <a:solidFill>
                  <a:srgbClr val="5F4A71"/>
                </a:solidFill>
                <a:latin typeface="微软雅黑" panose="020B0503020204020204" pitchFamily="34" charset="-122"/>
                <a:ea typeface="微软雅黑" panose="020B0503020204020204" pitchFamily="34" charset="-122"/>
                <a:cs typeface="+mn-ea"/>
                <a:sym typeface="+mn-lt"/>
              </a:rPr>
              <a:t>标题    </a:t>
            </a:r>
            <a:endParaRPr lang="en-US" altLang="zh-CN" sz="2000" b="1" kern="0" dirty="0">
              <a:solidFill>
                <a:srgbClr val="5F4A7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iterate type="lt">
                                    <p:tmPct val="10000"/>
                                  </p:iterate>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850"/>
                            </p:stCondLst>
                            <p:childTnLst>
                              <p:par>
                                <p:cTn id="10" presetID="42" presetClass="entr" presetSubtype="0" fill="hold" grpId="0" nodeType="afterEffec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childTnLst>
                                    <p:set>
                                      <p:cBhvr>
                                        <p:cTn id="36" dur="1" fill="hold">
                                          <p:stCondLst>
                                            <p:cond delay="0"/>
                                          </p:stCondLst>
                                        </p:cTn>
                                        <p:tgtEl>
                                          <p:spTgt spid="23"/>
                                        </p:tgtEl>
                                        <p:attrNameLst>
                                          <p:attrName>style.visibility</p:attrName>
                                        </p:attrNameLst>
                                      </p:cBhvr>
                                      <p:to>
                                        <p:strVal val="visible"/>
                                      </p:to>
                                    </p:set>
                                    <p:animEffect transition="in" filter="fade">
                                      <p:cBhvr>
                                        <p:cTn id="37" dur="1000"/>
                                        <p:tgtEl>
                                          <p:spTgt spid="23"/>
                                        </p:tgtEl>
                                      </p:cBhvr>
                                    </p:animEffect>
                                    <p:anim calcmode="lin" valueType="num">
                                      <p:cBhvr>
                                        <p:cTn id="38" dur="1000" fill="hold"/>
                                        <p:tgtEl>
                                          <p:spTgt spid="23"/>
                                        </p:tgtEl>
                                        <p:attrNameLst>
                                          <p:attrName>ppt_x</p:attrName>
                                        </p:attrNameLst>
                                      </p:cBhvr>
                                      <p:tavLst>
                                        <p:tav tm="0">
                                          <p:val>
                                            <p:strVal val="#ppt_x"/>
                                          </p:val>
                                        </p:tav>
                                        <p:tav tm="100000">
                                          <p:val>
                                            <p:strVal val="#ppt_x"/>
                                          </p:val>
                                        </p:tav>
                                      </p:tavLst>
                                    </p:anim>
                                    <p:anim calcmode="lin" valueType="num">
                                      <p:cBhvr>
                                        <p:cTn id="39" dur="1000" fill="hold"/>
                                        <p:tgtEl>
                                          <p:spTgt spid="23"/>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childTnLst>
                                    <p:set>
                                      <p:cBhvr>
                                        <p:cTn id="41" dur="1" fill="hold">
                                          <p:stCondLst>
                                            <p:cond delay="0"/>
                                          </p:stCondLst>
                                        </p:cTn>
                                        <p:tgtEl>
                                          <p:spTgt spid="26"/>
                                        </p:tgtEl>
                                        <p:attrNameLst>
                                          <p:attrName>style.visibility</p:attrName>
                                        </p:attrNameLst>
                                      </p:cBhvr>
                                      <p:to>
                                        <p:strVal val="visible"/>
                                      </p:to>
                                    </p:set>
                                    <p:animEffect transition="in" filter="fade">
                                      <p:cBhvr>
                                        <p:cTn id="42" dur="1000"/>
                                        <p:tgtEl>
                                          <p:spTgt spid="26"/>
                                        </p:tgtEl>
                                      </p:cBhvr>
                                    </p:animEffect>
                                    <p:anim calcmode="lin" valueType="num">
                                      <p:cBhvr>
                                        <p:cTn id="43" dur="1000" fill="hold"/>
                                        <p:tgtEl>
                                          <p:spTgt spid="26"/>
                                        </p:tgtEl>
                                        <p:attrNameLst>
                                          <p:attrName>ppt_x</p:attrName>
                                        </p:attrNameLst>
                                      </p:cBhvr>
                                      <p:tavLst>
                                        <p:tav tm="0">
                                          <p:val>
                                            <p:strVal val="#ppt_x"/>
                                          </p:val>
                                        </p:tav>
                                        <p:tav tm="100000">
                                          <p:val>
                                            <p:strVal val="#ppt_x"/>
                                          </p:val>
                                        </p:tav>
                                      </p:tavLst>
                                    </p:anim>
                                    <p:anim calcmode="lin" valueType="num">
                                      <p:cBhvr>
                                        <p:cTn id="44" dur="1000" fill="hold"/>
                                        <p:tgtEl>
                                          <p:spTgt spid="26"/>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childTnLst>
                                    <p:set>
                                      <p:cBhvr>
                                        <p:cTn id="46" dur="1" fill="hold">
                                          <p:stCondLst>
                                            <p:cond delay="0"/>
                                          </p:stCondLst>
                                        </p:cTn>
                                        <p:tgtEl>
                                          <p:spTgt spid="38"/>
                                        </p:tgtEl>
                                        <p:attrNameLst>
                                          <p:attrName>style.visibility</p:attrName>
                                        </p:attrNameLst>
                                      </p:cBhvr>
                                      <p:to>
                                        <p:strVal val="visible"/>
                                      </p:to>
                                    </p:set>
                                    <p:animEffect transition="in" filter="fade">
                                      <p:cBhvr>
                                        <p:cTn id="47" dur="1000"/>
                                        <p:tgtEl>
                                          <p:spTgt spid="38"/>
                                        </p:tgtEl>
                                      </p:cBhvr>
                                    </p:animEffect>
                                    <p:anim calcmode="lin" valueType="num">
                                      <p:cBhvr>
                                        <p:cTn id="48" dur="1000" fill="hold"/>
                                        <p:tgtEl>
                                          <p:spTgt spid="38"/>
                                        </p:tgtEl>
                                        <p:attrNameLst>
                                          <p:attrName>ppt_x</p:attrName>
                                        </p:attrNameLst>
                                      </p:cBhvr>
                                      <p:tavLst>
                                        <p:tav tm="0">
                                          <p:val>
                                            <p:strVal val="#ppt_x"/>
                                          </p:val>
                                        </p:tav>
                                        <p:tav tm="100000">
                                          <p:val>
                                            <p:strVal val="#ppt_x"/>
                                          </p:val>
                                        </p:tav>
                                      </p:tavLst>
                                    </p:anim>
                                    <p:anim calcmode="lin" valueType="num">
                                      <p:cBhvr>
                                        <p:cTn id="49" dur="1000" fill="hold"/>
                                        <p:tgtEl>
                                          <p:spTgt spid="38"/>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childTnLst>
                                    <p:set>
                                      <p:cBhvr>
                                        <p:cTn id="56" dur="1" fill="hold">
                                          <p:stCondLst>
                                            <p:cond delay="0"/>
                                          </p:stCondLst>
                                        </p:cTn>
                                        <p:tgtEl>
                                          <p:spTgt spid="59"/>
                                        </p:tgtEl>
                                        <p:attrNameLst>
                                          <p:attrName>style.visibility</p:attrName>
                                        </p:attrNameLst>
                                      </p:cBhvr>
                                      <p:to>
                                        <p:strVal val="visible"/>
                                      </p:to>
                                    </p:set>
                                    <p:animEffect transition="in" filter="fade">
                                      <p:cBhvr>
                                        <p:cTn id="57" dur="1000"/>
                                        <p:tgtEl>
                                          <p:spTgt spid="59"/>
                                        </p:tgtEl>
                                      </p:cBhvr>
                                    </p:animEffect>
                                    <p:anim calcmode="lin" valueType="num">
                                      <p:cBhvr>
                                        <p:cTn id="58" dur="1000" fill="hold"/>
                                        <p:tgtEl>
                                          <p:spTgt spid="59"/>
                                        </p:tgtEl>
                                        <p:attrNameLst>
                                          <p:attrName>ppt_x</p:attrName>
                                        </p:attrNameLst>
                                      </p:cBhvr>
                                      <p:tavLst>
                                        <p:tav tm="0">
                                          <p:val>
                                            <p:strVal val="#ppt_x"/>
                                          </p:val>
                                        </p:tav>
                                        <p:tav tm="100000">
                                          <p:val>
                                            <p:strVal val="#ppt_x"/>
                                          </p:val>
                                        </p:tav>
                                      </p:tavLst>
                                    </p:anim>
                                    <p:anim calcmode="lin" valueType="num">
                                      <p:cBhvr>
                                        <p:cTn id="59" dur="1000" fill="hold"/>
                                        <p:tgtEl>
                                          <p:spTgt spid="59"/>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childTnLst>
                                    <p:set>
                                      <p:cBhvr>
                                        <p:cTn id="61" dur="1" fill="hold">
                                          <p:stCondLst>
                                            <p:cond delay="0"/>
                                          </p:stCondLst>
                                        </p:cTn>
                                        <p:tgtEl>
                                          <p:spTgt spid="60"/>
                                        </p:tgtEl>
                                        <p:attrNameLst>
                                          <p:attrName>style.visibility</p:attrName>
                                        </p:attrNameLst>
                                      </p:cBhvr>
                                      <p:to>
                                        <p:strVal val="visible"/>
                                      </p:to>
                                    </p:set>
                                    <p:animEffect transition="in" filter="fade">
                                      <p:cBhvr>
                                        <p:cTn id="62" dur="1000"/>
                                        <p:tgtEl>
                                          <p:spTgt spid="60"/>
                                        </p:tgtEl>
                                      </p:cBhvr>
                                    </p:animEffect>
                                    <p:anim calcmode="lin" valueType="num">
                                      <p:cBhvr>
                                        <p:cTn id="63" dur="1000" fill="hold"/>
                                        <p:tgtEl>
                                          <p:spTgt spid="60"/>
                                        </p:tgtEl>
                                        <p:attrNameLst>
                                          <p:attrName>ppt_x</p:attrName>
                                        </p:attrNameLst>
                                      </p:cBhvr>
                                      <p:tavLst>
                                        <p:tav tm="0">
                                          <p:val>
                                            <p:strVal val="#ppt_x"/>
                                          </p:val>
                                        </p:tav>
                                        <p:tav tm="100000">
                                          <p:val>
                                            <p:strVal val="#ppt_x"/>
                                          </p:val>
                                        </p:tav>
                                      </p:tavLst>
                                    </p:anim>
                                    <p:anim calcmode="lin" valueType="num">
                                      <p:cBhvr>
                                        <p:cTn id="64" dur="1000" fill="hold"/>
                                        <p:tgtEl>
                                          <p:spTgt spid="60"/>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childTnLst>
                                    <p:set>
                                      <p:cBhvr>
                                        <p:cTn id="71" dur="1" fill="hold">
                                          <p:stCondLst>
                                            <p:cond delay="0"/>
                                          </p:stCondLst>
                                        </p:cTn>
                                        <p:tgtEl>
                                          <p:spTgt spid="62"/>
                                        </p:tgtEl>
                                        <p:attrNameLst>
                                          <p:attrName>style.visibility</p:attrName>
                                        </p:attrNameLst>
                                      </p:cBhvr>
                                      <p:to>
                                        <p:strVal val="visible"/>
                                      </p:to>
                                    </p:set>
                                    <p:animEffect transition="in" filter="fade">
                                      <p:cBhvr>
                                        <p:cTn id="72" dur="1000"/>
                                        <p:tgtEl>
                                          <p:spTgt spid="62"/>
                                        </p:tgtEl>
                                      </p:cBhvr>
                                    </p:animEffect>
                                    <p:anim calcmode="lin" valueType="num">
                                      <p:cBhvr>
                                        <p:cTn id="73" dur="1000" fill="hold"/>
                                        <p:tgtEl>
                                          <p:spTgt spid="62"/>
                                        </p:tgtEl>
                                        <p:attrNameLst>
                                          <p:attrName>ppt_x</p:attrName>
                                        </p:attrNameLst>
                                      </p:cBhvr>
                                      <p:tavLst>
                                        <p:tav tm="0">
                                          <p:val>
                                            <p:strVal val="#ppt_x"/>
                                          </p:val>
                                        </p:tav>
                                        <p:tav tm="100000">
                                          <p:val>
                                            <p:strVal val="#ppt_x"/>
                                          </p:val>
                                        </p:tav>
                                      </p:tavLst>
                                    </p:anim>
                                    <p:anim calcmode="lin" valueType="num">
                                      <p:cBhvr>
                                        <p:cTn id="74" dur="1000" fill="hold"/>
                                        <p:tgtEl>
                                          <p:spTgt spid="6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childTnLst>
                                    <p:set>
                                      <p:cBhvr>
                                        <p:cTn id="76" dur="1" fill="hold">
                                          <p:stCondLst>
                                            <p:cond delay="0"/>
                                          </p:stCondLst>
                                        </p:cTn>
                                        <p:tgtEl>
                                          <p:spTgt spid="63"/>
                                        </p:tgtEl>
                                        <p:attrNameLst>
                                          <p:attrName>style.visibility</p:attrName>
                                        </p:attrNameLst>
                                      </p:cBhvr>
                                      <p:to>
                                        <p:strVal val="visible"/>
                                      </p:to>
                                    </p:set>
                                    <p:animEffect transition="in" filter="fade">
                                      <p:cBhvr>
                                        <p:cTn id="77" dur="1000"/>
                                        <p:tgtEl>
                                          <p:spTgt spid="63"/>
                                        </p:tgtEl>
                                      </p:cBhvr>
                                    </p:animEffect>
                                    <p:anim calcmode="lin" valueType="num">
                                      <p:cBhvr>
                                        <p:cTn id="78" dur="1000" fill="hold"/>
                                        <p:tgtEl>
                                          <p:spTgt spid="63"/>
                                        </p:tgtEl>
                                        <p:attrNameLst>
                                          <p:attrName>ppt_x</p:attrName>
                                        </p:attrNameLst>
                                      </p:cBhvr>
                                      <p:tavLst>
                                        <p:tav tm="0">
                                          <p:val>
                                            <p:strVal val="#ppt_x"/>
                                          </p:val>
                                        </p:tav>
                                        <p:tav tm="100000">
                                          <p:val>
                                            <p:strVal val="#ppt_x"/>
                                          </p:val>
                                        </p:tav>
                                      </p:tavLst>
                                    </p:anim>
                                    <p:anim calcmode="lin" valueType="num">
                                      <p:cBhvr>
                                        <p:cTn id="79" dur="1000" fill="hold"/>
                                        <p:tgtEl>
                                          <p:spTgt spid="63"/>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childTnLst>
                                    <p:set>
                                      <p:cBhvr>
                                        <p:cTn id="81" dur="1" fill="hold">
                                          <p:stCondLst>
                                            <p:cond delay="0"/>
                                          </p:stCondLst>
                                        </p:cTn>
                                        <p:tgtEl>
                                          <p:spTgt spid="64"/>
                                        </p:tgtEl>
                                        <p:attrNameLst>
                                          <p:attrName>style.visibility</p:attrName>
                                        </p:attrNameLst>
                                      </p:cBhvr>
                                      <p:to>
                                        <p:strVal val="visible"/>
                                      </p:to>
                                    </p:set>
                                    <p:animEffect transition="in" filter="fade">
                                      <p:cBhvr>
                                        <p:cTn id="82" dur="1000"/>
                                        <p:tgtEl>
                                          <p:spTgt spid="64"/>
                                        </p:tgtEl>
                                      </p:cBhvr>
                                    </p:animEffect>
                                    <p:anim calcmode="lin" valueType="num">
                                      <p:cBhvr>
                                        <p:cTn id="83" dur="1000" fill="hold"/>
                                        <p:tgtEl>
                                          <p:spTgt spid="64"/>
                                        </p:tgtEl>
                                        <p:attrNameLst>
                                          <p:attrName>ppt_x</p:attrName>
                                        </p:attrNameLst>
                                      </p:cBhvr>
                                      <p:tavLst>
                                        <p:tav tm="0">
                                          <p:val>
                                            <p:strVal val="#ppt_x"/>
                                          </p:val>
                                        </p:tav>
                                        <p:tav tm="100000">
                                          <p:val>
                                            <p:strVal val="#ppt_x"/>
                                          </p:val>
                                        </p:tav>
                                      </p:tavLst>
                                    </p:anim>
                                    <p:anim calcmode="lin" valueType="num">
                                      <p:cBhvr>
                                        <p:cTn id="84" dur="1000" fill="hold"/>
                                        <p:tgtEl>
                                          <p:spTgt spid="6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childTnLst>
                                    <p:set>
                                      <p:cBhvr>
                                        <p:cTn id="86" dur="1" fill="hold">
                                          <p:stCondLst>
                                            <p:cond delay="0"/>
                                          </p:stCondLst>
                                        </p:cTn>
                                        <p:tgtEl>
                                          <p:spTgt spid="65"/>
                                        </p:tgtEl>
                                        <p:attrNameLst>
                                          <p:attrName>style.visibility</p:attrName>
                                        </p:attrNameLst>
                                      </p:cBhvr>
                                      <p:to>
                                        <p:strVal val="visible"/>
                                      </p:to>
                                    </p:set>
                                    <p:animEffect transition="in" filter="fade">
                                      <p:cBhvr>
                                        <p:cTn id="87" dur="1000"/>
                                        <p:tgtEl>
                                          <p:spTgt spid="65"/>
                                        </p:tgtEl>
                                      </p:cBhvr>
                                    </p:animEffect>
                                    <p:anim calcmode="lin" valueType="num">
                                      <p:cBhvr>
                                        <p:cTn id="88" dur="1000" fill="hold"/>
                                        <p:tgtEl>
                                          <p:spTgt spid="65"/>
                                        </p:tgtEl>
                                        <p:attrNameLst>
                                          <p:attrName>ppt_x</p:attrName>
                                        </p:attrNameLst>
                                      </p:cBhvr>
                                      <p:tavLst>
                                        <p:tav tm="0">
                                          <p:val>
                                            <p:strVal val="#ppt_x"/>
                                          </p:val>
                                        </p:tav>
                                        <p:tav tm="100000">
                                          <p:val>
                                            <p:strVal val="#ppt_x"/>
                                          </p:val>
                                        </p:tav>
                                      </p:tavLst>
                                    </p:anim>
                                    <p:anim calcmode="lin" valueType="num">
                                      <p:cBhvr>
                                        <p:cTn id="89" dur="1000" fill="hold"/>
                                        <p:tgtEl>
                                          <p:spTgt spid="65"/>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childTnLst>
                                    <p:set>
                                      <p:cBhvr>
                                        <p:cTn id="91" dur="1" fill="hold">
                                          <p:stCondLst>
                                            <p:cond delay="0"/>
                                          </p:stCondLst>
                                        </p:cTn>
                                        <p:tgtEl>
                                          <p:spTgt spid="66"/>
                                        </p:tgtEl>
                                        <p:attrNameLst>
                                          <p:attrName>style.visibility</p:attrName>
                                        </p:attrNameLst>
                                      </p:cBhvr>
                                      <p:to>
                                        <p:strVal val="visible"/>
                                      </p:to>
                                    </p:set>
                                    <p:animEffect transition="in" filter="fade">
                                      <p:cBhvr>
                                        <p:cTn id="92" dur="1000"/>
                                        <p:tgtEl>
                                          <p:spTgt spid="66"/>
                                        </p:tgtEl>
                                      </p:cBhvr>
                                    </p:animEffect>
                                    <p:anim calcmode="lin" valueType="num">
                                      <p:cBhvr>
                                        <p:cTn id="93" dur="1000" fill="hold"/>
                                        <p:tgtEl>
                                          <p:spTgt spid="66"/>
                                        </p:tgtEl>
                                        <p:attrNameLst>
                                          <p:attrName>ppt_x</p:attrName>
                                        </p:attrNameLst>
                                      </p:cBhvr>
                                      <p:tavLst>
                                        <p:tav tm="0">
                                          <p:val>
                                            <p:strVal val="#ppt_x"/>
                                          </p:val>
                                        </p:tav>
                                        <p:tav tm="100000">
                                          <p:val>
                                            <p:strVal val="#ppt_x"/>
                                          </p:val>
                                        </p:tav>
                                      </p:tavLst>
                                    </p:anim>
                                    <p:anim calcmode="lin" valueType="num">
                                      <p:cBhvr>
                                        <p:cTn id="94" dur="1000" fill="hold"/>
                                        <p:tgtEl>
                                          <p:spTgt spid="66"/>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childTnLst>
                                    <p:set>
                                      <p:cBhvr>
                                        <p:cTn id="96" dur="1" fill="hold">
                                          <p:stCondLst>
                                            <p:cond delay="0"/>
                                          </p:stCondLst>
                                        </p:cTn>
                                        <p:tgtEl>
                                          <p:spTgt spid="67"/>
                                        </p:tgtEl>
                                        <p:attrNameLst>
                                          <p:attrName>style.visibility</p:attrName>
                                        </p:attrNameLst>
                                      </p:cBhvr>
                                      <p:to>
                                        <p:strVal val="visible"/>
                                      </p:to>
                                    </p:set>
                                    <p:animEffect transition="in" filter="fade">
                                      <p:cBhvr>
                                        <p:cTn id="97" dur="1000"/>
                                        <p:tgtEl>
                                          <p:spTgt spid="67"/>
                                        </p:tgtEl>
                                      </p:cBhvr>
                                    </p:animEffect>
                                    <p:anim calcmode="lin" valueType="num">
                                      <p:cBhvr>
                                        <p:cTn id="98" dur="1000" fill="hold"/>
                                        <p:tgtEl>
                                          <p:spTgt spid="67"/>
                                        </p:tgtEl>
                                        <p:attrNameLst>
                                          <p:attrName>ppt_x</p:attrName>
                                        </p:attrNameLst>
                                      </p:cBhvr>
                                      <p:tavLst>
                                        <p:tav tm="0">
                                          <p:val>
                                            <p:strVal val="#ppt_x"/>
                                          </p:val>
                                        </p:tav>
                                        <p:tav tm="100000">
                                          <p:val>
                                            <p:strVal val="#ppt_x"/>
                                          </p:val>
                                        </p:tav>
                                      </p:tavLst>
                                    </p:anim>
                                    <p:anim calcmode="lin" valueType="num">
                                      <p:cBhvr>
                                        <p:cTn id="99" dur="1000" fill="hold"/>
                                        <p:tgtEl>
                                          <p:spTgt spid="67"/>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childTnLst>
                                    <p:set>
                                      <p:cBhvr>
                                        <p:cTn id="106" dur="1" fill="hold">
                                          <p:stCondLst>
                                            <p:cond delay="0"/>
                                          </p:stCondLst>
                                        </p:cTn>
                                        <p:tgtEl>
                                          <p:spTgt spid="69"/>
                                        </p:tgtEl>
                                        <p:attrNameLst>
                                          <p:attrName>style.visibility</p:attrName>
                                        </p:attrNameLst>
                                      </p:cBhvr>
                                      <p:to>
                                        <p:strVal val="visible"/>
                                      </p:to>
                                    </p:set>
                                    <p:animEffect transition="in" filter="fade">
                                      <p:cBhvr>
                                        <p:cTn id="107" dur="1000"/>
                                        <p:tgtEl>
                                          <p:spTgt spid="69"/>
                                        </p:tgtEl>
                                      </p:cBhvr>
                                    </p:animEffect>
                                    <p:anim calcmode="lin" valueType="num">
                                      <p:cBhvr>
                                        <p:cTn id="108" dur="1000" fill="hold"/>
                                        <p:tgtEl>
                                          <p:spTgt spid="69"/>
                                        </p:tgtEl>
                                        <p:attrNameLst>
                                          <p:attrName>ppt_x</p:attrName>
                                        </p:attrNameLst>
                                      </p:cBhvr>
                                      <p:tavLst>
                                        <p:tav tm="0">
                                          <p:val>
                                            <p:strVal val="#ppt_x"/>
                                          </p:val>
                                        </p:tav>
                                        <p:tav tm="100000">
                                          <p:val>
                                            <p:strVal val="#ppt_x"/>
                                          </p:val>
                                        </p:tav>
                                      </p:tavLst>
                                    </p:anim>
                                    <p:anim calcmode="lin" valueType="num">
                                      <p:cBhvr>
                                        <p:cTn id="109"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P spid="20" grpId="0" animBg="1"/>
      <p:bldP spid="21" grpId="0" animBg="1"/>
      <p:bldP spid="22" grpId="0" animBg="1"/>
      <p:bldP spid="59" grpId="0" animBg="1"/>
      <p:bldP spid="60" grpId="0"/>
      <p:bldP spid="61" grpId="0"/>
      <p:bldP spid="62" grpId="0"/>
      <p:bldP spid="63" grpId="0"/>
      <p:bldP spid="64" grpId="0"/>
      <p:bldP spid="65" grpId="0"/>
      <p:bldP spid="66" grpId="0"/>
      <p:bldP spid="67" grpId="0"/>
      <p:bldP spid="68" grpId="0"/>
      <p:bldP spid="6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p:cNvGrpSpPr>
            <a:grpSpLocks noChangeAspect="1"/>
          </p:cNvGrpSpPr>
          <p:nvPr/>
        </p:nvGrpSpPr>
        <p:grpSpPr bwMode="auto">
          <a:xfrm rot="2289830">
            <a:off x="-1372353" y="493248"/>
            <a:ext cx="5131825" cy="5868395"/>
            <a:chOff x="-431" y="1205"/>
            <a:chExt cx="4034" cy="4613"/>
          </a:xfrm>
        </p:grpSpPr>
        <p:sp>
          <p:nvSpPr>
            <p:cNvPr id="5" name="Freeform 5"/>
            <p:cNvSpPr/>
            <p:nvPr/>
          </p:nvSpPr>
          <p:spPr bwMode="auto">
            <a:xfrm>
              <a:off x="2227" y="1802"/>
              <a:ext cx="718" cy="768"/>
            </a:xfrm>
            <a:custGeom>
              <a:avLst/>
              <a:gdLst>
                <a:gd name="T0" fmla="*/ 31 w 142"/>
                <a:gd name="T1" fmla="*/ 117 h 152"/>
                <a:gd name="T2" fmla="*/ 79 w 142"/>
                <a:gd name="T3" fmla="*/ 72 h 152"/>
                <a:gd name="T4" fmla="*/ 81 w 142"/>
                <a:gd name="T5" fmla="*/ 98 h 152"/>
                <a:gd name="T6" fmla="*/ 68 w 142"/>
                <a:gd name="T7" fmla="*/ 86 h 152"/>
                <a:gd name="T8" fmla="*/ 77 w 142"/>
                <a:gd name="T9" fmla="*/ 85 h 152"/>
                <a:gd name="T10" fmla="*/ 65 w 142"/>
                <a:gd name="T11" fmla="*/ 98 h 152"/>
                <a:gd name="T12" fmla="*/ 85 w 142"/>
                <a:gd name="T13" fmla="*/ 71 h 152"/>
                <a:gd name="T14" fmla="*/ 97 w 142"/>
                <a:gd name="T15" fmla="*/ 58 h 152"/>
                <a:gd name="T16" fmla="*/ 130 w 142"/>
                <a:gd name="T17" fmla="*/ 55 h 152"/>
                <a:gd name="T18" fmla="*/ 116 w 142"/>
                <a:gd name="T19" fmla="*/ 61 h 152"/>
                <a:gd name="T20" fmla="*/ 124 w 142"/>
                <a:gd name="T21" fmla="*/ 56 h 152"/>
                <a:gd name="T22" fmla="*/ 124 w 142"/>
                <a:gd name="T23" fmla="*/ 68 h 152"/>
                <a:gd name="T24" fmla="*/ 121 w 142"/>
                <a:gd name="T25" fmla="*/ 45 h 152"/>
                <a:gd name="T26" fmla="*/ 125 w 142"/>
                <a:gd name="T27" fmla="*/ 37 h 152"/>
                <a:gd name="T28" fmla="*/ 127 w 142"/>
                <a:gd name="T29" fmla="*/ 3 h 152"/>
                <a:gd name="T30" fmla="*/ 121 w 142"/>
                <a:gd name="T31" fmla="*/ 19 h 152"/>
                <a:gd name="T32" fmla="*/ 125 w 142"/>
                <a:gd name="T33" fmla="*/ 10 h 152"/>
                <a:gd name="T34" fmla="*/ 128 w 142"/>
                <a:gd name="T35" fmla="*/ 15 h 152"/>
                <a:gd name="T36" fmla="*/ 121 w 142"/>
                <a:gd name="T37" fmla="*/ 13 h 152"/>
                <a:gd name="T38" fmla="*/ 137 w 142"/>
                <a:gd name="T39" fmla="*/ 7 h 152"/>
                <a:gd name="T40" fmla="*/ 125 w 142"/>
                <a:gd name="T41" fmla="*/ 34 h 152"/>
                <a:gd name="T42" fmla="*/ 111 w 142"/>
                <a:gd name="T43" fmla="*/ 44 h 152"/>
                <a:gd name="T44" fmla="*/ 114 w 142"/>
                <a:gd name="T45" fmla="*/ 33 h 152"/>
                <a:gd name="T46" fmla="*/ 87 w 142"/>
                <a:gd name="T47" fmla="*/ 37 h 152"/>
                <a:gd name="T48" fmla="*/ 98 w 142"/>
                <a:gd name="T49" fmla="*/ 28 h 152"/>
                <a:gd name="T50" fmla="*/ 93 w 142"/>
                <a:gd name="T51" fmla="*/ 37 h 152"/>
                <a:gd name="T52" fmla="*/ 108 w 142"/>
                <a:gd name="T53" fmla="*/ 23 h 152"/>
                <a:gd name="T54" fmla="*/ 106 w 142"/>
                <a:gd name="T55" fmla="*/ 46 h 152"/>
                <a:gd name="T56" fmla="*/ 103 w 142"/>
                <a:gd name="T57" fmla="*/ 49 h 152"/>
                <a:gd name="T58" fmla="*/ 101 w 142"/>
                <a:gd name="T59" fmla="*/ 52 h 152"/>
                <a:gd name="T60" fmla="*/ 64 w 142"/>
                <a:gd name="T61" fmla="*/ 72 h 152"/>
                <a:gd name="T62" fmla="*/ 50 w 142"/>
                <a:gd name="T63" fmla="*/ 83 h 152"/>
                <a:gd name="T64" fmla="*/ 37 w 142"/>
                <a:gd name="T65" fmla="*/ 72 h 152"/>
                <a:gd name="T66" fmla="*/ 26 w 142"/>
                <a:gd name="T67" fmla="*/ 60 h 152"/>
                <a:gd name="T68" fmla="*/ 41 w 142"/>
                <a:gd name="T69" fmla="*/ 60 h 152"/>
                <a:gd name="T70" fmla="*/ 32 w 142"/>
                <a:gd name="T71" fmla="*/ 61 h 152"/>
                <a:gd name="T72" fmla="*/ 38 w 142"/>
                <a:gd name="T73" fmla="*/ 51 h 152"/>
                <a:gd name="T74" fmla="*/ 27 w 142"/>
                <a:gd name="T75" fmla="*/ 68 h 152"/>
                <a:gd name="T76" fmla="*/ 3 w 142"/>
                <a:gd name="T77" fmla="*/ 94 h 152"/>
                <a:gd name="T78" fmla="*/ 24 w 142"/>
                <a:gd name="T79" fmla="*/ 97 h 152"/>
                <a:gd name="T80" fmla="*/ 15 w 142"/>
                <a:gd name="T81" fmla="*/ 84 h 152"/>
                <a:gd name="T82" fmla="*/ 23 w 142"/>
                <a:gd name="T83" fmla="*/ 89 h 152"/>
                <a:gd name="T84" fmla="*/ 10 w 142"/>
                <a:gd name="T85" fmla="*/ 99 h 152"/>
                <a:gd name="T86" fmla="*/ 8 w 142"/>
                <a:gd name="T87" fmla="*/ 75 h 152"/>
                <a:gd name="T88" fmla="*/ 41 w 142"/>
                <a:gd name="T89" fmla="*/ 95 h 152"/>
                <a:gd name="T90" fmla="*/ 37 w 142"/>
                <a:gd name="T91" fmla="*/ 102 h 152"/>
                <a:gd name="T92" fmla="*/ 19 w 142"/>
                <a:gd name="T93" fmla="*/ 1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2" h="152">
                  <a:moveTo>
                    <a:pt x="19" y="151"/>
                  </a:moveTo>
                  <a:cubicBezTo>
                    <a:pt x="22" y="140"/>
                    <a:pt x="26" y="128"/>
                    <a:pt x="31" y="117"/>
                  </a:cubicBezTo>
                  <a:cubicBezTo>
                    <a:pt x="37" y="106"/>
                    <a:pt x="43" y="96"/>
                    <a:pt x="51" y="87"/>
                  </a:cubicBezTo>
                  <a:cubicBezTo>
                    <a:pt x="58" y="79"/>
                    <a:pt x="67" y="71"/>
                    <a:pt x="79" y="72"/>
                  </a:cubicBezTo>
                  <a:cubicBezTo>
                    <a:pt x="85" y="73"/>
                    <a:pt x="90" y="77"/>
                    <a:pt x="90" y="84"/>
                  </a:cubicBezTo>
                  <a:cubicBezTo>
                    <a:pt x="90" y="90"/>
                    <a:pt x="86" y="95"/>
                    <a:pt x="81" y="98"/>
                  </a:cubicBezTo>
                  <a:cubicBezTo>
                    <a:pt x="75" y="100"/>
                    <a:pt x="68" y="100"/>
                    <a:pt x="65" y="93"/>
                  </a:cubicBezTo>
                  <a:cubicBezTo>
                    <a:pt x="64" y="90"/>
                    <a:pt x="65" y="87"/>
                    <a:pt x="68" y="86"/>
                  </a:cubicBezTo>
                  <a:cubicBezTo>
                    <a:pt x="70" y="84"/>
                    <a:pt x="73" y="84"/>
                    <a:pt x="75" y="86"/>
                  </a:cubicBezTo>
                  <a:cubicBezTo>
                    <a:pt x="76" y="88"/>
                    <a:pt x="78" y="86"/>
                    <a:pt x="77" y="85"/>
                  </a:cubicBezTo>
                  <a:cubicBezTo>
                    <a:pt x="74" y="81"/>
                    <a:pt x="68" y="81"/>
                    <a:pt x="65" y="84"/>
                  </a:cubicBezTo>
                  <a:cubicBezTo>
                    <a:pt x="61" y="88"/>
                    <a:pt x="62" y="95"/>
                    <a:pt x="65" y="98"/>
                  </a:cubicBezTo>
                  <a:cubicBezTo>
                    <a:pt x="75" y="108"/>
                    <a:pt x="91" y="98"/>
                    <a:pt x="93" y="86"/>
                  </a:cubicBezTo>
                  <a:cubicBezTo>
                    <a:pt x="94" y="80"/>
                    <a:pt x="91" y="74"/>
                    <a:pt x="85" y="71"/>
                  </a:cubicBezTo>
                  <a:cubicBezTo>
                    <a:pt x="83" y="70"/>
                    <a:pt x="80" y="69"/>
                    <a:pt x="77" y="69"/>
                  </a:cubicBezTo>
                  <a:cubicBezTo>
                    <a:pt x="84" y="66"/>
                    <a:pt x="91" y="63"/>
                    <a:pt x="97" y="58"/>
                  </a:cubicBezTo>
                  <a:cubicBezTo>
                    <a:pt x="100" y="56"/>
                    <a:pt x="103" y="53"/>
                    <a:pt x="106" y="50"/>
                  </a:cubicBezTo>
                  <a:cubicBezTo>
                    <a:pt x="114" y="46"/>
                    <a:pt x="126" y="45"/>
                    <a:pt x="130" y="55"/>
                  </a:cubicBezTo>
                  <a:cubicBezTo>
                    <a:pt x="132" y="60"/>
                    <a:pt x="128" y="65"/>
                    <a:pt x="123" y="65"/>
                  </a:cubicBezTo>
                  <a:cubicBezTo>
                    <a:pt x="120" y="65"/>
                    <a:pt x="117" y="64"/>
                    <a:pt x="116" y="61"/>
                  </a:cubicBezTo>
                  <a:cubicBezTo>
                    <a:pt x="115" y="58"/>
                    <a:pt x="119" y="55"/>
                    <a:pt x="121" y="58"/>
                  </a:cubicBezTo>
                  <a:cubicBezTo>
                    <a:pt x="122" y="59"/>
                    <a:pt x="124" y="57"/>
                    <a:pt x="124" y="56"/>
                  </a:cubicBezTo>
                  <a:cubicBezTo>
                    <a:pt x="121" y="52"/>
                    <a:pt x="114" y="54"/>
                    <a:pt x="113" y="59"/>
                  </a:cubicBezTo>
                  <a:cubicBezTo>
                    <a:pt x="113" y="65"/>
                    <a:pt x="119" y="68"/>
                    <a:pt x="124" y="68"/>
                  </a:cubicBezTo>
                  <a:cubicBezTo>
                    <a:pt x="129" y="67"/>
                    <a:pt x="133" y="62"/>
                    <a:pt x="133" y="57"/>
                  </a:cubicBezTo>
                  <a:cubicBezTo>
                    <a:pt x="132" y="50"/>
                    <a:pt x="127" y="46"/>
                    <a:pt x="121" y="45"/>
                  </a:cubicBezTo>
                  <a:cubicBezTo>
                    <a:pt x="119" y="44"/>
                    <a:pt x="117" y="44"/>
                    <a:pt x="114" y="45"/>
                  </a:cubicBezTo>
                  <a:cubicBezTo>
                    <a:pt x="118" y="42"/>
                    <a:pt x="122" y="40"/>
                    <a:pt x="125" y="37"/>
                  </a:cubicBezTo>
                  <a:cubicBezTo>
                    <a:pt x="133" y="31"/>
                    <a:pt x="140" y="23"/>
                    <a:pt x="141" y="14"/>
                  </a:cubicBezTo>
                  <a:cubicBezTo>
                    <a:pt x="142" y="5"/>
                    <a:pt x="134" y="0"/>
                    <a:pt x="127" y="3"/>
                  </a:cubicBezTo>
                  <a:cubicBezTo>
                    <a:pt x="123" y="4"/>
                    <a:pt x="120" y="7"/>
                    <a:pt x="119" y="10"/>
                  </a:cubicBezTo>
                  <a:cubicBezTo>
                    <a:pt x="117" y="14"/>
                    <a:pt x="118" y="17"/>
                    <a:pt x="121" y="19"/>
                  </a:cubicBezTo>
                  <a:cubicBezTo>
                    <a:pt x="125" y="21"/>
                    <a:pt x="131" y="19"/>
                    <a:pt x="131" y="15"/>
                  </a:cubicBezTo>
                  <a:cubicBezTo>
                    <a:pt x="132" y="12"/>
                    <a:pt x="128" y="8"/>
                    <a:pt x="125" y="10"/>
                  </a:cubicBezTo>
                  <a:cubicBezTo>
                    <a:pt x="124" y="11"/>
                    <a:pt x="125" y="13"/>
                    <a:pt x="126" y="12"/>
                  </a:cubicBezTo>
                  <a:cubicBezTo>
                    <a:pt x="127" y="12"/>
                    <a:pt x="129" y="13"/>
                    <a:pt x="128" y="15"/>
                  </a:cubicBezTo>
                  <a:cubicBezTo>
                    <a:pt x="128" y="16"/>
                    <a:pt x="127" y="17"/>
                    <a:pt x="126" y="17"/>
                  </a:cubicBezTo>
                  <a:cubicBezTo>
                    <a:pt x="123" y="17"/>
                    <a:pt x="121" y="16"/>
                    <a:pt x="121" y="13"/>
                  </a:cubicBezTo>
                  <a:cubicBezTo>
                    <a:pt x="121" y="10"/>
                    <a:pt x="124" y="7"/>
                    <a:pt x="127" y="6"/>
                  </a:cubicBezTo>
                  <a:cubicBezTo>
                    <a:pt x="130" y="4"/>
                    <a:pt x="134" y="5"/>
                    <a:pt x="137" y="7"/>
                  </a:cubicBezTo>
                  <a:cubicBezTo>
                    <a:pt x="139" y="10"/>
                    <a:pt x="138" y="14"/>
                    <a:pt x="137" y="17"/>
                  </a:cubicBezTo>
                  <a:cubicBezTo>
                    <a:pt x="135" y="24"/>
                    <a:pt x="130" y="30"/>
                    <a:pt x="125" y="34"/>
                  </a:cubicBezTo>
                  <a:cubicBezTo>
                    <a:pt x="122" y="37"/>
                    <a:pt x="119" y="39"/>
                    <a:pt x="116" y="41"/>
                  </a:cubicBezTo>
                  <a:cubicBezTo>
                    <a:pt x="115" y="42"/>
                    <a:pt x="113" y="43"/>
                    <a:pt x="111" y="44"/>
                  </a:cubicBezTo>
                  <a:cubicBezTo>
                    <a:pt x="111" y="44"/>
                    <a:pt x="110" y="45"/>
                    <a:pt x="109" y="45"/>
                  </a:cubicBezTo>
                  <a:cubicBezTo>
                    <a:pt x="112" y="42"/>
                    <a:pt x="113" y="38"/>
                    <a:pt x="114" y="33"/>
                  </a:cubicBezTo>
                  <a:cubicBezTo>
                    <a:pt x="116" y="24"/>
                    <a:pt x="109" y="17"/>
                    <a:pt x="99" y="18"/>
                  </a:cubicBezTo>
                  <a:cubicBezTo>
                    <a:pt x="91" y="19"/>
                    <a:pt x="82" y="28"/>
                    <a:pt x="87" y="37"/>
                  </a:cubicBezTo>
                  <a:cubicBezTo>
                    <a:pt x="90" y="40"/>
                    <a:pt x="95" y="42"/>
                    <a:pt x="99" y="39"/>
                  </a:cubicBezTo>
                  <a:cubicBezTo>
                    <a:pt x="102" y="36"/>
                    <a:pt x="102" y="30"/>
                    <a:pt x="98" y="28"/>
                  </a:cubicBezTo>
                  <a:cubicBezTo>
                    <a:pt x="97" y="27"/>
                    <a:pt x="96" y="29"/>
                    <a:pt x="97" y="30"/>
                  </a:cubicBezTo>
                  <a:cubicBezTo>
                    <a:pt x="101" y="33"/>
                    <a:pt x="97" y="38"/>
                    <a:pt x="93" y="37"/>
                  </a:cubicBezTo>
                  <a:cubicBezTo>
                    <a:pt x="88" y="36"/>
                    <a:pt x="88" y="31"/>
                    <a:pt x="90" y="27"/>
                  </a:cubicBezTo>
                  <a:cubicBezTo>
                    <a:pt x="93" y="21"/>
                    <a:pt x="102" y="18"/>
                    <a:pt x="108" y="23"/>
                  </a:cubicBezTo>
                  <a:cubicBezTo>
                    <a:pt x="115" y="28"/>
                    <a:pt x="111" y="38"/>
                    <a:pt x="107" y="43"/>
                  </a:cubicBezTo>
                  <a:cubicBezTo>
                    <a:pt x="107" y="44"/>
                    <a:pt x="106" y="45"/>
                    <a:pt x="106" y="46"/>
                  </a:cubicBezTo>
                  <a:cubicBezTo>
                    <a:pt x="105" y="46"/>
                    <a:pt x="105" y="46"/>
                    <a:pt x="105" y="47"/>
                  </a:cubicBezTo>
                  <a:cubicBezTo>
                    <a:pt x="104" y="47"/>
                    <a:pt x="104" y="48"/>
                    <a:pt x="103" y="49"/>
                  </a:cubicBezTo>
                  <a:cubicBezTo>
                    <a:pt x="102" y="50"/>
                    <a:pt x="102" y="50"/>
                    <a:pt x="101" y="51"/>
                  </a:cubicBezTo>
                  <a:cubicBezTo>
                    <a:pt x="101" y="51"/>
                    <a:pt x="101" y="51"/>
                    <a:pt x="101" y="52"/>
                  </a:cubicBezTo>
                  <a:cubicBezTo>
                    <a:pt x="97" y="55"/>
                    <a:pt x="94" y="58"/>
                    <a:pt x="90" y="60"/>
                  </a:cubicBezTo>
                  <a:cubicBezTo>
                    <a:pt x="82" y="65"/>
                    <a:pt x="73" y="68"/>
                    <a:pt x="64" y="72"/>
                  </a:cubicBezTo>
                  <a:cubicBezTo>
                    <a:pt x="64" y="72"/>
                    <a:pt x="64" y="72"/>
                    <a:pt x="64" y="72"/>
                  </a:cubicBezTo>
                  <a:cubicBezTo>
                    <a:pt x="58" y="75"/>
                    <a:pt x="54" y="79"/>
                    <a:pt x="50" y="83"/>
                  </a:cubicBezTo>
                  <a:cubicBezTo>
                    <a:pt x="48" y="86"/>
                    <a:pt x="46" y="88"/>
                    <a:pt x="44" y="91"/>
                  </a:cubicBezTo>
                  <a:cubicBezTo>
                    <a:pt x="46" y="84"/>
                    <a:pt x="43" y="77"/>
                    <a:pt x="37" y="72"/>
                  </a:cubicBezTo>
                  <a:cubicBezTo>
                    <a:pt x="36" y="71"/>
                    <a:pt x="33" y="70"/>
                    <a:pt x="31" y="69"/>
                  </a:cubicBezTo>
                  <a:cubicBezTo>
                    <a:pt x="28" y="67"/>
                    <a:pt x="26" y="63"/>
                    <a:pt x="26" y="60"/>
                  </a:cubicBezTo>
                  <a:cubicBezTo>
                    <a:pt x="26" y="55"/>
                    <a:pt x="29" y="52"/>
                    <a:pt x="33" y="53"/>
                  </a:cubicBezTo>
                  <a:cubicBezTo>
                    <a:pt x="37" y="53"/>
                    <a:pt x="41" y="56"/>
                    <a:pt x="41" y="60"/>
                  </a:cubicBezTo>
                  <a:cubicBezTo>
                    <a:pt x="41" y="64"/>
                    <a:pt x="35" y="66"/>
                    <a:pt x="34" y="61"/>
                  </a:cubicBezTo>
                  <a:cubicBezTo>
                    <a:pt x="34" y="60"/>
                    <a:pt x="32" y="60"/>
                    <a:pt x="32" y="61"/>
                  </a:cubicBezTo>
                  <a:cubicBezTo>
                    <a:pt x="32" y="66"/>
                    <a:pt x="38" y="68"/>
                    <a:pt x="41" y="65"/>
                  </a:cubicBezTo>
                  <a:cubicBezTo>
                    <a:pt x="46" y="61"/>
                    <a:pt x="43" y="54"/>
                    <a:pt x="38" y="51"/>
                  </a:cubicBezTo>
                  <a:cubicBezTo>
                    <a:pt x="33" y="49"/>
                    <a:pt x="26" y="49"/>
                    <a:pt x="24" y="55"/>
                  </a:cubicBezTo>
                  <a:cubicBezTo>
                    <a:pt x="23" y="60"/>
                    <a:pt x="24" y="64"/>
                    <a:pt x="27" y="68"/>
                  </a:cubicBezTo>
                  <a:cubicBezTo>
                    <a:pt x="21" y="66"/>
                    <a:pt x="15" y="67"/>
                    <a:pt x="10" y="70"/>
                  </a:cubicBezTo>
                  <a:cubicBezTo>
                    <a:pt x="3" y="75"/>
                    <a:pt x="0" y="85"/>
                    <a:pt x="3" y="94"/>
                  </a:cubicBezTo>
                  <a:cubicBezTo>
                    <a:pt x="4" y="98"/>
                    <a:pt x="7" y="102"/>
                    <a:pt x="12" y="102"/>
                  </a:cubicBezTo>
                  <a:cubicBezTo>
                    <a:pt x="16" y="103"/>
                    <a:pt x="21" y="101"/>
                    <a:pt x="24" y="97"/>
                  </a:cubicBezTo>
                  <a:cubicBezTo>
                    <a:pt x="27" y="94"/>
                    <a:pt x="27" y="89"/>
                    <a:pt x="25" y="85"/>
                  </a:cubicBezTo>
                  <a:cubicBezTo>
                    <a:pt x="22" y="81"/>
                    <a:pt x="17" y="80"/>
                    <a:pt x="15" y="84"/>
                  </a:cubicBezTo>
                  <a:cubicBezTo>
                    <a:pt x="14" y="86"/>
                    <a:pt x="16" y="86"/>
                    <a:pt x="17" y="85"/>
                  </a:cubicBezTo>
                  <a:cubicBezTo>
                    <a:pt x="20" y="82"/>
                    <a:pt x="23" y="86"/>
                    <a:pt x="23" y="89"/>
                  </a:cubicBezTo>
                  <a:cubicBezTo>
                    <a:pt x="24" y="91"/>
                    <a:pt x="23" y="93"/>
                    <a:pt x="22" y="95"/>
                  </a:cubicBezTo>
                  <a:cubicBezTo>
                    <a:pt x="20" y="98"/>
                    <a:pt x="14" y="101"/>
                    <a:pt x="10" y="99"/>
                  </a:cubicBezTo>
                  <a:cubicBezTo>
                    <a:pt x="6" y="96"/>
                    <a:pt x="4" y="91"/>
                    <a:pt x="4" y="87"/>
                  </a:cubicBezTo>
                  <a:cubicBezTo>
                    <a:pt x="4" y="83"/>
                    <a:pt x="6" y="79"/>
                    <a:pt x="8" y="75"/>
                  </a:cubicBezTo>
                  <a:cubicBezTo>
                    <a:pt x="14" y="68"/>
                    <a:pt x="25" y="68"/>
                    <a:pt x="33" y="73"/>
                  </a:cubicBezTo>
                  <a:cubicBezTo>
                    <a:pt x="41" y="77"/>
                    <a:pt x="46" y="87"/>
                    <a:pt x="41" y="95"/>
                  </a:cubicBezTo>
                  <a:cubicBezTo>
                    <a:pt x="40" y="95"/>
                    <a:pt x="40" y="96"/>
                    <a:pt x="41" y="96"/>
                  </a:cubicBezTo>
                  <a:cubicBezTo>
                    <a:pt x="39" y="98"/>
                    <a:pt x="38" y="100"/>
                    <a:pt x="37" y="102"/>
                  </a:cubicBezTo>
                  <a:cubicBezTo>
                    <a:pt x="28" y="117"/>
                    <a:pt x="20" y="134"/>
                    <a:pt x="18" y="151"/>
                  </a:cubicBezTo>
                  <a:cubicBezTo>
                    <a:pt x="18" y="152"/>
                    <a:pt x="19" y="152"/>
                    <a:pt x="19" y="151"/>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6"/>
            <p:cNvSpPr/>
            <p:nvPr/>
          </p:nvSpPr>
          <p:spPr bwMode="auto">
            <a:xfrm>
              <a:off x="-6" y="4417"/>
              <a:ext cx="517" cy="966"/>
            </a:xfrm>
            <a:custGeom>
              <a:avLst/>
              <a:gdLst>
                <a:gd name="T0" fmla="*/ 55 w 102"/>
                <a:gd name="T1" fmla="*/ 37 h 191"/>
                <a:gd name="T2" fmla="*/ 40 w 102"/>
                <a:gd name="T3" fmla="*/ 101 h 191"/>
                <a:gd name="T4" fmla="*/ 24 w 102"/>
                <a:gd name="T5" fmla="*/ 81 h 191"/>
                <a:gd name="T6" fmla="*/ 42 w 102"/>
                <a:gd name="T7" fmla="*/ 83 h 191"/>
                <a:gd name="T8" fmla="*/ 35 w 102"/>
                <a:gd name="T9" fmla="*/ 89 h 191"/>
                <a:gd name="T10" fmla="*/ 37 w 102"/>
                <a:gd name="T11" fmla="*/ 72 h 191"/>
                <a:gd name="T12" fmla="*/ 35 w 102"/>
                <a:gd name="T13" fmla="*/ 105 h 191"/>
                <a:gd name="T14" fmla="*/ 33 w 102"/>
                <a:gd name="T15" fmla="*/ 122 h 191"/>
                <a:gd name="T16" fmla="*/ 7 w 102"/>
                <a:gd name="T17" fmla="*/ 143 h 191"/>
                <a:gd name="T18" fmla="*/ 15 w 102"/>
                <a:gd name="T19" fmla="*/ 131 h 191"/>
                <a:gd name="T20" fmla="*/ 11 w 102"/>
                <a:gd name="T21" fmla="*/ 139 h 191"/>
                <a:gd name="T22" fmla="*/ 5 w 102"/>
                <a:gd name="T23" fmla="*/ 129 h 191"/>
                <a:gd name="T24" fmla="*/ 19 w 102"/>
                <a:gd name="T25" fmla="*/ 147 h 191"/>
                <a:gd name="T26" fmla="*/ 20 w 102"/>
                <a:gd name="T27" fmla="*/ 156 h 191"/>
                <a:gd name="T28" fmla="*/ 38 w 102"/>
                <a:gd name="T29" fmla="*/ 185 h 191"/>
                <a:gd name="T30" fmla="*/ 33 w 102"/>
                <a:gd name="T31" fmla="*/ 169 h 191"/>
                <a:gd name="T32" fmla="*/ 35 w 102"/>
                <a:gd name="T33" fmla="*/ 178 h 191"/>
                <a:gd name="T34" fmla="*/ 30 w 102"/>
                <a:gd name="T35" fmla="*/ 176 h 191"/>
                <a:gd name="T36" fmla="*/ 37 w 102"/>
                <a:gd name="T37" fmla="*/ 173 h 191"/>
                <a:gd name="T38" fmla="*/ 27 w 102"/>
                <a:gd name="T39" fmla="*/ 187 h 191"/>
                <a:gd name="T40" fmla="*/ 22 w 102"/>
                <a:gd name="T41" fmla="*/ 158 h 191"/>
                <a:gd name="T42" fmla="*/ 28 w 102"/>
                <a:gd name="T43" fmla="*/ 142 h 191"/>
                <a:gd name="T44" fmla="*/ 32 w 102"/>
                <a:gd name="T45" fmla="*/ 153 h 191"/>
                <a:gd name="T46" fmla="*/ 52 w 102"/>
                <a:gd name="T47" fmla="*/ 135 h 191"/>
                <a:gd name="T48" fmla="*/ 48 w 102"/>
                <a:gd name="T49" fmla="*/ 148 h 191"/>
                <a:gd name="T50" fmla="*/ 47 w 102"/>
                <a:gd name="T51" fmla="*/ 138 h 191"/>
                <a:gd name="T52" fmla="*/ 42 w 102"/>
                <a:gd name="T53" fmla="*/ 158 h 191"/>
                <a:gd name="T54" fmla="*/ 32 w 102"/>
                <a:gd name="T55" fmla="*/ 137 h 191"/>
                <a:gd name="T56" fmla="*/ 32 w 102"/>
                <a:gd name="T57" fmla="*/ 133 h 191"/>
                <a:gd name="T58" fmla="*/ 33 w 102"/>
                <a:gd name="T59" fmla="*/ 130 h 191"/>
                <a:gd name="T60" fmla="*/ 52 w 102"/>
                <a:gd name="T61" fmla="*/ 93 h 191"/>
                <a:gd name="T62" fmla="*/ 57 w 102"/>
                <a:gd name="T63" fmla="*/ 76 h 191"/>
                <a:gd name="T64" fmla="*/ 74 w 102"/>
                <a:gd name="T65" fmla="*/ 78 h 191"/>
                <a:gd name="T66" fmla="*/ 90 w 102"/>
                <a:gd name="T67" fmla="*/ 82 h 191"/>
                <a:gd name="T68" fmla="*/ 78 w 102"/>
                <a:gd name="T69" fmla="*/ 90 h 191"/>
                <a:gd name="T70" fmla="*/ 85 w 102"/>
                <a:gd name="T71" fmla="*/ 84 h 191"/>
                <a:gd name="T72" fmla="*/ 85 w 102"/>
                <a:gd name="T73" fmla="*/ 96 h 191"/>
                <a:gd name="T74" fmla="*/ 85 w 102"/>
                <a:gd name="T75" fmla="*/ 76 h 191"/>
                <a:gd name="T76" fmla="*/ 92 w 102"/>
                <a:gd name="T77" fmla="*/ 41 h 191"/>
                <a:gd name="T78" fmla="*/ 72 w 102"/>
                <a:gd name="T79" fmla="*/ 49 h 191"/>
                <a:gd name="T80" fmla="*/ 86 w 102"/>
                <a:gd name="T81" fmla="*/ 56 h 191"/>
                <a:gd name="T82" fmla="*/ 77 w 102"/>
                <a:gd name="T83" fmla="*/ 57 h 191"/>
                <a:gd name="T84" fmla="*/ 83 w 102"/>
                <a:gd name="T85" fmla="*/ 41 h 191"/>
                <a:gd name="T86" fmla="*/ 97 w 102"/>
                <a:gd name="T87" fmla="*/ 59 h 191"/>
                <a:gd name="T88" fmla="*/ 59 w 102"/>
                <a:gd name="T89" fmla="*/ 61 h 191"/>
                <a:gd name="T90" fmla="*/ 59 w 102"/>
                <a:gd name="T91" fmla="*/ 53 h 191"/>
                <a:gd name="T92" fmla="*/ 46 w 102"/>
                <a:gd name="T93" fmla="*/ 2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2" h="191">
                  <a:moveTo>
                    <a:pt x="46" y="2"/>
                  </a:moveTo>
                  <a:cubicBezTo>
                    <a:pt x="50" y="13"/>
                    <a:pt x="53" y="25"/>
                    <a:pt x="55" y="37"/>
                  </a:cubicBezTo>
                  <a:cubicBezTo>
                    <a:pt x="56" y="49"/>
                    <a:pt x="56" y="61"/>
                    <a:pt x="55" y="73"/>
                  </a:cubicBezTo>
                  <a:cubicBezTo>
                    <a:pt x="54" y="84"/>
                    <a:pt x="50" y="96"/>
                    <a:pt x="40" y="101"/>
                  </a:cubicBezTo>
                  <a:cubicBezTo>
                    <a:pt x="34" y="103"/>
                    <a:pt x="27" y="103"/>
                    <a:pt x="24" y="97"/>
                  </a:cubicBezTo>
                  <a:cubicBezTo>
                    <a:pt x="20" y="92"/>
                    <a:pt x="21" y="86"/>
                    <a:pt x="24" y="81"/>
                  </a:cubicBezTo>
                  <a:cubicBezTo>
                    <a:pt x="27" y="75"/>
                    <a:pt x="34" y="72"/>
                    <a:pt x="39" y="76"/>
                  </a:cubicBezTo>
                  <a:cubicBezTo>
                    <a:pt x="42" y="78"/>
                    <a:pt x="43" y="81"/>
                    <a:pt x="42" y="83"/>
                  </a:cubicBezTo>
                  <a:cubicBezTo>
                    <a:pt x="41" y="86"/>
                    <a:pt x="38" y="87"/>
                    <a:pt x="35" y="87"/>
                  </a:cubicBezTo>
                  <a:cubicBezTo>
                    <a:pt x="34" y="86"/>
                    <a:pt x="33" y="89"/>
                    <a:pt x="35" y="89"/>
                  </a:cubicBezTo>
                  <a:cubicBezTo>
                    <a:pt x="39" y="91"/>
                    <a:pt x="44" y="87"/>
                    <a:pt x="45" y="83"/>
                  </a:cubicBezTo>
                  <a:cubicBezTo>
                    <a:pt x="46" y="77"/>
                    <a:pt x="42" y="73"/>
                    <a:pt x="37" y="72"/>
                  </a:cubicBezTo>
                  <a:cubicBezTo>
                    <a:pt x="24" y="69"/>
                    <a:pt x="15" y="86"/>
                    <a:pt x="20" y="97"/>
                  </a:cubicBezTo>
                  <a:cubicBezTo>
                    <a:pt x="23" y="102"/>
                    <a:pt x="29" y="106"/>
                    <a:pt x="35" y="105"/>
                  </a:cubicBezTo>
                  <a:cubicBezTo>
                    <a:pt x="38" y="105"/>
                    <a:pt x="41" y="104"/>
                    <a:pt x="43" y="102"/>
                  </a:cubicBezTo>
                  <a:cubicBezTo>
                    <a:pt x="39" y="108"/>
                    <a:pt x="35" y="115"/>
                    <a:pt x="33" y="122"/>
                  </a:cubicBezTo>
                  <a:cubicBezTo>
                    <a:pt x="31" y="126"/>
                    <a:pt x="30" y="130"/>
                    <a:pt x="30" y="134"/>
                  </a:cubicBezTo>
                  <a:cubicBezTo>
                    <a:pt x="25" y="142"/>
                    <a:pt x="15" y="150"/>
                    <a:pt x="7" y="143"/>
                  </a:cubicBezTo>
                  <a:cubicBezTo>
                    <a:pt x="3" y="140"/>
                    <a:pt x="3" y="134"/>
                    <a:pt x="7" y="131"/>
                  </a:cubicBezTo>
                  <a:cubicBezTo>
                    <a:pt x="9" y="129"/>
                    <a:pt x="12" y="129"/>
                    <a:pt x="15" y="131"/>
                  </a:cubicBezTo>
                  <a:cubicBezTo>
                    <a:pt x="17" y="133"/>
                    <a:pt x="16" y="137"/>
                    <a:pt x="12" y="136"/>
                  </a:cubicBezTo>
                  <a:cubicBezTo>
                    <a:pt x="11" y="136"/>
                    <a:pt x="10" y="138"/>
                    <a:pt x="11" y="139"/>
                  </a:cubicBezTo>
                  <a:cubicBezTo>
                    <a:pt x="16" y="141"/>
                    <a:pt x="20" y="135"/>
                    <a:pt x="18" y="131"/>
                  </a:cubicBezTo>
                  <a:cubicBezTo>
                    <a:pt x="16" y="125"/>
                    <a:pt x="9" y="126"/>
                    <a:pt x="5" y="129"/>
                  </a:cubicBezTo>
                  <a:cubicBezTo>
                    <a:pt x="0" y="133"/>
                    <a:pt x="0" y="139"/>
                    <a:pt x="3" y="143"/>
                  </a:cubicBezTo>
                  <a:cubicBezTo>
                    <a:pt x="7" y="148"/>
                    <a:pt x="14" y="149"/>
                    <a:pt x="19" y="147"/>
                  </a:cubicBezTo>
                  <a:cubicBezTo>
                    <a:pt x="21" y="146"/>
                    <a:pt x="23" y="145"/>
                    <a:pt x="25" y="143"/>
                  </a:cubicBezTo>
                  <a:cubicBezTo>
                    <a:pt x="23" y="147"/>
                    <a:pt x="21" y="151"/>
                    <a:pt x="20" y="156"/>
                  </a:cubicBezTo>
                  <a:cubicBezTo>
                    <a:pt x="17" y="164"/>
                    <a:pt x="16" y="175"/>
                    <a:pt x="20" y="184"/>
                  </a:cubicBezTo>
                  <a:cubicBezTo>
                    <a:pt x="24" y="191"/>
                    <a:pt x="33" y="191"/>
                    <a:pt x="38" y="185"/>
                  </a:cubicBezTo>
                  <a:cubicBezTo>
                    <a:pt x="40" y="182"/>
                    <a:pt x="41" y="178"/>
                    <a:pt x="40" y="174"/>
                  </a:cubicBezTo>
                  <a:cubicBezTo>
                    <a:pt x="40" y="171"/>
                    <a:pt x="37" y="168"/>
                    <a:pt x="33" y="169"/>
                  </a:cubicBezTo>
                  <a:cubicBezTo>
                    <a:pt x="29" y="169"/>
                    <a:pt x="26" y="174"/>
                    <a:pt x="28" y="178"/>
                  </a:cubicBezTo>
                  <a:cubicBezTo>
                    <a:pt x="29" y="180"/>
                    <a:pt x="33" y="181"/>
                    <a:pt x="35" y="178"/>
                  </a:cubicBezTo>
                  <a:cubicBezTo>
                    <a:pt x="35" y="177"/>
                    <a:pt x="34" y="176"/>
                    <a:pt x="33" y="177"/>
                  </a:cubicBezTo>
                  <a:cubicBezTo>
                    <a:pt x="32" y="178"/>
                    <a:pt x="31" y="177"/>
                    <a:pt x="30" y="176"/>
                  </a:cubicBezTo>
                  <a:cubicBezTo>
                    <a:pt x="30" y="175"/>
                    <a:pt x="30" y="173"/>
                    <a:pt x="31" y="173"/>
                  </a:cubicBezTo>
                  <a:cubicBezTo>
                    <a:pt x="33" y="171"/>
                    <a:pt x="35" y="171"/>
                    <a:pt x="37" y="173"/>
                  </a:cubicBezTo>
                  <a:cubicBezTo>
                    <a:pt x="39" y="176"/>
                    <a:pt x="38" y="180"/>
                    <a:pt x="36" y="183"/>
                  </a:cubicBezTo>
                  <a:cubicBezTo>
                    <a:pt x="34" y="186"/>
                    <a:pt x="31" y="188"/>
                    <a:pt x="27" y="187"/>
                  </a:cubicBezTo>
                  <a:cubicBezTo>
                    <a:pt x="23" y="186"/>
                    <a:pt x="22" y="182"/>
                    <a:pt x="21" y="179"/>
                  </a:cubicBezTo>
                  <a:cubicBezTo>
                    <a:pt x="19" y="172"/>
                    <a:pt x="20" y="164"/>
                    <a:pt x="22" y="158"/>
                  </a:cubicBezTo>
                  <a:cubicBezTo>
                    <a:pt x="23" y="154"/>
                    <a:pt x="24" y="151"/>
                    <a:pt x="26" y="148"/>
                  </a:cubicBezTo>
                  <a:cubicBezTo>
                    <a:pt x="27" y="146"/>
                    <a:pt x="27" y="144"/>
                    <a:pt x="28" y="142"/>
                  </a:cubicBezTo>
                  <a:cubicBezTo>
                    <a:pt x="28" y="142"/>
                    <a:pt x="29" y="141"/>
                    <a:pt x="29" y="140"/>
                  </a:cubicBezTo>
                  <a:cubicBezTo>
                    <a:pt x="29" y="144"/>
                    <a:pt x="30" y="149"/>
                    <a:pt x="32" y="153"/>
                  </a:cubicBezTo>
                  <a:cubicBezTo>
                    <a:pt x="35" y="161"/>
                    <a:pt x="45" y="163"/>
                    <a:pt x="52" y="157"/>
                  </a:cubicBezTo>
                  <a:cubicBezTo>
                    <a:pt x="59" y="152"/>
                    <a:pt x="62" y="139"/>
                    <a:pt x="52" y="135"/>
                  </a:cubicBezTo>
                  <a:cubicBezTo>
                    <a:pt x="48" y="133"/>
                    <a:pt x="43" y="135"/>
                    <a:pt x="41" y="140"/>
                  </a:cubicBezTo>
                  <a:cubicBezTo>
                    <a:pt x="40" y="144"/>
                    <a:pt x="43" y="149"/>
                    <a:pt x="48" y="148"/>
                  </a:cubicBezTo>
                  <a:cubicBezTo>
                    <a:pt x="49" y="148"/>
                    <a:pt x="49" y="146"/>
                    <a:pt x="48" y="146"/>
                  </a:cubicBezTo>
                  <a:cubicBezTo>
                    <a:pt x="43" y="145"/>
                    <a:pt x="43" y="139"/>
                    <a:pt x="47" y="138"/>
                  </a:cubicBezTo>
                  <a:cubicBezTo>
                    <a:pt x="51" y="136"/>
                    <a:pt x="55" y="140"/>
                    <a:pt x="56" y="144"/>
                  </a:cubicBezTo>
                  <a:cubicBezTo>
                    <a:pt x="56" y="152"/>
                    <a:pt x="50" y="159"/>
                    <a:pt x="42" y="158"/>
                  </a:cubicBezTo>
                  <a:cubicBezTo>
                    <a:pt x="34" y="157"/>
                    <a:pt x="32" y="147"/>
                    <a:pt x="32" y="140"/>
                  </a:cubicBezTo>
                  <a:cubicBezTo>
                    <a:pt x="32" y="139"/>
                    <a:pt x="32" y="138"/>
                    <a:pt x="32" y="137"/>
                  </a:cubicBezTo>
                  <a:cubicBezTo>
                    <a:pt x="32" y="137"/>
                    <a:pt x="32" y="137"/>
                    <a:pt x="32" y="136"/>
                  </a:cubicBezTo>
                  <a:cubicBezTo>
                    <a:pt x="32" y="135"/>
                    <a:pt x="32" y="134"/>
                    <a:pt x="32" y="133"/>
                  </a:cubicBezTo>
                  <a:cubicBezTo>
                    <a:pt x="32" y="132"/>
                    <a:pt x="33" y="132"/>
                    <a:pt x="33" y="131"/>
                  </a:cubicBezTo>
                  <a:cubicBezTo>
                    <a:pt x="33" y="130"/>
                    <a:pt x="33" y="130"/>
                    <a:pt x="33" y="130"/>
                  </a:cubicBezTo>
                  <a:cubicBezTo>
                    <a:pt x="34" y="125"/>
                    <a:pt x="35" y="121"/>
                    <a:pt x="37" y="117"/>
                  </a:cubicBezTo>
                  <a:cubicBezTo>
                    <a:pt x="41" y="108"/>
                    <a:pt x="47" y="101"/>
                    <a:pt x="52" y="93"/>
                  </a:cubicBezTo>
                  <a:cubicBezTo>
                    <a:pt x="52" y="92"/>
                    <a:pt x="52" y="92"/>
                    <a:pt x="52" y="92"/>
                  </a:cubicBezTo>
                  <a:cubicBezTo>
                    <a:pt x="55" y="87"/>
                    <a:pt x="57" y="81"/>
                    <a:pt x="57" y="76"/>
                  </a:cubicBezTo>
                  <a:cubicBezTo>
                    <a:pt x="58" y="72"/>
                    <a:pt x="58" y="69"/>
                    <a:pt x="58" y="66"/>
                  </a:cubicBezTo>
                  <a:cubicBezTo>
                    <a:pt x="60" y="73"/>
                    <a:pt x="67" y="77"/>
                    <a:pt x="74" y="78"/>
                  </a:cubicBezTo>
                  <a:cubicBezTo>
                    <a:pt x="76" y="78"/>
                    <a:pt x="79" y="78"/>
                    <a:pt x="82" y="77"/>
                  </a:cubicBezTo>
                  <a:cubicBezTo>
                    <a:pt x="85" y="78"/>
                    <a:pt x="88" y="79"/>
                    <a:pt x="90" y="82"/>
                  </a:cubicBezTo>
                  <a:cubicBezTo>
                    <a:pt x="93" y="86"/>
                    <a:pt x="93" y="90"/>
                    <a:pt x="88" y="92"/>
                  </a:cubicBezTo>
                  <a:cubicBezTo>
                    <a:pt x="85" y="94"/>
                    <a:pt x="80" y="94"/>
                    <a:pt x="78" y="90"/>
                  </a:cubicBezTo>
                  <a:cubicBezTo>
                    <a:pt x="76" y="87"/>
                    <a:pt x="80" y="82"/>
                    <a:pt x="83" y="85"/>
                  </a:cubicBezTo>
                  <a:cubicBezTo>
                    <a:pt x="84" y="86"/>
                    <a:pt x="86" y="85"/>
                    <a:pt x="85" y="84"/>
                  </a:cubicBezTo>
                  <a:cubicBezTo>
                    <a:pt x="83" y="80"/>
                    <a:pt x="76" y="82"/>
                    <a:pt x="75" y="86"/>
                  </a:cubicBezTo>
                  <a:cubicBezTo>
                    <a:pt x="73" y="92"/>
                    <a:pt x="80" y="96"/>
                    <a:pt x="85" y="96"/>
                  </a:cubicBezTo>
                  <a:cubicBezTo>
                    <a:pt x="91" y="95"/>
                    <a:pt x="96" y="91"/>
                    <a:pt x="95" y="85"/>
                  </a:cubicBezTo>
                  <a:cubicBezTo>
                    <a:pt x="93" y="80"/>
                    <a:pt x="90" y="77"/>
                    <a:pt x="85" y="76"/>
                  </a:cubicBezTo>
                  <a:cubicBezTo>
                    <a:pt x="91" y="74"/>
                    <a:pt x="96" y="70"/>
                    <a:pt x="98" y="65"/>
                  </a:cubicBezTo>
                  <a:cubicBezTo>
                    <a:pt x="102" y="57"/>
                    <a:pt x="99" y="47"/>
                    <a:pt x="92" y="41"/>
                  </a:cubicBezTo>
                  <a:cubicBezTo>
                    <a:pt x="88" y="38"/>
                    <a:pt x="83" y="37"/>
                    <a:pt x="79" y="39"/>
                  </a:cubicBezTo>
                  <a:cubicBezTo>
                    <a:pt x="75" y="41"/>
                    <a:pt x="72" y="45"/>
                    <a:pt x="72" y="49"/>
                  </a:cubicBezTo>
                  <a:cubicBezTo>
                    <a:pt x="71" y="54"/>
                    <a:pt x="74" y="59"/>
                    <a:pt x="78" y="60"/>
                  </a:cubicBezTo>
                  <a:cubicBezTo>
                    <a:pt x="82" y="62"/>
                    <a:pt x="87" y="60"/>
                    <a:pt x="86" y="56"/>
                  </a:cubicBezTo>
                  <a:cubicBezTo>
                    <a:pt x="86" y="54"/>
                    <a:pt x="84" y="55"/>
                    <a:pt x="84" y="56"/>
                  </a:cubicBezTo>
                  <a:cubicBezTo>
                    <a:pt x="84" y="60"/>
                    <a:pt x="79" y="58"/>
                    <a:pt x="77" y="57"/>
                  </a:cubicBezTo>
                  <a:cubicBezTo>
                    <a:pt x="76" y="55"/>
                    <a:pt x="75" y="53"/>
                    <a:pt x="75" y="51"/>
                  </a:cubicBezTo>
                  <a:cubicBezTo>
                    <a:pt x="75" y="46"/>
                    <a:pt x="78" y="41"/>
                    <a:pt x="83" y="41"/>
                  </a:cubicBezTo>
                  <a:cubicBezTo>
                    <a:pt x="87" y="40"/>
                    <a:pt x="92" y="44"/>
                    <a:pt x="94" y="48"/>
                  </a:cubicBezTo>
                  <a:cubicBezTo>
                    <a:pt x="96" y="51"/>
                    <a:pt x="97" y="55"/>
                    <a:pt x="97" y="59"/>
                  </a:cubicBezTo>
                  <a:cubicBezTo>
                    <a:pt x="96" y="69"/>
                    <a:pt x="86" y="74"/>
                    <a:pt x="77" y="75"/>
                  </a:cubicBezTo>
                  <a:cubicBezTo>
                    <a:pt x="69" y="76"/>
                    <a:pt x="59" y="70"/>
                    <a:pt x="59" y="61"/>
                  </a:cubicBezTo>
                  <a:cubicBezTo>
                    <a:pt x="59" y="60"/>
                    <a:pt x="59" y="60"/>
                    <a:pt x="59" y="60"/>
                  </a:cubicBezTo>
                  <a:cubicBezTo>
                    <a:pt x="59" y="58"/>
                    <a:pt x="59" y="55"/>
                    <a:pt x="59" y="53"/>
                  </a:cubicBezTo>
                  <a:cubicBezTo>
                    <a:pt x="58" y="35"/>
                    <a:pt x="55" y="17"/>
                    <a:pt x="47" y="1"/>
                  </a:cubicBezTo>
                  <a:cubicBezTo>
                    <a:pt x="47" y="0"/>
                    <a:pt x="46" y="1"/>
                    <a:pt x="46" y="2"/>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7"/>
            <p:cNvSpPr>
              <a:spLocks noEditPoints="1"/>
            </p:cNvSpPr>
            <p:nvPr/>
          </p:nvSpPr>
          <p:spPr bwMode="auto">
            <a:xfrm>
              <a:off x="-350" y="3496"/>
              <a:ext cx="785" cy="835"/>
            </a:xfrm>
            <a:custGeom>
              <a:avLst/>
              <a:gdLst>
                <a:gd name="T0" fmla="*/ 17 w 155"/>
                <a:gd name="T1" fmla="*/ 165 h 165"/>
                <a:gd name="T2" fmla="*/ 29 w 155"/>
                <a:gd name="T3" fmla="*/ 148 h 165"/>
                <a:gd name="T4" fmla="*/ 45 w 155"/>
                <a:gd name="T5" fmla="*/ 121 h 165"/>
                <a:gd name="T6" fmla="*/ 51 w 155"/>
                <a:gd name="T7" fmla="*/ 139 h 165"/>
                <a:gd name="T8" fmla="*/ 63 w 155"/>
                <a:gd name="T9" fmla="*/ 120 h 165"/>
                <a:gd name="T10" fmla="*/ 76 w 155"/>
                <a:gd name="T11" fmla="*/ 89 h 165"/>
                <a:gd name="T12" fmla="*/ 75 w 155"/>
                <a:gd name="T13" fmla="*/ 117 h 165"/>
                <a:gd name="T14" fmla="*/ 99 w 155"/>
                <a:gd name="T15" fmla="*/ 75 h 165"/>
                <a:gd name="T16" fmla="*/ 118 w 155"/>
                <a:gd name="T17" fmla="*/ 94 h 165"/>
                <a:gd name="T18" fmla="*/ 112 w 155"/>
                <a:gd name="T19" fmla="*/ 86 h 165"/>
                <a:gd name="T20" fmla="*/ 109 w 155"/>
                <a:gd name="T21" fmla="*/ 91 h 165"/>
                <a:gd name="T22" fmla="*/ 128 w 155"/>
                <a:gd name="T23" fmla="*/ 47 h 165"/>
                <a:gd name="T24" fmla="*/ 129 w 155"/>
                <a:gd name="T25" fmla="*/ 45 h 165"/>
                <a:gd name="T26" fmla="*/ 129 w 155"/>
                <a:gd name="T27" fmla="*/ 40 h 165"/>
                <a:gd name="T28" fmla="*/ 85 w 155"/>
                <a:gd name="T29" fmla="*/ 43 h 165"/>
                <a:gd name="T30" fmla="*/ 96 w 155"/>
                <a:gd name="T31" fmla="*/ 36 h 165"/>
                <a:gd name="T32" fmla="*/ 94 w 155"/>
                <a:gd name="T33" fmla="*/ 22 h 165"/>
                <a:gd name="T34" fmla="*/ 119 w 155"/>
                <a:gd name="T35" fmla="*/ 53 h 165"/>
                <a:gd name="T36" fmla="*/ 72 w 155"/>
                <a:gd name="T37" fmla="*/ 65 h 165"/>
                <a:gd name="T38" fmla="*/ 56 w 155"/>
                <a:gd name="T39" fmla="*/ 76 h 165"/>
                <a:gd name="T40" fmla="*/ 52 w 155"/>
                <a:gd name="T41" fmla="*/ 101 h 165"/>
                <a:gd name="T42" fmla="*/ 20 w 155"/>
                <a:gd name="T43" fmla="*/ 111 h 165"/>
                <a:gd name="T44" fmla="*/ 26 w 155"/>
                <a:gd name="T45" fmla="*/ 127 h 165"/>
                <a:gd name="T46" fmla="*/ 54 w 155"/>
                <a:gd name="T47" fmla="*/ 70 h 165"/>
                <a:gd name="T48" fmla="*/ 60 w 155"/>
                <a:gd name="T49" fmla="*/ 68 h 165"/>
                <a:gd name="T50" fmla="*/ 54 w 155"/>
                <a:gd name="T51" fmla="*/ 70 h 165"/>
                <a:gd name="T52" fmla="*/ 91 w 155"/>
                <a:gd name="T53" fmla="*/ 76 h 165"/>
                <a:gd name="T54" fmla="*/ 74 w 155"/>
                <a:gd name="T55" fmla="*/ 77 h 165"/>
                <a:gd name="T56" fmla="*/ 77 w 155"/>
                <a:gd name="T57" fmla="*/ 114 h 165"/>
                <a:gd name="T58" fmla="*/ 80 w 155"/>
                <a:gd name="T59" fmla="*/ 88 h 165"/>
                <a:gd name="T60" fmla="*/ 75 w 155"/>
                <a:gd name="T61" fmla="*/ 113 h 165"/>
                <a:gd name="T62" fmla="*/ 78 w 155"/>
                <a:gd name="T63" fmla="*/ 89 h 165"/>
                <a:gd name="T64" fmla="*/ 54 w 155"/>
                <a:gd name="T65" fmla="*/ 138 h 165"/>
                <a:gd name="T66" fmla="*/ 57 w 155"/>
                <a:gd name="T67" fmla="*/ 102 h 165"/>
                <a:gd name="T68" fmla="*/ 55 w 155"/>
                <a:gd name="T69" fmla="*/ 102 h 165"/>
                <a:gd name="T70" fmla="*/ 51 w 155"/>
                <a:gd name="T71" fmla="*/ 134 h 165"/>
                <a:gd name="T72" fmla="*/ 28 w 155"/>
                <a:gd name="T73" fmla="*/ 109 h 165"/>
                <a:gd name="T74" fmla="*/ 11 w 155"/>
                <a:gd name="T75" fmla="*/ 105 h 165"/>
                <a:gd name="T76" fmla="*/ 49 w 155"/>
                <a:gd name="T77" fmla="*/ 101 h 165"/>
                <a:gd name="T78" fmla="*/ 10 w 155"/>
                <a:gd name="T79" fmla="*/ 105 h 165"/>
                <a:gd name="T80" fmla="*/ 31 w 155"/>
                <a:gd name="T81" fmla="*/ 97 h 165"/>
                <a:gd name="T82" fmla="*/ 28 w 155"/>
                <a:gd name="T83" fmla="*/ 109 h 165"/>
                <a:gd name="T84" fmla="*/ 18 w 155"/>
                <a:gd name="T85" fmla="*/ 162 h 165"/>
                <a:gd name="T86" fmla="*/ 26 w 155"/>
                <a:gd name="T87" fmla="*/ 148 h 165"/>
                <a:gd name="T88" fmla="*/ 15 w 155"/>
                <a:gd name="T89" fmla="*/ 16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5" h="165">
                  <a:moveTo>
                    <a:pt x="15" y="164"/>
                  </a:moveTo>
                  <a:cubicBezTo>
                    <a:pt x="15" y="164"/>
                    <a:pt x="15" y="164"/>
                    <a:pt x="15" y="164"/>
                  </a:cubicBezTo>
                  <a:cubicBezTo>
                    <a:pt x="16" y="165"/>
                    <a:pt x="17" y="165"/>
                    <a:pt x="17" y="165"/>
                  </a:cubicBezTo>
                  <a:cubicBezTo>
                    <a:pt x="17" y="165"/>
                    <a:pt x="18" y="165"/>
                    <a:pt x="18" y="165"/>
                  </a:cubicBezTo>
                  <a:cubicBezTo>
                    <a:pt x="20" y="163"/>
                    <a:pt x="22" y="160"/>
                    <a:pt x="24" y="157"/>
                  </a:cubicBezTo>
                  <a:cubicBezTo>
                    <a:pt x="26" y="154"/>
                    <a:pt x="28" y="151"/>
                    <a:pt x="29" y="148"/>
                  </a:cubicBezTo>
                  <a:cubicBezTo>
                    <a:pt x="31" y="142"/>
                    <a:pt x="30" y="135"/>
                    <a:pt x="28" y="128"/>
                  </a:cubicBezTo>
                  <a:cubicBezTo>
                    <a:pt x="34" y="120"/>
                    <a:pt x="41" y="113"/>
                    <a:pt x="49" y="107"/>
                  </a:cubicBezTo>
                  <a:cubicBezTo>
                    <a:pt x="47" y="111"/>
                    <a:pt x="45" y="116"/>
                    <a:pt x="45" y="121"/>
                  </a:cubicBezTo>
                  <a:cubicBezTo>
                    <a:pt x="45" y="125"/>
                    <a:pt x="45" y="128"/>
                    <a:pt x="47" y="131"/>
                  </a:cubicBezTo>
                  <a:cubicBezTo>
                    <a:pt x="48" y="134"/>
                    <a:pt x="50" y="136"/>
                    <a:pt x="51" y="139"/>
                  </a:cubicBezTo>
                  <a:cubicBezTo>
                    <a:pt x="51" y="139"/>
                    <a:pt x="51" y="139"/>
                    <a:pt x="51" y="139"/>
                  </a:cubicBezTo>
                  <a:cubicBezTo>
                    <a:pt x="52" y="140"/>
                    <a:pt x="52" y="141"/>
                    <a:pt x="53" y="142"/>
                  </a:cubicBezTo>
                  <a:cubicBezTo>
                    <a:pt x="53" y="144"/>
                    <a:pt x="55" y="144"/>
                    <a:pt x="55" y="142"/>
                  </a:cubicBezTo>
                  <a:cubicBezTo>
                    <a:pt x="57" y="135"/>
                    <a:pt x="62" y="128"/>
                    <a:pt x="63" y="120"/>
                  </a:cubicBezTo>
                  <a:cubicBezTo>
                    <a:pt x="64" y="113"/>
                    <a:pt x="62" y="106"/>
                    <a:pt x="58" y="101"/>
                  </a:cubicBezTo>
                  <a:cubicBezTo>
                    <a:pt x="58" y="101"/>
                    <a:pt x="59" y="100"/>
                    <a:pt x="59" y="100"/>
                  </a:cubicBezTo>
                  <a:cubicBezTo>
                    <a:pt x="65" y="96"/>
                    <a:pt x="70" y="93"/>
                    <a:pt x="76" y="89"/>
                  </a:cubicBezTo>
                  <a:cubicBezTo>
                    <a:pt x="75" y="92"/>
                    <a:pt x="74" y="96"/>
                    <a:pt x="73" y="98"/>
                  </a:cubicBezTo>
                  <a:cubicBezTo>
                    <a:pt x="72" y="102"/>
                    <a:pt x="71" y="105"/>
                    <a:pt x="72" y="109"/>
                  </a:cubicBezTo>
                  <a:cubicBezTo>
                    <a:pt x="72" y="111"/>
                    <a:pt x="73" y="116"/>
                    <a:pt x="75" y="117"/>
                  </a:cubicBezTo>
                  <a:cubicBezTo>
                    <a:pt x="80" y="119"/>
                    <a:pt x="83" y="108"/>
                    <a:pt x="83" y="105"/>
                  </a:cubicBezTo>
                  <a:cubicBezTo>
                    <a:pt x="85" y="99"/>
                    <a:pt x="84" y="92"/>
                    <a:pt x="81" y="86"/>
                  </a:cubicBezTo>
                  <a:cubicBezTo>
                    <a:pt x="87" y="83"/>
                    <a:pt x="93" y="79"/>
                    <a:pt x="99" y="75"/>
                  </a:cubicBezTo>
                  <a:cubicBezTo>
                    <a:pt x="101" y="73"/>
                    <a:pt x="104" y="72"/>
                    <a:pt x="106" y="70"/>
                  </a:cubicBezTo>
                  <a:cubicBezTo>
                    <a:pt x="104" y="75"/>
                    <a:pt x="103" y="80"/>
                    <a:pt x="103" y="85"/>
                  </a:cubicBezTo>
                  <a:cubicBezTo>
                    <a:pt x="104" y="93"/>
                    <a:pt x="111" y="100"/>
                    <a:pt x="118" y="94"/>
                  </a:cubicBezTo>
                  <a:cubicBezTo>
                    <a:pt x="124" y="91"/>
                    <a:pt x="129" y="80"/>
                    <a:pt x="121" y="76"/>
                  </a:cubicBezTo>
                  <a:cubicBezTo>
                    <a:pt x="115" y="74"/>
                    <a:pt x="106" y="80"/>
                    <a:pt x="110" y="86"/>
                  </a:cubicBezTo>
                  <a:cubicBezTo>
                    <a:pt x="110" y="87"/>
                    <a:pt x="112" y="87"/>
                    <a:pt x="112" y="86"/>
                  </a:cubicBezTo>
                  <a:cubicBezTo>
                    <a:pt x="112" y="84"/>
                    <a:pt x="112" y="81"/>
                    <a:pt x="115" y="80"/>
                  </a:cubicBezTo>
                  <a:cubicBezTo>
                    <a:pt x="118" y="78"/>
                    <a:pt x="122" y="80"/>
                    <a:pt x="122" y="84"/>
                  </a:cubicBezTo>
                  <a:cubicBezTo>
                    <a:pt x="121" y="89"/>
                    <a:pt x="114" y="96"/>
                    <a:pt x="109" y="91"/>
                  </a:cubicBezTo>
                  <a:cubicBezTo>
                    <a:pt x="105" y="87"/>
                    <a:pt x="106" y="80"/>
                    <a:pt x="107" y="76"/>
                  </a:cubicBezTo>
                  <a:cubicBezTo>
                    <a:pt x="108" y="72"/>
                    <a:pt x="109" y="69"/>
                    <a:pt x="111" y="65"/>
                  </a:cubicBezTo>
                  <a:cubicBezTo>
                    <a:pt x="117" y="60"/>
                    <a:pt x="123" y="54"/>
                    <a:pt x="128" y="47"/>
                  </a:cubicBezTo>
                  <a:cubicBezTo>
                    <a:pt x="128" y="47"/>
                    <a:pt x="128" y="47"/>
                    <a:pt x="128" y="47"/>
                  </a:cubicBezTo>
                  <a:cubicBezTo>
                    <a:pt x="129" y="47"/>
                    <a:pt x="129" y="47"/>
                    <a:pt x="129" y="46"/>
                  </a:cubicBezTo>
                  <a:cubicBezTo>
                    <a:pt x="129" y="46"/>
                    <a:pt x="129" y="46"/>
                    <a:pt x="129" y="45"/>
                  </a:cubicBezTo>
                  <a:cubicBezTo>
                    <a:pt x="139" y="32"/>
                    <a:pt x="148" y="17"/>
                    <a:pt x="155" y="2"/>
                  </a:cubicBezTo>
                  <a:cubicBezTo>
                    <a:pt x="155" y="1"/>
                    <a:pt x="154" y="0"/>
                    <a:pt x="153" y="1"/>
                  </a:cubicBezTo>
                  <a:cubicBezTo>
                    <a:pt x="145" y="14"/>
                    <a:pt x="138" y="28"/>
                    <a:pt x="129" y="40"/>
                  </a:cubicBezTo>
                  <a:cubicBezTo>
                    <a:pt x="128" y="43"/>
                    <a:pt x="126" y="45"/>
                    <a:pt x="124" y="47"/>
                  </a:cubicBezTo>
                  <a:cubicBezTo>
                    <a:pt x="117" y="51"/>
                    <a:pt x="110" y="55"/>
                    <a:pt x="102" y="55"/>
                  </a:cubicBezTo>
                  <a:cubicBezTo>
                    <a:pt x="94" y="55"/>
                    <a:pt x="87" y="51"/>
                    <a:pt x="85" y="43"/>
                  </a:cubicBezTo>
                  <a:cubicBezTo>
                    <a:pt x="84" y="35"/>
                    <a:pt x="88" y="27"/>
                    <a:pt x="96" y="25"/>
                  </a:cubicBezTo>
                  <a:cubicBezTo>
                    <a:pt x="101" y="25"/>
                    <a:pt x="106" y="28"/>
                    <a:pt x="106" y="33"/>
                  </a:cubicBezTo>
                  <a:cubicBezTo>
                    <a:pt x="105" y="39"/>
                    <a:pt x="99" y="40"/>
                    <a:pt x="96" y="36"/>
                  </a:cubicBezTo>
                  <a:cubicBezTo>
                    <a:pt x="95" y="34"/>
                    <a:pt x="93" y="35"/>
                    <a:pt x="93" y="37"/>
                  </a:cubicBezTo>
                  <a:cubicBezTo>
                    <a:pt x="96" y="44"/>
                    <a:pt x="107" y="43"/>
                    <a:pt x="109" y="36"/>
                  </a:cubicBezTo>
                  <a:cubicBezTo>
                    <a:pt x="112" y="27"/>
                    <a:pt x="102" y="20"/>
                    <a:pt x="94" y="22"/>
                  </a:cubicBezTo>
                  <a:cubicBezTo>
                    <a:pt x="86" y="24"/>
                    <a:pt x="81" y="33"/>
                    <a:pt x="81" y="41"/>
                  </a:cubicBezTo>
                  <a:cubicBezTo>
                    <a:pt x="82" y="50"/>
                    <a:pt x="88" y="56"/>
                    <a:pt x="97" y="58"/>
                  </a:cubicBezTo>
                  <a:cubicBezTo>
                    <a:pt x="104" y="60"/>
                    <a:pt x="112" y="57"/>
                    <a:pt x="119" y="53"/>
                  </a:cubicBezTo>
                  <a:cubicBezTo>
                    <a:pt x="112" y="61"/>
                    <a:pt x="104" y="68"/>
                    <a:pt x="96" y="73"/>
                  </a:cubicBezTo>
                  <a:cubicBezTo>
                    <a:pt x="95" y="74"/>
                    <a:pt x="94" y="75"/>
                    <a:pt x="93" y="75"/>
                  </a:cubicBezTo>
                  <a:cubicBezTo>
                    <a:pt x="88" y="69"/>
                    <a:pt x="80" y="66"/>
                    <a:pt x="72" y="65"/>
                  </a:cubicBezTo>
                  <a:cubicBezTo>
                    <a:pt x="68" y="65"/>
                    <a:pt x="63" y="65"/>
                    <a:pt x="58" y="66"/>
                  </a:cubicBezTo>
                  <a:cubicBezTo>
                    <a:pt x="56" y="66"/>
                    <a:pt x="51" y="66"/>
                    <a:pt x="50" y="69"/>
                  </a:cubicBezTo>
                  <a:cubicBezTo>
                    <a:pt x="50" y="72"/>
                    <a:pt x="54" y="74"/>
                    <a:pt x="56" y="76"/>
                  </a:cubicBezTo>
                  <a:cubicBezTo>
                    <a:pt x="60" y="78"/>
                    <a:pt x="63" y="79"/>
                    <a:pt x="67" y="79"/>
                  </a:cubicBezTo>
                  <a:cubicBezTo>
                    <a:pt x="74" y="81"/>
                    <a:pt x="81" y="79"/>
                    <a:pt x="88" y="79"/>
                  </a:cubicBezTo>
                  <a:cubicBezTo>
                    <a:pt x="76" y="86"/>
                    <a:pt x="63" y="93"/>
                    <a:pt x="52" y="101"/>
                  </a:cubicBezTo>
                  <a:cubicBezTo>
                    <a:pt x="49" y="97"/>
                    <a:pt x="38" y="95"/>
                    <a:pt x="36" y="95"/>
                  </a:cubicBezTo>
                  <a:cubicBezTo>
                    <a:pt x="27" y="94"/>
                    <a:pt x="18" y="96"/>
                    <a:pt x="10" y="100"/>
                  </a:cubicBezTo>
                  <a:cubicBezTo>
                    <a:pt x="0" y="105"/>
                    <a:pt x="15" y="111"/>
                    <a:pt x="20" y="111"/>
                  </a:cubicBezTo>
                  <a:cubicBezTo>
                    <a:pt x="29" y="113"/>
                    <a:pt x="37" y="109"/>
                    <a:pt x="46" y="106"/>
                  </a:cubicBezTo>
                  <a:cubicBezTo>
                    <a:pt x="38" y="111"/>
                    <a:pt x="32" y="118"/>
                    <a:pt x="26" y="126"/>
                  </a:cubicBezTo>
                  <a:cubicBezTo>
                    <a:pt x="26" y="126"/>
                    <a:pt x="26" y="126"/>
                    <a:pt x="26" y="127"/>
                  </a:cubicBezTo>
                  <a:cubicBezTo>
                    <a:pt x="18" y="129"/>
                    <a:pt x="9" y="133"/>
                    <a:pt x="7" y="143"/>
                  </a:cubicBezTo>
                  <a:cubicBezTo>
                    <a:pt x="6" y="149"/>
                    <a:pt x="9" y="161"/>
                    <a:pt x="15" y="164"/>
                  </a:cubicBezTo>
                  <a:close/>
                  <a:moveTo>
                    <a:pt x="54" y="70"/>
                  </a:moveTo>
                  <a:cubicBezTo>
                    <a:pt x="54" y="70"/>
                    <a:pt x="54" y="70"/>
                    <a:pt x="54" y="70"/>
                  </a:cubicBezTo>
                  <a:cubicBezTo>
                    <a:pt x="54" y="69"/>
                    <a:pt x="53" y="70"/>
                    <a:pt x="55" y="70"/>
                  </a:cubicBezTo>
                  <a:cubicBezTo>
                    <a:pt x="57" y="69"/>
                    <a:pt x="59" y="69"/>
                    <a:pt x="60" y="68"/>
                  </a:cubicBezTo>
                  <a:cubicBezTo>
                    <a:pt x="64" y="68"/>
                    <a:pt x="68" y="68"/>
                    <a:pt x="72" y="68"/>
                  </a:cubicBezTo>
                  <a:cubicBezTo>
                    <a:pt x="79" y="68"/>
                    <a:pt x="85" y="70"/>
                    <a:pt x="89" y="74"/>
                  </a:cubicBezTo>
                  <a:cubicBezTo>
                    <a:pt x="78" y="70"/>
                    <a:pt x="66" y="69"/>
                    <a:pt x="54" y="70"/>
                  </a:cubicBezTo>
                  <a:close/>
                  <a:moveTo>
                    <a:pt x="74" y="77"/>
                  </a:moveTo>
                  <a:cubicBezTo>
                    <a:pt x="68" y="77"/>
                    <a:pt x="62" y="76"/>
                    <a:pt x="57" y="73"/>
                  </a:cubicBezTo>
                  <a:cubicBezTo>
                    <a:pt x="68" y="73"/>
                    <a:pt x="80" y="72"/>
                    <a:pt x="91" y="76"/>
                  </a:cubicBezTo>
                  <a:cubicBezTo>
                    <a:pt x="91" y="76"/>
                    <a:pt x="91" y="76"/>
                    <a:pt x="91" y="76"/>
                  </a:cubicBezTo>
                  <a:cubicBezTo>
                    <a:pt x="91" y="76"/>
                    <a:pt x="91" y="76"/>
                    <a:pt x="91" y="76"/>
                  </a:cubicBezTo>
                  <a:cubicBezTo>
                    <a:pt x="86" y="75"/>
                    <a:pt x="80" y="77"/>
                    <a:pt x="74" y="77"/>
                  </a:cubicBezTo>
                  <a:close/>
                  <a:moveTo>
                    <a:pt x="82" y="100"/>
                  </a:moveTo>
                  <a:cubicBezTo>
                    <a:pt x="82" y="103"/>
                    <a:pt x="81" y="105"/>
                    <a:pt x="80" y="107"/>
                  </a:cubicBezTo>
                  <a:cubicBezTo>
                    <a:pt x="80" y="109"/>
                    <a:pt x="79" y="113"/>
                    <a:pt x="77" y="114"/>
                  </a:cubicBezTo>
                  <a:cubicBezTo>
                    <a:pt x="77" y="114"/>
                    <a:pt x="77" y="114"/>
                    <a:pt x="77" y="114"/>
                  </a:cubicBezTo>
                  <a:cubicBezTo>
                    <a:pt x="79" y="111"/>
                    <a:pt x="79" y="106"/>
                    <a:pt x="80" y="102"/>
                  </a:cubicBezTo>
                  <a:cubicBezTo>
                    <a:pt x="80" y="97"/>
                    <a:pt x="80" y="92"/>
                    <a:pt x="80" y="88"/>
                  </a:cubicBezTo>
                  <a:cubicBezTo>
                    <a:pt x="81" y="92"/>
                    <a:pt x="82" y="96"/>
                    <a:pt x="82" y="100"/>
                  </a:cubicBezTo>
                  <a:close/>
                  <a:moveTo>
                    <a:pt x="78" y="101"/>
                  </a:moveTo>
                  <a:cubicBezTo>
                    <a:pt x="78" y="105"/>
                    <a:pt x="76" y="109"/>
                    <a:pt x="75" y="113"/>
                  </a:cubicBezTo>
                  <a:cubicBezTo>
                    <a:pt x="74" y="111"/>
                    <a:pt x="74" y="107"/>
                    <a:pt x="74" y="106"/>
                  </a:cubicBezTo>
                  <a:cubicBezTo>
                    <a:pt x="74" y="104"/>
                    <a:pt x="75" y="101"/>
                    <a:pt x="75" y="99"/>
                  </a:cubicBezTo>
                  <a:cubicBezTo>
                    <a:pt x="76" y="96"/>
                    <a:pt x="77" y="92"/>
                    <a:pt x="78" y="89"/>
                  </a:cubicBezTo>
                  <a:cubicBezTo>
                    <a:pt x="79" y="93"/>
                    <a:pt x="79" y="97"/>
                    <a:pt x="78" y="101"/>
                  </a:cubicBezTo>
                  <a:close/>
                  <a:moveTo>
                    <a:pt x="60" y="123"/>
                  </a:moveTo>
                  <a:cubicBezTo>
                    <a:pt x="58" y="128"/>
                    <a:pt x="56" y="133"/>
                    <a:pt x="54" y="138"/>
                  </a:cubicBezTo>
                  <a:cubicBezTo>
                    <a:pt x="54" y="138"/>
                    <a:pt x="54" y="138"/>
                    <a:pt x="53" y="137"/>
                  </a:cubicBezTo>
                  <a:cubicBezTo>
                    <a:pt x="55" y="132"/>
                    <a:pt x="56" y="126"/>
                    <a:pt x="56" y="121"/>
                  </a:cubicBezTo>
                  <a:cubicBezTo>
                    <a:pt x="57" y="115"/>
                    <a:pt x="57" y="109"/>
                    <a:pt x="57" y="102"/>
                  </a:cubicBezTo>
                  <a:cubicBezTo>
                    <a:pt x="60" y="109"/>
                    <a:pt x="62" y="115"/>
                    <a:pt x="60" y="123"/>
                  </a:cubicBezTo>
                  <a:close/>
                  <a:moveTo>
                    <a:pt x="54" y="103"/>
                  </a:moveTo>
                  <a:cubicBezTo>
                    <a:pt x="55" y="103"/>
                    <a:pt x="55" y="103"/>
                    <a:pt x="55" y="102"/>
                  </a:cubicBezTo>
                  <a:cubicBezTo>
                    <a:pt x="55" y="108"/>
                    <a:pt x="55" y="114"/>
                    <a:pt x="54" y="120"/>
                  </a:cubicBezTo>
                  <a:cubicBezTo>
                    <a:pt x="54" y="125"/>
                    <a:pt x="52" y="130"/>
                    <a:pt x="52" y="135"/>
                  </a:cubicBezTo>
                  <a:cubicBezTo>
                    <a:pt x="51" y="134"/>
                    <a:pt x="51" y="134"/>
                    <a:pt x="51" y="134"/>
                  </a:cubicBezTo>
                  <a:cubicBezTo>
                    <a:pt x="49" y="130"/>
                    <a:pt x="47" y="127"/>
                    <a:pt x="47" y="123"/>
                  </a:cubicBezTo>
                  <a:cubicBezTo>
                    <a:pt x="47" y="115"/>
                    <a:pt x="51" y="109"/>
                    <a:pt x="54" y="103"/>
                  </a:cubicBezTo>
                  <a:close/>
                  <a:moveTo>
                    <a:pt x="28" y="109"/>
                  </a:moveTo>
                  <a:cubicBezTo>
                    <a:pt x="24" y="109"/>
                    <a:pt x="20" y="109"/>
                    <a:pt x="17" y="108"/>
                  </a:cubicBezTo>
                  <a:cubicBezTo>
                    <a:pt x="15" y="107"/>
                    <a:pt x="13" y="107"/>
                    <a:pt x="12" y="106"/>
                  </a:cubicBezTo>
                  <a:cubicBezTo>
                    <a:pt x="12" y="106"/>
                    <a:pt x="12" y="106"/>
                    <a:pt x="11" y="105"/>
                  </a:cubicBezTo>
                  <a:cubicBezTo>
                    <a:pt x="17" y="105"/>
                    <a:pt x="23" y="104"/>
                    <a:pt x="29" y="103"/>
                  </a:cubicBezTo>
                  <a:cubicBezTo>
                    <a:pt x="35" y="102"/>
                    <a:pt x="42" y="102"/>
                    <a:pt x="48" y="102"/>
                  </a:cubicBezTo>
                  <a:cubicBezTo>
                    <a:pt x="49" y="102"/>
                    <a:pt x="49" y="101"/>
                    <a:pt x="49" y="101"/>
                  </a:cubicBezTo>
                  <a:cubicBezTo>
                    <a:pt x="42" y="101"/>
                    <a:pt x="36" y="101"/>
                    <a:pt x="29" y="101"/>
                  </a:cubicBezTo>
                  <a:cubicBezTo>
                    <a:pt x="23" y="101"/>
                    <a:pt x="17" y="102"/>
                    <a:pt x="11" y="103"/>
                  </a:cubicBezTo>
                  <a:cubicBezTo>
                    <a:pt x="10" y="103"/>
                    <a:pt x="10" y="104"/>
                    <a:pt x="10" y="105"/>
                  </a:cubicBezTo>
                  <a:cubicBezTo>
                    <a:pt x="10" y="104"/>
                    <a:pt x="10" y="104"/>
                    <a:pt x="10" y="104"/>
                  </a:cubicBezTo>
                  <a:cubicBezTo>
                    <a:pt x="10" y="103"/>
                    <a:pt x="11" y="103"/>
                    <a:pt x="12" y="102"/>
                  </a:cubicBezTo>
                  <a:cubicBezTo>
                    <a:pt x="18" y="100"/>
                    <a:pt x="24" y="98"/>
                    <a:pt x="31" y="97"/>
                  </a:cubicBezTo>
                  <a:cubicBezTo>
                    <a:pt x="34" y="97"/>
                    <a:pt x="37" y="97"/>
                    <a:pt x="41" y="98"/>
                  </a:cubicBezTo>
                  <a:cubicBezTo>
                    <a:pt x="42" y="98"/>
                    <a:pt x="48" y="100"/>
                    <a:pt x="50" y="102"/>
                  </a:cubicBezTo>
                  <a:cubicBezTo>
                    <a:pt x="42" y="103"/>
                    <a:pt x="35" y="108"/>
                    <a:pt x="28" y="109"/>
                  </a:cubicBezTo>
                  <a:close/>
                  <a:moveTo>
                    <a:pt x="26" y="148"/>
                  </a:moveTo>
                  <a:cubicBezTo>
                    <a:pt x="24" y="153"/>
                    <a:pt x="21" y="157"/>
                    <a:pt x="18" y="162"/>
                  </a:cubicBezTo>
                  <a:cubicBezTo>
                    <a:pt x="18" y="162"/>
                    <a:pt x="18" y="162"/>
                    <a:pt x="18" y="162"/>
                  </a:cubicBezTo>
                  <a:cubicBezTo>
                    <a:pt x="18" y="162"/>
                    <a:pt x="18" y="162"/>
                    <a:pt x="18" y="162"/>
                  </a:cubicBezTo>
                  <a:cubicBezTo>
                    <a:pt x="17" y="151"/>
                    <a:pt x="21" y="140"/>
                    <a:pt x="26" y="131"/>
                  </a:cubicBezTo>
                  <a:cubicBezTo>
                    <a:pt x="27" y="137"/>
                    <a:pt x="28" y="143"/>
                    <a:pt x="26" y="148"/>
                  </a:cubicBezTo>
                  <a:close/>
                  <a:moveTo>
                    <a:pt x="10" y="142"/>
                  </a:moveTo>
                  <a:cubicBezTo>
                    <a:pt x="12" y="136"/>
                    <a:pt x="18" y="133"/>
                    <a:pt x="23" y="130"/>
                  </a:cubicBezTo>
                  <a:cubicBezTo>
                    <a:pt x="18" y="139"/>
                    <a:pt x="15" y="149"/>
                    <a:pt x="15" y="160"/>
                  </a:cubicBezTo>
                  <a:cubicBezTo>
                    <a:pt x="14" y="158"/>
                    <a:pt x="12" y="156"/>
                    <a:pt x="12" y="154"/>
                  </a:cubicBezTo>
                  <a:cubicBezTo>
                    <a:pt x="10" y="150"/>
                    <a:pt x="10" y="146"/>
                    <a:pt x="10" y="142"/>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8"/>
            <p:cNvSpPr>
              <a:spLocks noEditPoints="1"/>
            </p:cNvSpPr>
            <p:nvPr/>
          </p:nvSpPr>
          <p:spPr bwMode="auto">
            <a:xfrm>
              <a:off x="556" y="3815"/>
              <a:ext cx="547" cy="1477"/>
            </a:xfrm>
            <a:custGeom>
              <a:avLst/>
              <a:gdLst>
                <a:gd name="T0" fmla="*/ 73 w 108"/>
                <a:gd name="T1" fmla="*/ 288 h 292"/>
                <a:gd name="T2" fmla="*/ 68 w 108"/>
                <a:gd name="T3" fmla="*/ 261 h 292"/>
                <a:gd name="T4" fmla="*/ 59 w 108"/>
                <a:gd name="T5" fmla="*/ 220 h 292"/>
                <a:gd name="T6" fmla="*/ 82 w 108"/>
                <a:gd name="T7" fmla="*/ 231 h 292"/>
                <a:gd name="T8" fmla="*/ 75 w 108"/>
                <a:gd name="T9" fmla="*/ 202 h 292"/>
                <a:gd name="T10" fmla="*/ 60 w 108"/>
                <a:gd name="T11" fmla="*/ 160 h 292"/>
                <a:gd name="T12" fmla="*/ 85 w 108"/>
                <a:gd name="T13" fmla="*/ 187 h 292"/>
                <a:gd name="T14" fmla="*/ 69 w 108"/>
                <a:gd name="T15" fmla="*/ 124 h 292"/>
                <a:gd name="T16" fmla="*/ 106 w 108"/>
                <a:gd name="T17" fmla="*/ 125 h 292"/>
                <a:gd name="T18" fmla="*/ 92 w 108"/>
                <a:gd name="T19" fmla="*/ 123 h 292"/>
                <a:gd name="T20" fmla="*/ 94 w 108"/>
                <a:gd name="T21" fmla="*/ 131 h 292"/>
                <a:gd name="T22" fmla="*/ 72 w 108"/>
                <a:gd name="T23" fmla="*/ 70 h 292"/>
                <a:gd name="T24" fmla="*/ 72 w 108"/>
                <a:gd name="T25" fmla="*/ 67 h 292"/>
                <a:gd name="T26" fmla="*/ 67 w 108"/>
                <a:gd name="T27" fmla="*/ 62 h 292"/>
                <a:gd name="T28" fmla="*/ 26 w 108"/>
                <a:gd name="T29" fmla="*/ 105 h 292"/>
                <a:gd name="T30" fmla="*/ 30 w 108"/>
                <a:gd name="T31" fmla="*/ 89 h 292"/>
                <a:gd name="T32" fmla="*/ 15 w 108"/>
                <a:gd name="T33" fmla="*/ 77 h 292"/>
                <a:gd name="T34" fmla="*/ 69 w 108"/>
                <a:gd name="T35" fmla="*/ 85 h 292"/>
                <a:gd name="T36" fmla="*/ 34 w 108"/>
                <a:gd name="T37" fmla="*/ 139 h 292"/>
                <a:gd name="T38" fmla="*/ 28 w 108"/>
                <a:gd name="T39" fmla="*/ 164 h 292"/>
                <a:gd name="T40" fmla="*/ 47 w 108"/>
                <a:gd name="T41" fmla="*/ 194 h 292"/>
                <a:gd name="T42" fmla="*/ 25 w 108"/>
                <a:gd name="T43" fmla="*/ 233 h 292"/>
                <a:gd name="T44" fmla="*/ 45 w 108"/>
                <a:gd name="T45" fmla="*/ 243 h 292"/>
                <a:gd name="T46" fmla="*/ 21 w 108"/>
                <a:gd name="T47" fmla="*/ 161 h 292"/>
                <a:gd name="T48" fmla="*/ 25 w 108"/>
                <a:gd name="T49" fmla="*/ 154 h 292"/>
                <a:gd name="T50" fmla="*/ 21 w 108"/>
                <a:gd name="T51" fmla="*/ 161 h 292"/>
                <a:gd name="T52" fmla="*/ 62 w 108"/>
                <a:gd name="T53" fmla="*/ 133 h 292"/>
                <a:gd name="T54" fmla="*/ 47 w 108"/>
                <a:gd name="T55" fmla="*/ 149 h 292"/>
                <a:gd name="T56" fmla="*/ 84 w 108"/>
                <a:gd name="T57" fmla="*/ 182 h 292"/>
                <a:gd name="T58" fmla="*/ 62 w 108"/>
                <a:gd name="T59" fmla="*/ 155 h 292"/>
                <a:gd name="T60" fmla="*/ 81 w 108"/>
                <a:gd name="T61" fmla="*/ 184 h 292"/>
                <a:gd name="T62" fmla="*/ 62 w 108"/>
                <a:gd name="T63" fmla="*/ 157 h 292"/>
                <a:gd name="T64" fmla="*/ 84 w 108"/>
                <a:gd name="T65" fmla="*/ 228 h 292"/>
                <a:gd name="T66" fmla="*/ 53 w 108"/>
                <a:gd name="T67" fmla="*/ 190 h 292"/>
                <a:gd name="T68" fmla="*/ 52 w 108"/>
                <a:gd name="T69" fmla="*/ 191 h 292"/>
                <a:gd name="T70" fmla="*/ 77 w 108"/>
                <a:gd name="T71" fmla="*/ 226 h 292"/>
                <a:gd name="T72" fmla="*/ 31 w 108"/>
                <a:gd name="T73" fmla="*/ 224 h 292"/>
                <a:gd name="T74" fmla="*/ 12 w 108"/>
                <a:gd name="T75" fmla="*/ 235 h 292"/>
                <a:gd name="T76" fmla="*/ 44 w 108"/>
                <a:gd name="T77" fmla="*/ 196 h 292"/>
                <a:gd name="T78" fmla="*/ 10 w 108"/>
                <a:gd name="T79" fmla="*/ 236 h 292"/>
                <a:gd name="T80" fmla="*/ 23 w 108"/>
                <a:gd name="T81" fmla="*/ 209 h 292"/>
                <a:gd name="T82" fmla="*/ 31 w 108"/>
                <a:gd name="T83" fmla="*/ 224 h 292"/>
                <a:gd name="T84" fmla="*/ 70 w 108"/>
                <a:gd name="T85" fmla="*/ 284 h 292"/>
                <a:gd name="T86" fmla="*/ 66 w 108"/>
                <a:gd name="T87" fmla="*/ 264 h 292"/>
                <a:gd name="T88" fmla="*/ 66 w 108"/>
                <a:gd name="T89" fmla="*/ 285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8" h="292">
                  <a:moveTo>
                    <a:pt x="69" y="289"/>
                  </a:moveTo>
                  <a:cubicBezTo>
                    <a:pt x="70" y="289"/>
                    <a:pt x="70" y="289"/>
                    <a:pt x="70" y="289"/>
                  </a:cubicBezTo>
                  <a:cubicBezTo>
                    <a:pt x="71" y="290"/>
                    <a:pt x="72" y="289"/>
                    <a:pt x="73" y="288"/>
                  </a:cubicBezTo>
                  <a:cubicBezTo>
                    <a:pt x="73" y="288"/>
                    <a:pt x="73" y="288"/>
                    <a:pt x="73" y="288"/>
                  </a:cubicBezTo>
                  <a:cubicBezTo>
                    <a:pt x="73" y="283"/>
                    <a:pt x="72" y="278"/>
                    <a:pt x="72" y="274"/>
                  </a:cubicBezTo>
                  <a:cubicBezTo>
                    <a:pt x="71" y="269"/>
                    <a:pt x="70" y="265"/>
                    <a:pt x="68" y="261"/>
                  </a:cubicBezTo>
                  <a:cubicBezTo>
                    <a:pt x="64" y="253"/>
                    <a:pt x="57" y="247"/>
                    <a:pt x="49" y="242"/>
                  </a:cubicBezTo>
                  <a:cubicBezTo>
                    <a:pt x="47" y="229"/>
                    <a:pt x="48" y="215"/>
                    <a:pt x="50" y="201"/>
                  </a:cubicBezTo>
                  <a:cubicBezTo>
                    <a:pt x="52" y="208"/>
                    <a:pt x="55" y="214"/>
                    <a:pt x="59" y="220"/>
                  </a:cubicBezTo>
                  <a:cubicBezTo>
                    <a:pt x="62" y="223"/>
                    <a:pt x="66" y="226"/>
                    <a:pt x="70" y="228"/>
                  </a:cubicBezTo>
                  <a:cubicBezTo>
                    <a:pt x="73" y="229"/>
                    <a:pt x="78" y="230"/>
                    <a:pt x="81" y="231"/>
                  </a:cubicBezTo>
                  <a:cubicBezTo>
                    <a:pt x="82" y="231"/>
                    <a:pt x="82" y="231"/>
                    <a:pt x="82" y="231"/>
                  </a:cubicBezTo>
                  <a:cubicBezTo>
                    <a:pt x="84" y="232"/>
                    <a:pt x="85" y="232"/>
                    <a:pt x="86" y="233"/>
                  </a:cubicBezTo>
                  <a:cubicBezTo>
                    <a:pt x="88" y="234"/>
                    <a:pt x="90" y="232"/>
                    <a:pt x="89" y="231"/>
                  </a:cubicBezTo>
                  <a:cubicBezTo>
                    <a:pt x="84" y="221"/>
                    <a:pt x="81" y="211"/>
                    <a:pt x="75" y="202"/>
                  </a:cubicBezTo>
                  <a:cubicBezTo>
                    <a:pt x="70" y="194"/>
                    <a:pt x="62" y="188"/>
                    <a:pt x="53" y="188"/>
                  </a:cubicBezTo>
                  <a:cubicBezTo>
                    <a:pt x="53" y="187"/>
                    <a:pt x="53" y="186"/>
                    <a:pt x="53" y="186"/>
                  </a:cubicBezTo>
                  <a:cubicBezTo>
                    <a:pt x="55" y="177"/>
                    <a:pt x="58" y="168"/>
                    <a:pt x="60" y="160"/>
                  </a:cubicBezTo>
                  <a:cubicBezTo>
                    <a:pt x="62" y="164"/>
                    <a:pt x="64" y="168"/>
                    <a:pt x="66" y="171"/>
                  </a:cubicBezTo>
                  <a:cubicBezTo>
                    <a:pt x="68" y="175"/>
                    <a:pt x="70" y="179"/>
                    <a:pt x="74" y="183"/>
                  </a:cubicBezTo>
                  <a:cubicBezTo>
                    <a:pt x="76" y="185"/>
                    <a:pt x="81" y="189"/>
                    <a:pt x="85" y="187"/>
                  </a:cubicBezTo>
                  <a:cubicBezTo>
                    <a:pt x="91" y="185"/>
                    <a:pt x="84" y="171"/>
                    <a:pt x="82" y="168"/>
                  </a:cubicBezTo>
                  <a:cubicBezTo>
                    <a:pt x="77" y="161"/>
                    <a:pt x="70" y="155"/>
                    <a:pt x="62" y="152"/>
                  </a:cubicBezTo>
                  <a:cubicBezTo>
                    <a:pt x="65" y="143"/>
                    <a:pt x="67" y="134"/>
                    <a:pt x="69" y="124"/>
                  </a:cubicBezTo>
                  <a:cubicBezTo>
                    <a:pt x="70" y="120"/>
                    <a:pt x="71" y="116"/>
                    <a:pt x="71" y="112"/>
                  </a:cubicBezTo>
                  <a:cubicBezTo>
                    <a:pt x="74" y="119"/>
                    <a:pt x="77" y="126"/>
                    <a:pt x="83" y="131"/>
                  </a:cubicBezTo>
                  <a:cubicBezTo>
                    <a:pt x="90" y="137"/>
                    <a:pt x="104" y="137"/>
                    <a:pt x="106" y="125"/>
                  </a:cubicBezTo>
                  <a:cubicBezTo>
                    <a:pt x="108" y="117"/>
                    <a:pt x="103" y="102"/>
                    <a:pt x="92" y="105"/>
                  </a:cubicBezTo>
                  <a:cubicBezTo>
                    <a:pt x="83" y="108"/>
                    <a:pt x="81" y="123"/>
                    <a:pt x="90" y="126"/>
                  </a:cubicBezTo>
                  <a:cubicBezTo>
                    <a:pt x="92" y="126"/>
                    <a:pt x="93" y="125"/>
                    <a:pt x="92" y="123"/>
                  </a:cubicBezTo>
                  <a:cubicBezTo>
                    <a:pt x="91" y="120"/>
                    <a:pt x="88" y="118"/>
                    <a:pt x="89" y="114"/>
                  </a:cubicBezTo>
                  <a:cubicBezTo>
                    <a:pt x="90" y="109"/>
                    <a:pt x="96" y="108"/>
                    <a:pt x="99" y="112"/>
                  </a:cubicBezTo>
                  <a:cubicBezTo>
                    <a:pt x="104" y="118"/>
                    <a:pt x="103" y="131"/>
                    <a:pt x="94" y="131"/>
                  </a:cubicBezTo>
                  <a:cubicBezTo>
                    <a:pt x="86" y="131"/>
                    <a:pt x="81" y="123"/>
                    <a:pt x="78" y="118"/>
                  </a:cubicBezTo>
                  <a:cubicBezTo>
                    <a:pt x="75" y="113"/>
                    <a:pt x="73" y="108"/>
                    <a:pt x="72" y="104"/>
                  </a:cubicBezTo>
                  <a:cubicBezTo>
                    <a:pt x="73" y="92"/>
                    <a:pt x="73" y="81"/>
                    <a:pt x="72" y="70"/>
                  </a:cubicBezTo>
                  <a:cubicBezTo>
                    <a:pt x="72" y="70"/>
                    <a:pt x="72" y="69"/>
                    <a:pt x="72" y="69"/>
                  </a:cubicBezTo>
                  <a:cubicBezTo>
                    <a:pt x="72" y="69"/>
                    <a:pt x="72" y="69"/>
                    <a:pt x="72" y="69"/>
                  </a:cubicBezTo>
                  <a:cubicBezTo>
                    <a:pt x="72" y="68"/>
                    <a:pt x="72" y="67"/>
                    <a:pt x="72" y="67"/>
                  </a:cubicBezTo>
                  <a:cubicBezTo>
                    <a:pt x="69" y="45"/>
                    <a:pt x="63" y="23"/>
                    <a:pt x="56" y="1"/>
                  </a:cubicBezTo>
                  <a:cubicBezTo>
                    <a:pt x="56" y="0"/>
                    <a:pt x="53" y="0"/>
                    <a:pt x="54" y="2"/>
                  </a:cubicBezTo>
                  <a:cubicBezTo>
                    <a:pt x="58" y="22"/>
                    <a:pt x="64" y="42"/>
                    <a:pt x="67" y="62"/>
                  </a:cubicBezTo>
                  <a:cubicBezTo>
                    <a:pt x="67" y="66"/>
                    <a:pt x="68" y="70"/>
                    <a:pt x="68" y="73"/>
                  </a:cubicBezTo>
                  <a:cubicBezTo>
                    <a:pt x="65" y="84"/>
                    <a:pt x="62" y="94"/>
                    <a:pt x="54" y="102"/>
                  </a:cubicBezTo>
                  <a:cubicBezTo>
                    <a:pt x="46" y="109"/>
                    <a:pt x="35" y="112"/>
                    <a:pt x="26" y="105"/>
                  </a:cubicBezTo>
                  <a:cubicBezTo>
                    <a:pt x="17" y="99"/>
                    <a:pt x="14" y="87"/>
                    <a:pt x="20" y="78"/>
                  </a:cubicBezTo>
                  <a:cubicBezTo>
                    <a:pt x="24" y="73"/>
                    <a:pt x="33" y="71"/>
                    <a:pt x="37" y="77"/>
                  </a:cubicBezTo>
                  <a:cubicBezTo>
                    <a:pt x="42" y="83"/>
                    <a:pt x="37" y="90"/>
                    <a:pt x="30" y="89"/>
                  </a:cubicBezTo>
                  <a:cubicBezTo>
                    <a:pt x="28" y="88"/>
                    <a:pt x="26" y="91"/>
                    <a:pt x="28" y="92"/>
                  </a:cubicBezTo>
                  <a:cubicBezTo>
                    <a:pt x="38" y="97"/>
                    <a:pt x="47" y="86"/>
                    <a:pt x="42" y="76"/>
                  </a:cubicBezTo>
                  <a:cubicBezTo>
                    <a:pt x="37" y="65"/>
                    <a:pt x="21" y="67"/>
                    <a:pt x="15" y="77"/>
                  </a:cubicBezTo>
                  <a:cubicBezTo>
                    <a:pt x="9" y="87"/>
                    <a:pt x="12" y="100"/>
                    <a:pt x="20" y="107"/>
                  </a:cubicBezTo>
                  <a:cubicBezTo>
                    <a:pt x="29" y="115"/>
                    <a:pt x="41" y="116"/>
                    <a:pt x="51" y="110"/>
                  </a:cubicBezTo>
                  <a:cubicBezTo>
                    <a:pt x="60" y="104"/>
                    <a:pt x="65" y="95"/>
                    <a:pt x="69" y="85"/>
                  </a:cubicBezTo>
                  <a:cubicBezTo>
                    <a:pt x="69" y="98"/>
                    <a:pt x="68" y="112"/>
                    <a:pt x="65" y="126"/>
                  </a:cubicBezTo>
                  <a:cubicBezTo>
                    <a:pt x="64" y="127"/>
                    <a:pt x="64" y="129"/>
                    <a:pt x="64" y="130"/>
                  </a:cubicBezTo>
                  <a:cubicBezTo>
                    <a:pt x="53" y="129"/>
                    <a:pt x="43" y="133"/>
                    <a:pt x="34" y="139"/>
                  </a:cubicBezTo>
                  <a:cubicBezTo>
                    <a:pt x="29" y="144"/>
                    <a:pt x="25" y="148"/>
                    <a:pt x="21" y="154"/>
                  </a:cubicBezTo>
                  <a:cubicBezTo>
                    <a:pt x="19" y="156"/>
                    <a:pt x="14" y="161"/>
                    <a:pt x="16" y="164"/>
                  </a:cubicBezTo>
                  <a:cubicBezTo>
                    <a:pt x="19" y="167"/>
                    <a:pt x="25" y="165"/>
                    <a:pt x="28" y="164"/>
                  </a:cubicBezTo>
                  <a:cubicBezTo>
                    <a:pt x="33" y="163"/>
                    <a:pt x="38" y="161"/>
                    <a:pt x="42" y="158"/>
                  </a:cubicBezTo>
                  <a:cubicBezTo>
                    <a:pt x="50" y="153"/>
                    <a:pt x="55" y="145"/>
                    <a:pt x="62" y="138"/>
                  </a:cubicBezTo>
                  <a:cubicBezTo>
                    <a:pt x="57" y="157"/>
                    <a:pt x="51" y="175"/>
                    <a:pt x="47" y="194"/>
                  </a:cubicBezTo>
                  <a:cubicBezTo>
                    <a:pt x="41" y="192"/>
                    <a:pt x="28" y="200"/>
                    <a:pt x="26" y="202"/>
                  </a:cubicBezTo>
                  <a:cubicBezTo>
                    <a:pt x="16" y="210"/>
                    <a:pt x="9" y="220"/>
                    <a:pt x="5" y="232"/>
                  </a:cubicBezTo>
                  <a:cubicBezTo>
                    <a:pt x="0" y="246"/>
                    <a:pt x="20" y="237"/>
                    <a:pt x="25" y="233"/>
                  </a:cubicBezTo>
                  <a:cubicBezTo>
                    <a:pt x="36" y="226"/>
                    <a:pt x="40" y="214"/>
                    <a:pt x="45" y="204"/>
                  </a:cubicBezTo>
                  <a:cubicBezTo>
                    <a:pt x="44" y="216"/>
                    <a:pt x="43" y="228"/>
                    <a:pt x="45" y="241"/>
                  </a:cubicBezTo>
                  <a:cubicBezTo>
                    <a:pt x="45" y="242"/>
                    <a:pt x="45" y="242"/>
                    <a:pt x="45" y="243"/>
                  </a:cubicBezTo>
                  <a:cubicBezTo>
                    <a:pt x="40" y="253"/>
                    <a:pt x="35" y="265"/>
                    <a:pt x="42" y="276"/>
                  </a:cubicBezTo>
                  <a:cubicBezTo>
                    <a:pt x="47" y="282"/>
                    <a:pt x="60" y="292"/>
                    <a:pt x="69" y="289"/>
                  </a:cubicBezTo>
                  <a:close/>
                  <a:moveTo>
                    <a:pt x="21" y="161"/>
                  </a:moveTo>
                  <a:cubicBezTo>
                    <a:pt x="21" y="161"/>
                    <a:pt x="20" y="161"/>
                    <a:pt x="20" y="161"/>
                  </a:cubicBezTo>
                  <a:cubicBezTo>
                    <a:pt x="20" y="161"/>
                    <a:pt x="19" y="162"/>
                    <a:pt x="21" y="160"/>
                  </a:cubicBezTo>
                  <a:cubicBezTo>
                    <a:pt x="22" y="158"/>
                    <a:pt x="24" y="156"/>
                    <a:pt x="25" y="154"/>
                  </a:cubicBezTo>
                  <a:cubicBezTo>
                    <a:pt x="29" y="149"/>
                    <a:pt x="32" y="145"/>
                    <a:pt x="36" y="142"/>
                  </a:cubicBezTo>
                  <a:cubicBezTo>
                    <a:pt x="43" y="137"/>
                    <a:pt x="51" y="133"/>
                    <a:pt x="59" y="132"/>
                  </a:cubicBezTo>
                  <a:cubicBezTo>
                    <a:pt x="44" y="138"/>
                    <a:pt x="31" y="150"/>
                    <a:pt x="21" y="161"/>
                  </a:cubicBezTo>
                  <a:close/>
                  <a:moveTo>
                    <a:pt x="47" y="149"/>
                  </a:moveTo>
                  <a:cubicBezTo>
                    <a:pt x="41" y="155"/>
                    <a:pt x="34" y="160"/>
                    <a:pt x="26" y="161"/>
                  </a:cubicBezTo>
                  <a:cubicBezTo>
                    <a:pt x="37" y="150"/>
                    <a:pt x="47" y="139"/>
                    <a:pt x="62" y="133"/>
                  </a:cubicBezTo>
                  <a:cubicBezTo>
                    <a:pt x="62" y="133"/>
                    <a:pt x="62" y="132"/>
                    <a:pt x="63" y="132"/>
                  </a:cubicBezTo>
                  <a:cubicBezTo>
                    <a:pt x="63" y="132"/>
                    <a:pt x="63" y="132"/>
                    <a:pt x="63" y="132"/>
                  </a:cubicBezTo>
                  <a:cubicBezTo>
                    <a:pt x="57" y="136"/>
                    <a:pt x="53" y="144"/>
                    <a:pt x="47" y="149"/>
                  </a:cubicBezTo>
                  <a:close/>
                  <a:moveTo>
                    <a:pt x="76" y="165"/>
                  </a:moveTo>
                  <a:cubicBezTo>
                    <a:pt x="78" y="168"/>
                    <a:pt x="79" y="170"/>
                    <a:pt x="81" y="173"/>
                  </a:cubicBezTo>
                  <a:cubicBezTo>
                    <a:pt x="82" y="175"/>
                    <a:pt x="84" y="180"/>
                    <a:pt x="84" y="182"/>
                  </a:cubicBezTo>
                  <a:cubicBezTo>
                    <a:pt x="84" y="183"/>
                    <a:pt x="84" y="183"/>
                    <a:pt x="84" y="183"/>
                  </a:cubicBezTo>
                  <a:cubicBezTo>
                    <a:pt x="82" y="178"/>
                    <a:pt x="78" y="172"/>
                    <a:pt x="75" y="168"/>
                  </a:cubicBezTo>
                  <a:cubicBezTo>
                    <a:pt x="71" y="163"/>
                    <a:pt x="67" y="159"/>
                    <a:pt x="62" y="155"/>
                  </a:cubicBezTo>
                  <a:cubicBezTo>
                    <a:pt x="67" y="157"/>
                    <a:pt x="72" y="161"/>
                    <a:pt x="76" y="165"/>
                  </a:cubicBezTo>
                  <a:close/>
                  <a:moveTo>
                    <a:pt x="73" y="169"/>
                  </a:moveTo>
                  <a:cubicBezTo>
                    <a:pt x="76" y="174"/>
                    <a:pt x="78" y="179"/>
                    <a:pt x="81" y="184"/>
                  </a:cubicBezTo>
                  <a:cubicBezTo>
                    <a:pt x="79" y="183"/>
                    <a:pt x="75" y="179"/>
                    <a:pt x="74" y="178"/>
                  </a:cubicBezTo>
                  <a:cubicBezTo>
                    <a:pt x="72" y="175"/>
                    <a:pt x="70" y="172"/>
                    <a:pt x="68" y="169"/>
                  </a:cubicBezTo>
                  <a:cubicBezTo>
                    <a:pt x="66" y="166"/>
                    <a:pt x="63" y="161"/>
                    <a:pt x="62" y="157"/>
                  </a:cubicBezTo>
                  <a:cubicBezTo>
                    <a:pt x="66" y="161"/>
                    <a:pt x="70" y="165"/>
                    <a:pt x="73" y="169"/>
                  </a:cubicBezTo>
                  <a:close/>
                  <a:moveTo>
                    <a:pt x="75" y="208"/>
                  </a:moveTo>
                  <a:cubicBezTo>
                    <a:pt x="78" y="214"/>
                    <a:pt x="81" y="221"/>
                    <a:pt x="84" y="228"/>
                  </a:cubicBezTo>
                  <a:cubicBezTo>
                    <a:pt x="83" y="228"/>
                    <a:pt x="83" y="228"/>
                    <a:pt x="83" y="228"/>
                  </a:cubicBezTo>
                  <a:cubicBezTo>
                    <a:pt x="79" y="221"/>
                    <a:pt x="74" y="214"/>
                    <a:pt x="70" y="209"/>
                  </a:cubicBezTo>
                  <a:cubicBezTo>
                    <a:pt x="65" y="202"/>
                    <a:pt x="59" y="196"/>
                    <a:pt x="53" y="190"/>
                  </a:cubicBezTo>
                  <a:cubicBezTo>
                    <a:pt x="63" y="193"/>
                    <a:pt x="70" y="198"/>
                    <a:pt x="75" y="208"/>
                  </a:cubicBezTo>
                  <a:close/>
                  <a:moveTo>
                    <a:pt x="51" y="193"/>
                  </a:moveTo>
                  <a:cubicBezTo>
                    <a:pt x="52" y="193"/>
                    <a:pt x="52" y="192"/>
                    <a:pt x="52" y="191"/>
                  </a:cubicBezTo>
                  <a:cubicBezTo>
                    <a:pt x="57" y="197"/>
                    <a:pt x="62" y="203"/>
                    <a:pt x="67" y="210"/>
                  </a:cubicBezTo>
                  <a:cubicBezTo>
                    <a:pt x="71" y="215"/>
                    <a:pt x="74" y="221"/>
                    <a:pt x="78" y="227"/>
                  </a:cubicBezTo>
                  <a:cubicBezTo>
                    <a:pt x="78" y="226"/>
                    <a:pt x="77" y="226"/>
                    <a:pt x="77" y="226"/>
                  </a:cubicBezTo>
                  <a:cubicBezTo>
                    <a:pt x="71" y="225"/>
                    <a:pt x="67" y="223"/>
                    <a:pt x="63" y="219"/>
                  </a:cubicBezTo>
                  <a:cubicBezTo>
                    <a:pt x="56" y="212"/>
                    <a:pt x="53" y="202"/>
                    <a:pt x="51" y="193"/>
                  </a:cubicBezTo>
                  <a:close/>
                  <a:moveTo>
                    <a:pt x="31" y="224"/>
                  </a:moveTo>
                  <a:cubicBezTo>
                    <a:pt x="28" y="227"/>
                    <a:pt x="24" y="231"/>
                    <a:pt x="19" y="233"/>
                  </a:cubicBezTo>
                  <a:cubicBezTo>
                    <a:pt x="17" y="234"/>
                    <a:pt x="15" y="235"/>
                    <a:pt x="12" y="235"/>
                  </a:cubicBezTo>
                  <a:cubicBezTo>
                    <a:pt x="12" y="235"/>
                    <a:pt x="12" y="235"/>
                    <a:pt x="12" y="235"/>
                  </a:cubicBezTo>
                  <a:cubicBezTo>
                    <a:pt x="17" y="230"/>
                    <a:pt x="21" y="223"/>
                    <a:pt x="26" y="217"/>
                  </a:cubicBezTo>
                  <a:cubicBezTo>
                    <a:pt x="32" y="210"/>
                    <a:pt x="38" y="204"/>
                    <a:pt x="45" y="197"/>
                  </a:cubicBezTo>
                  <a:cubicBezTo>
                    <a:pt x="45" y="197"/>
                    <a:pt x="44" y="196"/>
                    <a:pt x="44" y="196"/>
                  </a:cubicBezTo>
                  <a:cubicBezTo>
                    <a:pt x="37" y="202"/>
                    <a:pt x="31" y="208"/>
                    <a:pt x="25" y="214"/>
                  </a:cubicBezTo>
                  <a:cubicBezTo>
                    <a:pt x="20" y="220"/>
                    <a:pt x="13" y="227"/>
                    <a:pt x="9" y="234"/>
                  </a:cubicBezTo>
                  <a:cubicBezTo>
                    <a:pt x="9" y="234"/>
                    <a:pt x="9" y="235"/>
                    <a:pt x="10" y="236"/>
                  </a:cubicBezTo>
                  <a:cubicBezTo>
                    <a:pt x="9" y="235"/>
                    <a:pt x="9" y="235"/>
                    <a:pt x="9" y="235"/>
                  </a:cubicBezTo>
                  <a:cubicBezTo>
                    <a:pt x="8" y="234"/>
                    <a:pt x="9" y="234"/>
                    <a:pt x="9" y="232"/>
                  </a:cubicBezTo>
                  <a:cubicBezTo>
                    <a:pt x="12" y="224"/>
                    <a:pt x="17" y="216"/>
                    <a:pt x="23" y="209"/>
                  </a:cubicBezTo>
                  <a:cubicBezTo>
                    <a:pt x="26" y="206"/>
                    <a:pt x="30" y="203"/>
                    <a:pt x="34" y="201"/>
                  </a:cubicBezTo>
                  <a:cubicBezTo>
                    <a:pt x="35" y="200"/>
                    <a:pt x="42" y="196"/>
                    <a:pt x="46" y="196"/>
                  </a:cubicBezTo>
                  <a:cubicBezTo>
                    <a:pt x="39" y="204"/>
                    <a:pt x="37" y="215"/>
                    <a:pt x="31" y="224"/>
                  </a:cubicBezTo>
                  <a:close/>
                  <a:moveTo>
                    <a:pt x="66" y="264"/>
                  </a:moveTo>
                  <a:cubicBezTo>
                    <a:pt x="69" y="270"/>
                    <a:pt x="69" y="277"/>
                    <a:pt x="71" y="284"/>
                  </a:cubicBezTo>
                  <a:cubicBezTo>
                    <a:pt x="71" y="284"/>
                    <a:pt x="71" y="284"/>
                    <a:pt x="70" y="284"/>
                  </a:cubicBezTo>
                  <a:cubicBezTo>
                    <a:pt x="70" y="284"/>
                    <a:pt x="70" y="284"/>
                    <a:pt x="70" y="284"/>
                  </a:cubicBezTo>
                  <a:cubicBezTo>
                    <a:pt x="59" y="274"/>
                    <a:pt x="53" y="261"/>
                    <a:pt x="50" y="247"/>
                  </a:cubicBezTo>
                  <a:cubicBezTo>
                    <a:pt x="56" y="251"/>
                    <a:pt x="62" y="257"/>
                    <a:pt x="66" y="264"/>
                  </a:cubicBezTo>
                  <a:close/>
                  <a:moveTo>
                    <a:pt x="45" y="272"/>
                  </a:moveTo>
                  <a:cubicBezTo>
                    <a:pt x="40" y="265"/>
                    <a:pt x="43" y="256"/>
                    <a:pt x="47" y="249"/>
                  </a:cubicBezTo>
                  <a:cubicBezTo>
                    <a:pt x="50" y="262"/>
                    <a:pt x="56" y="275"/>
                    <a:pt x="66" y="285"/>
                  </a:cubicBezTo>
                  <a:cubicBezTo>
                    <a:pt x="63" y="285"/>
                    <a:pt x="60" y="284"/>
                    <a:pt x="57" y="283"/>
                  </a:cubicBezTo>
                  <a:cubicBezTo>
                    <a:pt x="52" y="280"/>
                    <a:pt x="47" y="277"/>
                    <a:pt x="45" y="272"/>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9"/>
            <p:cNvSpPr/>
            <p:nvPr/>
          </p:nvSpPr>
          <p:spPr bwMode="auto">
            <a:xfrm>
              <a:off x="-431" y="3066"/>
              <a:ext cx="785" cy="248"/>
            </a:xfrm>
            <a:custGeom>
              <a:avLst/>
              <a:gdLst>
                <a:gd name="T0" fmla="*/ 136 w 155"/>
                <a:gd name="T1" fmla="*/ 26 h 49"/>
                <a:gd name="T2" fmla="*/ 112 w 155"/>
                <a:gd name="T3" fmla="*/ 18 h 49"/>
                <a:gd name="T4" fmla="*/ 130 w 155"/>
                <a:gd name="T5" fmla="*/ 28 h 49"/>
                <a:gd name="T6" fmla="*/ 115 w 155"/>
                <a:gd name="T7" fmla="*/ 30 h 49"/>
                <a:gd name="T8" fmla="*/ 112 w 155"/>
                <a:gd name="T9" fmla="*/ 30 h 49"/>
                <a:gd name="T10" fmla="*/ 87 w 155"/>
                <a:gd name="T11" fmla="*/ 22 h 49"/>
                <a:gd name="T12" fmla="*/ 95 w 155"/>
                <a:gd name="T13" fmla="*/ 33 h 49"/>
                <a:gd name="T14" fmla="*/ 83 w 155"/>
                <a:gd name="T15" fmla="*/ 24 h 49"/>
                <a:gd name="T16" fmla="*/ 67 w 155"/>
                <a:gd name="T17" fmla="*/ 21 h 49"/>
                <a:gd name="T18" fmla="*/ 91 w 155"/>
                <a:gd name="T19" fmla="*/ 33 h 49"/>
                <a:gd name="T20" fmla="*/ 70 w 155"/>
                <a:gd name="T21" fmla="*/ 32 h 49"/>
                <a:gd name="T22" fmla="*/ 45 w 155"/>
                <a:gd name="T23" fmla="*/ 13 h 49"/>
                <a:gd name="T24" fmla="*/ 59 w 155"/>
                <a:gd name="T25" fmla="*/ 30 h 49"/>
                <a:gd name="T26" fmla="*/ 48 w 155"/>
                <a:gd name="T27" fmla="*/ 28 h 49"/>
                <a:gd name="T28" fmla="*/ 30 w 155"/>
                <a:gd name="T29" fmla="*/ 10 h 49"/>
                <a:gd name="T30" fmla="*/ 44 w 155"/>
                <a:gd name="T31" fmla="*/ 26 h 49"/>
                <a:gd name="T32" fmla="*/ 29 w 155"/>
                <a:gd name="T33" fmla="*/ 19 h 49"/>
                <a:gd name="T34" fmla="*/ 28 w 155"/>
                <a:gd name="T35" fmla="*/ 18 h 49"/>
                <a:gd name="T36" fmla="*/ 0 w 155"/>
                <a:gd name="T37" fmla="*/ 1 h 49"/>
                <a:gd name="T38" fmla="*/ 13 w 155"/>
                <a:gd name="T39" fmla="*/ 15 h 49"/>
                <a:gd name="T40" fmla="*/ 28 w 155"/>
                <a:gd name="T41" fmla="*/ 21 h 49"/>
                <a:gd name="T42" fmla="*/ 29 w 155"/>
                <a:gd name="T43" fmla="*/ 23 h 49"/>
                <a:gd name="T44" fmla="*/ 16 w 155"/>
                <a:gd name="T45" fmla="*/ 26 h 49"/>
                <a:gd name="T46" fmla="*/ 39 w 155"/>
                <a:gd name="T47" fmla="*/ 26 h 49"/>
                <a:gd name="T48" fmla="*/ 52 w 155"/>
                <a:gd name="T49" fmla="*/ 31 h 49"/>
                <a:gd name="T50" fmla="*/ 34 w 155"/>
                <a:gd name="T51" fmla="*/ 35 h 49"/>
                <a:gd name="T52" fmla="*/ 48 w 155"/>
                <a:gd name="T53" fmla="*/ 37 h 49"/>
                <a:gd name="T54" fmla="*/ 60 w 155"/>
                <a:gd name="T55" fmla="*/ 32 h 49"/>
                <a:gd name="T56" fmla="*/ 66 w 155"/>
                <a:gd name="T57" fmla="*/ 37 h 49"/>
                <a:gd name="T58" fmla="*/ 54 w 155"/>
                <a:gd name="T59" fmla="*/ 47 h 49"/>
                <a:gd name="T60" fmla="*/ 83 w 155"/>
                <a:gd name="T61" fmla="*/ 34 h 49"/>
                <a:gd name="T62" fmla="*/ 106 w 155"/>
                <a:gd name="T63" fmla="*/ 33 h 49"/>
                <a:gd name="T64" fmla="*/ 86 w 155"/>
                <a:gd name="T65" fmla="*/ 48 h 49"/>
                <a:gd name="T66" fmla="*/ 100 w 155"/>
                <a:gd name="T67" fmla="*/ 43 h 49"/>
                <a:gd name="T68" fmla="*/ 124 w 155"/>
                <a:gd name="T69" fmla="*/ 31 h 49"/>
                <a:gd name="T70" fmla="*/ 110 w 155"/>
                <a:gd name="T71" fmla="*/ 45 h 49"/>
                <a:gd name="T72" fmla="*/ 124 w 155"/>
                <a:gd name="T73" fmla="*/ 38 h 49"/>
                <a:gd name="T74" fmla="*/ 128 w 155"/>
                <a:gd name="T75" fmla="*/ 30 h 49"/>
                <a:gd name="T76" fmla="*/ 142 w 155"/>
                <a:gd name="T77" fmla="*/ 27 h 49"/>
                <a:gd name="T78" fmla="*/ 132 w 155"/>
                <a:gd name="T79" fmla="*/ 43 h 49"/>
                <a:gd name="T80" fmla="*/ 146 w 155"/>
                <a:gd name="T81" fmla="*/ 26 h 49"/>
                <a:gd name="T82" fmla="*/ 154 w 155"/>
                <a:gd name="T83"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5" h="49">
                  <a:moveTo>
                    <a:pt x="154" y="22"/>
                  </a:moveTo>
                  <a:cubicBezTo>
                    <a:pt x="148" y="24"/>
                    <a:pt x="142" y="25"/>
                    <a:pt x="136" y="26"/>
                  </a:cubicBezTo>
                  <a:cubicBezTo>
                    <a:pt x="136" y="26"/>
                    <a:pt x="136" y="26"/>
                    <a:pt x="136" y="26"/>
                  </a:cubicBezTo>
                  <a:cubicBezTo>
                    <a:pt x="131" y="19"/>
                    <a:pt x="120" y="18"/>
                    <a:pt x="112" y="18"/>
                  </a:cubicBezTo>
                  <a:cubicBezTo>
                    <a:pt x="111" y="18"/>
                    <a:pt x="111" y="19"/>
                    <a:pt x="112" y="19"/>
                  </a:cubicBezTo>
                  <a:cubicBezTo>
                    <a:pt x="116" y="24"/>
                    <a:pt x="123" y="27"/>
                    <a:pt x="130" y="28"/>
                  </a:cubicBezTo>
                  <a:cubicBezTo>
                    <a:pt x="125" y="29"/>
                    <a:pt x="120" y="30"/>
                    <a:pt x="115" y="30"/>
                  </a:cubicBezTo>
                  <a:cubicBezTo>
                    <a:pt x="115" y="30"/>
                    <a:pt x="115" y="30"/>
                    <a:pt x="115" y="30"/>
                  </a:cubicBezTo>
                  <a:cubicBezTo>
                    <a:pt x="114" y="30"/>
                    <a:pt x="113" y="30"/>
                    <a:pt x="112" y="30"/>
                  </a:cubicBezTo>
                  <a:cubicBezTo>
                    <a:pt x="112" y="30"/>
                    <a:pt x="112" y="30"/>
                    <a:pt x="112" y="30"/>
                  </a:cubicBezTo>
                  <a:cubicBezTo>
                    <a:pt x="105" y="24"/>
                    <a:pt x="97" y="20"/>
                    <a:pt x="88" y="20"/>
                  </a:cubicBezTo>
                  <a:cubicBezTo>
                    <a:pt x="87" y="20"/>
                    <a:pt x="87" y="21"/>
                    <a:pt x="87" y="22"/>
                  </a:cubicBezTo>
                  <a:cubicBezTo>
                    <a:pt x="94" y="27"/>
                    <a:pt x="102" y="30"/>
                    <a:pt x="110" y="31"/>
                  </a:cubicBezTo>
                  <a:cubicBezTo>
                    <a:pt x="105" y="32"/>
                    <a:pt x="100" y="32"/>
                    <a:pt x="95" y="33"/>
                  </a:cubicBezTo>
                  <a:cubicBezTo>
                    <a:pt x="96" y="32"/>
                    <a:pt x="96" y="32"/>
                    <a:pt x="95" y="32"/>
                  </a:cubicBezTo>
                  <a:cubicBezTo>
                    <a:pt x="93" y="28"/>
                    <a:pt x="87" y="26"/>
                    <a:pt x="83" y="24"/>
                  </a:cubicBezTo>
                  <a:cubicBezTo>
                    <a:pt x="78" y="22"/>
                    <a:pt x="73" y="20"/>
                    <a:pt x="67" y="20"/>
                  </a:cubicBezTo>
                  <a:cubicBezTo>
                    <a:pt x="67" y="20"/>
                    <a:pt x="66" y="20"/>
                    <a:pt x="67" y="21"/>
                  </a:cubicBezTo>
                  <a:cubicBezTo>
                    <a:pt x="73" y="28"/>
                    <a:pt x="82" y="33"/>
                    <a:pt x="92" y="33"/>
                  </a:cubicBezTo>
                  <a:cubicBezTo>
                    <a:pt x="91" y="33"/>
                    <a:pt x="91" y="33"/>
                    <a:pt x="91" y="33"/>
                  </a:cubicBezTo>
                  <a:cubicBezTo>
                    <a:pt x="84" y="33"/>
                    <a:pt x="77" y="33"/>
                    <a:pt x="70" y="32"/>
                  </a:cubicBezTo>
                  <a:cubicBezTo>
                    <a:pt x="70" y="32"/>
                    <a:pt x="70" y="32"/>
                    <a:pt x="70" y="32"/>
                  </a:cubicBezTo>
                  <a:cubicBezTo>
                    <a:pt x="66" y="21"/>
                    <a:pt x="55" y="16"/>
                    <a:pt x="45" y="12"/>
                  </a:cubicBezTo>
                  <a:cubicBezTo>
                    <a:pt x="45" y="11"/>
                    <a:pt x="44" y="12"/>
                    <a:pt x="45" y="13"/>
                  </a:cubicBezTo>
                  <a:cubicBezTo>
                    <a:pt x="50" y="20"/>
                    <a:pt x="57" y="28"/>
                    <a:pt x="66" y="32"/>
                  </a:cubicBezTo>
                  <a:cubicBezTo>
                    <a:pt x="63" y="31"/>
                    <a:pt x="61" y="31"/>
                    <a:pt x="59" y="30"/>
                  </a:cubicBezTo>
                  <a:cubicBezTo>
                    <a:pt x="55" y="30"/>
                    <a:pt x="52" y="29"/>
                    <a:pt x="48" y="28"/>
                  </a:cubicBezTo>
                  <a:cubicBezTo>
                    <a:pt x="48" y="28"/>
                    <a:pt x="48" y="28"/>
                    <a:pt x="48" y="28"/>
                  </a:cubicBezTo>
                  <a:cubicBezTo>
                    <a:pt x="47" y="23"/>
                    <a:pt x="44" y="18"/>
                    <a:pt x="40" y="15"/>
                  </a:cubicBezTo>
                  <a:cubicBezTo>
                    <a:pt x="38" y="13"/>
                    <a:pt x="33" y="8"/>
                    <a:pt x="30" y="10"/>
                  </a:cubicBezTo>
                  <a:cubicBezTo>
                    <a:pt x="30" y="10"/>
                    <a:pt x="30" y="11"/>
                    <a:pt x="30" y="11"/>
                  </a:cubicBezTo>
                  <a:cubicBezTo>
                    <a:pt x="34" y="17"/>
                    <a:pt x="38" y="22"/>
                    <a:pt x="44" y="26"/>
                  </a:cubicBezTo>
                  <a:cubicBezTo>
                    <a:pt x="39" y="24"/>
                    <a:pt x="34" y="22"/>
                    <a:pt x="29" y="20"/>
                  </a:cubicBezTo>
                  <a:cubicBezTo>
                    <a:pt x="29" y="20"/>
                    <a:pt x="29" y="19"/>
                    <a:pt x="29" y="19"/>
                  </a:cubicBezTo>
                  <a:cubicBezTo>
                    <a:pt x="29" y="19"/>
                    <a:pt x="29" y="19"/>
                    <a:pt x="28" y="19"/>
                  </a:cubicBezTo>
                  <a:cubicBezTo>
                    <a:pt x="29" y="19"/>
                    <a:pt x="28" y="19"/>
                    <a:pt x="28" y="18"/>
                  </a:cubicBezTo>
                  <a:cubicBezTo>
                    <a:pt x="24" y="15"/>
                    <a:pt x="20" y="10"/>
                    <a:pt x="15" y="7"/>
                  </a:cubicBezTo>
                  <a:cubicBezTo>
                    <a:pt x="11" y="4"/>
                    <a:pt x="6" y="0"/>
                    <a:pt x="0" y="1"/>
                  </a:cubicBezTo>
                  <a:cubicBezTo>
                    <a:pt x="0" y="1"/>
                    <a:pt x="0" y="1"/>
                    <a:pt x="0" y="2"/>
                  </a:cubicBezTo>
                  <a:cubicBezTo>
                    <a:pt x="3" y="7"/>
                    <a:pt x="8" y="11"/>
                    <a:pt x="13" y="15"/>
                  </a:cubicBezTo>
                  <a:cubicBezTo>
                    <a:pt x="17" y="18"/>
                    <a:pt x="22" y="20"/>
                    <a:pt x="28" y="20"/>
                  </a:cubicBezTo>
                  <a:cubicBezTo>
                    <a:pt x="28" y="20"/>
                    <a:pt x="28" y="20"/>
                    <a:pt x="28" y="21"/>
                  </a:cubicBezTo>
                  <a:cubicBezTo>
                    <a:pt x="29" y="21"/>
                    <a:pt x="30" y="22"/>
                    <a:pt x="32" y="23"/>
                  </a:cubicBezTo>
                  <a:cubicBezTo>
                    <a:pt x="31" y="23"/>
                    <a:pt x="30" y="23"/>
                    <a:pt x="29" y="23"/>
                  </a:cubicBezTo>
                  <a:cubicBezTo>
                    <a:pt x="25" y="23"/>
                    <a:pt x="20" y="23"/>
                    <a:pt x="16" y="24"/>
                  </a:cubicBezTo>
                  <a:cubicBezTo>
                    <a:pt x="15" y="24"/>
                    <a:pt x="15" y="25"/>
                    <a:pt x="16" y="26"/>
                  </a:cubicBezTo>
                  <a:cubicBezTo>
                    <a:pt x="20" y="28"/>
                    <a:pt x="24" y="29"/>
                    <a:pt x="29" y="29"/>
                  </a:cubicBezTo>
                  <a:cubicBezTo>
                    <a:pt x="32" y="29"/>
                    <a:pt x="37" y="29"/>
                    <a:pt x="39" y="26"/>
                  </a:cubicBezTo>
                  <a:cubicBezTo>
                    <a:pt x="44" y="28"/>
                    <a:pt x="48" y="30"/>
                    <a:pt x="53" y="31"/>
                  </a:cubicBezTo>
                  <a:cubicBezTo>
                    <a:pt x="53" y="31"/>
                    <a:pt x="52" y="31"/>
                    <a:pt x="52" y="31"/>
                  </a:cubicBezTo>
                  <a:cubicBezTo>
                    <a:pt x="49" y="31"/>
                    <a:pt x="47" y="31"/>
                    <a:pt x="45" y="31"/>
                  </a:cubicBezTo>
                  <a:cubicBezTo>
                    <a:pt x="41" y="32"/>
                    <a:pt x="38" y="33"/>
                    <a:pt x="34" y="35"/>
                  </a:cubicBezTo>
                  <a:cubicBezTo>
                    <a:pt x="33" y="36"/>
                    <a:pt x="34" y="37"/>
                    <a:pt x="34" y="37"/>
                  </a:cubicBezTo>
                  <a:cubicBezTo>
                    <a:pt x="39" y="37"/>
                    <a:pt x="44" y="37"/>
                    <a:pt x="48" y="37"/>
                  </a:cubicBezTo>
                  <a:cubicBezTo>
                    <a:pt x="52" y="36"/>
                    <a:pt x="57" y="35"/>
                    <a:pt x="60" y="32"/>
                  </a:cubicBezTo>
                  <a:cubicBezTo>
                    <a:pt x="60" y="32"/>
                    <a:pt x="60" y="32"/>
                    <a:pt x="60" y="32"/>
                  </a:cubicBezTo>
                  <a:cubicBezTo>
                    <a:pt x="66" y="33"/>
                    <a:pt x="73" y="34"/>
                    <a:pt x="79" y="34"/>
                  </a:cubicBezTo>
                  <a:cubicBezTo>
                    <a:pt x="75" y="35"/>
                    <a:pt x="70" y="35"/>
                    <a:pt x="66" y="37"/>
                  </a:cubicBezTo>
                  <a:cubicBezTo>
                    <a:pt x="62" y="39"/>
                    <a:pt x="58" y="42"/>
                    <a:pt x="54" y="45"/>
                  </a:cubicBezTo>
                  <a:cubicBezTo>
                    <a:pt x="53" y="46"/>
                    <a:pt x="54" y="47"/>
                    <a:pt x="54" y="47"/>
                  </a:cubicBezTo>
                  <a:cubicBezTo>
                    <a:pt x="61" y="48"/>
                    <a:pt x="67" y="47"/>
                    <a:pt x="73" y="44"/>
                  </a:cubicBezTo>
                  <a:cubicBezTo>
                    <a:pt x="76" y="42"/>
                    <a:pt x="82" y="39"/>
                    <a:pt x="83" y="34"/>
                  </a:cubicBezTo>
                  <a:cubicBezTo>
                    <a:pt x="85" y="34"/>
                    <a:pt x="87" y="34"/>
                    <a:pt x="89" y="34"/>
                  </a:cubicBezTo>
                  <a:cubicBezTo>
                    <a:pt x="95" y="34"/>
                    <a:pt x="100" y="34"/>
                    <a:pt x="106" y="33"/>
                  </a:cubicBezTo>
                  <a:cubicBezTo>
                    <a:pt x="106" y="33"/>
                    <a:pt x="106" y="33"/>
                    <a:pt x="106" y="33"/>
                  </a:cubicBezTo>
                  <a:cubicBezTo>
                    <a:pt x="98" y="34"/>
                    <a:pt x="90" y="41"/>
                    <a:pt x="86" y="48"/>
                  </a:cubicBezTo>
                  <a:cubicBezTo>
                    <a:pt x="86" y="48"/>
                    <a:pt x="86" y="49"/>
                    <a:pt x="87" y="49"/>
                  </a:cubicBezTo>
                  <a:cubicBezTo>
                    <a:pt x="92" y="49"/>
                    <a:pt x="96" y="46"/>
                    <a:pt x="100" y="43"/>
                  </a:cubicBezTo>
                  <a:cubicBezTo>
                    <a:pt x="103" y="41"/>
                    <a:pt x="107" y="37"/>
                    <a:pt x="107" y="33"/>
                  </a:cubicBezTo>
                  <a:cubicBezTo>
                    <a:pt x="113" y="33"/>
                    <a:pt x="118" y="32"/>
                    <a:pt x="124" y="31"/>
                  </a:cubicBezTo>
                  <a:cubicBezTo>
                    <a:pt x="121" y="32"/>
                    <a:pt x="119" y="34"/>
                    <a:pt x="117" y="36"/>
                  </a:cubicBezTo>
                  <a:cubicBezTo>
                    <a:pt x="115" y="38"/>
                    <a:pt x="111" y="42"/>
                    <a:pt x="110" y="45"/>
                  </a:cubicBezTo>
                  <a:cubicBezTo>
                    <a:pt x="110" y="45"/>
                    <a:pt x="111" y="46"/>
                    <a:pt x="111" y="46"/>
                  </a:cubicBezTo>
                  <a:cubicBezTo>
                    <a:pt x="116" y="45"/>
                    <a:pt x="121" y="42"/>
                    <a:pt x="124" y="38"/>
                  </a:cubicBezTo>
                  <a:cubicBezTo>
                    <a:pt x="125" y="37"/>
                    <a:pt x="129" y="32"/>
                    <a:pt x="128" y="30"/>
                  </a:cubicBezTo>
                  <a:cubicBezTo>
                    <a:pt x="128" y="30"/>
                    <a:pt x="128" y="30"/>
                    <a:pt x="128" y="30"/>
                  </a:cubicBezTo>
                  <a:cubicBezTo>
                    <a:pt x="128" y="30"/>
                    <a:pt x="128" y="30"/>
                    <a:pt x="128" y="30"/>
                  </a:cubicBezTo>
                  <a:cubicBezTo>
                    <a:pt x="133" y="29"/>
                    <a:pt x="137" y="28"/>
                    <a:pt x="142" y="27"/>
                  </a:cubicBezTo>
                  <a:cubicBezTo>
                    <a:pt x="137" y="31"/>
                    <a:pt x="133" y="37"/>
                    <a:pt x="131" y="42"/>
                  </a:cubicBezTo>
                  <a:cubicBezTo>
                    <a:pt x="131" y="43"/>
                    <a:pt x="131" y="44"/>
                    <a:pt x="132" y="43"/>
                  </a:cubicBezTo>
                  <a:cubicBezTo>
                    <a:pt x="137" y="42"/>
                    <a:pt x="140" y="38"/>
                    <a:pt x="143" y="34"/>
                  </a:cubicBezTo>
                  <a:cubicBezTo>
                    <a:pt x="144" y="33"/>
                    <a:pt x="146" y="28"/>
                    <a:pt x="146" y="26"/>
                  </a:cubicBezTo>
                  <a:cubicBezTo>
                    <a:pt x="149" y="25"/>
                    <a:pt x="152" y="24"/>
                    <a:pt x="155" y="23"/>
                  </a:cubicBezTo>
                  <a:cubicBezTo>
                    <a:pt x="155" y="23"/>
                    <a:pt x="155" y="22"/>
                    <a:pt x="154" y="22"/>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0"/>
            <p:cNvSpPr/>
            <p:nvPr/>
          </p:nvSpPr>
          <p:spPr bwMode="auto">
            <a:xfrm>
              <a:off x="2171" y="3886"/>
              <a:ext cx="607" cy="1067"/>
            </a:xfrm>
            <a:custGeom>
              <a:avLst/>
              <a:gdLst>
                <a:gd name="T0" fmla="*/ 93 w 120"/>
                <a:gd name="T1" fmla="*/ 188 h 211"/>
                <a:gd name="T2" fmla="*/ 120 w 120"/>
                <a:gd name="T3" fmla="*/ 210 h 211"/>
                <a:gd name="T4" fmla="*/ 105 w 120"/>
                <a:gd name="T5" fmla="*/ 196 h 211"/>
                <a:gd name="T6" fmla="*/ 107 w 120"/>
                <a:gd name="T7" fmla="*/ 205 h 211"/>
                <a:gd name="T8" fmla="*/ 102 w 120"/>
                <a:gd name="T9" fmla="*/ 200 h 211"/>
                <a:gd name="T10" fmla="*/ 91 w 120"/>
                <a:gd name="T11" fmla="*/ 189 h 211"/>
                <a:gd name="T12" fmla="*/ 87 w 120"/>
                <a:gd name="T13" fmla="*/ 193 h 211"/>
                <a:gd name="T14" fmla="*/ 87 w 120"/>
                <a:gd name="T15" fmla="*/ 187 h 211"/>
                <a:gd name="T16" fmla="*/ 77 w 120"/>
                <a:gd name="T17" fmla="*/ 188 h 211"/>
                <a:gd name="T18" fmla="*/ 74 w 120"/>
                <a:gd name="T19" fmla="*/ 198 h 211"/>
                <a:gd name="T20" fmla="*/ 72 w 120"/>
                <a:gd name="T21" fmla="*/ 176 h 211"/>
                <a:gd name="T22" fmla="*/ 56 w 120"/>
                <a:gd name="T23" fmla="*/ 182 h 211"/>
                <a:gd name="T24" fmla="*/ 47 w 120"/>
                <a:gd name="T25" fmla="*/ 150 h 211"/>
                <a:gd name="T26" fmla="*/ 41 w 120"/>
                <a:gd name="T27" fmla="*/ 166 h 211"/>
                <a:gd name="T28" fmla="*/ 45 w 120"/>
                <a:gd name="T29" fmla="*/ 148 h 211"/>
                <a:gd name="T30" fmla="*/ 41 w 120"/>
                <a:gd name="T31" fmla="*/ 141 h 211"/>
                <a:gd name="T32" fmla="*/ 26 w 120"/>
                <a:gd name="T33" fmla="*/ 147 h 211"/>
                <a:gd name="T34" fmla="*/ 32 w 120"/>
                <a:gd name="T35" fmla="*/ 127 h 211"/>
                <a:gd name="T36" fmla="*/ 24 w 120"/>
                <a:gd name="T37" fmla="*/ 123 h 211"/>
                <a:gd name="T38" fmla="*/ 18 w 120"/>
                <a:gd name="T39" fmla="*/ 129 h 211"/>
                <a:gd name="T40" fmla="*/ 25 w 120"/>
                <a:gd name="T41" fmla="*/ 117 h 211"/>
                <a:gd name="T42" fmla="*/ 24 w 120"/>
                <a:gd name="T43" fmla="*/ 107 h 211"/>
                <a:gd name="T44" fmla="*/ 7 w 120"/>
                <a:gd name="T45" fmla="*/ 103 h 211"/>
                <a:gd name="T46" fmla="*/ 17 w 120"/>
                <a:gd name="T47" fmla="*/ 73 h 211"/>
                <a:gd name="T48" fmla="*/ 13 w 120"/>
                <a:gd name="T49" fmla="*/ 78 h 211"/>
                <a:gd name="T50" fmla="*/ 5 w 120"/>
                <a:gd name="T51" fmla="*/ 82 h 211"/>
                <a:gd name="T52" fmla="*/ 12 w 120"/>
                <a:gd name="T53" fmla="*/ 77 h 211"/>
                <a:gd name="T54" fmla="*/ 16 w 120"/>
                <a:gd name="T55" fmla="*/ 53 h 211"/>
                <a:gd name="T56" fmla="*/ 16 w 120"/>
                <a:gd name="T57" fmla="*/ 49 h 211"/>
                <a:gd name="T58" fmla="*/ 14 w 120"/>
                <a:gd name="T59" fmla="*/ 41 h 211"/>
                <a:gd name="T60" fmla="*/ 11 w 120"/>
                <a:gd name="T61" fmla="*/ 44 h 211"/>
                <a:gd name="T62" fmla="*/ 6 w 120"/>
                <a:gd name="T63" fmla="*/ 36 h 211"/>
                <a:gd name="T64" fmla="*/ 17 w 120"/>
                <a:gd name="T65" fmla="*/ 38 h 211"/>
                <a:gd name="T66" fmla="*/ 19 w 120"/>
                <a:gd name="T67" fmla="*/ 31 h 211"/>
                <a:gd name="T68" fmla="*/ 19 w 120"/>
                <a:gd name="T69" fmla="*/ 34 h 211"/>
                <a:gd name="T70" fmla="*/ 18 w 120"/>
                <a:gd name="T71" fmla="*/ 48 h 211"/>
                <a:gd name="T72" fmla="*/ 30 w 120"/>
                <a:gd name="T73" fmla="*/ 53 h 211"/>
                <a:gd name="T74" fmla="*/ 24 w 120"/>
                <a:gd name="T75" fmla="*/ 56 h 211"/>
                <a:gd name="T76" fmla="*/ 18 w 120"/>
                <a:gd name="T77" fmla="*/ 51 h 211"/>
                <a:gd name="T78" fmla="*/ 28 w 120"/>
                <a:gd name="T79" fmla="*/ 66 h 211"/>
                <a:gd name="T80" fmla="*/ 18 w 120"/>
                <a:gd name="T81" fmla="*/ 65 h 211"/>
                <a:gd name="T82" fmla="*/ 26 w 120"/>
                <a:gd name="T83" fmla="*/ 96 h 211"/>
                <a:gd name="T84" fmla="*/ 38 w 120"/>
                <a:gd name="T85" fmla="*/ 100 h 211"/>
                <a:gd name="T86" fmla="*/ 30 w 120"/>
                <a:gd name="T87" fmla="*/ 99 h 211"/>
                <a:gd name="T88" fmla="*/ 22 w 120"/>
                <a:gd name="T89" fmla="*/ 94 h 211"/>
                <a:gd name="T90" fmla="*/ 43 w 120"/>
                <a:gd name="T91" fmla="*/ 118 h 211"/>
                <a:gd name="T92" fmla="*/ 36 w 120"/>
                <a:gd name="T93" fmla="*/ 130 h 211"/>
                <a:gd name="T94" fmla="*/ 45 w 120"/>
                <a:gd name="T95" fmla="*/ 133 h 211"/>
                <a:gd name="T96" fmla="*/ 49 w 120"/>
                <a:gd name="T97" fmla="*/ 140 h 211"/>
                <a:gd name="T98" fmla="*/ 37 w 120"/>
                <a:gd name="T99" fmla="*/ 132 h 211"/>
                <a:gd name="T100" fmla="*/ 69 w 120"/>
                <a:gd name="T101" fmla="*/ 153 h 211"/>
                <a:gd name="T102" fmla="*/ 59 w 120"/>
                <a:gd name="T103" fmla="*/ 162 h 211"/>
                <a:gd name="T104" fmla="*/ 68 w 120"/>
                <a:gd name="T105" fmla="*/ 164 h 211"/>
                <a:gd name="T106" fmla="*/ 74 w 120"/>
                <a:gd name="T107" fmla="*/ 166 h 211"/>
                <a:gd name="T108" fmla="*/ 61 w 120"/>
                <a:gd name="T109" fmla="*/ 165 h 211"/>
                <a:gd name="T110" fmla="*/ 93 w 120"/>
                <a:gd name="T111" fmla="*/ 177 h 211"/>
                <a:gd name="T112" fmla="*/ 92 w 120"/>
                <a:gd name="T113" fmla="*/ 188 h 211"/>
                <a:gd name="T114" fmla="*/ 102 w 120"/>
                <a:gd name="T115" fmla="*/ 18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0" h="211">
                  <a:moveTo>
                    <a:pt x="109" y="188"/>
                  </a:moveTo>
                  <a:cubicBezTo>
                    <a:pt x="107" y="189"/>
                    <a:pt x="104" y="189"/>
                    <a:pt x="102" y="187"/>
                  </a:cubicBezTo>
                  <a:cubicBezTo>
                    <a:pt x="99" y="189"/>
                    <a:pt x="96" y="189"/>
                    <a:pt x="93" y="188"/>
                  </a:cubicBezTo>
                  <a:cubicBezTo>
                    <a:pt x="97" y="191"/>
                    <a:pt x="101" y="193"/>
                    <a:pt x="105" y="195"/>
                  </a:cubicBezTo>
                  <a:cubicBezTo>
                    <a:pt x="105" y="194"/>
                    <a:pt x="105" y="194"/>
                    <a:pt x="105" y="194"/>
                  </a:cubicBezTo>
                  <a:cubicBezTo>
                    <a:pt x="113" y="195"/>
                    <a:pt x="119" y="202"/>
                    <a:pt x="120" y="210"/>
                  </a:cubicBezTo>
                  <a:cubicBezTo>
                    <a:pt x="120" y="210"/>
                    <a:pt x="119" y="211"/>
                    <a:pt x="118" y="210"/>
                  </a:cubicBezTo>
                  <a:cubicBezTo>
                    <a:pt x="112" y="208"/>
                    <a:pt x="107" y="203"/>
                    <a:pt x="105" y="196"/>
                  </a:cubicBezTo>
                  <a:cubicBezTo>
                    <a:pt x="105" y="196"/>
                    <a:pt x="105" y="196"/>
                    <a:pt x="105" y="196"/>
                  </a:cubicBezTo>
                  <a:cubicBezTo>
                    <a:pt x="103" y="195"/>
                    <a:pt x="101" y="194"/>
                    <a:pt x="99" y="194"/>
                  </a:cubicBezTo>
                  <a:cubicBezTo>
                    <a:pt x="101" y="196"/>
                    <a:pt x="102" y="198"/>
                    <a:pt x="103" y="200"/>
                  </a:cubicBezTo>
                  <a:cubicBezTo>
                    <a:pt x="105" y="201"/>
                    <a:pt x="107" y="203"/>
                    <a:pt x="107" y="205"/>
                  </a:cubicBezTo>
                  <a:cubicBezTo>
                    <a:pt x="108" y="207"/>
                    <a:pt x="106" y="210"/>
                    <a:pt x="103" y="210"/>
                  </a:cubicBezTo>
                  <a:cubicBezTo>
                    <a:pt x="100" y="211"/>
                    <a:pt x="98" y="208"/>
                    <a:pt x="98" y="205"/>
                  </a:cubicBezTo>
                  <a:cubicBezTo>
                    <a:pt x="97" y="203"/>
                    <a:pt x="99" y="200"/>
                    <a:pt x="102" y="200"/>
                  </a:cubicBezTo>
                  <a:cubicBezTo>
                    <a:pt x="101" y="198"/>
                    <a:pt x="99" y="195"/>
                    <a:pt x="98" y="193"/>
                  </a:cubicBezTo>
                  <a:cubicBezTo>
                    <a:pt x="98" y="193"/>
                    <a:pt x="98" y="193"/>
                    <a:pt x="98" y="193"/>
                  </a:cubicBezTo>
                  <a:cubicBezTo>
                    <a:pt x="95" y="192"/>
                    <a:pt x="93" y="191"/>
                    <a:pt x="91" y="189"/>
                  </a:cubicBezTo>
                  <a:cubicBezTo>
                    <a:pt x="95" y="193"/>
                    <a:pt x="96" y="201"/>
                    <a:pt x="95" y="206"/>
                  </a:cubicBezTo>
                  <a:cubicBezTo>
                    <a:pt x="95" y="207"/>
                    <a:pt x="94" y="207"/>
                    <a:pt x="93" y="206"/>
                  </a:cubicBezTo>
                  <a:cubicBezTo>
                    <a:pt x="90" y="203"/>
                    <a:pt x="87" y="198"/>
                    <a:pt x="87" y="193"/>
                  </a:cubicBezTo>
                  <a:cubicBezTo>
                    <a:pt x="87" y="193"/>
                    <a:pt x="86" y="190"/>
                    <a:pt x="87" y="188"/>
                  </a:cubicBezTo>
                  <a:cubicBezTo>
                    <a:pt x="87" y="188"/>
                    <a:pt x="87" y="187"/>
                    <a:pt x="87" y="187"/>
                  </a:cubicBezTo>
                  <a:cubicBezTo>
                    <a:pt x="87" y="187"/>
                    <a:pt x="87" y="187"/>
                    <a:pt x="87" y="187"/>
                  </a:cubicBezTo>
                  <a:cubicBezTo>
                    <a:pt x="83" y="184"/>
                    <a:pt x="79" y="182"/>
                    <a:pt x="75" y="179"/>
                  </a:cubicBezTo>
                  <a:cubicBezTo>
                    <a:pt x="77" y="182"/>
                    <a:pt x="77" y="185"/>
                    <a:pt x="77" y="188"/>
                  </a:cubicBezTo>
                  <a:cubicBezTo>
                    <a:pt x="77" y="188"/>
                    <a:pt x="77" y="188"/>
                    <a:pt x="77" y="188"/>
                  </a:cubicBezTo>
                  <a:cubicBezTo>
                    <a:pt x="77" y="188"/>
                    <a:pt x="78" y="188"/>
                    <a:pt x="79" y="189"/>
                  </a:cubicBezTo>
                  <a:cubicBezTo>
                    <a:pt x="80" y="190"/>
                    <a:pt x="81" y="191"/>
                    <a:pt x="81" y="193"/>
                  </a:cubicBezTo>
                  <a:cubicBezTo>
                    <a:pt x="81" y="196"/>
                    <a:pt x="78" y="198"/>
                    <a:pt x="74" y="198"/>
                  </a:cubicBezTo>
                  <a:cubicBezTo>
                    <a:pt x="71" y="197"/>
                    <a:pt x="69" y="194"/>
                    <a:pt x="70" y="191"/>
                  </a:cubicBezTo>
                  <a:cubicBezTo>
                    <a:pt x="71" y="189"/>
                    <a:pt x="73" y="188"/>
                    <a:pt x="75" y="188"/>
                  </a:cubicBezTo>
                  <a:cubicBezTo>
                    <a:pt x="75" y="184"/>
                    <a:pt x="75" y="180"/>
                    <a:pt x="72" y="176"/>
                  </a:cubicBezTo>
                  <a:cubicBezTo>
                    <a:pt x="68" y="173"/>
                    <a:pt x="65" y="170"/>
                    <a:pt x="61" y="167"/>
                  </a:cubicBezTo>
                  <a:cubicBezTo>
                    <a:pt x="63" y="172"/>
                    <a:pt x="62" y="178"/>
                    <a:pt x="57" y="182"/>
                  </a:cubicBezTo>
                  <a:cubicBezTo>
                    <a:pt x="57" y="183"/>
                    <a:pt x="57" y="182"/>
                    <a:pt x="56" y="182"/>
                  </a:cubicBezTo>
                  <a:cubicBezTo>
                    <a:pt x="54" y="178"/>
                    <a:pt x="53" y="174"/>
                    <a:pt x="53" y="170"/>
                  </a:cubicBezTo>
                  <a:cubicBezTo>
                    <a:pt x="53" y="167"/>
                    <a:pt x="54" y="163"/>
                    <a:pt x="56" y="161"/>
                  </a:cubicBezTo>
                  <a:cubicBezTo>
                    <a:pt x="53" y="158"/>
                    <a:pt x="50" y="154"/>
                    <a:pt x="47" y="150"/>
                  </a:cubicBezTo>
                  <a:cubicBezTo>
                    <a:pt x="47" y="153"/>
                    <a:pt x="47" y="156"/>
                    <a:pt x="46" y="159"/>
                  </a:cubicBezTo>
                  <a:cubicBezTo>
                    <a:pt x="48" y="160"/>
                    <a:pt x="49" y="162"/>
                    <a:pt x="48" y="163"/>
                  </a:cubicBezTo>
                  <a:cubicBezTo>
                    <a:pt x="47" y="166"/>
                    <a:pt x="44" y="167"/>
                    <a:pt x="41" y="166"/>
                  </a:cubicBezTo>
                  <a:cubicBezTo>
                    <a:pt x="39" y="165"/>
                    <a:pt x="37" y="162"/>
                    <a:pt x="39" y="159"/>
                  </a:cubicBezTo>
                  <a:cubicBezTo>
                    <a:pt x="40" y="157"/>
                    <a:pt x="43" y="157"/>
                    <a:pt x="45" y="159"/>
                  </a:cubicBezTo>
                  <a:cubicBezTo>
                    <a:pt x="46" y="155"/>
                    <a:pt x="46" y="152"/>
                    <a:pt x="45" y="148"/>
                  </a:cubicBezTo>
                  <a:cubicBezTo>
                    <a:pt x="45" y="148"/>
                    <a:pt x="45" y="147"/>
                    <a:pt x="45" y="147"/>
                  </a:cubicBezTo>
                  <a:cubicBezTo>
                    <a:pt x="45" y="147"/>
                    <a:pt x="44" y="147"/>
                    <a:pt x="44" y="147"/>
                  </a:cubicBezTo>
                  <a:cubicBezTo>
                    <a:pt x="43" y="145"/>
                    <a:pt x="42" y="143"/>
                    <a:pt x="41" y="141"/>
                  </a:cubicBezTo>
                  <a:cubicBezTo>
                    <a:pt x="38" y="138"/>
                    <a:pt x="36" y="134"/>
                    <a:pt x="34" y="131"/>
                  </a:cubicBezTo>
                  <a:cubicBezTo>
                    <a:pt x="35" y="137"/>
                    <a:pt x="32" y="145"/>
                    <a:pt x="26" y="147"/>
                  </a:cubicBezTo>
                  <a:cubicBezTo>
                    <a:pt x="26" y="148"/>
                    <a:pt x="26" y="147"/>
                    <a:pt x="26" y="147"/>
                  </a:cubicBezTo>
                  <a:cubicBezTo>
                    <a:pt x="25" y="146"/>
                    <a:pt x="25" y="145"/>
                    <a:pt x="25" y="143"/>
                  </a:cubicBezTo>
                  <a:cubicBezTo>
                    <a:pt x="25" y="141"/>
                    <a:pt x="25" y="139"/>
                    <a:pt x="26" y="136"/>
                  </a:cubicBezTo>
                  <a:cubicBezTo>
                    <a:pt x="27" y="133"/>
                    <a:pt x="29" y="129"/>
                    <a:pt x="32" y="127"/>
                  </a:cubicBezTo>
                  <a:cubicBezTo>
                    <a:pt x="32" y="127"/>
                    <a:pt x="32" y="127"/>
                    <a:pt x="32" y="127"/>
                  </a:cubicBezTo>
                  <a:cubicBezTo>
                    <a:pt x="30" y="123"/>
                    <a:pt x="29" y="119"/>
                    <a:pt x="27" y="114"/>
                  </a:cubicBezTo>
                  <a:cubicBezTo>
                    <a:pt x="27" y="118"/>
                    <a:pt x="26" y="121"/>
                    <a:pt x="24" y="123"/>
                  </a:cubicBezTo>
                  <a:cubicBezTo>
                    <a:pt x="25" y="124"/>
                    <a:pt x="25" y="124"/>
                    <a:pt x="25" y="125"/>
                  </a:cubicBezTo>
                  <a:cubicBezTo>
                    <a:pt x="26" y="126"/>
                    <a:pt x="26" y="127"/>
                    <a:pt x="25" y="128"/>
                  </a:cubicBezTo>
                  <a:cubicBezTo>
                    <a:pt x="24" y="131"/>
                    <a:pt x="20" y="131"/>
                    <a:pt x="18" y="129"/>
                  </a:cubicBezTo>
                  <a:cubicBezTo>
                    <a:pt x="16" y="127"/>
                    <a:pt x="14" y="123"/>
                    <a:pt x="17" y="121"/>
                  </a:cubicBezTo>
                  <a:cubicBezTo>
                    <a:pt x="19" y="119"/>
                    <a:pt x="22" y="120"/>
                    <a:pt x="23" y="122"/>
                  </a:cubicBezTo>
                  <a:cubicBezTo>
                    <a:pt x="24" y="121"/>
                    <a:pt x="25" y="119"/>
                    <a:pt x="25" y="117"/>
                  </a:cubicBezTo>
                  <a:cubicBezTo>
                    <a:pt x="25" y="115"/>
                    <a:pt x="25" y="113"/>
                    <a:pt x="26" y="111"/>
                  </a:cubicBezTo>
                  <a:cubicBezTo>
                    <a:pt x="25" y="110"/>
                    <a:pt x="25" y="108"/>
                    <a:pt x="24" y="107"/>
                  </a:cubicBezTo>
                  <a:cubicBezTo>
                    <a:pt x="24" y="107"/>
                    <a:pt x="24" y="107"/>
                    <a:pt x="24" y="107"/>
                  </a:cubicBezTo>
                  <a:cubicBezTo>
                    <a:pt x="24" y="107"/>
                    <a:pt x="24" y="107"/>
                    <a:pt x="24" y="107"/>
                  </a:cubicBezTo>
                  <a:cubicBezTo>
                    <a:pt x="22" y="101"/>
                    <a:pt x="21" y="95"/>
                    <a:pt x="19" y="89"/>
                  </a:cubicBezTo>
                  <a:cubicBezTo>
                    <a:pt x="19" y="96"/>
                    <a:pt x="14" y="101"/>
                    <a:pt x="7" y="103"/>
                  </a:cubicBezTo>
                  <a:cubicBezTo>
                    <a:pt x="7" y="103"/>
                    <a:pt x="6" y="102"/>
                    <a:pt x="6" y="102"/>
                  </a:cubicBezTo>
                  <a:cubicBezTo>
                    <a:pt x="7" y="95"/>
                    <a:pt x="12" y="87"/>
                    <a:pt x="18" y="84"/>
                  </a:cubicBezTo>
                  <a:cubicBezTo>
                    <a:pt x="18" y="80"/>
                    <a:pt x="17" y="76"/>
                    <a:pt x="17" y="73"/>
                  </a:cubicBezTo>
                  <a:cubicBezTo>
                    <a:pt x="16" y="73"/>
                    <a:pt x="16" y="74"/>
                    <a:pt x="16" y="75"/>
                  </a:cubicBezTo>
                  <a:cubicBezTo>
                    <a:pt x="15" y="76"/>
                    <a:pt x="14" y="77"/>
                    <a:pt x="12" y="78"/>
                  </a:cubicBezTo>
                  <a:cubicBezTo>
                    <a:pt x="12" y="78"/>
                    <a:pt x="13" y="78"/>
                    <a:pt x="13" y="78"/>
                  </a:cubicBezTo>
                  <a:cubicBezTo>
                    <a:pt x="13" y="78"/>
                    <a:pt x="13" y="79"/>
                    <a:pt x="13" y="79"/>
                  </a:cubicBezTo>
                  <a:cubicBezTo>
                    <a:pt x="13" y="80"/>
                    <a:pt x="13" y="82"/>
                    <a:pt x="12" y="83"/>
                  </a:cubicBezTo>
                  <a:cubicBezTo>
                    <a:pt x="10" y="85"/>
                    <a:pt x="6" y="84"/>
                    <a:pt x="5" y="82"/>
                  </a:cubicBezTo>
                  <a:cubicBezTo>
                    <a:pt x="3" y="80"/>
                    <a:pt x="3" y="76"/>
                    <a:pt x="6" y="75"/>
                  </a:cubicBezTo>
                  <a:cubicBezTo>
                    <a:pt x="7" y="74"/>
                    <a:pt x="8" y="74"/>
                    <a:pt x="10" y="75"/>
                  </a:cubicBezTo>
                  <a:cubicBezTo>
                    <a:pt x="11" y="75"/>
                    <a:pt x="11" y="76"/>
                    <a:pt x="12" y="77"/>
                  </a:cubicBezTo>
                  <a:cubicBezTo>
                    <a:pt x="13" y="76"/>
                    <a:pt x="14" y="75"/>
                    <a:pt x="15" y="74"/>
                  </a:cubicBezTo>
                  <a:cubicBezTo>
                    <a:pt x="15" y="73"/>
                    <a:pt x="16" y="71"/>
                    <a:pt x="17" y="70"/>
                  </a:cubicBezTo>
                  <a:cubicBezTo>
                    <a:pt x="16" y="64"/>
                    <a:pt x="16" y="59"/>
                    <a:pt x="16" y="53"/>
                  </a:cubicBezTo>
                  <a:cubicBezTo>
                    <a:pt x="12" y="57"/>
                    <a:pt x="7" y="60"/>
                    <a:pt x="1" y="60"/>
                  </a:cubicBezTo>
                  <a:cubicBezTo>
                    <a:pt x="1" y="60"/>
                    <a:pt x="0" y="60"/>
                    <a:pt x="0" y="59"/>
                  </a:cubicBezTo>
                  <a:cubicBezTo>
                    <a:pt x="3" y="53"/>
                    <a:pt x="9" y="48"/>
                    <a:pt x="16" y="49"/>
                  </a:cubicBezTo>
                  <a:cubicBezTo>
                    <a:pt x="16" y="49"/>
                    <a:pt x="16" y="49"/>
                    <a:pt x="16" y="49"/>
                  </a:cubicBezTo>
                  <a:cubicBezTo>
                    <a:pt x="16" y="45"/>
                    <a:pt x="16" y="42"/>
                    <a:pt x="17" y="39"/>
                  </a:cubicBezTo>
                  <a:cubicBezTo>
                    <a:pt x="16" y="40"/>
                    <a:pt x="15" y="40"/>
                    <a:pt x="14" y="41"/>
                  </a:cubicBezTo>
                  <a:cubicBezTo>
                    <a:pt x="14" y="41"/>
                    <a:pt x="13" y="42"/>
                    <a:pt x="12" y="43"/>
                  </a:cubicBezTo>
                  <a:cubicBezTo>
                    <a:pt x="12" y="43"/>
                    <a:pt x="11" y="43"/>
                    <a:pt x="11" y="43"/>
                  </a:cubicBezTo>
                  <a:cubicBezTo>
                    <a:pt x="11" y="44"/>
                    <a:pt x="11" y="44"/>
                    <a:pt x="11" y="44"/>
                  </a:cubicBezTo>
                  <a:cubicBezTo>
                    <a:pt x="10" y="45"/>
                    <a:pt x="9" y="46"/>
                    <a:pt x="8" y="46"/>
                  </a:cubicBezTo>
                  <a:cubicBezTo>
                    <a:pt x="6" y="46"/>
                    <a:pt x="3" y="44"/>
                    <a:pt x="3" y="42"/>
                  </a:cubicBezTo>
                  <a:cubicBezTo>
                    <a:pt x="2" y="39"/>
                    <a:pt x="4" y="36"/>
                    <a:pt x="6" y="36"/>
                  </a:cubicBezTo>
                  <a:cubicBezTo>
                    <a:pt x="9" y="36"/>
                    <a:pt x="10" y="39"/>
                    <a:pt x="11" y="41"/>
                  </a:cubicBezTo>
                  <a:cubicBezTo>
                    <a:pt x="12" y="41"/>
                    <a:pt x="13" y="40"/>
                    <a:pt x="14" y="40"/>
                  </a:cubicBezTo>
                  <a:cubicBezTo>
                    <a:pt x="15" y="39"/>
                    <a:pt x="16" y="39"/>
                    <a:pt x="17" y="38"/>
                  </a:cubicBezTo>
                  <a:cubicBezTo>
                    <a:pt x="18" y="25"/>
                    <a:pt x="21" y="12"/>
                    <a:pt x="27" y="1"/>
                  </a:cubicBezTo>
                  <a:cubicBezTo>
                    <a:pt x="27" y="0"/>
                    <a:pt x="28" y="1"/>
                    <a:pt x="27" y="1"/>
                  </a:cubicBezTo>
                  <a:cubicBezTo>
                    <a:pt x="23" y="10"/>
                    <a:pt x="21" y="21"/>
                    <a:pt x="19" y="31"/>
                  </a:cubicBezTo>
                  <a:cubicBezTo>
                    <a:pt x="27" y="31"/>
                    <a:pt x="33" y="37"/>
                    <a:pt x="32" y="44"/>
                  </a:cubicBezTo>
                  <a:cubicBezTo>
                    <a:pt x="32" y="45"/>
                    <a:pt x="32" y="45"/>
                    <a:pt x="31" y="45"/>
                  </a:cubicBezTo>
                  <a:cubicBezTo>
                    <a:pt x="26" y="43"/>
                    <a:pt x="21" y="39"/>
                    <a:pt x="19" y="34"/>
                  </a:cubicBezTo>
                  <a:cubicBezTo>
                    <a:pt x="18" y="38"/>
                    <a:pt x="18" y="42"/>
                    <a:pt x="18" y="47"/>
                  </a:cubicBezTo>
                  <a:cubicBezTo>
                    <a:pt x="18" y="47"/>
                    <a:pt x="18" y="48"/>
                    <a:pt x="18" y="48"/>
                  </a:cubicBezTo>
                  <a:cubicBezTo>
                    <a:pt x="18" y="48"/>
                    <a:pt x="18" y="48"/>
                    <a:pt x="18" y="48"/>
                  </a:cubicBezTo>
                  <a:cubicBezTo>
                    <a:pt x="19" y="49"/>
                    <a:pt x="20" y="51"/>
                    <a:pt x="21" y="52"/>
                  </a:cubicBezTo>
                  <a:cubicBezTo>
                    <a:pt x="22" y="53"/>
                    <a:pt x="24" y="54"/>
                    <a:pt x="25" y="55"/>
                  </a:cubicBezTo>
                  <a:cubicBezTo>
                    <a:pt x="26" y="53"/>
                    <a:pt x="28" y="52"/>
                    <a:pt x="30" y="53"/>
                  </a:cubicBezTo>
                  <a:cubicBezTo>
                    <a:pt x="33" y="53"/>
                    <a:pt x="34" y="57"/>
                    <a:pt x="33" y="59"/>
                  </a:cubicBezTo>
                  <a:cubicBezTo>
                    <a:pt x="32" y="62"/>
                    <a:pt x="29" y="63"/>
                    <a:pt x="26" y="62"/>
                  </a:cubicBezTo>
                  <a:cubicBezTo>
                    <a:pt x="24" y="61"/>
                    <a:pt x="23" y="58"/>
                    <a:pt x="24" y="56"/>
                  </a:cubicBezTo>
                  <a:cubicBezTo>
                    <a:pt x="23" y="55"/>
                    <a:pt x="21" y="54"/>
                    <a:pt x="20" y="53"/>
                  </a:cubicBezTo>
                  <a:cubicBezTo>
                    <a:pt x="19" y="52"/>
                    <a:pt x="18" y="51"/>
                    <a:pt x="18" y="50"/>
                  </a:cubicBezTo>
                  <a:cubicBezTo>
                    <a:pt x="18" y="51"/>
                    <a:pt x="18" y="51"/>
                    <a:pt x="18" y="51"/>
                  </a:cubicBezTo>
                  <a:cubicBezTo>
                    <a:pt x="17" y="55"/>
                    <a:pt x="17" y="59"/>
                    <a:pt x="18" y="63"/>
                  </a:cubicBezTo>
                  <a:cubicBezTo>
                    <a:pt x="18" y="63"/>
                    <a:pt x="18" y="63"/>
                    <a:pt x="18" y="63"/>
                  </a:cubicBezTo>
                  <a:cubicBezTo>
                    <a:pt x="21" y="62"/>
                    <a:pt x="25" y="63"/>
                    <a:pt x="28" y="66"/>
                  </a:cubicBezTo>
                  <a:cubicBezTo>
                    <a:pt x="31" y="68"/>
                    <a:pt x="33" y="73"/>
                    <a:pt x="32" y="77"/>
                  </a:cubicBezTo>
                  <a:cubicBezTo>
                    <a:pt x="32" y="77"/>
                    <a:pt x="32" y="78"/>
                    <a:pt x="31" y="78"/>
                  </a:cubicBezTo>
                  <a:cubicBezTo>
                    <a:pt x="26" y="75"/>
                    <a:pt x="20" y="71"/>
                    <a:pt x="18" y="65"/>
                  </a:cubicBezTo>
                  <a:cubicBezTo>
                    <a:pt x="18" y="74"/>
                    <a:pt x="20" y="83"/>
                    <a:pt x="22" y="92"/>
                  </a:cubicBezTo>
                  <a:cubicBezTo>
                    <a:pt x="22" y="92"/>
                    <a:pt x="22" y="92"/>
                    <a:pt x="22" y="92"/>
                  </a:cubicBezTo>
                  <a:cubicBezTo>
                    <a:pt x="23" y="93"/>
                    <a:pt x="24" y="95"/>
                    <a:pt x="26" y="96"/>
                  </a:cubicBezTo>
                  <a:cubicBezTo>
                    <a:pt x="27" y="97"/>
                    <a:pt x="29" y="97"/>
                    <a:pt x="30" y="98"/>
                  </a:cubicBezTo>
                  <a:cubicBezTo>
                    <a:pt x="30" y="96"/>
                    <a:pt x="31" y="94"/>
                    <a:pt x="33" y="94"/>
                  </a:cubicBezTo>
                  <a:cubicBezTo>
                    <a:pt x="36" y="94"/>
                    <a:pt x="38" y="97"/>
                    <a:pt x="38" y="100"/>
                  </a:cubicBezTo>
                  <a:cubicBezTo>
                    <a:pt x="38" y="102"/>
                    <a:pt x="35" y="104"/>
                    <a:pt x="33" y="103"/>
                  </a:cubicBezTo>
                  <a:cubicBezTo>
                    <a:pt x="31" y="103"/>
                    <a:pt x="30" y="101"/>
                    <a:pt x="30" y="99"/>
                  </a:cubicBezTo>
                  <a:cubicBezTo>
                    <a:pt x="30" y="99"/>
                    <a:pt x="30" y="99"/>
                    <a:pt x="30" y="99"/>
                  </a:cubicBezTo>
                  <a:cubicBezTo>
                    <a:pt x="29" y="99"/>
                    <a:pt x="26" y="98"/>
                    <a:pt x="25" y="97"/>
                  </a:cubicBezTo>
                  <a:cubicBezTo>
                    <a:pt x="24" y="96"/>
                    <a:pt x="23" y="95"/>
                    <a:pt x="22" y="94"/>
                  </a:cubicBezTo>
                  <a:cubicBezTo>
                    <a:pt x="22" y="94"/>
                    <a:pt x="22" y="94"/>
                    <a:pt x="22" y="94"/>
                  </a:cubicBezTo>
                  <a:cubicBezTo>
                    <a:pt x="23" y="98"/>
                    <a:pt x="24" y="102"/>
                    <a:pt x="25" y="106"/>
                  </a:cubicBezTo>
                  <a:cubicBezTo>
                    <a:pt x="27" y="104"/>
                    <a:pt x="33" y="105"/>
                    <a:pt x="35" y="106"/>
                  </a:cubicBezTo>
                  <a:cubicBezTo>
                    <a:pt x="39" y="109"/>
                    <a:pt x="42" y="113"/>
                    <a:pt x="43" y="118"/>
                  </a:cubicBezTo>
                  <a:cubicBezTo>
                    <a:pt x="43" y="118"/>
                    <a:pt x="43" y="119"/>
                    <a:pt x="42" y="119"/>
                  </a:cubicBezTo>
                  <a:cubicBezTo>
                    <a:pt x="37" y="118"/>
                    <a:pt x="31" y="115"/>
                    <a:pt x="27" y="110"/>
                  </a:cubicBezTo>
                  <a:cubicBezTo>
                    <a:pt x="29" y="117"/>
                    <a:pt x="32" y="123"/>
                    <a:pt x="36" y="130"/>
                  </a:cubicBezTo>
                  <a:cubicBezTo>
                    <a:pt x="36" y="129"/>
                    <a:pt x="36" y="130"/>
                    <a:pt x="36" y="130"/>
                  </a:cubicBezTo>
                  <a:cubicBezTo>
                    <a:pt x="37" y="131"/>
                    <a:pt x="39" y="132"/>
                    <a:pt x="41" y="133"/>
                  </a:cubicBezTo>
                  <a:cubicBezTo>
                    <a:pt x="42" y="133"/>
                    <a:pt x="44" y="133"/>
                    <a:pt x="45" y="133"/>
                  </a:cubicBezTo>
                  <a:cubicBezTo>
                    <a:pt x="45" y="132"/>
                    <a:pt x="46" y="130"/>
                    <a:pt x="48" y="129"/>
                  </a:cubicBezTo>
                  <a:cubicBezTo>
                    <a:pt x="51" y="129"/>
                    <a:pt x="53" y="132"/>
                    <a:pt x="53" y="134"/>
                  </a:cubicBezTo>
                  <a:cubicBezTo>
                    <a:pt x="54" y="137"/>
                    <a:pt x="52" y="139"/>
                    <a:pt x="49" y="140"/>
                  </a:cubicBezTo>
                  <a:cubicBezTo>
                    <a:pt x="47" y="140"/>
                    <a:pt x="44" y="138"/>
                    <a:pt x="44" y="135"/>
                  </a:cubicBezTo>
                  <a:cubicBezTo>
                    <a:pt x="44" y="135"/>
                    <a:pt x="44" y="135"/>
                    <a:pt x="44" y="135"/>
                  </a:cubicBezTo>
                  <a:cubicBezTo>
                    <a:pt x="42" y="135"/>
                    <a:pt x="39" y="133"/>
                    <a:pt x="37" y="132"/>
                  </a:cubicBezTo>
                  <a:cubicBezTo>
                    <a:pt x="39" y="136"/>
                    <a:pt x="42" y="141"/>
                    <a:pt x="45" y="145"/>
                  </a:cubicBezTo>
                  <a:cubicBezTo>
                    <a:pt x="49" y="143"/>
                    <a:pt x="55" y="143"/>
                    <a:pt x="59" y="144"/>
                  </a:cubicBezTo>
                  <a:cubicBezTo>
                    <a:pt x="63" y="146"/>
                    <a:pt x="66" y="149"/>
                    <a:pt x="69" y="153"/>
                  </a:cubicBezTo>
                  <a:cubicBezTo>
                    <a:pt x="69" y="153"/>
                    <a:pt x="69" y="154"/>
                    <a:pt x="68" y="154"/>
                  </a:cubicBezTo>
                  <a:cubicBezTo>
                    <a:pt x="61" y="155"/>
                    <a:pt x="53" y="153"/>
                    <a:pt x="47" y="148"/>
                  </a:cubicBezTo>
                  <a:cubicBezTo>
                    <a:pt x="51" y="153"/>
                    <a:pt x="55" y="158"/>
                    <a:pt x="59" y="162"/>
                  </a:cubicBezTo>
                  <a:cubicBezTo>
                    <a:pt x="59" y="162"/>
                    <a:pt x="59" y="162"/>
                    <a:pt x="59" y="163"/>
                  </a:cubicBezTo>
                  <a:cubicBezTo>
                    <a:pt x="62" y="164"/>
                    <a:pt x="65" y="164"/>
                    <a:pt x="68" y="164"/>
                  </a:cubicBezTo>
                  <a:cubicBezTo>
                    <a:pt x="68" y="164"/>
                    <a:pt x="68" y="164"/>
                    <a:pt x="68" y="164"/>
                  </a:cubicBezTo>
                  <a:cubicBezTo>
                    <a:pt x="67" y="162"/>
                    <a:pt x="67" y="160"/>
                    <a:pt x="68" y="159"/>
                  </a:cubicBezTo>
                  <a:cubicBezTo>
                    <a:pt x="70" y="157"/>
                    <a:pt x="73" y="158"/>
                    <a:pt x="75" y="160"/>
                  </a:cubicBezTo>
                  <a:cubicBezTo>
                    <a:pt x="76" y="161"/>
                    <a:pt x="77" y="165"/>
                    <a:pt x="74" y="166"/>
                  </a:cubicBezTo>
                  <a:cubicBezTo>
                    <a:pt x="73" y="167"/>
                    <a:pt x="72" y="167"/>
                    <a:pt x="71" y="167"/>
                  </a:cubicBezTo>
                  <a:cubicBezTo>
                    <a:pt x="70" y="166"/>
                    <a:pt x="69" y="166"/>
                    <a:pt x="68" y="165"/>
                  </a:cubicBezTo>
                  <a:cubicBezTo>
                    <a:pt x="66" y="166"/>
                    <a:pt x="64" y="165"/>
                    <a:pt x="61" y="165"/>
                  </a:cubicBezTo>
                  <a:cubicBezTo>
                    <a:pt x="63" y="166"/>
                    <a:pt x="65" y="168"/>
                    <a:pt x="66" y="169"/>
                  </a:cubicBezTo>
                  <a:cubicBezTo>
                    <a:pt x="68" y="171"/>
                    <a:pt x="70" y="172"/>
                    <a:pt x="71" y="174"/>
                  </a:cubicBezTo>
                  <a:cubicBezTo>
                    <a:pt x="78" y="168"/>
                    <a:pt x="87" y="171"/>
                    <a:pt x="93" y="177"/>
                  </a:cubicBezTo>
                  <a:cubicBezTo>
                    <a:pt x="94" y="177"/>
                    <a:pt x="94" y="178"/>
                    <a:pt x="93" y="178"/>
                  </a:cubicBezTo>
                  <a:cubicBezTo>
                    <a:pt x="87" y="180"/>
                    <a:pt x="82" y="179"/>
                    <a:pt x="76" y="178"/>
                  </a:cubicBezTo>
                  <a:cubicBezTo>
                    <a:pt x="81" y="181"/>
                    <a:pt x="86" y="185"/>
                    <a:pt x="92" y="188"/>
                  </a:cubicBezTo>
                  <a:cubicBezTo>
                    <a:pt x="92" y="187"/>
                    <a:pt x="92" y="187"/>
                    <a:pt x="92" y="187"/>
                  </a:cubicBezTo>
                  <a:cubicBezTo>
                    <a:pt x="95" y="188"/>
                    <a:pt x="98" y="188"/>
                    <a:pt x="101" y="186"/>
                  </a:cubicBezTo>
                  <a:cubicBezTo>
                    <a:pt x="100" y="185"/>
                    <a:pt x="101" y="182"/>
                    <a:pt x="102" y="181"/>
                  </a:cubicBezTo>
                  <a:cubicBezTo>
                    <a:pt x="104" y="179"/>
                    <a:pt x="107" y="178"/>
                    <a:pt x="109" y="181"/>
                  </a:cubicBezTo>
                  <a:cubicBezTo>
                    <a:pt x="111" y="183"/>
                    <a:pt x="111" y="186"/>
                    <a:pt x="109" y="188"/>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1"/>
            <p:cNvSpPr/>
            <p:nvPr/>
          </p:nvSpPr>
          <p:spPr bwMode="auto">
            <a:xfrm>
              <a:off x="-330" y="3324"/>
              <a:ext cx="861" cy="511"/>
            </a:xfrm>
            <a:custGeom>
              <a:avLst/>
              <a:gdLst>
                <a:gd name="T0" fmla="*/ 31 w 170"/>
                <a:gd name="T1" fmla="*/ 15 h 101"/>
                <a:gd name="T2" fmla="*/ 31 w 170"/>
                <a:gd name="T3" fmla="*/ 28 h 101"/>
                <a:gd name="T4" fmla="*/ 49 w 170"/>
                <a:gd name="T5" fmla="*/ 29 h 101"/>
                <a:gd name="T6" fmla="*/ 45 w 170"/>
                <a:gd name="T7" fmla="*/ 41 h 101"/>
                <a:gd name="T8" fmla="*/ 62 w 170"/>
                <a:gd name="T9" fmla="*/ 48 h 101"/>
                <a:gd name="T10" fmla="*/ 65 w 170"/>
                <a:gd name="T11" fmla="*/ 54 h 101"/>
                <a:gd name="T12" fmla="*/ 43 w 170"/>
                <a:gd name="T13" fmla="*/ 54 h 101"/>
                <a:gd name="T14" fmla="*/ 28 w 170"/>
                <a:gd name="T15" fmla="*/ 54 h 101"/>
                <a:gd name="T16" fmla="*/ 17 w 170"/>
                <a:gd name="T17" fmla="*/ 46 h 101"/>
                <a:gd name="T18" fmla="*/ 26 w 170"/>
                <a:gd name="T19" fmla="*/ 55 h 101"/>
                <a:gd name="T20" fmla="*/ 34 w 170"/>
                <a:gd name="T21" fmla="*/ 58 h 101"/>
                <a:gd name="T22" fmla="*/ 46 w 170"/>
                <a:gd name="T23" fmla="*/ 57 h 101"/>
                <a:gd name="T24" fmla="*/ 54 w 170"/>
                <a:gd name="T25" fmla="*/ 61 h 101"/>
                <a:gd name="T26" fmla="*/ 89 w 170"/>
                <a:gd name="T27" fmla="*/ 55 h 101"/>
                <a:gd name="T28" fmla="*/ 44 w 170"/>
                <a:gd name="T29" fmla="*/ 75 h 101"/>
                <a:gd name="T30" fmla="*/ 31 w 170"/>
                <a:gd name="T31" fmla="*/ 74 h 101"/>
                <a:gd name="T32" fmla="*/ 31 w 170"/>
                <a:gd name="T33" fmla="*/ 85 h 101"/>
                <a:gd name="T34" fmla="*/ 18 w 170"/>
                <a:gd name="T35" fmla="*/ 87 h 101"/>
                <a:gd name="T36" fmla="*/ 6 w 170"/>
                <a:gd name="T37" fmla="*/ 93 h 101"/>
                <a:gd name="T38" fmla="*/ 30 w 170"/>
                <a:gd name="T39" fmla="*/ 87 h 101"/>
                <a:gd name="T40" fmla="*/ 32 w 170"/>
                <a:gd name="T41" fmla="*/ 96 h 101"/>
                <a:gd name="T42" fmla="*/ 36 w 170"/>
                <a:gd name="T43" fmla="*/ 86 h 101"/>
                <a:gd name="T44" fmla="*/ 47 w 170"/>
                <a:gd name="T45" fmla="*/ 95 h 101"/>
                <a:gd name="T46" fmla="*/ 59 w 170"/>
                <a:gd name="T47" fmla="*/ 77 h 101"/>
                <a:gd name="T48" fmla="*/ 71 w 170"/>
                <a:gd name="T49" fmla="*/ 83 h 101"/>
                <a:gd name="T50" fmla="*/ 91 w 170"/>
                <a:gd name="T51" fmla="*/ 55 h 101"/>
                <a:gd name="T52" fmla="*/ 95 w 170"/>
                <a:gd name="T53" fmla="*/ 61 h 101"/>
                <a:gd name="T54" fmla="*/ 105 w 170"/>
                <a:gd name="T55" fmla="*/ 55 h 101"/>
                <a:gd name="T56" fmla="*/ 120 w 170"/>
                <a:gd name="T57" fmla="*/ 62 h 101"/>
                <a:gd name="T58" fmla="*/ 106 w 170"/>
                <a:gd name="T59" fmla="*/ 63 h 101"/>
                <a:gd name="T60" fmla="*/ 115 w 170"/>
                <a:gd name="T61" fmla="*/ 71 h 101"/>
                <a:gd name="T62" fmla="*/ 117 w 170"/>
                <a:gd name="T63" fmla="*/ 82 h 101"/>
                <a:gd name="T64" fmla="*/ 117 w 170"/>
                <a:gd name="T65" fmla="*/ 72 h 101"/>
                <a:gd name="T66" fmla="*/ 124 w 170"/>
                <a:gd name="T67" fmla="*/ 60 h 101"/>
                <a:gd name="T68" fmla="*/ 132 w 170"/>
                <a:gd name="T69" fmla="*/ 64 h 101"/>
                <a:gd name="T70" fmla="*/ 144 w 170"/>
                <a:gd name="T71" fmla="*/ 44 h 101"/>
                <a:gd name="T72" fmla="*/ 141 w 170"/>
                <a:gd name="T73" fmla="*/ 59 h 101"/>
                <a:gd name="T74" fmla="*/ 148 w 170"/>
                <a:gd name="T75" fmla="*/ 43 h 101"/>
                <a:gd name="T76" fmla="*/ 147 w 170"/>
                <a:gd name="T77" fmla="*/ 41 h 101"/>
                <a:gd name="T78" fmla="*/ 145 w 170"/>
                <a:gd name="T79" fmla="*/ 42 h 101"/>
                <a:gd name="T80" fmla="*/ 127 w 170"/>
                <a:gd name="T81" fmla="*/ 38 h 101"/>
                <a:gd name="T82" fmla="*/ 121 w 170"/>
                <a:gd name="T83" fmla="*/ 34 h 101"/>
                <a:gd name="T84" fmla="*/ 103 w 170"/>
                <a:gd name="T85" fmla="*/ 21 h 101"/>
                <a:gd name="T86" fmla="*/ 97 w 170"/>
                <a:gd name="T87" fmla="*/ 4 h 101"/>
                <a:gd name="T88" fmla="*/ 90 w 170"/>
                <a:gd name="T89" fmla="*/ 27 h 101"/>
                <a:gd name="T90" fmla="*/ 119 w 170"/>
                <a:gd name="T91" fmla="*/ 35 h 101"/>
                <a:gd name="T92" fmla="*/ 122 w 170"/>
                <a:gd name="T93" fmla="*/ 43 h 101"/>
                <a:gd name="T94" fmla="*/ 139 w 170"/>
                <a:gd name="T95" fmla="*/ 43 h 101"/>
                <a:gd name="T96" fmla="*/ 103 w 170"/>
                <a:gd name="T97" fmla="*/ 42 h 101"/>
                <a:gd name="T98" fmla="*/ 101 w 170"/>
                <a:gd name="T99" fmla="*/ 52 h 101"/>
                <a:gd name="T100" fmla="*/ 87 w 170"/>
                <a:gd name="T101" fmla="*/ 42 h 101"/>
                <a:gd name="T102" fmla="*/ 85 w 170"/>
                <a:gd name="T103" fmla="*/ 53 h 101"/>
                <a:gd name="T104" fmla="*/ 64 w 170"/>
                <a:gd name="T105" fmla="*/ 48 h 101"/>
                <a:gd name="T106" fmla="*/ 65 w 170"/>
                <a:gd name="T107" fmla="*/ 28 h 101"/>
                <a:gd name="T108" fmla="*/ 50 w 170"/>
                <a:gd name="T109" fmla="*/ 28 h 101"/>
                <a:gd name="T110" fmla="*/ 45 w 170"/>
                <a:gd name="T111" fmla="*/ 7 h 101"/>
                <a:gd name="T112" fmla="*/ 31 w 170"/>
                <a:gd name="T113" fmla="*/ 1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0" h="101">
                  <a:moveTo>
                    <a:pt x="15" y="4"/>
                  </a:moveTo>
                  <a:cubicBezTo>
                    <a:pt x="10" y="12"/>
                    <a:pt x="24" y="18"/>
                    <a:pt x="30" y="15"/>
                  </a:cubicBezTo>
                  <a:cubicBezTo>
                    <a:pt x="30" y="15"/>
                    <a:pt x="30" y="15"/>
                    <a:pt x="31" y="15"/>
                  </a:cubicBezTo>
                  <a:cubicBezTo>
                    <a:pt x="34" y="17"/>
                    <a:pt x="38" y="20"/>
                    <a:pt x="41" y="22"/>
                  </a:cubicBezTo>
                  <a:cubicBezTo>
                    <a:pt x="40" y="22"/>
                    <a:pt x="39" y="22"/>
                    <a:pt x="38" y="22"/>
                  </a:cubicBezTo>
                  <a:cubicBezTo>
                    <a:pt x="35" y="23"/>
                    <a:pt x="32" y="25"/>
                    <a:pt x="31" y="28"/>
                  </a:cubicBezTo>
                  <a:cubicBezTo>
                    <a:pt x="30" y="31"/>
                    <a:pt x="34" y="33"/>
                    <a:pt x="37" y="33"/>
                  </a:cubicBezTo>
                  <a:cubicBezTo>
                    <a:pt x="41" y="33"/>
                    <a:pt x="45" y="32"/>
                    <a:pt x="48" y="29"/>
                  </a:cubicBezTo>
                  <a:cubicBezTo>
                    <a:pt x="48" y="29"/>
                    <a:pt x="48" y="29"/>
                    <a:pt x="49" y="29"/>
                  </a:cubicBezTo>
                  <a:cubicBezTo>
                    <a:pt x="52" y="33"/>
                    <a:pt x="55" y="37"/>
                    <a:pt x="58" y="41"/>
                  </a:cubicBezTo>
                  <a:cubicBezTo>
                    <a:pt x="56" y="40"/>
                    <a:pt x="54" y="39"/>
                    <a:pt x="52" y="38"/>
                  </a:cubicBezTo>
                  <a:cubicBezTo>
                    <a:pt x="49" y="37"/>
                    <a:pt x="45" y="37"/>
                    <a:pt x="45" y="41"/>
                  </a:cubicBezTo>
                  <a:cubicBezTo>
                    <a:pt x="45" y="44"/>
                    <a:pt x="49" y="46"/>
                    <a:pt x="52" y="47"/>
                  </a:cubicBezTo>
                  <a:cubicBezTo>
                    <a:pt x="55" y="48"/>
                    <a:pt x="58" y="49"/>
                    <a:pt x="61" y="48"/>
                  </a:cubicBezTo>
                  <a:cubicBezTo>
                    <a:pt x="61" y="48"/>
                    <a:pt x="62" y="48"/>
                    <a:pt x="62" y="48"/>
                  </a:cubicBezTo>
                  <a:cubicBezTo>
                    <a:pt x="63" y="50"/>
                    <a:pt x="64" y="52"/>
                    <a:pt x="65" y="54"/>
                  </a:cubicBezTo>
                  <a:cubicBezTo>
                    <a:pt x="65" y="54"/>
                    <a:pt x="65" y="54"/>
                    <a:pt x="65" y="54"/>
                  </a:cubicBezTo>
                  <a:cubicBezTo>
                    <a:pt x="65" y="54"/>
                    <a:pt x="65" y="54"/>
                    <a:pt x="65" y="54"/>
                  </a:cubicBezTo>
                  <a:cubicBezTo>
                    <a:pt x="59" y="55"/>
                    <a:pt x="53" y="55"/>
                    <a:pt x="47" y="54"/>
                  </a:cubicBezTo>
                  <a:cubicBezTo>
                    <a:pt x="46" y="50"/>
                    <a:pt x="41" y="37"/>
                    <a:pt x="35" y="42"/>
                  </a:cubicBezTo>
                  <a:cubicBezTo>
                    <a:pt x="29" y="46"/>
                    <a:pt x="38" y="52"/>
                    <a:pt x="43" y="54"/>
                  </a:cubicBezTo>
                  <a:cubicBezTo>
                    <a:pt x="38" y="54"/>
                    <a:pt x="33" y="54"/>
                    <a:pt x="27" y="54"/>
                  </a:cubicBezTo>
                  <a:cubicBezTo>
                    <a:pt x="27" y="54"/>
                    <a:pt x="27" y="54"/>
                    <a:pt x="27" y="54"/>
                  </a:cubicBezTo>
                  <a:cubicBezTo>
                    <a:pt x="28" y="54"/>
                    <a:pt x="28" y="54"/>
                    <a:pt x="28" y="54"/>
                  </a:cubicBezTo>
                  <a:cubicBezTo>
                    <a:pt x="29" y="53"/>
                    <a:pt x="29" y="52"/>
                    <a:pt x="28" y="52"/>
                  </a:cubicBezTo>
                  <a:cubicBezTo>
                    <a:pt x="28" y="52"/>
                    <a:pt x="27" y="52"/>
                    <a:pt x="27" y="52"/>
                  </a:cubicBezTo>
                  <a:cubicBezTo>
                    <a:pt x="24" y="49"/>
                    <a:pt x="21" y="46"/>
                    <a:pt x="17" y="46"/>
                  </a:cubicBezTo>
                  <a:cubicBezTo>
                    <a:pt x="14" y="45"/>
                    <a:pt x="10" y="47"/>
                    <a:pt x="10" y="51"/>
                  </a:cubicBezTo>
                  <a:cubicBezTo>
                    <a:pt x="9" y="54"/>
                    <a:pt x="11" y="57"/>
                    <a:pt x="15" y="57"/>
                  </a:cubicBezTo>
                  <a:cubicBezTo>
                    <a:pt x="18" y="58"/>
                    <a:pt x="22" y="57"/>
                    <a:pt x="26" y="55"/>
                  </a:cubicBezTo>
                  <a:cubicBezTo>
                    <a:pt x="26" y="55"/>
                    <a:pt x="26" y="55"/>
                    <a:pt x="26" y="55"/>
                  </a:cubicBezTo>
                  <a:cubicBezTo>
                    <a:pt x="29" y="55"/>
                    <a:pt x="33" y="56"/>
                    <a:pt x="37" y="56"/>
                  </a:cubicBezTo>
                  <a:cubicBezTo>
                    <a:pt x="36" y="57"/>
                    <a:pt x="35" y="57"/>
                    <a:pt x="34" y="58"/>
                  </a:cubicBezTo>
                  <a:cubicBezTo>
                    <a:pt x="32" y="59"/>
                    <a:pt x="29" y="62"/>
                    <a:pt x="31" y="65"/>
                  </a:cubicBezTo>
                  <a:cubicBezTo>
                    <a:pt x="32" y="68"/>
                    <a:pt x="37" y="67"/>
                    <a:pt x="40" y="65"/>
                  </a:cubicBezTo>
                  <a:cubicBezTo>
                    <a:pt x="43" y="64"/>
                    <a:pt x="45" y="60"/>
                    <a:pt x="46" y="57"/>
                  </a:cubicBezTo>
                  <a:cubicBezTo>
                    <a:pt x="46" y="57"/>
                    <a:pt x="46" y="57"/>
                    <a:pt x="47" y="57"/>
                  </a:cubicBezTo>
                  <a:cubicBezTo>
                    <a:pt x="51" y="57"/>
                    <a:pt x="56" y="57"/>
                    <a:pt x="61" y="57"/>
                  </a:cubicBezTo>
                  <a:cubicBezTo>
                    <a:pt x="58" y="58"/>
                    <a:pt x="56" y="59"/>
                    <a:pt x="54" y="61"/>
                  </a:cubicBezTo>
                  <a:cubicBezTo>
                    <a:pt x="52" y="63"/>
                    <a:pt x="53" y="66"/>
                    <a:pt x="55" y="67"/>
                  </a:cubicBezTo>
                  <a:cubicBezTo>
                    <a:pt x="60" y="69"/>
                    <a:pt x="69" y="60"/>
                    <a:pt x="68" y="57"/>
                  </a:cubicBezTo>
                  <a:cubicBezTo>
                    <a:pt x="75" y="56"/>
                    <a:pt x="82" y="56"/>
                    <a:pt x="89" y="55"/>
                  </a:cubicBezTo>
                  <a:cubicBezTo>
                    <a:pt x="79" y="62"/>
                    <a:pt x="69" y="69"/>
                    <a:pt x="58" y="75"/>
                  </a:cubicBezTo>
                  <a:cubicBezTo>
                    <a:pt x="58" y="69"/>
                    <a:pt x="49" y="64"/>
                    <a:pt x="44" y="68"/>
                  </a:cubicBezTo>
                  <a:cubicBezTo>
                    <a:pt x="41" y="70"/>
                    <a:pt x="42" y="73"/>
                    <a:pt x="44" y="75"/>
                  </a:cubicBezTo>
                  <a:cubicBezTo>
                    <a:pt x="46" y="77"/>
                    <a:pt x="49" y="78"/>
                    <a:pt x="52" y="78"/>
                  </a:cubicBezTo>
                  <a:cubicBezTo>
                    <a:pt x="46" y="80"/>
                    <a:pt x="41" y="83"/>
                    <a:pt x="35" y="84"/>
                  </a:cubicBezTo>
                  <a:cubicBezTo>
                    <a:pt x="35" y="81"/>
                    <a:pt x="33" y="77"/>
                    <a:pt x="31" y="74"/>
                  </a:cubicBezTo>
                  <a:cubicBezTo>
                    <a:pt x="29" y="73"/>
                    <a:pt x="25" y="70"/>
                    <a:pt x="23" y="73"/>
                  </a:cubicBezTo>
                  <a:cubicBezTo>
                    <a:pt x="20" y="75"/>
                    <a:pt x="23" y="79"/>
                    <a:pt x="25" y="81"/>
                  </a:cubicBezTo>
                  <a:cubicBezTo>
                    <a:pt x="26" y="82"/>
                    <a:pt x="29" y="84"/>
                    <a:pt x="31" y="85"/>
                  </a:cubicBezTo>
                  <a:cubicBezTo>
                    <a:pt x="27" y="86"/>
                    <a:pt x="23" y="86"/>
                    <a:pt x="19" y="87"/>
                  </a:cubicBezTo>
                  <a:cubicBezTo>
                    <a:pt x="19" y="87"/>
                    <a:pt x="19" y="87"/>
                    <a:pt x="19" y="87"/>
                  </a:cubicBezTo>
                  <a:cubicBezTo>
                    <a:pt x="19" y="87"/>
                    <a:pt x="18" y="87"/>
                    <a:pt x="18" y="87"/>
                  </a:cubicBezTo>
                  <a:cubicBezTo>
                    <a:pt x="15" y="84"/>
                    <a:pt x="11" y="83"/>
                    <a:pt x="7" y="83"/>
                  </a:cubicBezTo>
                  <a:cubicBezTo>
                    <a:pt x="4" y="83"/>
                    <a:pt x="1" y="84"/>
                    <a:pt x="0" y="87"/>
                  </a:cubicBezTo>
                  <a:cubicBezTo>
                    <a:pt x="0" y="90"/>
                    <a:pt x="3" y="92"/>
                    <a:pt x="6" y="93"/>
                  </a:cubicBezTo>
                  <a:cubicBezTo>
                    <a:pt x="10" y="93"/>
                    <a:pt x="15" y="91"/>
                    <a:pt x="18" y="89"/>
                  </a:cubicBezTo>
                  <a:cubicBezTo>
                    <a:pt x="19" y="89"/>
                    <a:pt x="19" y="89"/>
                    <a:pt x="19" y="88"/>
                  </a:cubicBezTo>
                  <a:cubicBezTo>
                    <a:pt x="23" y="88"/>
                    <a:pt x="27" y="88"/>
                    <a:pt x="30" y="87"/>
                  </a:cubicBezTo>
                  <a:cubicBezTo>
                    <a:pt x="28" y="88"/>
                    <a:pt x="26" y="90"/>
                    <a:pt x="25" y="91"/>
                  </a:cubicBezTo>
                  <a:cubicBezTo>
                    <a:pt x="23" y="93"/>
                    <a:pt x="22" y="97"/>
                    <a:pt x="24" y="99"/>
                  </a:cubicBezTo>
                  <a:cubicBezTo>
                    <a:pt x="27" y="101"/>
                    <a:pt x="30" y="98"/>
                    <a:pt x="32" y="96"/>
                  </a:cubicBezTo>
                  <a:cubicBezTo>
                    <a:pt x="34" y="93"/>
                    <a:pt x="36" y="90"/>
                    <a:pt x="36" y="86"/>
                  </a:cubicBezTo>
                  <a:cubicBezTo>
                    <a:pt x="36" y="86"/>
                    <a:pt x="36" y="86"/>
                    <a:pt x="36" y="86"/>
                  </a:cubicBezTo>
                  <a:cubicBezTo>
                    <a:pt x="36" y="86"/>
                    <a:pt x="36" y="86"/>
                    <a:pt x="36" y="86"/>
                  </a:cubicBezTo>
                  <a:cubicBezTo>
                    <a:pt x="42" y="84"/>
                    <a:pt x="48" y="82"/>
                    <a:pt x="53" y="80"/>
                  </a:cubicBezTo>
                  <a:cubicBezTo>
                    <a:pt x="50" y="82"/>
                    <a:pt x="47" y="85"/>
                    <a:pt x="45" y="88"/>
                  </a:cubicBezTo>
                  <a:cubicBezTo>
                    <a:pt x="44" y="90"/>
                    <a:pt x="44" y="94"/>
                    <a:pt x="47" y="95"/>
                  </a:cubicBezTo>
                  <a:cubicBezTo>
                    <a:pt x="50" y="97"/>
                    <a:pt x="53" y="92"/>
                    <a:pt x="55" y="90"/>
                  </a:cubicBezTo>
                  <a:cubicBezTo>
                    <a:pt x="58" y="86"/>
                    <a:pt x="59" y="81"/>
                    <a:pt x="59" y="77"/>
                  </a:cubicBezTo>
                  <a:cubicBezTo>
                    <a:pt x="59" y="77"/>
                    <a:pt x="59" y="77"/>
                    <a:pt x="59" y="77"/>
                  </a:cubicBezTo>
                  <a:cubicBezTo>
                    <a:pt x="64" y="74"/>
                    <a:pt x="68" y="72"/>
                    <a:pt x="72" y="69"/>
                  </a:cubicBezTo>
                  <a:cubicBezTo>
                    <a:pt x="70" y="71"/>
                    <a:pt x="68" y="74"/>
                    <a:pt x="67" y="77"/>
                  </a:cubicBezTo>
                  <a:cubicBezTo>
                    <a:pt x="67" y="79"/>
                    <a:pt x="68" y="83"/>
                    <a:pt x="71" y="83"/>
                  </a:cubicBezTo>
                  <a:cubicBezTo>
                    <a:pt x="74" y="84"/>
                    <a:pt x="75" y="80"/>
                    <a:pt x="76" y="78"/>
                  </a:cubicBezTo>
                  <a:cubicBezTo>
                    <a:pt x="76" y="74"/>
                    <a:pt x="77" y="70"/>
                    <a:pt x="76" y="66"/>
                  </a:cubicBezTo>
                  <a:cubicBezTo>
                    <a:pt x="81" y="63"/>
                    <a:pt x="86" y="59"/>
                    <a:pt x="91" y="55"/>
                  </a:cubicBezTo>
                  <a:cubicBezTo>
                    <a:pt x="94" y="54"/>
                    <a:pt x="96" y="54"/>
                    <a:pt x="99" y="54"/>
                  </a:cubicBezTo>
                  <a:cubicBezTo>
                    <a:pt x="100" y="53"/>
                    <a:pt x="101" y="53"/>
                    <a:pt x="101" y="53"/>
                  </a:cubicBezTo>
                  <a:cubicBezTo>
                    <a:pt x="99" y="55"/>
                    <a:pt x="96" y="58"/>
                    <a:pt x="95" y="61"/>
                  </a:cubicBezTo>
                  <a:cubicBezTo>
                    <a:pt x="94" y="63"/>
                    <a:pt x="95" y="67"/>
                    <a:pt x="98" y="68"/>
                  </a:cubicBezTo>
                  <a:cubicBezTo>
                    <a:pt x="102" y="69"/>
                    <a:pt x="103" y="64"/>
                    <a:pt x="104" y="61"/>
                  </a:cubicBezTo>
                  <a:cubicBezTo>
                    <a:pt x="104" y="60"/>
                    <a:pt x="105" y="57"/>
                    <a:pt x="105" y="55"/>
                  </a:cubicBezTo>
                  <a:cubicBezTo>
                    <a:pt x="105" y="54"/>
                    <a:pt x="105" y="53"/>
                    <a:pt x="105" y="53"/>
                  </a:cubicBezTo>
                  <a:cubicBezTo>
                    <a:pt x="115" y="51"/>
                    <a:pt x="124" y="49"/>
                    <a:pt x="133" y="47"/>
                  </a:cubicBezTo>
                  <a:cubicBezTo>
                    <a:pt x="128" y="51"/>
                    <a:pt x="124" y="56"/>
                    <a:pt x="120" y="62"/>
                  </a:cubicBezTo>
                  <a:cubicBezTo>
                    <a:pt x="120" y="62"/>
                    <a:pt x="120" y="62"/>
                    <a:pt x="120" y="62"/>
                  </a:cubicBezTo>
                  <a:cubicBezTo>
                    <a:pt x="118" y="60"/>
                    <a:pt x="115" y="58"/>
                    <a:pt x="111" y="58"/>
                  </a:cubicBezTo>
                  <a:cubicBezTo>
                    <a:pt x="109" y="58"/>
                    <a:pt x="106" y="60"/>
                    <a:pt x="106" y="63"/>
                  </a:cubicBezTo>
                  <a:cubicBezTo>
                    <a:pt x="106" y="66"/>
                    <a:pt x="108" y="68"/>
                    <a:pt x="111" y="68"/>
                  </a:cubicBezTo>
                  <a:cubicBezTo>
                    <a:pt x="113" y="69"/>
                    <a:pt x="116" y="67"/>
                    <a:pt x="118" y="66"/>
                  </a:cubicBezTo>
                  <a:cubicBezTo>
                    <a:pt x="117" y="67"/>
                    <a:pt x="116" y="69"/>
                    <a:pt x="115" y="71"/>
                  </a:cubicBezTo>
                  <a:cubicBezTo>
                    <a:pt x="113" y="73"/>
                    <a:pt x="110" y="75"/>
                    <a:pt x="109" y="78"/>
                  </a:cubicBezTo>
                  <a:cubicBezTo>
                    <a:pt x="108" y="81"/>
                    <a:pt x="108" y="84"/>
                    <a:pt x="111" y="85"/>
                  </a:cubicBezTo>
                  <a:cubicBezTo>
                    <a:pt x="114" y="86"/>
                    <a:pt x="116" y="84"/>
                    <a:pt x="117" y="82"/>
                  </a:cubicBezTo>
                  <a:cubicBezTo>
                    <a:pt x="118" y="79"/>
                    <a:pt x="118" y="75"/>
                    <a:pt x="117" y="73"/>
                  </a:cubicBezTo>
                  <a:cubicBezTo>
                    <a:pt x="117" y="73"/>
                    <a:pt x="117" y="72"/>
                    <a:pt x="117" y="72"/>
                  </a:cubicBezTo>
                  <a:cubicBezTo>
                    <a:pt x="117" y="72"/>
                    <a:pt x="117" y="72"/>
                    <a:pt x="117" y="72"/>
                  </a:cubicBezTo>
                  <a:cubicBezTo>
                    <a:pt x="117" y="72"/>
                    <a:pt x="117" y="72"/>
                    <a:pt x="117" y="72"/>
                  </a:cubicBezTo>
                  <a:cubicBezTo>
                    <a:pt x="117" y="71"/>
                    <a:pt x="117" y="71"/>
                    <a:pt x="117" y="71"/>
                  </a:cubicBezTo>
                  <a:cubicBezTo>
                    <a:pt x="119" y="67"/>
                    <a:pt x="122" y="63"/>
                    <a:pt x="124" y="60"/>
                  </a:cubicBezTo>
                  <a:cubicBezTo>
                    <a:pt x="124" y="62"/>
                    <a:pt x="124" y="64"/>
                    <a:pt x="124" y="66"/>
                  </a:cubicBezTo>
                  <a:cubicBezTo>
                    <a:pt x="124" y="68"/>
                    <a:pt x="126" y="72"/>
                    <a:pt x="129" y="71"/>
                  </a:cubicBezTo>
                  <a:cubicBezTo>
                    <a:pt x="132" y="71"/>
                    <a:pt x="132" y="67"/>
                    <a:pt x="132" y="64"/>
                  </a:cubicBezTo>
                  <a:cubicBezTo>
                    <a:pt x="132" y="61"/>
                    <a:pt x="130" y="58"/>
                    <a:pt x="127" y="55"/>
                  </a:cubicBezTo>
                  <a:cubicBezTo>
                    <a:pt x="130" y="52"/>
                    <a:pt x="132" y="50"/>
                    <a:pt x="135" y="47"/>
                  </a:cubicBezTo>
                  <a:cubicBezTo>
                    <a:pt x="138" y="46"/>
                    <a:pt x="141" y="45"/>
                    <a:pt x="144" y="44"/>
                  </a:cubicBezTo>
                  <a:cubicBezTo>
                    <a:pt x="144" y="45"/>
                    <a:pt x="143" y="46"/>
                    <a:pt x="142" y="46"/>
                  </a:cubicBezTo>
                  <a:cubicBezTo>
                    <a:pt x="140" y="48"/>
                    <a:pt x="139" y="49"/>
                    <a:pt x="138" y="51"/>
                  </a:cubicBezTo>
                  <a:cubicBezTo>
                    <a:pt x="137" y="54"/>
                    <a:pt x="138" y="58"/>
                    <a:pt x="141" y="59"/>
                  </a:cubicBezTo>
                  <a:cubicBezTo>
                    <a:pt x="145" y="60"/>
                    <a:pt x="148" y="57"/>
                    <a:pt x="149" y="54"/>
                  </a:cubicBezTo>
                  <a:cubicBezTo>
                    <a:pt x="150" y="50"/>
                    <a:pt x="150" y="46"/>
                    <a:pt x="148" y="43"/>
                  </a:cubicBezTo>
                  <a:cubicBezTo>
                    <a:pt x="148" y="43"/>
                    <a:pt x="148" y="43"/>
                    <a:pt x="148" y="43"/>
                  </a:cubicBezTo>
                  <a:cubicBezTo>
                    <a:pt x="155" y="40"/>
                    <a:pt x="163" y="38"/>
                    <a:pt x="170" y="34"/>
                  </a:cubicBezTo>
                  <a:cubicBezTo>
                    <a:pt x="170" y="34"/>
                    <a:pt x="170" y="33"/>
                    <a:pt x="169" y="33"/>
                  </a:cubicBezTo>
                  <a:cubicBezTo>
                    <a:pt x="162" y="36"/>
                    <a:pt x="154" y="38"/>
                    <a:pt x="147" y="41"/>
                  </a:cubicBezTo>
                  <a:cubicBezTo>
                    <a:pt x="148" y="36"/>
                    <a:pt x="145" y="23"/>
                    <a:pt x="139" y="26"/>
                  </a:cubicBezTo>
                  <a:cubicBezTo>
                    <a:pt x="136" y="28"/>
                    <a:pt x="136" y="32"/>
                    <a:pt x="137" y="34"/>
                  </a:cubicBezTo>
                  <a:cubicBezTo>
                    <a:pt x="138" y="38"/>
                    <a:pt x="141" y="40"/>
                    <a:pt x="145" y="42"/>
                  </a:cubicBezTo>
                  <a:cubicBezTo>
                    <a:pt x="144" y="42"/>
                    <a:pt x="143" y="42"/>
                    <a:pt x="142" y="42"/>
                  </a:cubicBezTo>
                  <a:cubicBezTo>
                    <a:pt x="142" y="42"/>
                    <a:pt x="142" y="42"/>
                    <a:pt x="141" y="42"/>
                  </a:cubicBezTo>
                  <a:cubicBezTo>
                    <a:pt x="136" y="42"/>
                    <a:pt x="131" y="40"/>
                    <a:pt x="127" y="38"/>
                  </a:cubicBezTo>
                  <a:cubicBezTo>
                    <a:pt x="127" y="37"/>
                    <a:pt x="127" y="37"/>
                    <a:pt x="126" y="36"/>
                  </a:cubicBezTo>
                  <a:cubicBezTo>
                    <a:pt x="127" y="31"/>
                    <a:pt x="127" y="19"/>
                    <a:pt x="119" y="21"/>
                  </a:cubicBezTo>
                  <a:cubicBezTo>
                    <a:pt x="113" y="23"/>
                    <a:pt x="117" y="30"/>
                    <a:pt x="121" y="34"/>
                  </a:cubicBezTo>
                  <a:cubicBezTo>
                    <a:pt x="120" y="34"/>
                    <a:pt x="120" y="34"/>
                    <a:pt x="119" y="33"/>
                  </a:cubicBezTo>
                  <a:cubicBezTo>
                    <a:pt x="114" y="30"/>
                    <a:pt x="109" y="26"/>
                    <a:pt x="103" y="22"/>
                  </a:cubicBezTo>
                  <a:cubicBezTo>
                    <a:pt x="103" y="22"/>
                    <a:pt x="103" y="22"/>
                    <a:pt x="103" y="21"/>
                  </a:cubicBezTo>
                  <a:cubicBezTo>
                    <a:pt x="103" y="21"/>
                    <a:pt x="103" y="21"/>
                    <a:pt x="103" y="21"/>
                  </a:cubicBezTo>
                  <a:cubicBezTo>
                    <a:pt x="105" y="18"/>
                    <a:pt x="105" y="14"/>
                    <a:pt x="104" y="11"/>
                  </a:cubicBezTo>
                  <a:cubicBezTo>
                    <a:pt x="103" y="8"/>
                    <a:pt x="100" y="4"/>
                    <a:pt x="97" y="4"/>
                  </a:cubicBezTo>
                  <a:cubicBezTo>
                    <a:pt x="94" y="4"/>
                    <a:pt x="92" y="7"/>
                    <a:pt x="92" y="10"/>
                  </a:cubicBezTo>
                  <a:cubicBezTo>
                    <a:pt x="93" y="13"/>
                    <a:pt x="95" y="16"/>
                    <a:pt x="98" y="19"/>
                  </a:cubicBezTo>
                  <a:cubicBezTo>
                    <a:pt x="94" y="19"/>
                    <a:pt x="89" y="23"/>
                    <a:pt x="90" y="27"/>
                  </a:cubicBezTo>
                  <a:cubicBezTo>
                    <a:pt x="90" y="31"/>
                    <a:pt x="94" y="32"/>
                    <a:pt x="97" y="32"/>
                  </a:cubicBezTo>
                  <a:cubicBezTo>
                    <a:pt x="101" y="32"/>
                    <a:pt x="105" y="30"/>
                    <a:pt x="107" y="27"/>
                  </a:cubicBezTo>
                  <a:cubicBezTo>
                    <a:pt x="111" y="30"/>
                    <a:pt x="115" y="33"/>
                    <a:pt x="119" y="35"/>
                  </a:cubicBezTo>
                  <a:cubicBezTo>
                    <a:pt x="117" y="35"/>
                    <a:pt x="114" y="36"/>
                    <a:pt x="112" y="37"/>
                  </a:cubicBezTo>
                  <a:cubicBezTo>
                    <a:pt x="109" y="39"/>
                    <a:pt x="108" y="42"/>
                    <a:pt x="111" y="45"/>
                  </a:cubicBezTo>
                  <a:cubicBezTo>
                    <a:pt x="114" y="47"/>
                    <a:pt x="119" y="45"/>
                    <a:pt x="122" y="43"/>
                  </a:cubicBezTo>
                  <a:cubicBezTo>
                    <a:pt x="123" y="42"/>
                    <a:pt x="126" y="41"/>
                    <a:pt x="126" y="39"/>
                  </a:cubicBezTo>
                  <a:cubicBezTo>
                    <a:pt x="126" y="39"/>
                    <a:pt x="126" y="39"/>
                    <a:pt x="126" y="39"/>
                  </a:cubicBezTo>
                  <a:cubicBezTo>
                    <a:pt x="130" y="41"/>
                    <a:pt x="135" y="43"/>
                    <a:pt x="139" y="43"/>
                  </a:cubicBezTo>
                  <a:cubicBezTo>
                    <a:pt x="138" y="44"/>
                    <a:pt x="137" y="44"/>
                    <a:pt x="135" y="44"/>
                  </a:cubicBezTo>
                  <a:cubicBezTo>
                    <a:pt x="125" y="47"/>
                    <a:pt x="115" y="49"/>
                    <a:pt x="105" y="51"/>
                  </a:cubicBezTo>
                  <a:cubicBezTo>
                    <a:pt x="105" y="48"/>
                    <a:pt x="105" y="45"/>
                    <a:pt x="103" y="42"/>
                  </a:cubicBezTo>
                  <a:cubicBezTo>
                    <a:pt x="101" y="40"/>
                    <a:pt x="98" y="37"/>
                    <a:pt x="95" y="38"/>
                  </a:cubicBezTo>
                  <a:cubicBezTo>
                    <a:pt x="92" y="39"/>
                    <a:pt x="92" y="42"/>
                    <a:pt x="93" y="45"/>
                  </a:cubicBezTo>
                  <a:cubicBezTo>
                    <a:pt x="95" y="48"/>
                    <a:pt x="98" y="50"/>
                    <a:pt x="101" y="52"/>
                  </a:cubicBezTo>
                  <a:cubicBezTo>
                    <a:pt x="100" y="52"/>
                    <a:pt x="100" y="52"/>
                    <a:pt x="100" y="52"/>
                  </a:cubicBezTo>
                  <a:cubicBezTo>
                    <a:pt x="96" y="52"/>
                    <a:pt x="93" y="53"/>
                    <a:pt x="89" y="53"/>
                  </a:cubicBezTo>
                  <a:cubicBezTo>
                    <a:pt x="90" y="49"/>
                    <a:pt x="89" y="44"/>
                    <a:pt x="87" y="42"/>
                  </a:cubicBezTo>
                  <a:cubicBezTo>
                    <a:pt x="85" y="40"/>
                    <a:pt x="82" y="39"/>
                    <a:pt x="80" y="41"/>
                  </a:cubicBezTo>
                  <a:cubicBezTo>
                    <a:pt x="78" y="44"/>
                    <a:pt x="78" y="47"/>
                    <a:pt x="80" y="49"/>
                  </a:cubicBezTo>
                  <a:cubicBezTo>
                    <a:pt x="82" y="51"/>
                    <a:pt x="83" y="52"/>
                    <a:pt x="85" y="53"/>
                  </a:cubicBezTo>
                  <a:cubicBezTo>
                    <a:pt x="79" y="54"/>
                    <a:pt x="73" y="54"/>
                    <a:pt x="66" y="54"/>
                  </a:cubicBezTo>
                  <a:cubicBezTo>
                    <a:pt x="66" y="53"/>
                    <a:pt x="66" y="52"/>
                    <a:pt x="65" y="52"/>
                  </a:cubicBezTo>
                  <a:cubicBezTo>
                    <a:pt x="65" y="50"/>
                    <a:pt x="64" y="49"/>
                    <a:pt x="64" y="48"/>
                  </a:cubicBezTo>
                  <a:cubicBezTo>
                    <a:pt x="64" y="48"/>
                    <a:pt x="64" y="48"/>
                    <a:pt x="65" y="48"/>
                  </a:cubicBezTo>
                  <a:cubicBezTo>
                    <a:pt x="67" y="45"/>
                    <a:pt x="69" y="41"/>
                    <a:pt x="69" y="37"/>
                  </a:cubicBezTo>
                  <a:cubicBezTo>
                    <a:pt x="69" y="34"/>
                    <a:pt x="68" y="29"/>
                    <a:pt x="65" y="28"/>
                  </a:cubicBezTo>
                  <a:cubicBezTo>
                    <a:pt x="61" y="27"/>
                    <a:pt x="60" y="31"/>
                    <a:pt x="59" y="34"/>
                  </a:cubicBezTo>
                  <a:cubicBezTo>
                    <a:pt x="59" y="36"/>
                    <a:pt x="59" y="38"/>
                    <a:pt x="59" y="40"/>
                  </a:cubicBezTo>
                  <a:cubicBezTo>
                    <a:pt x="57" y="36"/>
                    <a:pt x="53" y="32"/>
                    <a:pt x="50" y="28"/>
                  </a:cubicBezTo>
                  <a:cubicBezTo>
                    <a:pt x="50" y="28"/>
                    <a:pt x="50" y="28"/>
                    <a:pt x="50" y="28"/>
                  </a:cubicBezTo>
                  <a:cubicBezTo>
                    <a:pt x="52" y="23"/>
                    <a:pt x="53" y="18"/>
                    <a:pt x="51" y="13"/>
                  </a:cubicBezTo>
                  <a:cubicBezTo>
                    <a:pt x="50" y="10"/>
                    <a:pt x="48" y="6"/>
                    <a:pt x="45" y="7"/>
                  </a:cubicBezTo>
                  <a:cubicBezTo>
                    <a:pt x="42" y="8"/>
                    <a:pt x="41" y="11"/>
                    <a:pt x="41" y="14"/>
                  </a:cubicBezTo>
                  <a:cubicBezTo>
                    <a:pt x="41" y="17"/>
                    <a:pt x="43" y="20"/>
                    <a:pt x="45" y="23"/>
                  </a:cubicBezTo>
                  <a:cubicBezTo>
                    <a:pt x="40" y="19"/>
                    <a:pt x="36" y="16"/>
                    <a:pt x="31" y="13"/>
                  </a:cubicBezTo>
                  <a:cubicBezTo>
                    <a:pt x="30" y="8"/>
                    <a:pt x="28" y="4"/>
                    <a:pt x="24" y="2"/>
                  </a:cubicBezTo>
                  <a:cubicBezTo>
                    <a:pt x="21" y="0"/>
                    <a:pt x="17" y="1"/>
                    <a:pt x="15" y="4"/>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2"/>
            <p:cNvSpPr/>
            <p:nvPr/>
          </p:nvSpPr>
          <p:spPr bwMode="auto">
            <a:xfrm>
              <a:off x="2292" y="3724"/>
              <a:ext cx="628" cy="1037"/>
            </a:xfrm>
            <a:custGeom>
              <a:avLst/>
              <a:gdLst>
                <a:gd name="T0" fmla="*/ 17 w 124"/>
                <a:gd name="T1" fmla="*/ 174 h 205"/>
                <a:gd name="T2" fmla="*/ 34 w 124"/>
                <a:gd name="T3" fmla="*/ 172 h 205"/>
                <a:gd name="T4" fmla="*/ 34 w 124"/>
                <a:gd name="T5" fmla="*/ 150 h 205"/>
                <a:gd name="T6" fmla="*/ 49 w 124"/>
                <a:gd name="T7" fmla="*/ 154 h 205"/>
                <a:gd name="T8" fmla="*/ 56 w 124"/>
                <a:gd name="T9" fmla="*/ 133 h 205"/>
                <a:gd name="T10" fmla="*/ 64 w 124"/>
                <a:gd name="T11" fmla="*/ 128 h 205"/>
                <a:gd name="T12" fmla="*/ 65 w 124"/>
                <a:gd name="T13" fmla="*/ 156 h 205"/>
                <a:gd name="T14" fmla="*/ 66 w 124"/>
                <a:gd name="T15" fmla="*/ 174 h 205"/>
                <a:gd name="T16" fmla="*/ 57 w 124"/>
                <a:gd name="T17" fmla="*/ 188 h 205"/>
                <a:gd name="T18" fmla="*/ 67 w 124"/>
                <a:gd name="T19" fmla="*/ 177 h 205"/>
                <a:gd name="T20" fmla="*/ 70 w 124"/>
                <a:gd name="T21" fmla="*/ 166 h 205"/>
                <a:gd name="T22" fmla="*/ 68 w 124"/>
                <a:gd name="T23" fmla="*/ 152 h 205"/>
                <a:gd name="T24" fmla="*/ 72 w 124"/>
                <a:gd name="T25" fmla="*/ 141 h 205"/>
                <a:gd name="T26" fmla="*/ 62 w 124"/>
                <a:gd name="T27" fmla="*/ 99 h 205"/>
                <a:gd name="T28" fmla="*/ 91 w 124"/>
                <a:gd name="T29" fmla="*/ 152 h 205"/>
                <a:gd name="T30" fmla="*/ 91 w 124"/>
                <a:gd name="T31" fmla="*/ 169 h 205"/>
                <a:gd name="T32" fmla="*/ 104 w 124"/>
                <a:gd name="T33" fmla="*/ 168 h 205"/>
                <a:gd name="T34" fmla="*/ 107 w 124"/>
                <a:gd name="T35" fmla="*/ 183 h 205"/>
                <a:gd name="T36" fmla="*/ 115 w 124"/>
                <a:gd name="T37" fmla="*/ 198 h 205"/>
                <a:gd name="T38" fmla="*/ 106 w 124"/>
                <a:gd name="T39" fmla="*/ 168 h 205"/>
                <a:gd name="T40" fmla="*/ 118 w 124"/>
                <a:gd name="T41" fmla="*/ 166 h 205"/>
                <a:gd name="T42" fmla="*/ 105 w 124"/>
                <a:gd name="T43" fmla="*/ 162 h 205"/>
                <a:gd name="T44" fmla="*/ 115 w 124"/>
                <a:gd name="T45" fmla="*/ 148 h 205"/>
                <a:gd name="T46" fmla="*/ 91 w 124"/>
                <a:gd name="T47" fmla="*/ 134 h 205"/>
                <a:gd name="T48" fmla="*/ 99 w 124"/>
                <a:gd name="T49" fmla="*/ 119 h 205"/>
                <a:gd name="T50" fmla="*/ 62 w 124"/>
                <a:gd name="T51" fmla="*/ 97 h 205"/>
                <a:gd name="T52" fmla="*/ 69 w 124"/>
                <a:gd name="T53" fmla="*/ 91 h 205"/>
                <a:gd name="T54" fmla="*/ 61 w 124"/>
                <a:gd name="T55" fmla="*/ 79 h 205"/>
                <a:gd name="T56" fmla="*/ 69 w 124"/>
                <a:gd name="T57" fmla="*/ 60 h 205"/>
                <a:gd name="T58" fmla="*/ 71 w 124"/>
                <a:gd name="T59" fmla="*/ 77 h 205"/>
                <a:gd name="T60" fmla="*/ 80 w 124"/>
                <a:gd name="T61" fmla="*/ 65 h 205"/>
                <a:gd name="T62" fmla="*/ 93 w 124"/>
                <a:gd name="T63" fmla="*/ 62 h 205"/>
                <a:gd name="T64" fmla="*/ 81 w 124"/>
                <a:gd name="T65" fmla="*/ 63 h 205"/>
                <a:gd name="T66" fmla="*/ 66 w 124"/>
                <a:gd name="T67" fmla="*/ 55 h 205"/>
                <a:gd name="T68" fmla="*/ 71 w 124"/>
                <a:gd name="T69" fmla="*/ 45 h 205"/>
                <a:gd name="T70" fmla="*/ 45 w 124"/>
                <a:gd name="T71" fmla="*/ 31 h 205"/>
                <a:gd name="T72" fmla="*/ 64 w 124"/>
                <a:gd name="T73" fmla="*/ 34 h 205"/>
                <a:gd name="T74" fmla="*/ 43 w 124"/>
                <a:gd name="T75" fmla="*/ 27 h 205"/>
                <a:gd name="T76" fmla="*/ 41 w 124"/>
                <a:gd name="T77" fmla="*/ 29 h 205"/>
                <a:gd name="T78" fmla="*/ 42 w 124"/>
                <a:gd name="T79" fmla="*/ 31 h 205"/>
                <a:gd name="T80" fmla="*/ 38 w 124"/>
                <a:gd name="T81" fmla="*/ 54 h 205"/>
                <a:gd name="T82" fmla="*/ 35 w 124"/>
                <a:gd name="T83" fmla="*/ 61 h 205"/>
                <a:gd name="T84" fmla="*/ 20 w 124"/>
                <a:gd name="T85" fmla="*/ 84 h 205"/>
                <a:gd name="T86" fmla="*/ 0 w 124"/>
                <a:gd name="T87" fmla="*/ 93 h 205"/>
                <a:gd name="T88" fmla="*/ 28 w 124"/>
                <a:gd name="T89" fmla="*/ 100 h 205"/>
                <a:gd name="T90" fmla="*/ 36 w 124"/>
                <a:gd name="T91" fmla="*/ 63 h 205"/>
                <a:gd name="T92" fmla="*/ 45 w 124"/>
                <a:gd name="T93" fmla="*/ 59 h 205"/>
                <a:gd name="T94" fmla="*/ 44 w 124"/>
                <a:gd name="T95" fmla="*/ 38 h 205"/>
                <a:gd name="T96" fmla="*/ 45 w 124"/>
                <a:gd name="T97" fmla="*/ 83 h 205"/>
                <a:gd name="T98" fmla="*/ 57 w 124"/>
                <a:gd name="T99" fmla="*/ 85 h 205"/>
                <a:gd name="T100" fmla="*/ 46 w 124"/>
                <a:gd name="T101" fmla="*/ 103 h 205"/>
                <a:gd name="T102" fmla="*/ 61 w 124"/>
                <a:gd name="T103" fmla="*/ 103 h 205"/>
                <a:gd name="T104" fmla="*/ 56 w 124"/>
                <a:gd name="T105" fmla="*/ 131 h 205"/>
                <a:gd name="T106" fmla="*/ 31 w 124"/>
                <a:gd name="T107" fmla="*/ 131 h 205"/>
                <a:gd name="T108" fmla="*/ 32 w 124"/>
                <a:gd name="T109" fmla="*/ 149 h 205"/>
                <a:gd name="T110" fmla="*/ 7 w 124"/>
                <a:gd name="T111" fmla="*/ 157 h 205"/>
                <a:gd name="T112" fmla="*/ 15 w 124"/>
                <a:gd name="T113" fmla="*/ 17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4" h="205">
                  <a:moveTo>
                    <a:pt x="6" y="194"/>
                  </a:moveTo>
                  <a:cubicBezTo>
                    <a:pt x="16" y="199"/>
                    <a:pt x="22" y="181"/>
                    <a:pt x="18" y="174"/>
                  </a:cubicBezTo>
                  <a:cubicBezTo>
                    <a:pt x="18" y="174"/>
                    <a:pt x="18" y="174"/>
                    <a:pt x="17" y="174"/>
                  </a:cubicBezTo>
                  <a:cubicBezTo>
                    <a:pt x="20" y="169"/>
                    <a:pt x="23" y="164"/>
                    <a:pt x="26" y="160"/>
                  </a:cubicBezTo>
                  <a:cubicBezTo>
                    <a:pt x="26" y="161"/>
                    <a:pt x="26" y="162"/>
                    <a:pt x="26" y="163"/>
                  </a:cubicBezTo>
                  <a:cubicBezTo>
                    <a:pt x="27" y="167"/>
                    <a:pt x="30" y="171"/>
                    <a:pt x="34" y="172"/>
                  </a:cubicBezTo>
                  <a:cubicBezTo>
                    <a:pt x="38" y="172"/>
                    <a:pt x="39" y="168"/>
                    <a:pt x="39" y="165"/>
                  </a:cubicBezTo>
                  <a:cubicBezTo>
                    <a:pt x="39" y="160"/>
                    <a:pt x="37" y="154"/>
                    <a:pt x="34" y="151"/>
                  </a:cubicBezTo>
                  <a:cubicBezTo>
                    <a:pt x="34" y="151"/>
                    <a:pt x="34" y="151"/>
                    <a:pt x="34" y="150"/>
                  </a:cubicBezTo>
                  <a:cubicBezTo>
                    <a:pt x="38" y="146"/>
                    <a:pt x="43" y="142"/>
                    <a:pt x="48" y="138"/>
                  </a:cubicBezTo>
                  <a:cubicBezTo>
                    <a:pt x="47" y="140"/>
                    <a:pt x="45" y="143"/>
                    <a:pt x="44" y="146"/>
                  </a:cubicBezTo>
                  <a:cubicBezTo>
                    <a:pt x="43" y="149"/>
                    <a:pt x="44" y="154"/>
                    <a:pt x="49" y="154"/>
                  </a:cubicBezTo>
                  <a:cubicBezTo>
                    <a:pt x="53" y="154"/>
                    <a:pt x="55" y="148"/>
                    <a:pt x="56" y="145"/>
                  </a:cubicBezTo>
                  <a:cubicBezTo>
                    <a:pt x="57" y="141"/>
                    <a:pt x="58" y="137"/>
                    <a:pt x="56" y="133"/>
                  </a:cubicBezTo>
                  <a:cubicBezTo>
                    <a:pt x="56" y="133"/>
                    <a:pt x="56" y="133"/>
                    <a:pt x="56" y="133"/>
                  </a:cubicBezTo>
                  <a:cubicBezTo>
                    <a:pt x="58" y="131"/>
                    <a:pt x="61" y="130"/>
                    <a:pt x="63" y="129"/>
                  </a:cubicBezTo>
                  <a:cubicBezTo>
                    <a:pt x="63" y="128"/>
                    <a:pt x="63" y="128"/>
                    <a:pt x="63" y="128"/>
                  </a:cubicBezTo>
                  <a:cubicBezTo>
                    <a:pt x="63" y="128"/>
                    <a:pt x="63" y="128"/>
                    <a:pt x="64" y="128"/>
                  </a:cubicBezTo>
                  <a:cubicBezTo>
                    <a:pt x="64" y="136"/>
                    <a:pt x="65" y="143"/>
                    <a:pt x="65" y="151"/>
                  </a:cubicBezTo>
                  <a:cubicBezTo>
                    <a:pt x="59" y="152"/>
                    <a:pt x="44" y="159"/>
                    <a:pt x="50" y="167"/>
                  </a:cubicBezTo>
                  <a:cubicBezTo>
                    <a:pt x="56" y="173"/>
                    <a:pt x="63" y="162"/>
                    <a:pt x="65" y="156"/>
                  </a:cubicBezTo>
                  <a:cubicBezTo>
                    <a:pt x="66" y="162"/>
                    <a:pt x="66" y="168"/>
                    <a:pt x="66" y="174"/>
                  </a:cubicBezTo>
                  <a:cubicBezTo>
                    <a:pt x="66" y="174"/>
                    <a:pt x="66" y="174"/>
                    <a:pt x="66" y="174"/>
                  </a:cubicBezTo>
                  <a:cubicBezTo>
                    <a:pt x="66" y="174"/>
                    <a:pt x="66" y="174"/>
                    <a:pt x="66" y="174"/>
                  </a:cubicBezTo>
                  <a:cubicBezTo>
                    <a:pt x="65" y="172"/>
                    <a:pt x="64" y="173"/>
                    <a:pt x="64" y="174"/>
                  </a:cubicBezTo>
                  <a:cubicBezTo>
                    <a:pt x="64" y="174"/>
                    <a:pt x="64" y="175"/>
                    <a:pt x="64" y="176"/>
                  </a:cubicBezTo>
                  <a:cubicBezTo>
                    <a:pt x="60" y="179"/>
                    <a:pt x="57" y="183"/>
                    <a:pt x="57" y="188"/>
                  </a:cubicBezTo>
                  <a:cubicBezTo>
                    <a:pt x="56" y="192"/>
                    <a:pt x="59" y="196"/>
                    <a:pt x="63" y="197"/>
                  </a:cubicBezTo>
                  <a:cubicBezTo>
                    <a:pt x="68" y="198"/>
                    <a:pt x="70" y="194"/>
                    <a:pt x="71" y="190"/>
                  </a:cubicBezTo>
                  <a:cubicBezTo>
                    <a:pt x="72" y="185"/>
                    <a:pt x="70" y="180"/>
                    <a:pt x="67" y="177"/>
                  </a:cubicBezTo>
                  <a:cubicBezTo>
                    <a:pt x="67" y="177"/>
                    <a:pt x="67" y="176"/>
                    <a:pt x="67" y="176"/>
                  </a:cubicBezTo>
                  <a:cubicBezTo>
                    <a:pt x="68" y="172"/>
                    <a:pt x="68" y="168"/>
                    <a:pt x="68" y="163"/>
                  </a:cubicBezTo>
                  <a:cubicBezTo>
                    <a:pt x="69" y="164"/>
                    <a:pt x="69" y="165"/>
                    <a:pt x="70" y="166"/>
                  </a:cubicBezTo>
                  <a:cubicBezTo>
                    <a:pt x="72" y="169"/>
                    <a:pt x="76" y="172"/>
                    <a:pt x="79" y="170"/>
                  </a:cubicBezTo>
                  <a:cubicBezTo>
                    <a:pt x="83" y="167"/>
                    <a:pt x="81" y="161"/>
                    <a:pt x="79" y="158"/>
                  </a:cubicBezTo>
                  <a:cubicBezTo>
                    <a:pt x="77" y="154"/>
                    <a:pt x="73" y="152"/>
                    <a:pt x="68" y="152"/>
                  </a:cubicBezTo>
                  <a:cubicBezTo>
                    <a:pt x="68" y="151"/>
                    <a:pt x="68" y="151"/>
                    <a:pt x="68" y="151"/>
                  </a:cubicBezTo>
                  <a:cubicBezTo>
                    <a:pt x="68" y="145"/>
                    <a:pt x="67" y="139"/>
                    <a:pt x="67" y="134"/>
                  </a:cubicBezTo>
                  <a:cubicBezTo>
                    <a:pt x="68" y="137"/>
                    <a:pt x="70" y="139"/>
                    <a:pt x="72" y="141"/>
                  </a:cubicBezTo>
                  <a:cubicBezTo>
                    <a:pt x="75" y="143"/>
                    <a:pt x="79" y="143"/>
                    <a:pt x="80" y="139"/>
                  </a:cubicBezTo>
                  <a:cubicBezTo>
                    <a:pt x="82" y="133"/>
                    <a:pt x="70" y="123"/>
                    <a:pt x="66" y="124"/>
                  </a:cubicBezTo>
                  <a:cubicBezTo>
                    <a:pt x="65" y="116"/>
                    <a:pt x="64" y="107"/>
                    <a:pt x="62" y="99"/>
                  </a:cubicBezTo>
                  <a:cubicBezTo>
                    <a:pt x="72" y="111"/>
                    <a:pt x="81" y="122"/>
                    <a:pt x="89" y="135"/>
                  </a:cubicBezTo>
                  <a:cubicBezTo>
                    <a:pt x="82" y="135"/>
                    <a:pt x="77" y="148"/>
                    <a:pt x="82" y="153"/>
                  </a:cubicBezTo>
                  <a:cubicBezTo>
                    <a:pt x="85" y="156"/>
                    <a:pt x="89" y="155"/>
                    <a:pt x="91" y="152"/>
                  </a:cubicBezTo>
                  <a:cubicBezTo>
                    <a:pt x="93" y="150"/>
                    <a:pt x="94" y="146"/>
                    <a:pt x="94" y="143"/>
                  </a:cubicBezTo>
                  <a:cubicBezTo>
                    <a:pt x="97" y="149"/>
                    <a:pt x="100" y="156"/>
                    <a:pt x="102" y="163"/>
                  </a:cubicBezTo>
                  <a:cubicBezTo>
                    <a:pt x="98" y="163"/>
                    <a:pt x="94" y="166"/>
                    <a:pt x="91" y="169"/>
                  </a:cubicBezTo>
                  <a:cubicBezTo>
                    <a:pt x="89" y="171"/>
                    <a:pt x="86" y="176"/>
                    <a:pt x="89" y="179"/>
                  </a:cubicBezTo>
                  <a:cubicBezTo>
                    <a:pt x="93" y="182"/>
                    <a:pt x="97" y="178"/>
                    <a:pt x="99" y="175"/>
                  </a:cubicBezTo>
                  <a:cubicBezTo>
                    <a:pt x="100" y="174"/>
                    <a:pt x="103" y="171"/>
                    <a:pt x="104" y="168"/>
                  </a:cubicBezTo>
                  <a:cubicBezTo>
                    <a:pt x="105" y="172"/>
                    <a:pt x="106" y="177"/>
                    <a:pt x="107" y="182"/>
                  </a:cubicBezTo>
                  <a:cubicBezTo>
                    <a:pt x="107" y="182"/>
                    <a:pt x="107" y="182"/>
                    <a:pt x="107" y="183"/>
                  </a:cubicBezTo>
                  <a:cubicBezTo>
                    <a:pt x="107" y="183"/>
                    <a:pt x="107" y="183"/>
                    <a:pt x="107" y="183"/>
                  </a:cubicBezTo>
                  <a:cubicBezTo>
                    <a:pt x="104" y="187"/>
                    <a:pt x="103" y="193"/>
                    <a:pt x="103" y="198"/>
                  </a:cubicBezTo>
                  <a:cubicBezTo>
                    <a:pt x="103" y="201"/>
                    <a:pt x="105" y="205"/>
                    <a:pt x="109" y="205"/>
                  </a:cubicBezTo>
                  <a:cubicBezTo>
                    <a:pt x="113" y="205"/>
                    <a:pt x="115" y="201"/>
                    <a:pt x="115" y="198"/>
                  </a:cubicBezTo>
                  <a:cubicBezTo>
                    <a:pt x="115" y="192"/>
                    <a:pt x="113" y="187"/>
                    <a:pt x="110" y="183"/>
                  </a:cubicBezTo>
                  <a:cubicBezTo>
                    <a:pt x="110" y="182"/>
                    <a:pt x="109" y="182"/>
                    <a:pt x="108" y="182"/>
                  </a:cubicBezTo>
                  <a:cubicBezTo>
                    <a:pt x="108" y="177"/>
                    <a:pt x="107" y="173"/>
                    <a:pt x="106" y="168"/>
                  </a:cubicBezTo>
                  <a:cubicBezTo>
                    <a:pt x="108" y="171"/>
                    <a:pt x="110" y="173"/>
                    <a:pt x="112" y="175"/>
                  </a:cubicBezTo>
                  <a:cubicBezTo>
                    <a:pt x="115" y="177"/>
                    <a:pt x="119" y="178"/>
                    <a:pt x="121" y="175"/>
                  </a:cubicBezTo>
                  <a:cubicBezTo>
                    <a:pt x="124" y="171"/>
                    <a:pt x="120" y="168"/>
                    <a:pt x="118" y="166"/>
                  </a:cubicBezTo>
                  <a:cubicBezTo>
                    <a:pt x="114" y="163"/>
                    <a:pt x="110" y="162"/>
                    <a:pt x="105" y="162"/>
                  </a:cubicBezTo>
                  <a:cubicBezTo>
                    <a:pt x="105" y="162"/>
                    <a:pt x="105" y="162"/>
                    <a:pt x="105" y="162"/>
                  </a:cubicBezTo>
                  <a:cubicBezTo>
                    <a:pt x="105" y="162"/>
                    <a:pt x="105" y="162"/>
                    <a:pt x="105" y="162"/>
                  </a:cubicBezTo>
                  <a:cubicBezTo>
                    <a:pt x="102" y="155"/>
                    <a:pt x="99" y="148"/>
                    <a:pt x="96" y="141"/>
                  </a:cubicBezTo>
                  <a:cubicBezTo>
                    <a:pt x="99" y="145"/>
                    <a:pt x="102" y="148"/>
                    <a:pt x="107" y="150"/>
                  </a:cubicBezTo>
                  <a:cubicBezTo>
                    <a:pt x="109" y="151"/>
                    <a:pt x="114" y="151"/>
                    <a:pt x="115" y="148"/>
                  </a:cubicBezTo>
                  <a:cubicBezTo>
                    <a:pt x="117" y="143"/>
                    <a:pt x="111" y="140"/>
                    <a:pt x="108" y="138"/>
                  </a:cubicBezTo>
                  <a:cubicBezTo>
                    <a:pt x="103" y="135"/>
                    <a:pt x="97" y="133"/>
                    <a:pt x="91" y="134"/>
                  </a:cubicBezTo>
                  <a:cubicBezTo>
                    <a:pt x="91" y="134"/>
                    <a:pt x="91" y="134"/>
                    <a:pt x="91" y="134"/>
                  </a:cubicBezTo>
                  <a:cubicBezTo>
                    <a:pt x="88" y="128"/>
                    <a:pt x="84" y="123"/>
                    <a:pt x="81" y="118"/>
                  </a:cubicBezTo>
                  <a:cubicBezTo>
                    <a:pt x="84" y="121"/>
                    <a:pt x="87" y="123"/>
                    <a:pt x="91" y="124"/>
                  </a:cubicBezTo>
                  <a:cubicBezTo>
                    <a:pt x="94" y="124"/>
                    <a:pt x="98" y="123"/>
                    <a:pt x="99" y="119"/>
                  </a:cubicBezTo>
                  <a:cubicBezTo>
                    <a:pt x="99" y="115"/>
                    <a:pt x="95" y="114"/>
                    <a:pt x="92" y="113"/>
                  </a:cubicBezTo>
                  <a:cubicBezTo>
                    <a:pt x="87" y="113"/>
                    <a:pt x="82" y="113"/>
                    <a:pt x="77" y="114"/>
                  </a:cubicBezTo>
                  <a:cubicBezTo>
                    <a:pt x="72" y="108"/>
                    <a:pt x="67" y="102"/>
                    <a:pt x="62" y="97"/>
                  </a:cubicBezTo>
                  <a:cubicBezTo>
                    <a:pt x="61" y="93"/>
                    <a:pt x="61" y="90"/>
                    <a:pt x="60" y="86"/>
                  </a:cubicBezTo>
                  <a:cubicBezTo>
                    <a:pt x="60" y="86"/>
                    <a:pt x="60" y="85"/>
                    <a:pt x="59" y="84"/>
                  </a:cubicBezTo>
                  <a:cubicBezTo>
                    <a:pt x="62" y="87"/>
                    <a:pt x="65" y="90"/>
                    <a:pt x="69" y="91"/>
                  </a:cubicBezTo>
                  <a:cubicBezTo>
                    <a:pt x="72" y="92"/>
                    <a:pt x="77" y="91"/>
                    <a:pt x="78" y="87"/>
                  </a:cubicBezTo>
                  <a:cubicBezTo>
                    <a:pt x="78" y="82"/>
                    <a:pt x="72" y="81"/>
                    <a:pt x="69" y="80"/>
                  </a:cubicBezTo>
                  <a:cubicBezTo>
                    <a:pt x="67" y="79"/>
                    <a:pt x="63" y="79"/>
                    <a:pt x="61" y="79"/>
                  </a:cubicBezTo>
                  <a:cubicBezTo>
                    <a:pt x="60" y="79"/>
                    <a:pt x="59" y="79"/>
                    <a:pt x="58" y="79"/>
                  </a:cubicBezTo>
                  <a:cubicBezTo>
                    <a:pt x="56" y="67"/>
                    <a:pt x="53" y="56"/>
                    <a:pt x="49" y="45"/>
                  </a:cubicBezTo>
                  <a:cubicBezTo>
                    <a:pt x="55" y="51"/>
                    <a:pt x="61" y="56"/>
                    <a:pt x="69" y="60"/>
                  </a:cubicBezTo>
                  <a:cubicBezTo>
                    <a:pt x="69" y="60"/>
                    <a:pt x="69" y="60"/>
                    <a:pt x="69" y="60"/>
                  </a:cubicBezTo>
                  <a:cubicBezTo>
                    <a:pt x="66" y="63"/>
                    <a:pt x="64" y="67"/>
                    <a:pt x="65" y="71"/>
                  </a:cubicBezTo>
                  <a:cubicBezTo>
                    <a:pt x="65" y="74"/>
                    <a:pt x="68" y="77"/>
                    <a:pt x="71" y="77"/>
                  </a:cubicBezTo>
                  <a:cubicBezTo>
                    <a:pt x="74" y="77"/>
                    <a:pt x="77" y="74"/>
                    <a:pt x="77" y="71"/>
                  </a:cubicBezTo>
                  <a:cubicBezTo>
                    <a:pt x="77" y="68"/>
                    <a:pt x="76" y="65"/>
                    <a:pt x="74" y="62"/>
                  </a:cubicBezTo>
                  <a:cubicBezTo>
                    <a:pt x="76" y="64"/>
                    <a:pt x="78" y="64"/>
                    <a:pt x="80" y="65"/>
                  </a:cubicBezTo>
                  <a:cubicBezTo>
                    <a:pt x="83" y="68"/>
                    <a:pt x="85" y="72"/>
                    <a:pt x="89" y="73"/>
                  </a:cubicBezTo>
                  <a:cubicBezTo>
                    <a:pt x="93" y="74"/>
                    <a:pt x="96" y="73"/>
                    <a:pt x="97" y="69"/>
                  </a:cubicBezTo>
                  <a:cubicBezTo>
                    <a:pt x="99" y="66"/>
                    <a:pt x="96" y="63"/>
                    <a:pt x="93" y="62"/>
                  </a:cubicBezTo>
                  <a:cubicBezTo>
                    <a:pt x="89" y="61"/>
                    <a:pt x="86" y="62"/>
                    <a:pt x="82" y="63"/>
                  </a:cubicBezTo>
                  <a:cubicBezTo>
                    <a:pt x="82" y="63"/>
                    <a:pt x="82" y="63"/>
                    <a:pt x="82" y="63"/>
                  </a:cubicBezTo>
                  <a:cubicBezTo>
                    <a:pt x="82" y="63"/>
                    <a:pt x="81" y="63"/>
                    <a:pt x="81" y="63"/>
                  </a:cubicBezTo>
                  <a:cubicBezTo>
                    <a:pt x="81" y="63"/>
                    <a:pt x="81" y="63"/>
                    <a:pt x="81" y="63"/>
                  </a:cubicBezTo>
                  <a:cubicBezTo>
                    <a:pt x="81" y="63"/>
                    <a:pt x="80" y="63"/>
                    <a:pt x="80" y="63"/>
                  </a:cubicBezTo>
                  <a:cubicBezTo>
                    <a:pt x="75" y="61"/>
                    <a:pt x="70" y="58"/>
                    <a:pt x="66" y="55"/>
                  </a:cubicBezTo>
                  <a:cubicBezTo>
                    <a:pt x="68" y="56"/>
                    <a:pt x="71" y="56"/>
                    <a:pt x="73" y="55"/>
                  </a:cubicBezTo>
                  <a:cubicBezTo>
                    <a:pt x="76" y="55"/>
                    <a:pt x="80" y="52"/>
                    <a:pt x="79" y="48"/>
                  </a:cubicBezTo>
                  <a:cubicBezTo>
                    <a:pt x="78" y="45"/>
                    <a:pt x="74" y="45"/>
                    <a:pt x="71" y="45"/>
                  </a:cubicBezTo>
                  <a:cubicBezTo>
                    <a:pt x="67" y="46"/>
                    <a:pt x="63" y="48"/>
                    <a:pt x="60" y="52"/>
                  </a:cubicBezTo>
                  <a:cubicBezTo>
                    <a:pt x="56" y="49"/>
                    <a:pt x="52" y="46"/>
                    <a:pt x="49" y="43"/>
                  </a:cubicBezTo>
                  <a:cubicBezTo>
                    <a:pt x="47" y="39"/>
                    <a:pt x="46" y="35"/>
                    <a:pt x="45" y="31"/>
                  </a:cubicBezTo>
                  <a:cubicBezTo>
                    <a:pt x="46" y="32"/>
                    <a:pt x="47" y="33"/>
                    <a:pt x="48" y="35"/>
                  </a:cubicBezTo>
                  <a:cubicBezTo>
                    <a:pt x="50" y="36"/>
                    <a:pt x="52" y="38"/>
                    <a:pt x="54" y="38"/>
                  </a:cubicBezTo>
                  <a:cubicBezTo>
                    <a:pt x="58" y="39"/>
                    <a:pt x="62" y="38"/>
                    <a:pt x="64" y="34"/>
                  </a:cubicBezTo>
                  <a:cubicBezTo>
                    <a:pt x="65" y="30"/>
                    <a:pt x="60" y="26"/>
                    <a:pt x="56" y="26"/>
                  </a:cubicBezTo>
                  <a:cubicBezTo>
                    <a:pt x="52" y="25"/>
                    <a:pt x="47" y="25"/>
                    <a:pt x="43" y="28"/>
                  </a:cubicBezTo>
                  <a:cubicBezTo>
                    <a:pt x="43" y="28"/>
                    <a:pt x="43" y="28"/>
                    <a:pt x="43" y="27"/>
                  </a:cubicBezTo>
                  <a:cubicBezTo>
                    <a:pt x="40" y="18"/>
                    <a:pt x="36" y="10"/>
                    <a:pt x="31" y="1"/>
                  </a:cubicBezTo>
                  <a:cubicBezTo>
                    <a:pt x="31" y="0"/>
                    <a:pt x="29" y="1"/>
                    <a:pt x="30" y="2"/>
                  </a:cubicBezTo>
                  <a:cubicBezTo>
                    <a:pt x="33" y="11"/>
                    <a:pt x="37" y="20"/>
                    <a:pt x="41" y="29"/>
                  </a:cubicBezTo>
                  <a:cubicBezTo>
                    <a:pt x="35" y="28"/>
                    <a:pt x="19" y="33"/>
                    <a:pt x="23" y="40"/>
                  </a:cubicBezTo>
                  <a:cubicBezTo>
                    <a:pt x="25" y="43"/>
                    <a:pt x="30" y="43"/>
                    <a:pt x="33" y="41"/>
                  </a:cubicBezTo>
                  <a:cubicBezTo>
                    <a:pt x="37" y="40"/>
                    <a:pt x="40" y="36"/>
                    <a:pt x="42" y="31"/>
                  </a:cubicBezTo>
                  <a:cubicBezTo>
                    <a:pt x="42" y="33"/>
                    <a:pt x="43" y="34"/>
                    <a:pt x="43" y="35"/>
                  </a:cubicBezTo>
                  <a:cubicBezTo>
                    <a:pt x="43" y="35"/>
                    <a:pt x="43" y="35"/>
                    <a:pt x="43" y="35"/>
                  </a:cubicBezTo>
                  <a:cubicBezTo>
                    <a:pt x="43" y="41"/>
                    <a:pt x="41" y="48"/>
                    <a:pt x="38" y="54"/>
                  </a:cubicBezTo>
                  <a:cubicBezTo>
                    <a:pt x="38" y="54"/>
                    <a:pt x="37" y="54"/>
                    <a:pt x="37" y="54"/>
                  </a:cubicBezTo>
                  <a:cubicBezTo>
                    <a:pt x="30" y="54"/>
                    <a:pt x="15" y="55"/>
                    <a:pt x="18" y="65"/>
                  </a:cubicBezTo>
                  <a:cubicBezTo>
                    <a:pt x="21" y="72"/>
                    <a:pt x="30" y="66"/>
                    <a:pt x="35" y="61"/>
                  </a:cubicBezTo>
                  <a:cubicBezTo>
                    <a:pt x="34" y="62"/>
                    <a:pt x="34" y="63"/>
                    <a:pt x="33" y="63"/>
                  </a:cubicBezTo>
                  <a:cubicBezTo>
                    <a:pt x="30" y="70"/>
                    <a:pt x="25" y="77"/>
                    <a:pt x="21" y="84"/>
                  </a:cubicBezTo>
                  <a:cubicBezTo>
                    <a:pt x="21" y="84"/>
                    <a:pt x="20" y="84"/>
                    <a:pt x="20" y="84"/>
                  </a:cubicBezTo>
                  <a:cubicBezTo>
                    <a:pt x="20" y="84"/>
                    <a:pt x="20" y="84"/>
                    <a:pt x="20" y="84"/>
                  </a:cubicBezTo>
                  <a:cubicBezTo>
                    <a:pt x="16" y="82"/>
                    <a:pt x="11" y="82"/>
                    <a:pt x="8" y="84"/>
                  </a:cubicBezTo>
                  <a:cubicBezTo>
                    <a:pt x="4" y="85"/>
                    <a:pt x="0" y="89"/>
                    <a:pt x="0" y="93"/>
                  </a:cubicBezTo>
                  <a:cubicBezTo>
                    <a:pt x="0" y="96"/>
                    <a:pt x="4" y="98"/>
                    <a:pt x="7" y="98"/>
                  </a:cubicBezTo>
                  <a:cubicBezTo>
                    <a:pt x="11" y="97"/>
                    <a:pt x="15" y="94"/>
                    <a:pt x="17" y="90"/>
                  </a:cubicBezTo>
                  <a:cubicBezTo>
                    <a:pt x="17" y="96"/>
                    <a:pt x="23" y="101"/>
                    <a:pt x="28" y="100"/>
                  </a:cubicBezTo>
                  <a:cubicBezTo>
                    <a:pt x="33" y="99"/>
                    <a:pt x="34" y="94"/>
                    <a:pt x="34" y="90"/>
                  </a:cubicBezTo>
                  <a:cubicBezTo>
                    <a:pt x="33" y="86"/>
                    <a:pt x="31" y="81"/>
                    <a:pt x="27" y="78"/>
                  </a:cubicBezTo>
                  <a:cubicBezTo>
                    <a:pt x="30" y="74"/>
                    <a:pt x="33" y="68"/>
                    <a:pt x="36" y="63"/>
                  </a:cubicBezTo>
                  <a:cubicBezTo>
                    <a:pt x="36" y="66"/>
                    <a:pt x="37" y="69"/>
                    <a:pt x="39" y="72"/>
                  </a:cubicBezTo>
                  <a:cubicBezTo>
                    <a:pt x="41" y="75"/>
                    <a:pt x="45" y="77"/>
                    <a:pt x="48" y="73"/>
                  </a:cubicBezTo>
                  <a:cubicBezTo>
                    <a:pt x="51" y="68"/>
                    <a:pt x="47" y="63"/>
                    <a:pt x="45" y="59"/>
                  </a:cubicBezTo>
                  <a:cubicBezTo>
                    <a:pt x="44" y="58"/>
                    <a:pt x="42" y="54"/>
                    <a:pt x="40" y="54"/>
                  </a:cubicBezTo>
                  <a:cubicBezTo>
                    <a:pt x="40" y="54"/>
                    <a:pt x="40" y="54"/>
                    <a:pt x="40" y="54"/>
                  </a:cubicBezTo>
                  <a:cubicBezTo>
                    <a:pt x="43" y="49"/>
                    <a:pt x="45" y="43"/>
                    <a:pt x="44" y="38"/>
                  </a:cubicBezTo>
                  <a:cubicBezTo>
                    <a:pt x="45" y="39"/>
                    <a:pt x="45" y="41"/>
                    <a:pt x="46" y="43"/>
                  </a:cubicBezTo>
                  <a:cubicBezTo>
                    <a:pt x="50" y="55"/>
                    <a:pt x="53" y="67"/>
                    <a:pt x="56" y="79"/>
                  </a:cubicBezTo>
                  <a:cubicBezTo>
                    <a:pt x="52" y="79"/>
                    <a:pt x="49" y="80"/>
                    <a:pt x="45" y="83"/>
                  </a:cubicBezTo>
                  <a:cubicBezTo>
                    <a:pt x="43" y="85"/>
                    <a:pt x="40" y="89"/>
                    <a:pt x="41" y="93"/>
                  </a:cubicBezTo>
                  <a:cubicBezTo>
                    <a:pt x="43" y="96"/>
                    <a:pt x="47" y="96"/>
                    <a:pt x="50" y="94"/>
                  </a:cubicBezTo>
                  <a:cubicBezTo>
                    <a:pt x="53" y="92"/>
                    <a:pt x="55" y="88"/>
                    <a:pt x="57" y="85"/>
                  </a:cubicBezTo>
                  <a:cubicBezTo>
                    <a:pt x="57" y="85"/>
                    <a:pt x="58" y="86"/>
                    <a:pt x="58" y="86"/>
                  </a:cubicBezTo>
                  <a:cubicBezTo>
                    <a:pt x="59" y="90"/>
                    <a:pt x="59" y="94"/>
                    <a:pt x="60" y="98"/>
                  </a:cubicBezTo>
                  <a:cubicBezTo>
                    <a:pt x="55" y="98"/>
                    <a:pt x="49" y="99"/>
                    <a:pt x="46" y="103"/>
                  </a:cubicBezTo>
                  <a:cubicBezTo>
                    <a:pt x="44" y="105"/>
                    <a:pt x="44" y="109"/>
                    <a:pt x="46" y="111"/>
                  </a:cubicBezTo>
                  <a:cubicBezTo>
                    <a:pt x="49" y="114"/>
                    <a:pt x="54" y="112"/>
                    <a:pt x="56" y="110"/>
                  </a:cubicBezTo>
                  <a:cubicBezTo>
                    <a:pt x="59" y="108"/>
                    <a:pt x="60" y="106"/>
                    <a:pt x="61" y="103"/>
                  </a:cubicBezTo>
                  <a:cubicBezTo>
                    <a:pt x="62" y="111"/>
                    <a:pt x="63" y="119"/>
                    <a:pt x="64" y="126"/>
                  </a:cubicBezTo>
                  <a:cubicBezTo>
                    <a:pt x="62" y="127"/>
                    <a:pt x="61" y="127"/>
                    <a:pt x="60" y="128"/>
                  </a:cubicBezTo>
                  <a:cubicBezTo>
                    <a:pt x="59" y="129"/>
                    <a:pt x="57" y="130"/>
                    <a:pt x="56" y="131"/>
                  </a:cubicBezTo>
                  <a:cubicBezTo>
                    <a:pt x="56" y="130"/>
                    <a:pt x="56" y="130"/>
                    <a:pt x="56" y="129"/>
                  </a:cubicBezTo>
                  <a:cubicBezTo>
                    <a:pt x="52" y="126"/>
                    <a:pt x="47" y="125"/>
                    <a:pt x="42" y="125"/>
                  </a:cubicBezTo>
                  <a:cubicBezTo>
                    <a:pt x="38" y="125"/>
                    <a:pt x="32" y="126"/>
                    <a:pt x="31" y="131"/>
                  </a:cubicBezTo>
                  <a:cubicBezTo>
                    <a:pt x="30" y="135"/>
                    <a:pt x="36" y="136"/>
                    <a:pt x="39" y="137"/>
                  </a:cubicBezTo>
                  <a:cubicBezTo>
                    <a:pt x="41" y="137"/>
                    <a:pt x="44" y="137"/>
                    <a:pt x="46" y="137"/>
                  </a:cubicBezTo>
                  <a:cubicBezTo>
                    <a:pt x="41" y="140"/>
                    <a:pt x="37" y="144"/>
                    <a:pt x="32" y="149"/>
                  </a:cubicBezTo>
                  <a:cubicBezTo>
                    <a:pt x="32" y="149"/>
                    <a:pt x="32" y="148"/>
                    <a:pt x="32" y="148"/>
                  </a:cubicBezTo>
                  <a:cubicBezTo>
                    <a:pt x="26" y="147"/>
                    <a:pt x="20" y="146"/>
                    <a:pt x="14" y="148"/>
                  </a:cubicBezTo>
                  <a:cubicBezTo>
                    <a:pt x="11" y="150"/>
                    <a:pt x="6" y="153"/>
                    <a:pt x="7" y="157"/>
                  </a:cubicBezTo>
                  <a:cubicBezTo>
                    <a:pt x="8" y="160"/>
                    <a:pt x="13" y="161"/>
                    <a:pt x="16" y="161"/>
                  </a:cubicBezTo>
                  <a:cubicBezTo>
                    <a:pt x="20" y="160"/>
                    <a:pt x="23" y="158"/>
                    <a:pt x="27" y="156"/>
                  </a:cubicBezTo>
                  <a:cubicBezTo>
                    <a:pt x="22" y="161"/>
                    <a:pt x="18" y="167"/>
                    <a:pt x="15" y="174"/>
                  </a:cubicBezTo>
                  <a:cubicBezTo>
                    <a:pt x="10" y="175"/>
                    <a:pt x="4" y="177"/>
                    <a:pt x="2" y="183"/>
                  </a:cubicBezTo>
                  <a:cubicBezTo>
                    <a:pt x="0" y="187"/>
                    <a:pt x="2" y="191"/>
                    <a:pt x="6" y="194"/>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3"/>
            <p:cNvSpPr/>
            <p:nvPr/>
          </p:nvSpPr>
          <p:spPr bwMode="auto">
            <a:xfrm>
              <a:off x="2070" y="1979"/>
              <a:ext cx="678" cy="1072"/>
            </a:xfrm>
            <a:custGeom>
              <a:avLst/>
              <a:gdLst>
                <a:gd name="T0" fmla="*/ 113 w 134"/>
                <a:gd name="T1" fmla="*/ 65 h 212"/>
                <a:gd name="T2" fmla="*/ 99 w 134"/>
                <a:gd name="T3" fmla="*/ 60 h 212"/>
                <a:gd name="T4" fmla="*/ 90 w 134"/>
                <a:gd name="T5" fmla="*/ 79 h 212"/>
                <a:gd name="T6" fmla="*/ 78 w 134"/>
                <a:gd name="T7" fmla="*/ 70 h 212"/>
                <a:gd name="T8" fmla="*/ 63 w 134"/>
                <a:gd name="T9" fmla="*/ 86 h 212"/>
                <a:gd name="T10" fmla="*/ 55 w 134"/>
                <a:gd name="T11" fmla="*/ 87 h 212"/>
                <a:gd name="T12" fmla="*/ 64 w 134"/>
                <a:gd name="T13" fmla="*/ 62 h 212"/>
                <a:gd name="T14" fmla="*/ 71 w 134"/>
                <a:gd name="T15" fmla="*/ 46 h 212"/>
                <a:gd name="T16" fmla="*/ 84 w 134"/>
                <a:gd name="T17" fmla="*/ 37 h 212"/>
                <a:gd name="T18" fmla="*/ 71 w 134"/>
                <a:gd name="T19" fmla="*/ 43 h 212"/>
                <a:gd name="T20" fmla="*/ 64 w 134"/>
                <a:gd name="T21" fmla="*/ 51 h 212"/>
                <a:gd name="T22" fmla="*/ 60 w 134"/>
                <a:gd name="T23" fmla="*/ 65 h 212"/>
                <a:gd name="T24" fmla="*/ 53 w 134"/>
                <a:gd name="T25" fmla="*/ 72 h 212"/>
                <a:gd name="T26" fmla="*/ 45 w 134"/>
                <a:gd name="T27" fmla="*/ 113 h 212"/>
                <a:gd name="T28" fmla="*/ 40 w 134"/>
                <a:gd name="T29" fmla="*/ 55 h 212"/>
                <a:gd name="T30" fmla="*/ 47 w 134"/>
                <a:gd name="T31" fmla="*/ 41 h 212"/>
                <a:gd name="T32" fmla="*/ 35 w 134"/>
                <a:gd name="T33" fmla="*/ 37 h 212"/>
                <a:gd name="T34" fmla="*/ 39 w 134"/>
                <a:gd name="T35" fmla="*/ 22 h 212"/>
                <a:gd name="T36" fmla="*/ 37 w 134"/>
                <a:gd name="T37" fmla="*/ 6 h 212"/>
                <a:gd name="T38" fmla="*/ 33 w 134"/>
                <a:gd name="T39" fmla="*/ 35 h 212"/>
                <a:gd name="T40" fmla="*/ 22 w 134"/>
                <a:gd name="T41" fmla="*/ 33 h 212"/>
                <a:gd name="T42" fmla="*/ 32 w 134"/>
                <a:gd name="T43" fmla="*/ 41 h 212"/>
                <a:gd name="T44" fmla="*/ 17 w 134"/>
                <a:gd name="T45" fmla="*/ 50 h 212"/>
                <a:gd name="T46" fmla="*/ 33 w 134"/>
                <a:gd name="T47" fmla="*/ 71 h 212"/>
                <a:gd name="T48" fmla="*/ 21 w 134"/>
                <a:gd name="T49" fmla="*/ 81 h 212"/>
                <a:gd name="T50" fmla="*/ 44 w 134"/>
                <a:gd name="T51" fmla="*/ 115 h 212"/>
                <a:gd name="T52" fmla="*/ 36 w 134"/>
                <a:gd name="T53" fmla="*/ 117 h 212"/>
                <a:gd name="T54" fmla="*/ 38 w 134"/>
                <a:gd name="T55" fmla="*/ 131 h 212"/>
                <a:gd name="T56" fmla="*/ 24 w 134"/>
                <a:gd name="T57" fmla="*/ 145 h 212"/>
                <a:gd name="T58" fmla="*/ 29 w 134"/>
                <a:gd name="T59" fmla="*/ 129 h 212"/>
                <a:gd name="T60" fmla="*/ 16 w 134"/>
                <a:gd name="T61" fmla="*/ 136 h 212"/>
                <a:gd name="T62" fmla="*/ 4 w 134"/>
                <a:gd name="T63" fmla="*/ 133 h 212"/>
                <a:gd name="T64" fmla="*/ 14 w 134"/>
                <a:gd name="T65" fmla="*/ 137 h 212"/>
                <a:gd name="T66" fmla="*/ 25 w 134"/>
                <a:gd name="T67" fmla="*/ 150 h 212"/>
                <a:gd name="T68" fmla="*/ 16 w 134"/>
                <a:gd name="T69" fmla="*/ 157 h 212"/>
                <a:gd name="T70" fmla="*/ 34 w 134"/>
                <a:gd name="T71" fmla="*/ 179 h 212"/>
                <a:gd name="T72" fmla="*/ 18 w 134"/>
                <a:gd name="T73" fmla="*/ 170 h 212"/>
                <a:gd name="T74" fmla="*/ 34 w 134"/>
                <a:gd name="T75" fmla="*/ 183 h 212"/>
                <a:gd name="T76" fmla="*/ 36 w 134"/>
                <a:gd name="T77" fmla="*/ 183 h 212"/>
                <a:gd name="T78" fmla="*/ 36 w 134"/>
                <a:gd name="T79" fmla="*/ 180 h 212"/>
                <a:gd name="T80" fmla="*/ 48 w 134"/>
                <a:gd name="T81" fmla="*/ 162 h 212"/>
                <a:gd name="T82" fmla="*/ 54 w 134"/>
                <a:gd name="T83" fmla="*/ 157 h 212"/>
                <a:gd name="T84" fmla="*/ 76 w 134"/>
                <a:gd name="T85" fmla="*/ 143 h 212"/>
                <a:gd name="T86" fmla="*/ 97 w 134"/>
                <a:gd name="T87" fmla="*/ 143 h 212"/>
                <a:gd name="T88" fmla="*/ 75 w 134"/>
                <a:gd name="T89" fmla="*/ 125 h 212"/>
                <a:gd name="T90" fmla="*/ 54 w 134"/>
                <a:gd name="T91" fmla="*/ 155 h 212"/>
                <a:gd name="T92" fmla="*/ 44 w 134"/>
                <a:gd name="T93" fmla="*/ 155 h 212"/>
                <a:gd name="T94" fmla="*/ 37 w 134"/>
                <a:gd name="T95" fmla="*/ 174 h 212"/>
                <a:gd name="T96" fmla="*/ 53 w 134"/>
                <a:gd name="T97" fmla="*/ 134 h 212"/>
                <a:gd name="T98" fmla="*/ 43 w 134"/>
                <a:gd name="T99" fmla="*/ 128 h 212"/>
                <a:gd name="T100" fmla="*/ 60 w 134"/>
                <a:gd name="T101" fmla="*/ 116 h 212"/>
                <a:gd name="T102" fmla="*/ 48 w 134"/>
                <a:gd name="T103" fmla="*/ 110 h 212"/>
                <a:gd name="T104" fmla="*/ 63 w 134"/>
                <a:gd name="T105" fmla="*/ 88 h 212"/>
                <a:gd name="T106" fmla="*/ 85 w 134"/>
                <a:gd name="T107" fmla="*/ 97 h 212"/>
                <a:gd name="T108" fmla="*/ 90 w 134"/>
                <a:gd name="T109" fmla="*/ 81 h 212"/>
                <a:gd name="T110" fmla="*/ 116 w 134"/>
                <a:gd name="T111" fmla="*/ 84 h 212"/>
                <a:gd name="T112" fmla="*/ 115 w 134"/>
                <a:gd name="T113" fmla="*/ 6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4" h="212">
                  <a:moveTo>
                    <a:pt x="132" y="52"/>
                  </a:moveTo>
                  <a:cubicBezTo>
                    <a:pt x="125" y="43"/>
                    <a:pt x="112" y="57"/>
                    <a:pt x="113" y="65"/>
                  </a:cubicBezTo>
                  <a:cubicBezTo>
                    <a:pt x="113" y="65"/>
                    <a:pt x="113" y="65"/>
                    <a:pt x="113" y="65"/>
                  </a:cubicBezTo>
                  <a:cubicBezTo>
                    <a:pt x="109" y="68"/>
                    <a:pt x="105" y="71"/>
                    <a:pt x="100" y="74"/>
                  </a:cubicBezTo>
                  <a:cubicBezTo>
                    <a:pt x="101" y="73"/>
                    <a:pt x="101" y="72"/>
                    <a:pt x="102" y="71"/>
                  </a:cubicBezTo>
                  <a:cubicBezTo>
                    <a:pt x="102" y="67"/>
                    <a:pt x="102" y="62"/>
                    <a:pt x="99" y="60"/>
                  </a:cubicBezTo>
                  <a:cubicBezTo>
                    <a:pt x="95" y="58"/>
                    <a:pt x="92" y="61"/>
                    <a:pt x="91" y="64"/>
                  </a:cubicBezTo>
                  <a:cubicBezTo>
                    <a:pt x="89" y="69"/>
                    <a:pt x="88" y="74"/>
                    <a:pt x="90" y="79"/>
                  </a:cubicBezTo>
                  <a:cubicBezTo>
                    <a:pt x="90" y="79"/>
                    <a:pt x="90" y="79"/>
                    <a:pt x="90" y="79"/>
                  </a:cubicBezTo>
                  <a:cubicBezTo>
                    <a:pt x="84" y="81"/>
                    <a:pt x="78" y="83"/>
                    <a:pt x="72" y="84"/>
                  </a:cubicBezTo>
                  <a:cubicBezTo>
                    <a:pt x="75" y="83"/>
                    <a:pt x="77" y="81"/>
                    <a:pt x="79" y="79"/>
                  </a:cubicBezTo>
                  <a:cubicBezTo>
                    <a:pt x="81" y="77"/>
                    <a:pt x="82" y="72"/>
                    <a:pt x="78" y="70"/>
                  </a:cubicBezTo>
                  <a:cubicBezTo>
                    <a:pt x="75" y="69"/>
                    <a:pt x="71" y="73"/>
                    <a:pt x="69" y="75"/>
                  </a:cubicBezTo>
                  <a:cubicBezTo>
                    <a:pt x="66" y="78"/>
                    <a:pt x="64" y="81"/>
                    <a:pt x="64" y="85"/>
                  </a:cubicBezTo>
                  <a:cubicBezTo>
                    <a:pt x="64" y="85"/>
                    <a:pt x="63" y="86"/>
                    <a:pt x="63" y="86"/>
                  </a:cubicBezTo>
                  <a:cubicBezTo>
                    <a:pt x="61" y="86"/>
                    <a:pt x="58" y="87"/>
                    <a:pt x="56" y="87"/>
                  </a:cubicBezTo>
                  <a:cubicBezTo>
                    <a:pt x="56" y="87"/>
                    <a:pt x="56" y="87"/>
                    <a:pt x="56" y="87"/>
                  </a:cubicBezTo>
                  <a:cubicBezTo>
                    <a:pt x="56" y="87"/>
                    <a:pt x="55" y="87"/>
                    <a:pt x="55" y="87"/>
                  </a:cubicBezTo>
                  <a:cubicBezTo>
                    <a:pt x="57" y="80"/>
                    <a:pt x="60" y="73"/>
                    <a:pt x="63" y="67"/>
                  </a:cubicBezTo>
                  <a:cubicBezTo>
                    <a:pt x="68" y="68"/>
                    <a:pt x="85" y="68"/>
                    <a:pt x="82" y="58"/>
                  </a:cubicBezTo>
                  <a:cubicBezTo>
                    <a:pt x="79" y="51"/>
                    <a:pt x="69" y="58"/>
                    <a:pt x="64" y="62"/>
                  </a:cubicBezTo>
                  <a:cubicBezTo>
                    <a:pt x="67" y="57"/>
                    <a:pt x="69" y="51"/>
                    <a:pt x="71" y="45"/>
                  </a:cubicBezTo>
                  <a:cubicBezTo>
                    <a:pt x="71" y="45"/>
                    <a:pt x="71" y="46"/>
                    <a:pt x="71" y="46"/>
                  </a:cubicBezTo>
                  <a:cubicBezTo>
                    <a:pt x="71" y="46"/>
                    <a:pt x="71" y="46"/>
                    <a:pt x="71" y="46"/>
                  </a:cubicBezTo>
                  <a:cubicBezTo>
                    <a:pt x="71" y="47"/>
                    <a:pt x="72" y="48"/>
                    <a:pt x="73" y="47"/>
                  </a:cubicBezTo>
                  <a:cubicBezTo>
                    <a:pt x="73" y="46"/>
                    <a:pt x="73" y="46"/>
                    <a:pt x="74" y="45"/>
                  </a:cubicBezTo>
                  <a:cubicBezTo>
                    <a:pt x="78" y="44"/>
                    <a:pt x="82" y="42"/>
                    <a:pt x="84" y="37"/>
                  </a:cubicBezTo>
                  <a:cubicBezTo>
                    <a:pt x="86" y="34"/>
                    <a:pt x="86" y="29"/>
                    <a:pt x="82" y="27"/>
                  </a:cubicBezTo>
                  <a:cubicBezTo>
                    <a:pt x="79" y="24"/>
                    <a:pt x="75" y="26"/>
                    <a:pt x="73" y="30"/>
                  </a:cubicBezTo>
                  <a:cubicBezTo>
                    <a:pt x="70" y="34"/>
                    <a:pt x="70" y="38"/>
                    <a:pt x="71" y="43"/>
                  </a:cubicBezTo>
                  <a:cubicBezTo>
                    <a:pt x="71" y="43"/>
                    <a:pt x="71" y="43"/>
                    <a:pt x="71" y="43"/>
                  </a:cubicBezTo>
                  <a:cubicBezTo>
                    <a:pt x="69" y="47"/>
                    <a:pt x="67" y="51"/>
                    <a:pt x="65" y="55"/>
                  </a:cubicBezTo>
                  <a:cubicBezTo>
                    <a:pt x="65" y="53"/>
                    <a:pt x="65" y="52"/>
                    <a:pt x="64" y="51"/>
                  </a:cubicBezTo>
                  <a:cubicBezTo>
                    <a:pt x="64" y="48"/>
                    <a:pt x="62" y="44"/>
                    <a:pt x="58" y="44"/>
                  </a:cubicBezTo>
                  <a:cubicBezTo>
                    <a:pt x="53" y="45"/>
                    <a:pt x="53" y="51"/>
                    <a:pt x="53" y="55"/>
                  </a:cubicBezTo>
                  <a:cubicBezTo>
                    <a:pt x="54" y="59"/>
                    <a:pt x="56" y="63"/>
                    <a:pt x="60" y="65"/>
                  </a:cubicBezTo>
                  <a:cubicBezTo>
                    <a:pt x="60" y="65"/>
                    <a:pt x="60" y="65"/>
                    <a:pt x="60" y="65"/>
                  </a:cubicBezTo>
                  <a:cubicBezTo>
                    <a:pt x="58" y="71"/>
                    <a:pt x="56" y="76"/>
                    <a:pt x="54" y="81"/>
                  </a:cubicBezTo>
                  <a:cubicBezTo>
                    <a:pt x="54" y="78"/>
                    <a:pt x="54" y="74"/>
                    <a:pt x="53" y="72"/>
                  </a:cubicBezTo>
                  <a:cubicBezTo>
                    <a:pt x="51" y="69"/>
                    <a:pt x="47" y="68"/>
                    <a:pt x="45" y="71"/>
                  </a:cubicBezTo>
                  <a:cubicBezTo>
                    <a:pt x="41" y="75"/>
                    <a:pt x="47" y="89"/>
                    <a:pt x="51" y="89"/>
                  </a:cubicBezTo>
                  <a:cubicBezTo>
                    <a:pt x="49" y="97"/>
                    <a:pt x="47" y="105"/>
                    <a:pt x="45" y="113"/>
                  </a:cubicBezTo>
                  <a:cubicBezTo>
                    <a:pt x="41" y="99"/>
                    <a:pt x="37" y="85"/>
                    <a:pt x="35" y="71"/>
                  </a:cubicBezTo>
                  <a:cubicBezTo>
                    <a:pt x="42" y="74"/>
                    <a:pt x="51" y="65"/>
                    <a:pt x="49" y="58"/>
                  </a:cubicBezTo>
                  <a:cubicBezTo>
                    <a:pt x="48" y="54"/>
                    <a:pt x="43" y="54"/>
                    <a:pt x="40" y="55"/>
                  </a:cubicBezTo>
                  <a:cubicBezTo>
                    <a:pt x="37" y="57"/>
                    <a:pt x="36" y="60"/>
                    <a:pt x="34" y="63"/>
                  </a:cubicBezTo>
                  <a:cubicBezTo>
                    <a:pt x="34" y="55"/>
                    <a:pt x="34" y="48"/>
                    <a:pt x="35" y="41"/>
                  </a:cubicBezTo>
                  <a:cubicBezTo>
                    <a:pt x="38" y="43"/>
                    <a:pt x="43" y="42"/>
                    <a:pt x="47" y="41"/>
                  </a:cubicBezTo>
                  <a:cubicBezTo>
                    <a:pt x="50" y="39"/>
                    <a:pt x="54" y="36"/>
                    <a:pt x="52" y="32"/>
                  </a:cubicBezTo>
                  <a:cubicBezTo>
                    <a:pt x="51" y="28"/>
                    <a:pt x="45" y="30"/>
                    <a:pt x="42" y="32"/>
                  </a:cubicBezTo>
                  <a:cubicBezTo>
                    <a:pt x="41" y="32"/>
                    <a:pt x="37" y="34"/>
                    <a:pt x="35" y="37"/>
                  </a:cubicBezTo>
                  <a:cubicBezTo>
                    <a:pt x="36" y="32"/>
                    <a:pt x="37" y="27"/>
                    <a:pt x="38" y="22"/>
                  </a:cubicBezTo>
                  <a:cubicBezTo>
                    <a:pt x="38" y="22"/>
                    <a:pt x="38" y="22"/>
                    <a:pt x="38" y="22"/>
                  </a:cubicBezTo>
                  <a:cubicBezTo>
                    <a:pt x="38" y="22"/>
                    <a:pt x="38" y="22"/>
                    <a:pt x="39" y="22"/>
                  </a:cubicBezTo>
                  <a:cubicBezTo>
                    <a:pt x="43" y="19"/>
                    <a:pt x="46" y="15"/>
                    <a:pt x="48" y="11"/>
                  </a:cubicBezTo>
                  <a:cubicBezTo>
                    <a:pt x="49" y="8"/>
                    <a:pt x="49" y="3"/>
                    <a:pt x="46" y="2"/>
                  </a:cubicBezTo>
                  <a:cubicBezTo>
                    <a:pt x="42" y="0"/>
                    <a:pt x="38" y="3"/>
                    <a:pt x="37" y="6"/>
                  </a:cubicBezTo>
                  <a:cubicBezTo>
                    <a:pt x="35" y="10"/>
                    <a:pt x="35" y="16"/>
                    <a:pt x="36" y="21"/>
                  </a:cubicBezTo>
                  <a:cubicBezTo>
                    <a:pt x="35" y="21"/>
                    <a:pt x="36" y="22"/>
                    <a:pt x="37" y="22"/>
                  </a:cubicBezTo>
                  <a:cubicBezTo>
                    <a:pt x="35" y="27"/>
                    <a:pt x="34" y="31"/>
                    <a:pt x="33" y="35"/>
                  </a:cubicBezTo>
                  <a:cubicBezTo>
                    <a:pt x="33" y="32"/>
                    <a:pt x="32" y="29"/>
                    <a:pt x="31" y="27"/>
                  </a:cubicBezTo>
                  <a:cubicBezTo>
                    <a:pt x="29" y="24"/>
                    <a:pt x="26" y="21"/>
                    <a:pt x="22" y="23"/>
                  </a:cubicBezTo>
                  <a:cubicBezTo>
                    <a:pt x="19" y="25"/>
                    <a:pt x="21" y="30"/>
                    <a:pt x="22" y="33"/>
                  </a:cubicBezTo>
                  <a:cubicBezTo>
                    <a:pt x="24" y="37"/>
                    <a:pt x="28" y="40"/>
                    <a:pt x="32" y="41"/>
                  </a:cubicBezTo>
                  <a:cubicBezTo>
                    <a:pt x="32" y="41"/>
                    <a:pt x="32" y="41"/>
                    <a:pt x="32" y="41"/>
                  </a:cubicBezTo>
                  <a:cubicBezTo>
                    <a:pt x="32" y="41"/>
                    <a:pt x="32" y="41"/>
                    <a:pt x="32" y="41"/>
                  </a:cubicBezTo>
                  <a:cubicBezTo>
                    <a:pt x="31" y="49"/>
                    <a:pt x="31" y="56"/>
                    <a:pt x="32" y="63"/>
                  </a:cubicBezTo>
                  <a:cubicBezTo>
                    <a:pt x="31" y="59"/>
                    <a:pt x="29" y="54"/>
                    <a:pt x="26" y="51"/>
                  </a:cubicBezTo>
                  <a:cubicBezTo>
                    <a:pt x="24" y="49"/>
                    <a:pt x="20" y="47"/>
                    <a:pt x="17" y="50"/>
                  </a:cubicBezTo>
                  <a:cubicBezTo>
                    <a:pt x="14" y="53"/>
                    <a:pt x="18" y="58"/>
                    <a:pt x="20" y="61"/>
                  </a:cubicBezTo>
                  <a:cubicBezTo>
                    <a:pt x="23" y="66"/>
                    <a:pt x="27" y="69"/>
                    <a:pt x="33" y="71"/>
                  </a:cubicBezTo>
                  <a:cubicBezTo>
                    <a:pt x="33" y="71"/>
                    <a:pt x="33" y="71"/>
                    <a:pt x="33" y="71"/>
                  </a:cubicBezTo>
                  <a:cubicBezTo>
                    <a:pt x="34" y="77"/>
                    <a:pt x="35" y="83"/>
                    <a:pt x="36" y="89"/>
                  </a:cubicBezTo>
                  <a:cubicBezTo>
                    <a:pt x="35" y="86"/>
                    <a:pt x="32" y="82"/>
                    <a:pt x="29" y="80"/>
                  </a:cubicBezTo>
                  <a:cubicBezTo>
                    <a:pt x="27" y="79"/>
                    <a:pt x="23" y="78"/>
                    <a:pt x="21" y="81"/>
                  </a:cubicBezTo>
                  <a:cubicBezTo>
                    <a:pt x="19" y="85"/>
                    <a:pt x="22" y="87"/>
                    <a:pt x="25" y="89"/>
                  </a:cubicBezTo>
                  <a:cubicBezTo>
                    <a:pt x="29" y="91"/>
                    <a:pt x="33" y="93"/>
                    <a:pt x="38" y="94"/>
                  </a:cubicBezTo>
                  <a:cubicBezTo>
                    <a:pt x="39" y="101"/>
                    <a:pt x="42" y="108"/>
                    <a:pt x="44" y="115"/>
                  </a:cubicBezTo>
                  <a:cubicBezTo>
                    <a:pt x="43" y="119"/>
                    <a:pt x="43" y="122"/>
                    <a:pt x="42" y="125"/>
                  </a:cubicBezTo>
                  <a:cubicBezTo>
                    <a:pt x="42" y="126"/>
                    <a:pt x="42" y="127"/>
                    <a:pt x="41" y="128"/>
                  </a:cubicBezTo>
                  <a:cubicBezTo>
                    <a:pt x="40" y="124"/>
                    <a:pt x="39" y="120"/>
                    <a:pt x="36" y="117"/>
                  </a:cubicBezTo>
                  <a:cubicBezTo>
                    <a:pt x="33" y="115"/>
                    <a:pt x="29" y="114"/>
                    <a:pt x="27" y="118"/>
                  </a:cubicBezTo>
                  <a:cubicBezTo>
                    <a:pt x="24" y="121"/>
                    <a:pt x="29" y="125"/>
                    <a:pt x="32" y="127"/>
                  </a:cubicBezTo>
                  <a:cubicBezTo>
                    <a:pt x="33" y="128"/>
                    <a:pt x="36" y="131"/>
                    <a:pt x="38" y="131"/>
                  </a:cubicBezTo>
                  <a:cubicBezTo>
                    <a:pt x="39" y="132"/>
                    <a:pt x="40" y="132"/>
                    <a:pt x="40" y="132"/>
                  </a:cubicBezTo>
                  <a:cubicBezTo>
                    <a:pt x="38" y="143"/>
                    <a:pt x="36" y="155"/>
                    <a:pt x="35" y="166"/>
                  </a:cubicBezTo>
                  <a:cubicBezTo>
                    <a:pt x="33" y="159"/>
                    <a:pt x="29" y="151"/>
                    <a:pt x="24" y="145"/>
                  </a:cubicBezTo>
                  <a:cubicBezTo>
                    <a:pt x="24" y="145"/>
                    <a:pt x="24" y="145"/>
                    <a:pt x="24" y="145"/>
                  </a:cubicBezTo>
                  <a:cubicBezTo>
                    <a:pt x="27" y="143"/>
                    <a:pt x="31" y="140"/>
                    <a:pt x="32" y="137"/>
                  </a:cubicBezTo>
                  <a:cubicBezTo>
                    <a:pt x="32" y="134"/>
                    <a:pt x="32" y="130"/>
                    <a:pt x="29" y="129"/>
                  </a:cubicBezTo>
                  <a:cubicBezTo>
                    <a:pt x="26" y="127"/>
                    <a:pt x="22" y="129"/>
                    <a:pt x="21" y="132"/>
                  </a:cubicBezTo>
                  <a:cubicBezTo>
                    <a:pt x="19" y="135"/>
                    <a:pt x="20" y="138"/>
                    <a:pt x="21" y="141"/>
                  </a:cubicBezTo>
                  <a:cubicBezTo>
                    <a:pt x="19" y="139"/>
                    <a:pt x="18" y="137"/>
                    <a:pt x="16" y="136"/>
                  </a:cubicBezTo>
                  <a:cubicBezTo>
                    <a:pt x="15" y="132"/>
                    <a:pt x="14" y="128"/>
                    <a:pt x="11" y="125"/>
                  </a:cubicBezTo>
                  <a:cubicBezTo>
                    <a:pt x="8" y="123"/>
                    <a:pt x="5" y="123"/>
                    <a:pt x="2" y="125"/>
                  </a:cubicBezTo>
                  <a:cubicBezTo>
                    <a:pt x="0" y="128"/>
                    <a:pt x="1" y="131"/>
                    <a:pt x="4" y="133"/>
                  </a:cubicBezTo>
                  <a:cubicBezTo>
                    <a:pt x="6" y="136"/>
                    <a:pt x="10" y="137"/>
                    <a:pt x="13" y="137"/>
                  </a:cubicBezTo>
                  <a:cubicBezTo>
                    <a:pt x="14" y="137"/>
                    <a:pt x="14" y="137"/>
                    <a:pt x="14" y="137"/>
                  </a:cubicBezTo>
                  <a:cubicBezTo>
                    <a:pt x="14" y="137"/>
                    <a:pt x="14" y="137"/>
                    <a:pt x="14" y="137"/>
                  </a:cubicBezTo>
                  <a:cubicBezTo>
                    <a:pt x="14" y="137"/>
                    <a:pt x="14" y="137"/>
                    <a:pt x="14" y="137"/>
                  </a:cubicBezTo>
                  <a:cubicBezTo>
                    <a:pt x="15" y="138"/>
                    <a:pt x="15" y="138"/>
                    <a:pt x="16" y="138"/>
                  </a:cubicBezTo>
                  <a:cubicBezTo>
                    <a:pt x="19" y="142"/>
                    <a:pt x="22" y="146"/>
                    <a:pt x="25" y="150"/>
                  </a:cubicBezTo>
                  <a:cubicBezTo>
                    <a:pt x="23" y="149"/>
                    <a:pt x="20" y="148"/>
                    <a:pt x="18" y="147"/>
                  </a:cubicBezTo>
                  <a:cubicBezTo>
                    <a:pt x="15" y="147"/>
                    <a:pt x="11" y="147"/>
                    <a:pt x="10" y="151"/>
                  </a:cubicBezTo>
                  <a:cubicBezTo>
                    <a:pt x="10" y="154"/>
                    <a:pt x="14" y="156"/>
                    <a:pt x="16" y="157"/>
                  </a:cubicBezTo>
                  <a:cubicBezTo>
                    <a:pt x="20" y="158"/>
                    <a:pt x="25" y="158"/>
                    <a:pt x="28" y="155"/>
                  </a:cubicBezTo>
                  <a:cubicBezTo>
                    <a:pt x="31" y="159"/>
                    <a:pt x="33" y="163"/>
                    <a:pt x="35" y="168"/>
                  </a:cubicBezTo>
                  <a:cubicBezTo>
                    <a:pt x="34" y="171"/>
                    <a:pt x="34" y="175"/>
                    <a:pt x="34" y="179"/>
                  </a:cubicBezTo>
                  <a:cubicBezTo>
                    <a:pt x="33" y="178"/>
                    <a:pt x="33" y="177"/>
                    <a:pt x="32" y="175"/>
                  </a:cubicBezTo>
                  <a:cubicBezTo>
                    <a:pt x="31" y="173"/>
                    <a:pt x="30" y="171"/>
                    <a:pt x="28" y="169"/>
                  </a:cubicBezTo>
                  <a:cubicBezTo>
                    <a:pt x="25" y="167"/>
                    <a:pt x="21" y="167"/>
                    <a:pt x="18" y="170"/>
                  </a:cubicBezTo>
                  <a:cubicBezTo>
                    <a:pt x="15" y="173"/>
                    <a:pt x="18" y="178"/>
                    <a:pt x="21" y="180"/>
                  </a:cubicBezTo>
                  <a:cubicBezTo>
                    <a:pt x="25" y="182"/>
                    <a:pt x="29" y="184"/>
                    <a:pt x="34" y="183"/>
                  </a:cubicBezTo>
                  <a:cubicBezTo>
                    <a:pt x="34" y="183"/>
                    <a:pt x="34" y="183"/>
                    <a:pt x="34" y="183"/>
                  </a:cubicBezTo>
                  <a:cubicBezTo>
                    <a:pt x="33" y="193"/>
                    <a:pt x="33" y="202"/>
                    <a:pt x="34" y="211"/>
                  </a:cubicBezTo>
                  <a:cubicBezTo>
                    <a:pt x="34" y="212"/>
                    <a:pt x="35" y="212"/>
                    <a:pt x="35" y="211"/>
                  </a:cubicBezTo>
                  <a:cubicBezTo>
                    <a:pt x="36" y="202"/>
                    <a:pt x="36" y="193"/>
                    <a:pt x="36" y="183"/>
                  </a:cubicBezTo>
                  <a:cubicBezTo>
                    <a:pt x="41" y="186"/>
                    <a:pt x="57" y="189"/>
                    <a:pt x="56" y="180"/>
                  </a:cubicBezTo>
                  <a:cubicBezTo>
                    <a:pt x="55" y="177"/>
                    <a:pt x="51" y="175"/>
                    <a:pt x="48" y="175"/>
                  </a:cubicBezTo>
                  <a:cubicBezTo>
                    <a:pt x="43" y="175"/>
                    <a:pt x="40" y="178"/>
                    <a:pt x="36" y="180"/>
                  </a:cubicBezTo>
                  <a:cubicBezTo>
                    <a:pt x="36" y="179"/>
                    <a:pt x="37" y="178"/>
                    <a:pt x="37" y="177"/>
                  </a:cubicBezTo>
                  <a:cubicBezTo>
                    <a:pt x="37" y="177"/>
                    <a:pt x="37" y="177"/>
                    <a:pt x="37" y="177"/>
                  </a:cubicBezTo>
                  <a:cubicBezTo>
                    <a:pt x="39" y="171"/>
                    <a:pt x="44" y="166"/>
                    <a:pt x="48" y="162"/>
                  </a:cubicBezTo>
                  <a:cubicBezTo>
                    <a:pt x="49" y="163"/>
                    <a:pt x="49" y="163"/>
                    <a:pt x="50" y="162"/>
                  </a:cubicBezTo>
                  <a:cubicBezTo>
                    <a:pt x="55" y="166"/>
                    <a:pt x="69" y="170"/>
                    <a:pt x="70" y="161"/>
                  </a:cubicBezTo>
                  <a:cubicBezTo>
                    <a:pt x="71" y="153"/>
                    <a:pt x="61" y="155"/>
                    <a:pt x="54" y="157"/>
                  </a:cubicBezTo>
                  <a:cubicBezTo>
                    <a:pt x="55" y="157"/>
                    <a:pt x="56" y="156"/>
                    <a:pt x="56" y="156"/>
                  </a:cubicBezTo>
                  <a:cubicBezTo>
                    <a:pt x="62" y="151"/>
                    <a:pt x="69" y="147"/>
                    <a:pt x="75" y="143"/>
                  </a:cubicBezTo>
                  <a:cubicBezTo>
                    <a:pt x="76" y="143"/>
                    <a:pt x="76" y="143"/>
                    <a:pt x="76" y="143"/>
                  </a:cubicBezTo>
                  <a:cubicBezTo>
                    <a:pt x="76" y="143"/>
                    <a:pt x="76" y="143"/>
                    <a:pt x="77" y="143"/>
                  </a:cubicBezTo>
                  <a:cubicBezTo>
                    <a:pt x="79" y="146"/>
                    <a:pt x="83" y="148"/>
                    <a:pt x="87" y="148"/>
                  </a:cubicBezTo>
                  <a:cubicBezTo>
                    <a:pt x="90" y="148"/>
                    <a:pt x="96" y="147"/>
                    <a:pt x="97" y="143"/>
                  </a:cubicBezTo>
                  <a:cubicBezTo>
                    <a:pt x="99" y="140"/>
                    <a:pt x="96" y="136"/>
                    <a:pt x="93" y="136"/>
                  </a:cubicBezTo>
                  <a:cubicBezTo>
                    <a:pt x="89" y="135"/>
                    <a:pt x="85" y="136"/>
                    <a:pt x="81" y="138"/>
                  </a:cubicBezTo>
                  <a:cubicBezTo>
                    <a:pt x="83" y="134"/>
                    <a:pt x="80" y="127"/>
                    <a:pt x="75" y="125"/>
                  </a:cubicBezTo>
                  <a:cubicBezTo>
                    <a:pt x="71" y="124"/>
                    <a:pt x="68" y="128"/>
                    <a:pt x="67" y="132"/>
                  </a:cubicBezTo>
                  <a:cubicBezTo>
                    <a:pt x="65" y="136"/>
                    <a:pt x="66" y="141"/>
                    <a:pt x="68" y="145"/>
                  </a:cubicBezTo>
                  <a:cubicBezTo>
                    <a:pt x="63" y="148"/>
                    <a:pt x="58" y="151"/>
                    <a:pt x="54" y="155"/>
                  </a:cubicBezTo>
                  <a:cubicBezTo>
                    <a:pt x="55" y="152"/>
                    <a:pt x="56" y="149"/>
                    <a:pt x="55" y="146"/>
                  </a:cubicBezTo>
                  <a:cubicBezTo>
                    <a:pt x="54" y="143"/>
                    <a:pt x="51" y="139"/>
                    <a:pt x="47" y="142"/>
                  </a:cubicBezTo>
                  <a:cubicBezTo>
                    <a:pt x="42" y="144"/>
                    <a:pt x="44" y="151"/>
                    <a:pt x="44" y="155"/>
                  </a:cubicBezTo>
                  <a:cubicBezTo>
                    <a:pt x="45" y="157"/>
                    <a:pt x="45" y="160"/>
                    <a:pt x="47" y="161"/>
                  </a:cubicBezTo>
                  <a:cubicBezTo>
                    <a:pt x="47" y="161"/>
                    <a:pt x="47" y="161"/>
                    <a:pt x="47" y="161"/>
                  </a:cubicBezTo>
                  <a:cubicBezTo>
                    <a:pt x="42" y="165"/>
                    <a:pt x="38" y="169"/>
                    <a:pt x="37" y="174"/>
                  </a:cubicBezTo>
                  <a:cubicBezTo>
                    <a:pt x="37" y="172"/>
                    <a:pt x="37" y="171"/>
                    <a:pt x="37" y="169"/>
                  </a:cubicBezTo>
                  <a:cubicBezTo>
                    <a:pt x="38" y="157"/>
                    <a:pt x="40" y="145"/>
                    <a:pt x="42" y="133"/>
                  </a:cubicBezTo>
                  <a:cubicBezTo>
                    <a:pt x="46" y="134"/>
                    <a:pt x="50" y="135"/>
                    <a:pt x="53" y="134"/>
                  </a:cubicBezTo>
                  <a:cubicBezTo>
                    <a:pt x="56" y="133"/>
                    <a:pt x="61" y="131"/>
                    <a:pt x="61" y="127"/>
                  </a:cubicBezTo>
                  <a:cubicBezTo>
                    <a:pt x="61" y="123"/>
                    <a:pt x="57" y="122"/>
                    <a:pt x="54" y="122"/>
                  </a:cubicBezTo>
                  <a:cubicBezTo>
                    <a:pt x="50" y="122"/>
                    <a:pt x="47" y="125"/>
                    <a:pt x="43" y="128"/>
                  </a:cubicBezTo>
                  <a:cubicBezTo>
                    <a:pt x="44" y="127"/>
                    <a:pt x="44" y="127"/>
                    <a:pt x="44" y="126"/>
                  </a:cubicBezTo>
                  <a:cubicBezTo>
                    <a:pt x="45" y="122"/>
                    <a:pt x="46" y="118"/>
                    <a:pt x="47" y="114"/>
                  </a:cubicBezTo>
                  <a:cubicBezTo>
                    <a:pt x="51" y="116"/>
                    <a:pt x="56" y="118"/>
                    <a:pt x="60" y="116"/>
                  </a:cubicBezTo>
                  <a:cubicBezTo>
                    <a:pt x="63" y="115"/>
                    <a:pt x="65" y="112"/>
                    <a:pt x="63" y="109"/>
                  </a:cubicBezTo>
                  <a:cubicBezTo>
                    <a:pt x="62" y="105"/>
                    <a:pt x="58" y="105"/>
                    <a:pt x="54" y="106"/>
                  </a:cubicBezTo>
                  <a:cubicBezTo>
                    <a:pt x="52" y="107"/>
                    <a:pt x="50" y="108"/>
                    <a:pt x="48" y="110"/>
                  </a:cubicBezTo>
                  <a:cubicBezTo>
                    <a:pt x="50" y="103"/>
                    <a:pt x="52" y="96"/>
                    <a:pt x="54" y="88"/>
                  </a:cubicBezTo>
                  <a:cubicBezTo>
                    <a:pt x="56" y="89"/>
                    <a:pt x="57" y="89"/>
                    <a:pt x="58" y="88"/>
                  </a:cubicBezTo>
                  <a:cubicBezTo>
                    <a:pt x="60" y="88"/>
                    <a:pt x="61" y="88"/>
                    <a:pt x="63" y="88"/>
                  </a:cubicBezTo>
                  <a:cubicBezTo>
                    <a:pt x="63" y="88"/>
                    <a:pt x="62" y="89"/>
                    <a:pt x="63" y="89"/>
                  </a:cubicBezTo>
                  <a:cubicBezTo>
                    <a:pt x="65" y="93"/>
                    <a:pt x="69" y="97"/>
                    <a:pt x="73" y="98"/>
                  </a:cubicBezTo>
                  <a:cubicBezTo>
                    <a:pt x="76" y="100"/>
                    <a:pt x="82" y="101"/>
                    <a:pt x="85" y="97"/>
                  </a:cubicBezTo>
                  <a:cubicBezTo>
                    <a:pt x="88" y="94"/>
                    <a:pt x="83" y="91"/>
                    <a:pt x="80" y="89"/>
                  </a:cubicBezTo>
                  <a:cubicBezTo>
                    <a:pt x="78" y="88"/>
                    <a:pt x="76" y="87"/>
                    <a:pt x="74" y="86"/>
                  </a:cubicBezTo>
                  <a:cubicBezTo>
                    <a:pt x="79" y="85"/>
                    <a:pt x="85" y="83"/>
                    <a:pt x="90" y="81"/>
                  </a:cubicBezTo>
                  <a:cubicBezTo>
                    <a:pt x="91" y="81"/>
                    <a:pt x="91" y="81"/>
                    <a:pt x="91" y="82"/>
                  </a:cubicBezTo>
                  <a:cubicBezTo>
                    <a:pt x="95" y="85"/>
                    <a:pt x="101" y="89"/>
                    <a:pt x="107" y="89"/>
                  </a:cubicBezTo>
                  <a:cubicBezTo>
                    <a:pt x="110" y="89"/>
                    <a:pt x="115" y="88"/>
                    <a:pt x="116" y="84"/>
                  </a:cubicBezTo>
                  <a:cubicBezTo>
                    <a:pt x="116" y="80"/>
                    <a:pt x="113" y="78"/>
                    <a:pt x="110" y="77"/>
                  </a:cubicBezTo>
                  <a:cubicBezTo>
                    <a:pt x="106" y="76"/>
                    <a:pt x="102" y="76"/>
                    <a:pt x="98" y="77"/>
                  </a:cubicBezTo>
                  <a:cubicBezTo>
                    <a:pt x="104" y="74"/>
                    <a:pt x="110" y="70"/>
                    <a:pt x="115" y="66"/>
                  </a:cubicBezTo>
                  <a:cubicBezTo>
                    <a:pt x="121" y="67"/>
                    <a:pt x="127" y="67"/>
                    <a:pt x="131" y="63"/>
                  </a:cubicBezTo>
                  <a:cubicBezTo>
                    <a:pt x="133" y="60"/>
                    <a:pt x="134" y="56"/>
                    <a:pt x="132" y="52"/>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4"/>
            <p:cNvSpPr/>
            <p:nvPr/>
          </p:nvSpPr>
          <p:spPr bwMode="auto">
            <a:xfrm>
              <a:off x="2323" y="2818"/>
              <a:ext cx="1194" cy="461"/>
            </a:xfrm>
            <a:custGeom>
              <a:avLst/>
              <a:gdLst>
                <a:gd name="T0" fmla="*/ 207 w 236"/>
                <a:gd name="T1" fmla="*/ 23 h 91"/>
                <a:gd name="T2" fmla="*/ 235 w 236"/>
                <a:gd name="T3" fmla="*/ 1 h 91"/>
                <a:gd name="T4" fmla="*/ 218 w 236"/>
                <a:gd name="T5" fmla="*/ 13 h 91"/>
                <a:gd name="T6" fmla="*/ 227 w 236"/>
                <a:gd name="T7" fmla="*/ 13 h 91"/>
                <a:gd name="T8" fmla="*/ 221 w 236"/>
                <a:gd name="T9" fmla="*/ 17 h 91"/>
                <a:gd name="T10" fmla="*/ 207 w 236"/>
                <a:gd name="T11" fmla="*/ 26 h 91"/>
                <a:gd name="T12" fmla="*/ 211 w 236"/>
                <a:gd name="T13" fmla="*/ 31 h 91"/>
                <a:gd name="T14" fmla="*/ 204 w 236"/>
                <a:gd name="T15" fmla="*/ 29 h 91"/>
                <a:gd name="T16" fmla="*/ 203 w 236"/>
                <a:gd name="T17" fmla="*/ 40 h 91"/>
                <a:gd name="T18" fmla="*/ 212 w 236"/>
                <a:gd name="T19" fmla="*/ 45 h 91"/>
                <a:gd name="T20" fmla="*/ 190 w 236"/>
                <a:gd name="T21" fmla="*/ 42 h 91"/>
                <a:gd name="T22" fmla="*/ 192 w 236"/>
                <a:gd name="T23" fmla="*/ 59 h 91"/>
                <a:gd name="T24" fmla="*/ 157 w 236"/>
                <a:gd name="T25" fmla="*/ 61 h 91"/>
                <a:gd name="T26" fmla="*/ 172 w 236"/>
                <a:gd name="T27" fmla="*/ 71 h 91"/>
                <a:gd name="T28" fmla="*/ 154 w 236"/>
                <a:gd name="T29" fmla="*/ 62 h 91"/>
                <a:gd name="T30" fmla="*/ 147 w 236"/>
                <a:gd name="T31" fmla="*/ 65 h 91"/>
                <a:gd name="T32" fmla="*/ 149 w 236"/>
                <a:gd name="T33" fmla="*/ 82 h 91"/>
                <a:gd name="T34" fmla="*/ 130 w 236"/>
                <a:gd name="T35" fmla="*/ 70 h 91"/>
                <a:gd name="T36" fmla="*/ 124 w 236"/>
                <a:gd name="T37" fmla="*/ 78 h 91"/>
                <a:gd name="T38" fmla="*/ 129 w 236"/>
                <a:gd name="T39" fmla="*/ 86 h 91"/>
                <a:gd name="T40" fmla="*/ 118 w 236"/>
                <a:gd name="T41" fmla="*/ 75 h 91"/>
                <a:gd name="T42" fmla="*/ 108 w 236"/>
                <a:gd name="T43" fmla="*/ 74 h 91"/>
                <a:gd name="T44" fmla="*/ 99 w 236"/>
                <a:gd name="T45" fmla="*/ 90 h 91"/>
                <a:gd name="T46" fmla="*/ 71 w 236"/>
                <a:gd name="T47" fmla="*/ 73 h 91"/>
                <a:gd name="T48" fmla="*/ 75 w 236"/>
                <a:gd name="T49" fmla="*/ 79 h 91"/>
                <a:gd name="T50" fmla="*/ 77 w 236"/>
                <a:gd name="T51" fmla="*/ 88 h 91"/>
                <a:gd name="T52" fmla="*/ 74 w 236"/>
                <a:gd name="T53" fmla="*/ 79 h 91"/>
                <a:gd name="T54" fmla="*/ 51 w 236"/>
                <a:gd name="T55" fmla="*/ 69 h 91"/>
                <a:gd name="T56" fmla="*/ 46 w 236"/>
                <a:gd name="T57" fmla="*/ 68 h 91"/>
                <a:gd name="T58" fmla="*/ 38 w 236"/>
                <a:gd name="T59" fmla="*/ 68 h 91"/>
                <a:gd name="T60" fmla="*/ 41 w 236"/>
                <a:gd name="T61" fmla="*/ 72 h 91"/>
                <a:gd name="T62" fmla="*/ 31 w 236"/>
                <a:gd name="T63" fmla="*/ 75 h 91"/>
                <a:gd name="T64" fmla="*/ 36 w 236"/>
                <a:gd name="T65" fmla="*/ 64 h 91"/>
                <a:gd name="T66" fmla="*/ 29 w 236"/>
                <a:gd name="T67" fmla="*/ 61 h 91"/>
                <a:gd name="T68" fmla="*/ 32 w 236"/>
                <a:gd name="T69" fmla="*/ 62 h 91"/>
                <a:gd name="T70" fmla="*/ 46 w 236"/>
                <a:gd name="T71" fmla="*/ 66 h 91"/>
                <a:gd name="T72" fmla="*/ 54 w 236"/>
                <a:gd name="T73" fmla="*/ 55 h 91"/>
                <a:gd name="T74" fmla="*/ 56 w 236"/>
                <a:gd name="T75" fmla="*/ 61 h 91"/>
                <a:gd name="T76" fmla="*/ 49 w 236"/>
                <a:gd name="T77" fmla="*/ 67 h 91"/>
                <a:gd name="T78" fmla="*/ 66 w 236"/>
                <a:gd name="T79" fmla="*/ 60 h 91"/>
                <a:gd name="T80" fmla="*/ 64 w 236"/>
                <a:gd name="T81" fmla="*/ 70 h 91"/>
                <a:gd name="T82" fmla="*/ 97 w 236"/>
                <a:gd name="T83" fmla="*/ 69 h 91"/>
                <a:gd name="T84" fmla="*/ 104 w 236"/>
                <a:gd name="T85" fmla="*/ 58 h 91"/>
                <a:gd name="T86" fmla="*/ 101 w 236"/>
                <a:gd name="T87" fmla="*/ 65 h 91"/>
                <a:gd name="T88" fmla="*/ 94 w 236"/>
                <a:gd name="T89" fmla="*/ 73 h 91"/>
                <a:gd name="T90" fmla="*/ 123 w 236"/>
                <a:gd name="T91" fmla="*/ 57 h 91"/>
                <a:gd name="T92" fmla="*/ 133 w 236"/>
                <a:gd name="T93" fmla="*/ 68 h 91"/>
                <a:gd name="T94" fmla="*/ 140 w 236"/>
                <a:gd name="T95" fmla="*/ 59 h 91"/>
                <a:gd name="T96" fmla="*/ 147 w 236"/>
                <a:gd name="T97" fmla="*/ 56 h 91"/>
                <a:gd name="T98" fmla="*/ 136 w 236"/>
                <a:gd name="T99" fmla="*/ 67 h 91"/>
                <a:gd name="T100" fmla="*/ 165 w 236"/>
                <a:gd name="T101" fmla="*/ 39 h 91"/>
                <a:gd name="T102" fmla="*/ 173 w 236"/>
                <a:gd name="T103" fmla="*/ 51 h 91"/>
                <a:gd name="T104" fmla="*/ 176 w 236"/>
                <a:gd name="T105" fmla="*/ 43 h 91"/>
                <a:gd name="T106" fmla="*/ 180 w 236"/>
                <a:gd name="T107" fmla="*/ 37 h 91"/>
                <a:gd name="T108" fmla="*/ 175 w 236"/>
                <a:gd name="T109" fmla="*/ 50 h 91"/>
                <a:gd name="T110" fmla="*/ 195 w 236"/>
                <a:gd name="T111" fmla="*/ 20 h 91"/>
                <a:gd name="T112" fmla="*/ 206 w 236"/>
                <a:gd name="T113" fmla="*/ 25 h 91"/>
                <a:gd name="T114" fmla="*/ 202 w 236"/>
                <a:gd name="T115" fmla="*/ 1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6" h="91">
                  <a:moveTo>
                    <a:pt x="210" y="7"/>
                  </a:moveTo>
                  <a:cubicBezTo>
                    <a:pt x="211" y="9"/>
                    <a:pt x="210" y="13"/>
                    <a:pt x="208" y="14"/>
                  </a:cubicBezTo>
                  <a:cubicBezTo>
                    <a:pt x="209" y="17"/>
                    <a:pt x="208" y="20"/>
                    <a:pt x="207" y="23"/>
                  </a:cubicBezTo>
                  <a:cubicBezTo>
                    <a:pt x="210" y="20"/>
                    <a:pt x="213" y="16"/>
                    <a:pt x="216" y="13"/>
                  </a:cubicBezTo>
                  <a:cubicBezTo>
                    <a:pt x="216" y="13"/>
                    <a:pt x="216" y="12"/>
                    <a:pt x="216" y="12"/>
                  </a:cubicBezTo>
                  <a:cubicBezTo>
                    <a:pt x="219" y="5"/>
                    <a:pt x="227" y="0"/>
                    <a:pt x="235" y="1"/>
                  </a:cubicBezTo>
                  <a:cubicBezTo>
                    <a:pt x="235" y="2"/>
                    <a:pt x="236" y="2"/>
                    <a:pt x="235" y="3"/>
                  </a:cubicBezTo>
                  <a:cubicBezTo>
                    <a:pt x="232" y="9"/>
                    <a:pt x="225" y="13"/>
                    <a:pt x="218" y="13"/>
                  </a:cubicBezTo>
                  <a:cubicBezTo>
                    <a:pt x="218" y="13"/>
                    <a:pt x="218" y="13"/>
                    <a:pt x="218" y="13"/>
                  </a:cubicBezTo>
                  <a:cubicBezTo>
                    <a:pt x="216" y="15"/>
                    <a:pt x="215" y="16"/>
                    <a:pt x="214" y="18"/>
                  </a:cubicBezTo>
                  <a:cubicBezTo>
                    <a:pt x="216" y="17"/>
                    <a:pt x="219" y="16"/>
                    <a:pt x="221" y="16"/>
                  </a:cubicBezTo>
                  <a:cubicBezTo>
                    <a:pt x="222" y="14"/>
                    <a:pt x="226" y="13"/>
                    <a:pt x="227" y="13"/>
                  </a:cubicBezTo>
                  <a:cubicBezTo>
                    <a:pt x="230" y="13"/>
                    <a:pt x="232" y="15"/>
                    <a:pt x="232" y="18"/>
                  </a:cubicBezTo>
                  <a:cubicBezTo>
                    <a:pt x="231" y="21"/>
                    <a:pt x="228" y="23"/>
                    <a:pt x="225" y="23"/>
                  </a:cubicBezTo>
                  <a:cubicBezTo>
                    <a:pt x="223" y="22"/>
                    <a:pt x="220" y="20"/>
                    <a:pt x="221" y="17"/>
                  </a:cubicBezTo>
                  <a:cubicBezTo>
                    <a:pt x="218" y="18"/>
                    <a:pt x="216" y="18"/>
                    <a:pt x="213" y="20"/>
                  </a:cubicBezTo>
                  <a:cubicBezTo>
                    <a:pt x="213" y="20"/>
                    <a:pt x="213" y="20"/>
                    <a:pt x="213" y="20"/>
                  </a:cubicBezTo>
                  <a:cubicBezTo>
                    <a:pt x="211" y="22"/>
                    <a:pt x="209" y="24"/>
                    <a:pt x="207" y="26"/>
                  </a:cubicBezTo>
                  <a:cubicBezTo>
                    <a:pt x="213" y="23"/>
                    <a:pt x="220" y="23"/>
                    <a:pt x="225" y="26"/>
                  </a:cubicBezTo>
                  <a:cubicBezTo>
                    <a:pt x="226" y="26"/>
                    <a:pt x="226" y="27"/>
                    <a:pt x="225" y="27"/>
                  </a:cubicBezTo>
                  <a:cubicBezTo>
                    <a:pt x="221" y="30"/>
                    <a:pt x="216" y="31"/>
                    <a:pt x="211" y="31"/>
                  </a:cubicBezTo>
                  <a:cubicBezTo>
                    <a:pt x="210" y="31"/>
                    <a:pt x="207" y="31"/>
                    <a:pt x="205" y="30"/>
                  </a:cubicBezTo>
                  <a:cubicBezTo>
                    <a:pt x="205" y="30"/>
                    <a:pt x="205" y="30"/>
                    <a:pt x="204" y="30"/>
                  </a:cubicBezTo>
                  <a:cubicBezTo>
                    <a:pt x="204" y="30"/>
                    <a:pt x="204" y="30"/>
                    <a:pt x="204" y="29"/>
                  </a:cubicBezTo>
                  <a:cubicBezTo>
                    <a:pt x="200" y="33"/>
                    <a:pt x="197" y="36"/>
                    <a:pt x="193" y="39"/>
                  </a:cubicBezTo>
                  <a:cubicBezTo>
                    <a:pt x="196" y="38"/>
                    <a:pt x="200" y="39"/>
                    <a:pt x="203" y="40"/>
                  </a:cubicBezTo>
                  <a:cubicBezTo>
                    <a:pt x="203" y="40"/>
                    <a:pt x="203" y="40"/>
                    <a:pt x="203" y="40"/>
                  </a:cubicBezTo>
                  <a:cubicBezTo>
                    <a:pt x="203" y="39"/>
                    <a:pt x="204" y="38"/>
                    <a:pt x="204" y="38"/>
                  </a:cubicBezTo>
                  <a:cubicBezTo>
                    <a:pt x="205" y="36"/>
                    <a:pt x="207" y="36"/>
                    <a:pt x="208" y="36"/>
                  </a:cubicBezTo>
                  <a:cubicBezTo>
                    <a:pt x="212" y="37"/>
                    <a:pt x="213" y="41"/>
                    <a:pt x="212" y="45"/>
                  </a:cubicBezTo>
                  <a:cubicBezTo>
                    <a:pt x="210" y="48"/>
                    <a:pt x="207" y="49"/>
                    <a:pt x="204" y="47"/>
                  </a:cubicBezTo>
                  <a:cubicBezTo>
                    <a:pt x="202" y="46"/>
                    <a:pt x="202" y="43"/>
                    <a:pt x="203" y="41"/>
                  </a:cubicBezTo>
                  <a:cubicBezTo>
                    <a:pt x="198" y="40"/>
                    <a:pt x="194" y="40"/>
                    <a:pt x="190" y="42"/>
                  </a:cubicBezTo>
                  <a:cubicBezTo>
                    <a:pt x="186" y="45"/>
                    <a:pt x="181" y="48"/>
                    <a:pt x="177" y="50"/>
                  </a:cubicBezTo>
                  <a:cubicBezTo>
                    <a:pt x="183" y="50"/>
                    <a:pt x="189" y="53"/>
                    <a:pt x="192" y="58"/>
                  </a:cubicBezTo>
                  <a:cubicBezTo>
                    <a:pt x="192" y="59"/>
                    <a:pt x="192" y="59"/>
                    <a:pt x="192" y="59"/>
                  </a:cubicBezTo>
                  <a:cubicBezTo>
                    <a:pt x="188" y="60"/>
                    <a:pt x="183" y="61"/>
                    <a:pt x="179" y="59"/>
                  </a:cubicBezTo>
                  <a:cubicBezTo>
                    <a:pt x="176" y="59"/>
                    <a:pt x="172" y="57"/>
                    <a:pt x="171" y="54"/>
                  </a:cubicBezTo>
                  <a:cubicBezTo>
                    <a:pt x="166" y="57"/>
                    <a:pt x="162" y="59"/>
                    <a:pt x="157" y="61"/>
                  </a:cubicBezTo>
                  <a:cubicBezTo>
                    <a:pt x="160" y="61"/>
                    <a:pt x="163" y="62"/>
                    <a:pt x="166" y="64"/>
                  </a:cubicBezTo>
                  <a:cubicBezTo>
                    <a:pt x="167" y="63"/>
                    <a:pt x="169" y="62"/>
                    <a:pt x="171" y="63"/>
                  </a:cubicBezTo>
                  <a:cubicBezTo>
                    <a:pt x="173" y="64"/>
                    <a:pt x="174" y="68"/>
                    <a:pt x="172" y="71"/>
                  </a:cubicBezTo>
                  <a:cubicBezTo>
                    <a:pt x="170" y="73"/>
                    <a:pt x="166" y="74"/>
                    <a:pt x="164" y="71"/>
                  </a:cubicBezTo>
                  <a:cubicBezTo>
                    <a:pt x="163" y="70"/>
                    <a:pt x="163" y="66"/>
                    <a:pt x="165" y="65"/>
                  </a:cubicBezTo>
                  <a:cubicBezTo>
                    <a:pt x="162" y="63"/>
                    <a:pt x="158" y="62"/>
                    <a:pt x="154" y="62"/>
                  </a:cubicBezTo>
                  <a:cubicBezTo>
                    <a:pt x="154" y="62"/>
                    <a:pt x="154" y="63"/>
                    <a:pt x="153" y="63"/>
                  </a:cubicBezTo>
                  <a:cubicBezTo>
                    <a:pt x="153" y="63"/>
                    <a:pt x="153" y="63"/>
                    <a:pt x="153" y="63"/>
                  </a:cubicBezTo>
                  <a:cubicBezTo>
                    <a:pt x="151" y="64"/>
                    <a:pt x="149" y="64"/>
                    <a:pt x="147" y="65"/>
                  </a:cubicBezTo>
                  <a:cubicBezTo>
                    <a:pt x="142" y="67"/>
                    <a:pt x="138" y="68"/>
                    <a:pt x="134" y="69"/>
                  </a:cubicBezTo>
                  <a:cubicBezTo>
                    <a:pt x="141" y="70"/>
                    <a:pt x="149" y="75"/>
                    <a:pt x="149" y="81"/>
                  </a:cubicBezTo>
                  <a:cubicBezTo>
                    <a:pt x="149" y="81"/>
                    <a:pt x="149" y="82"/>
                    <a:pt x="149" y="82"/>
                  </a:cubicBezTo>
                  <a:cubicBezTo>
                    <a:pt x="148" y="83"/>
                    <a:pt x="146" y="82"/>
                    <a:pt x="145" y="82"/>
                  </a:cubicBezTo>
                  <a:cubicBezTo>
                    <a:pt x="143" y="81"/>
                    <a:pt x="140" y="80"/>
                    <a:pt x="138" y="79"/>
                  </a:cubicBezTo>
                  <a:cubicBezTo>
                    <a:pt x="134" y="77"/>
                    <a:pt x="131" y="74"/>
                    <a:pt x="130" y="70"/>
                  </a:cubicBezTo>
                  <a:cubicBezTo>
                    <a:pt x="130" y="70"/>
                    <a:pt x="130" y="70"/>
                    <a:pt x="130" y="70"/>
                  </a:cubicBezTo>
                  <a:cubicBezTo>
                    <a:pt x="125" y="71"/>
                    <a:pt x="120" y="72"/>
                    <a:pt x="116" y="73"/>
                  </a:cubicBezTo>
                  <a:cubicBezTo>
                    <a:pt x="119" y="73"/>
                    <a:pt x="123" y="76"/>
                    <a:pt x="124" y="78"/>
                  </a:cubicBezTo>
                  <a:cubicBezTo>
                    <a:pt x="125" y="77"/>
                    <a:pt x="125" y="77"/>
                    <a:pt x="126" y="77"/>
                  </a:cubicBezTo>
                  <a:cubicBezTo>
                    <a:pt x="127" y="76"/>
                    <a:pt x="128" y="77"/>
                    <a:pt x="129" y="78"/>
                  </a:cubicBezTo>
                  <a:cubicBezTo>
                    <a:pt x="132" y="80"/>
                    <a:pt x="131" y="84"/>
                    <a:pt x="129" y="86"/>
                  </a:cubicBezTo>
                  <a:cubicBezTo>
                    <a:pt x="126" y="87"/>
                    <a:pt x="122" y="88"/>
                    <a:pt x="120" y="85"/>
                  </a:cubicBezTo>
                  <a:cubicBezTo>
                    <a:pt x="119" y="82"/>
                    <a:pt x="121" y="80"/>
                    <a:pt x="123" y="78"/>
                  </a:cubicBezTo>
                  <a:cubicBezTo>
                    <a:pt x="121" y="77"/>
                    <a:pt x="120" y="76"/>
                    <a:pt x="118" y="75"/>
                  </a:cubicBezTo>
                  <a:cubicBezTo>
                    <a:pt x="116" y="74"/>
                    <a:pt x="114" y="74"/>
                    <a:pt x="112" y="73"/>
                  </a:cubicBezTo>
                  <a:cubicBezTo>
                    <a:pt x="111" y="73"/>
                    <a:pt x="109" y="74"/>
                    <a:pt x="108" y="74"/>
                  </a:cubicBezTo>
                  <a:cubicBezTo>
                    <a:pt x="108" y="74"/>
                    <a:pt x="108" y="74"/>
                    <a:pt x="108" y="74"/>
                  </a:cubicBezTo>
                  <a:cubicBezTo>
                    <a:pt x="107" y="74"/>
                    <a:pt x="107" y="74"/>
                    <a:pt x="107" y="74"/>
                  </a:cubicBezTo>
                  <a:cubicBezTo>
                    <a:pt x="101" y="74"/>
                    <a:pt x="95" y="74"/>
                    <a:pt x="89" y="74"/>
                  </a:cubicBezTo>
                  <a:cubicBezTo>
                    <a:pt x="95" y="76"/>
                    <a:pt x="100" y="83"/>
                    <a:pt x="99" y="90"/>
                  </a:cubicBezTo>
                  <a:cubicBezTo>
                    <a:pt x="99" y="90"/>
                    <a:pt x="99" y="91"/>
                    <a:pt x="98" y="91"/>
                  </a:cubicBezTo>
                  <a:cubicBezTo>
                    <a:pt x="91" y="88"/>
                    <a:pt x="84" y="82"/>
                    <a:pt x="83" y="74"/>
                  </a:cubicBezTo>
                  <a:cubicBezTo>
                    <a:pt x="79" y="74"/>
                    <a:pt x="75" y="73"/>
                    <a:pt x="71" y="73"/>
                  </a:cubicBezTo>
                  <a:cubicBezTo>
                    <a:pt x="72" y="73"/>
                    <a:pt x="72" y="74"/>
                    <a:pt x="73" y="75"/>
                  </a:cubicBezTo>
                  <a:cubicBezTo>
                    <a:pt x="74" y="76"/>
                    <a:pt x="75" y="77"/>
                    <a:pt x="75" y="79"/>
                  </a:cubicBezTo>
                  <a:cubicBezTo>
                    <a:pt x="75" y="79"/>
                    <a:pt x="75" y="79"/>
                    <a:pt x="75" y="79"/>
                  </a:cubicBezTo>
                  <a:cubicBezTo>
                    <a:pt x="76" y="78"/>
                    <a:pt x="76" y="78"/>
                    <a:pt x="77" y="79"/>
                  </a:cubicBezTo>
                  <a:cubicBezTo>
                    <a:pt x="78" y="78"/>
                    <a:pt x="79" y="79"/>
                    <a:pt x="80" y="80"/>
                  </a:cubicBezTo>
                  <a:cubicBezTo>
                    <a:pt x="82" y="83"/>
                    <a:pt x="80" y="86"/>
                    <a:pt x="77" y="88"/>
                  </a:cubicBezTo>
                  <a:cubicBezTo>
                    <a:pt x="75" y="89"/>
                    <a:pt x="71" y="88"/>
                    <a:pt x="70" y="85"/>
                  </a:cubicBezTo>
                  <a:cubicBezTo>
                    <a:pt x="70" y="83"/>
                    <a:pt x="70" y="82"/>
                    <a:pt x="71" y="81"/>
                  </a:cubicBezTo>
                  <a:cubicBezTo>
                    <a:pt x="72" y="80"/>
                    <a:pt x="73" y="80"/>
                    <a:pt x="74" y="79"/>
                  </a:cubicBezTo>
                  <a:cubicBezTo>
                    <a:pt x="73" y="78"/>
                    <a:pt x="72" y="77"/>
                    <a:pt x="71" y="75"/>
                  </a:cubicBezTo>
                  <a:cubicBezTo>
                    <a:pt x="70" y="74"/>
                    <a:pt x="69" y="73"/>
                    <a:pt x="68" y="73"/>
                  </a:cubicBezTo>
                  <a:cubicBezTo>
                    <a:pt x="62" y="72"/>
                    <a:pt x="57" y="70"/>
                    <a:pt x="51" y="69"/>
                  </a:cubicBezTo>
                  <a:cubicBezTo>
                    <a:pt x="54" y="74"/>
                    <a:pt x="56" y="80"/>
                    <a:pt x="55" y="86"/>
                  </a:cubicBezTo>
                  <a:cubicBezTo>
                    <a:pt x="55" y="86"/>
                    <a:pt x="54" y="87"/>
                    <a:pt x="53" y="86"/>
                  </a:cubicBezTo>
                  <a:cubicBezTo>
                    <a:pt x="48" y="83"/>
                    <a:pt x="44" y="75"/>
                    <a:pt x="46" y="68"/>
                  </a:cubicBezTo>
                  <a:cubicBezTo>
                    <a:pt x="46" y="68"/>
                    <a:pt x="46" y="68"/>
                    <a:pt x="46" y="68"/>
                  </a:cubicBezTo>
                  <a:cubicBezTo>
                    <a:pt x="43" y="67"/>
                    <a:pt x="40" y="66"/>
                    <a:pt x="37" y="65"/>
                  </a:cubicBezTo>
                  <a:cubicBezTo>
                    <a:pt x="37" y="66"/>
                    <a:pt x="38" y="67"/>
                    <a:pt x="38" y="68"/>
                  </a:cubicBezTo>
                  <a:cubicBezTo>
                    <a:pt x="38" y="69"/>
                    <a:pt x="39" y="70"/>
                    <a:pt x="39" y="71"/>
                  </a:cubicBezTo>
                  <a:cubicBezTo>
                    <a:pt x="39" y="71"/>
                    <a:pt x="40" y="71"/>
                    <a:pt x="40" y="72"/>
                  </a:cubicBezTo>
                  <a:cubicBezTo>
                    <a:pt x="40" y="72"/>
                    <a:pt x="40" y="72"/>
                    <a:pt x="41" y="72"/>
                  </a:cubicBezTo>
                  <a:cubicBezTo>
                    <a:pt x="41" y="73"/>
                    <a:pt x="42" y="74"/>
                    <a:pt x="42" y="75"/>
                  </a:cubicBezTo>
                  <a:cubicBezTo>
                    <a:pt x="41" y="78"/>
                    <a:pt x="39" y="80"/>
                    <a:pt x="36" y="80"/>
                  </a:cubicBezTo>
                  <a:cubicBezTo>
                    <a:pt x="34" y="80"/>
                    <a:pt x="31" y="78"/>
                    <a:pt x="31" y="75"/>
                  </a:cubicBezTo>
                  <a:cubicBezTo>
                    <a:pt x="32" y="72"/>
                    <a:pt x="35" y="71"/>
                    <a:pt x="38" y="71"/>
                  </a:cubicBezTo>
                  <a:cubicBezTo>
                    <a:pt x="37" y="70"/>
                    <a:pt x="37" y="69"/>
                    <a:pt x="37" y="68"/>
                  </a:cubicBezTo>
                  <a:cubicBezTo>
                    <a:pt x="37" y="67"/>
                    <a:pt x="36" y="66"/>
                    <a:pt x="36" y="64"/>
                  </a:cubicBezTo>
                  <a:cubicBezTo>
                    <a:pt x="23" y="60"/>
                    <a:pt x="10" y="54"/>
                    <a:pt x="0" y="45"/>
                  </a:cubicBezTo>
                  <a:cubicBezTo>
                    <a:pt x="0" y="45"/>
                    <a:pt x="0" y="45"/>
                    <a:pt x="0" y="45"/>
                  </a:cubicBezTo>
                  <a:cubicBezTo>
                    <a:pt x="9" y="51"/>
                    <a:pt x="19" y="57"/>
                    <a:pt x="29" y="61"/>
                  </a:cubicBezTo>
                  <a:cubicBezTo>
                    <a:pt x="31" y="53"/>
                    <a:pt x="38" y="48"/>
                    <a:pt x="46" y="50"/>
                  </a:cubicBezTo>
                  <a:cubicBezTo>
                    <a:pt x="46" y="51"/>
                    <a:pt x="47" y="51"/>
                    <a:pt x="46" y="52"/>
                  </a:cubicBezTo>
                  <a:cubicBezTo>
                    <a:pt x="43" y="57"/>
                    <a:pt x="38" y="61"/>
                    <a:pt x="32" y="62"/>
                  </a:cubicBezTo>
                  <a:cubicBezTo>
                    <a:pt x="36" y="63"/>
                    <a:pt x="40" y="65"/>
                    <a:pt x="45" y="66"/>
                  </a:cubicBezTo>
                  <a:cubicBezTo>
                    <a:pt x="45" y="66"/>
                    <a:pt x="46" y="66"/>
                    <a:pt x="46" y="66"/>
                  </a:cubicBezTo>
                  <a:cubicBezTo>
                    <a:pt x="46" y="66"/>
                    <a:pt x="46" y="66"/>
                    <a:pt x="46" y="66"/>
                  </a:cubicBezTo>
                  <a:cubicBezTo>
                    <a:pt x="48" y="65"/>
                    <a:pt x="49" y="65"/>
                    <a:pt x="51" y="64"/>
                  </a:cubicBezTo>
                  <a:cubicBezTo>
                    <a:pt x="52" y="63"/>
                    <a:pt x="54" y="62"/>
                    <a:pt x="55" y="60"/>
                  </a:cubicBezTo>
                  <a:cubicBezTo>
                    <a:pt x="53" y="59"/>
                    <a:pt x="53" y="57"/>
                    <a:pt x="54" y="55"/>
                  </a:cubicBezTo>
                  <a:cubicBezTo>
                    <a:pt x="55" y="52"/>
                    <a:pt x="59" y="52"/>
                    <a:pt x="61" y="54"/>
                  </a:cubicBezTo>
                  <a:cubicBezTo>
                    <a:pt x="64" y="55"/>
                    <a:pt x="64" y="58"/>
                    <a:pt x="62" y="61"/>
                  </a:cubicBezTo>
                  <a:cubicBezTo>
                    <a:pt x="61" y="63"/>
                    <a:pt x="58" y="63"/>
                    <a:pt x="56" y="61"/>
                  </a:cubicBezTo>
                  <a:cubicBezTo>
                    <a:pt x="55" y="63"/>
                    <a:pt x="53" y="64"/>
                    <a:pt x="52" y="65"/>
                  </a:cubicBezTo>
                  <a:cubicBezTo>
                    <a:pt x="51" y="66"/>
                    <a:pt x="50" y="66"/>
                    <a:pt x="49" y="67"/>
                  </a:cubicBezTo>
                  <a:cubicBezTo>
                    <a:pt x="49" y="67"/>
                    <a:pt x="49" y="67"/>
                    <a:pt x="49" y="67"/>
                  </a:cubicBezTo>
                  <a:cubicBezTo>
                    <a:pt x="53" y="68"/>
                    <a:pt x="57" y="69"/>
                    <a:pt x="61" y="70"/>
                  </a:cubicBezTo>
                  <a:cubicBezTo>
                    <a:pt x="61" y="70"/>
                    <a:pt x="61" y="70"/>
                    <a:pt x="61" y="70"/>
                  </a:cubicBezTo>
                  <a:cubicBezTo>
                    <a:pt x="61" y="66"/>
                    <a:pt x="64" y="62"/>
                    <a:pt x="66" y="60"/>
                  </a:cubicBezTo>
                  <a:cubicBezTo>
                    <a:pt x="70" y="57"/>
                    <a:pt x="75" y="57"/>
                    <a:pt x="79" y="58"/>
                  </a:cubicBezTo>
                  <a:cubicBezTo>
                    <a:pt x="80" y="58"/>
                    <a:pt x="80" y="59"/>
                    <a:pt x="80" y="59"/>
                  </a:cubicBezTo>
                  <a:cubicBezTo>
                    <a:pt x="76" y="64"/>
                    <a:pt x="70" y="69"/>
                    <a:pt x="64" y="70"/>
                  </a:cubicBezTo>
                  <a:cubicBezTo>
                    <a:pt x="73" y="72"/>
                    <a:pt x="82" y="73"/>
                    <a:pt x="92" y="73"/>
                  </a:cubicBezTo>
                  <a:cubicBezTo>
                    <a:pt x="92" y="73"/>
                    <a:pt x="92" y="73"/>
                    <a:pt x="92" y="73"/>
                  </a:cubicBezTo>
                  <a:cubicBezTo>
                    <a:pt x="93" y="72"/>
                    <a:pt x="95" y="71"/>
                    <a:pt x="97" y="69"/>
                  </a:cubicBezTo>
                  <a:cubicBezTo>
                    <a:pt x="98" y="68"/>
                    <a:pt x="98" y="66"/>
                    <a:pt x="100" y="65"/>
                  </a:cubicBezTo>
                  <a:cubicBezTo>
                    <a:pt x="98" y="65"/>
                    <a:pt x="96" y="63"/>
                    <a:pt x="97" y="61"/>
                  </a:cubicBezTo>
                  <a:cubicBezTo>
                    <a:pt x="97" y="58"/>
                    <a:pt x="101" y="57"/>
                    <a:pt x="104" y="58"/>
                  </a:cubicBezTo>
                  <a:cubicBezTo>
                    <a:pt x="106" y="59"/>
                    <a:pt x="108" y="62"/>
                    <a:pt x="106" y="64"/>
                  </a:cubicBezTo>
                  <a:cubicBezTo>
                    <a:pt x="105" y="66"/>
                    <a:pt x="102" y="66"/>
                    <a:pt x="101" y="65"/>
                  </a:cubicBezTo>
                  <a:cubicBezTo>
                    <a:pt x="101" y="65"/>
                    <a:pt x="101" y="65"/>
                    <a:pt x="101" y="65"/>
                  </a:cubicBezTo>
                  <a:cubicBezTo>
                    <a:pt x="100" y="67"/>
                    <a:pt x="99" y="69"/>
                    <a:pt x="97" y="70"/>
                  </a:cubicBezTo>
                  <a:cubicBezTo>
                    <a:pt x="96" y="71"/>
                    <a:pt x="95" y="72"/>
                    <a:pt x="94" y="73"/>
                  </a:cubicBezTo>
                  <a:cubicBezTo>
                    <a:pt x="94" y="73"/>
                    <a:pt x="94" y="73"/>
                    <a:pt x="94" y="73"/>
                  </a:cubicBezTo>
                  <a:cubicBezTo>
                    <a:pt x="98" y="73"/>
                    <a:pt x="102" y="73"/>
                    <a:pt x="106" y="72"/>
                  </a:cubicBezTo>
                  <a:cubicBezTo>
                    <a:pt x="105" y="70"/>
                    <a:pt x="108" y="65"/>
                    <a:pt x="110" y="63"/>
                  </a:cubicBezTo>
                  <a:cubicBezTo>
                    <a:pt x="113" y="59"/>
                    <a:pt x="118" y="57"/>
                    <a:pt x="123" y="57"/>
                  </a:cubicBezTo>
                  <a:cubicBezTo>
                    <a:pt x="124" y="57"/>
                    <a:pt x="124" y="58"/>
                    <a:pt x="124" y="58"/>
                  </a:cubicBezTo>
                  <a:cubicBezTo>
                    <a:pt x="121" y="64"/>
                    <a:pt x="117" y="69"/>
                    <a:pt x="112" y="72"/>
                  </a:cubicBezTo>
                  <a:cubicBezTo>
                    <a:pt x="119" y="71"/>
                    <a:pt x="126" y="69"/>
                    <a:pt x="133" y="68"/>
                  </a:cubicBezTo>
                  <a:cubicBezTo>
                    <a:pt x="133" y="67"/>
                    <a:pt x="133" y="67"/>
                    <a:pt x="133" y="67"/>
                  </a:cubicBezTo>
                  <a:cubicBezTo>
                    <a:pt x="135" y="66"/>
                    <a:pt x="137" y="65"/>
                    <a:pt x="138" y="63"/>
                  </a:cubicBezTo>
                  <a:cubicBezTo>
                    <a:pt x="139" y="62"/>
                    <a:pt x="139" y="60"/>
                    <a:pt x="140" y="59"/>
                  </a:cubicBezTo>
                  <a:cubicBezTo>
                    <a:pt x="138" y="58"/>
                    <a:pt x="136" y="57"/>
                    <a:pt x="136" y="55"/>
                  </a:cubicBezTo>
                  <a:cubicBezTo>
                    <a:pt x="136" y="52"/>
                    <a:pt x="140" y="50"/>
                    <a:pt x="142" y="50"/>
                  </a:cubicBezTo>
                  <a:cubicBezTo>
                    <a:pt x="145" y="51"/>
                    <a:pt x="147" y="53"/>
                    <a:pt x="147" y="56"/>
                  </a:cubicBezTo>
                  <a:cubicBezTo>
                    <a:pt x="146" y="59"/>
                    <a:pt x="144" y="61"/>
                    <a:pt x="141" y="60"/>
                  </a:cubicBezTo>
                  <a:cubicBezTo>
                    <a:pt x="141" y="60"/>
                    <a:pt x="141" y="60"/>
                    <a:pt x="141" y="60"/>
                  </a:cubicBezTo>
                  <a:cubicBezTo>
                    <a:pt x="140" y="63"/>
                    <a:pt x="138" y="65"/>
                    <a:pt x="136" y="67"/>
                  </a:cubicBezTo>
                  <a:cubicBezTo>
                    <a:pt x="141" y="65"/>
                    <a:pt x="146" y="64"/>
                    <a:pt x="151" y="62"/>
                  </a:cubicBezTo>
                  <a:cubicBezTo>
                    <a:pt x="150" y="57"/>
                    <a:pt x="152" y="51"/>
                    <a:pt x="154" y="48"/>
                  </a:cubicBezTo>
                  <a:cubicBezTo>
                    <a:pt x="157" y="44"/>
                    <a:pt x="160" y="41"/>
                    <a:pt x="165" y="39"/>
                  </a:cubicBezTo>
                  <a:cubicBezTo>
                    <a:pt x="166" y="39"/>
                    <a:pt x="166" y="40"/>
                    <a:pt x="166" y="40"/>
                  </a:cubicBezTo>
                  <a:cubicBezTo>
                    <a:pt x="165" y="48"/>
                    <a:pt x="161" y="56"/>
                    <a:pt x="155" y="60"/>
                  </a:cubicBezTo>
                  <a:cubicBezTo>
                    <a:pt x="161" y="58"/>
                    <a:pt x="167" y="55"/>
                    <a:pt x="173" y="51"/>
                  </a:cubicBezTo>
                  <a:cubicBezTo>
                    <a:pt x="173" y="51"/>
                    <a:pt x="173" y="51"/>
                    <a:pt x="173" y="51"/>
                  </a:cubicBezTo>
                  <a:cubicBezTo>
                    <a:pt x="175" y="49"/>
                    <a:pt x="176" y="46"/>
                    <a:pt x="176" y="43"/>
                  </a:cubicBezTo>
                  <a:cubicBezTo>
                    <a:pt x="176" y="43"/>
                    <a:pt x="176" y="43"/>
                    <a:pt x="176" y="43"/>
                  </a:cubicBezTo>
                  <a:cubicBezTo>
                    <a:pt x="174" y="43"/>
                    <a:pt x="172" y="43"/>
                    <a:pt x="171" y="42"/>
                  </a:cubicBezTo>
                  <a:cubicBezTo>
                    <a:pt x="170" y="39"/>
                    <a:pt x="171" y="36"/>
                    <a:pt x="173" y="35"/>
                  </a:cubicBezTo>
                  <a:cubicBezTo>
                    <a:pt x="176" y="34"/>
                    <a:pt x="179" y="34"/>
                    <a:pt x="180" y="37"/>
                  </a:cubicBezTo>
                  <a:cubicBezTo>
                    <a:pt x="181" y="38"/>
                    <a:pt x="180" y="40"/>
                    <a:pt x="180" y="41"/>
                  </a:cubicBezTo>
                  <a:cubicBezTo>
                    <a:pt x="179" y="42"/>
                    <a:pt x="178" y="43"/>
                    <a:pt x="177" y="43"/>
                  </a:cubicBezTo>
                  <a:cubicBezTo>
                    <a:pt x="177" y="45"/>
                    <a:pt x="177" y="48"/>
                    <a:pt x="175" y="50"/>
                  </a:cubicBezTo>
                  <a:cubicBezTo>
                    <a:pt x="177" y="49"/>
                    <a:pt x="179" y="47"/>
                    <a:pt x="181" y="46"/>
                  </a:cubicBezTo>
                  <a:cubicBezTo>
                    <a:pt x="183" y="45"/>
                    <a:pt x="185" y="43"/>
                    <a:pt x="187" y="42"/>
                  </a:cubicBezTo>
                  <a:cubicBezTo>
                    <a:pt x="182" y="33"/>
                    <a:pt x="188" y="25"/>
                    <a:pt x="195" y="20"/>
                  </a:cubicBezTo>
                  <a:cubicBezTo>
                    <a:pt x="196" y="20"/>
                    <a:pt x="197" y="20"/>
                    <a:pt x="197" y="21"/>
                  </a:cubicBezTo>
                  <a:cubicBezTo>
                    <a:pt x="197" y="27"/>
                    <a:pt x="195" y="33"/>
                    <a:pt x="192" y="38"/>
                  </a:cubicBezTo>
                  <a:cubicBezTo>
                    <a:pt x="197" y="34"/>
                    <a:pt x="201" y="29"/>
                    <a:pt x="206" y="25"/>
                  </a:cubicBezTo>
                  <a:cubicBezTo>
                    <a:pt x="206" y="25"/>
                    <a:pt x="206" y="25"/>
                    <a:pt x="206" y="24"/>
                  </a:cubicBezTo>
                  <a:cubicBezTo>
                    <a:pt x="207" y="21"/>
                    <a:pt x="208" y="18"/>
                    <a:pt x="207" y="14"/>
                  </a:cubicBezTo>
                  <a:cubicBezTo>
                    <a:pt x="205" y="15"/>
                    <a:pt x="203" y="14"/>
                    <a:pt x="202" y="13"/>
                  </a:cubicBezTo>
                  <a:cubicBezTo>
                    <a:pt x="200" y="10"/>
                    <a:pt x="200" y="7"/>
                    <a:pt x="203" y="5"/>
                  </a:cubicBezTo>
                  <a:cubicBezTo>
                    <a:pt x="205" y="4"/>
                    <a:pt x="209" y="4"/>
                    <a:pt x="210" y="7"/>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5"/>
            <p:cNvSpPr/>
            <p:nvPr/>
          </p:nvSpPr>
          <p:spPr bwMode="auto">
            <a:xfrm>
              <a:off x="1650" y="3916"/>
              <a:ext cx="658" cy="1310"/>
            </a:xfrm>
            <a:custGeom>
              <a:avLst/>
              <a:gdLst>
                <a:gd name="T0" fmla="*/ 103 w 130"/>
                <a:gd name="T1" fmla="*/ 218 h 259"/>
                <a:gd name="T2" fmla="*/ 98 w 130"/>
                <a:gd name="T3" fmla="*/ 258 h 259"/>
                <a:gd name="T4" fmla="*/ 99 w 130"/>
                <a:gd name="T5" fmla="*/ 234 h 259"/>
                <a:gd name="T6" fmla="*/ 105 w 130"/>
                <a:gd name="T7" fmla="*/ 243 h 259"/>
                <a:gd name="T8" fmla="*/ 105 w 130"/>
                <a:gd name="T9" fmla="*/ 235 h 259"/>
                <a:gd name="T10" fmla="*/ 106 w 130"/>
                <a:gd name="T11" fmla="*/ 216 h 259"/>
                <a:gd name="T12" fmla="*/ 112 w 130"/>
                <a:gd name="T13" fmla="*/ 216 h 259"/>
                <a:gd name="T14" fmla="*/ 107 w 130"/>
                <a:gd name="T15" fmla="*/ 211 h 259"/>
                <a:gd name="T16" fmla="*/ 117 w 130"/>
                <a:gd name="T17" fmla="*/ 204 h 259"/>
                <a:gd name="T18" fmla="*/ 127 w 130"/>
                <a:gd name="T19" fmla="*/ 209 h 259"/>
                <a:gd name="T20" fmla="*/ 111 w 130"/>
                <a:gd name="T21" fmla="*/ 189 h 259"/>
                <a:gd name="T22" fmla="*/ 129 w 130"/>
                <a:gd name="T23" fmla="*/ 181 h 259"/>
                <a:gd name="T24" fmla="*/ 110 w 130"/>
                <a:gd name="T25" fmla="*/ 146 h 259"/>
                <a:gd name="T26" fmla="*/ 129 w 130"/>
                <a:gd name="T27" fmla="*/ 154 h 259"/>
                <a:gd name="T28" fmla="*/ 110 w 130"/>
                <a:gd name="T29" fmla="*/ 142 h 259"/>
                <a:gd name="T30" fmla="*/ 108 w 130"/>
                <a:gd name="T31" fmla="*/ 133 h 259"/>
                <a:gd name="T32" fmla="*/ 126 w 130"/>
                <a:gd name="T33" fmla="*/ 125 h 259"/>
                <a:gd name="T34" fmla="*/ 103 w 130"/>
                <a:gd name="T35" fmla="*/ 113 h 259"/>
                <a:gd name="T36" fmla="*/ 107 w 130"/>
                <a:gd name="T37" fmla="*/ 103 h 259"/>
                <a:gd name="T38" fmla="*/ 117 w 130"/>
                <a:gd name="T39" fmla="*/ 103 h 259"/>
                <a:gd name="T40" fmla="*/ 101 w 130"/>
                <a:gd name="T41" fmla="*/ 99 h 259"/>
                <a:gd name="T42" fmla="*/ 93 w 130"/>
                <a:gd name="T43" fmla="*/ 89 h 259"/>
                <a:gd name="T44" fmla="*/ 104 w 130"/>
                <a:gd name="T45" fmla="*/ 71 h 259"/>
                <a:gd name="T46" fmla="*/ 70 w 130"/>
                <a:gd name="T47" fmla="*/ 54 h 259"/>
                <a:gd name="T48" fmla="*/ 79 w 130"/>
                <a:gd name="T49" fmla="*/ 55 h 259"/>
                <a:gd name="T50" fmla="*/ 89 w 130"/>
                <a:gd name="T51" fmla="*/ 51 h 259"/>
                <a:gd name="T52" fmla="*/ 79 w 130"/>
                <a:gd name="T53" fmla="*/ 53 h 259"/>
                <a:gd name="T54" fmla="*/ 54 w 130"/>
                <a:gd name="T55" fmla="*/ 36 h 259"/>
                <a:gd name="T56" fmla="*/ 51 w 130"/>
                <a:gd name="T57" fmla="*/ 32 h 259"/>
                <a:gd name="T58" fmla="*/ 46 w 130"/>
                <a:gd name="T59" fmla="*/ 24 h 259"/>
                <a:gd name="T60" fmla="*/ 51 w 130"/>
                <a:gd name="T61" fmla="*/ 24 h 259"/>
                <a:gd name="T62" fmla="*/ 49 w 130"/>
                <a:gd name="T63" fmla="*/ 13 h 259"/>
                <a:gd name="T64" fmla="*/ 41 w 130"/>
                <a:gd name="T65" fmla="*/ 24 h 259"/>
                <a:gd name="T66" fmla="*/ 33 w 130"/>
                <a:gd name="T67" fmla="*/ 20 h 259"/>
                <a:gd name="T68" fmla="*/ 36 w 130"/>
                <a:gd name="T69" fmla="*/ 22 h 259"/>
                <a:gd name="T70" fmla="*/ 49 w 130"/>
                <a:gd name="T71" fmla="*/ 34 h 259"/>
                <a:gd name="T72" fmla="*/ 42 w 130"/>
                <a:gd name="T73" fmla="*/ 47 h 259"/>
                <a:gd name="T74" fmla="*/ 50 w 130"/>
                <a:gd name="T75" fmla="*/ 46 h 259"/>
                <a:gd name="T76" fmla="*/ 51 w 130"/>
                <a:gd name="T77" fmla="*/ 35 h 259"/>
                <a:gd name="T78" fmla="*/ 55 w 130"/>
                <a:gd name="T79" fmla="*/ 57 h 259"/>
                <a:gd name="T80" fmla="*/ 64 w 130"/>
                <a:gd name="T81" fmla="*/ 48 h 259"/>
                <a:gd name="T82" fmla="*/ 82 w 130"/>
                <a:gd name="T83" fmla="*/ 81 h 259"/>
                <a:gd name="T84" fmla="*/ 75 w 130"/>
                <a:gd name="T85" fmla="*/ 95 h 259"/>
                <a:gd name="T86" fmla="*/ 81 w 130"/>
                <a:gd name="T87" fmla="*/ 87 h 259"/>
                <a:gd name="T88" fmla="*/ 84 w 130"/>
                <a:gd name="T89" fmla="*/ 76 h 259"/>
                <a:gd name="T90" fmla="*/ 86 w 130"/>
                <a:gd name="T91" fmla="*/ 115 h 259"/>
                <a:gd name="T92" fmla="*/ 102 w 130"/>
                <a:gd name="T93" fmla="*/ 118 h 259"/>
                <a:gd name="T94" fmla="*/ 98 w 130"/>
                <a:gd name="T95" fmla="*/ 130 h 259"/>
                <a:gd name="T96" fmla="*/ 99 w 130"/>
                <a:gd name="T97" fmla="*/ 138 h 259"/>
                <a:gd name="T98" fmla="*/ 103 w 130"/>
                <a:gd name="T99" fmla="*/ 121 h 259"/>
                <a:gd name="T100" fmla="*/ 93 w 130"/>
                <a:gd name="T101" fmla="*/ 166 h 259"/>
                <a:gd name="T102" fmla="*/ 110 w 130"/>
                <a:gd name="T103" fmla="*/ 167 h 259"/>
                <a:gd name="T104" fmla="*/ 103 w 130"/>
                <a:gd name="T105" fmla="*/ 175 h 259"/>
                <a:gd name="T106" fmla="*/ 100 w 130"/>
                <a:gd name="T107" fmla="*/ 183 h 259"/>
                <a:gd name="T108" fmla="*/ 110 w 130"/>
                <a:gd name="T109" fmla="*/ 170 h 259"/>
                <a:gd name="T110" fmla="*/ 93 w 130"/>
                <a:gd name="T111" fmla="*/ 208 h 259"/>
                <a:gd name="T112" fmla="*/ 103 w 130"/>
                <a:gd name="T113" fmla="*/ 215 h 259"/>
                <a:gd name="T114" fmla="*/ 89 w 130"/>
                <a:gd name="T115" fmla="*/ 218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0" h="259">
                  <a:moveTo>
                    <a:pt x="89" y="230"/>
                  </a:moveTo>
                  <a:cubicBezTo>
                    <a:pt x="91" y="230"/>
                    <a:pt x="94" y="227"/>
                    <a:pt x="94" y="224"/>
                  </a:cubicBezTo>
                  <a:cubicBezTo>
                    <a:pt x="97" y="223"/>
                    <a:pt x="101" y="221"/>
                    <a:pt x="103" y="218"/>
                  </a:cubicBezTo>
                  <a:cubicBezTo>
                    <a:pt x="101" y="223"/>
                    <a:pt x="100" y="228"/>
                    <a:pt x="98" y="233"/>
                  </a:cubicBezTo>
                  <a:cubicBezTo>
                    <a:pt x="98" y="233"/>
                    <a:pt x="97" y="233"/>
                    <a:pt x="97" y="233"/>
                  </a:cubicBezTo>
                  <a:cubicBezTo>
                    <a:pt x="91" y="240"/>
                    <a:pt x="92" y="251"/>
                    <a:pt x="98" y="258"/>
                  </a:cubicBezTo>
                  <a:cubicBezTo>
                    <a:pt x="98" y="259"/>
                    <a:pt x="99" y="258"/>
                    <a:pt x="100" y="258"/>
                  </a:cubicBezTo>
                  <a:cubicBezTo>
                    <a:pt x="103" y="250"/>
                    <a:pt x="103" y="242"/>
                    <a:pt x="99" y="234"/>
                  </a:cubicBezTo>
                  <a:cubicBezTo>
                    <a:pt x="99" y="234"/>
                    <a:pt x="99" y="234"/>
                    <a:pt x="99" y="234"/>
                  </a:cubicBezTo>
                  <a:cubicBezTo>
                    <a:pt x="100" y="232"/>
                    <a:pt x="101" y="230"/>
                    <a:pt x="102" y="227"/>
                  </a:cubicBezTo>
                  <a:cubicBezTo>
                    <a:pt x="102" y="230"/>
                    <a:pt x="103" y="233"/>
                    <a:pt x="104" y="236"/>
                  </a:cubicBezTo>
                  <a:cubicBezTo>
                    <a:pt x="103" y="238"/>
                    <a:pt x="104" y="242"/>
                    <a:pt x="105" y="243"/>
                  </a:cubicBezTo>
                  <a:cubicBezTo>
                    <a:pt x="106" y="246"/>
                    <a:pt x="110" y="247"/>
                    <a:pt x="112" y="245"/>
                  </a:cubicBezTo>
                  <a:cubicBezTo>
                    <a:pt x="115" y="243"/>
                    <a:pt x="115" y="238"/>
                    <a:pt x="113" y="236"/>
                  </a:cubicBezTo>
                  <a:cubicBezTo>
                    <a:pt x="111" y="233"/>
                    <a:pt x="107" y="233"/>
                    <a:pt x="105" y="235"/>
                  </a:cubicBezTo>
                  <a:cubicBezTo>
                    <a:pt x="104" y="232"/>
                    <a:pt x="103" y="229"/>
                    <a:pt x="103" y="226"/>
                  </a:cubicBezTo>
                  <a:cubicBezTo>
                    <a:pt x="103" y="225"/>
                    <a:pt x="103" y="225"/>
                    <a:pt x="103" y="225"/>
                  </a:cubicBezTo>
                  <a:cubicBezTo>
                    <a:pt x="104" y="222"/>
                    <a:pt x="105" y="219"/>
                    <a:pt x="106" y="216"/>
                  </a:cubicBezTo>
                  <a:cubicBezTo>
                    <a:pt x="105" y="223"/>
                    <a:pt x="111" y="231"/>
                    <a:pt x="116" y="234"/>
                  </a:cubicBezTo>
                  <a:cubicBezTo>
                    <a:pt x="117" y="235"/>
                    <a:pt x="118" y="234"/>
                    <a:pt x="118" y="233"/>
                  </a:cubicBezTo>
                  <a:cubicBezTo>
                    <a:pt x="118" y="227"/>
                    <a:pt x="116" y="221"/>
                    <a:pt x="112" y="216"/>
                  </a:cubicBezTo>
                  <a:cubicBezTo>
                    <a:pt x="112" y="216"/>
                    <a:pt x="110" y="213"/>
                    <a:pt x="108" y="212"/>
                  </a:cubicBezTo>
                  <a:cubicBezTo>
                    <a:pt x="108" y="212"/>
                    <a:pt x="108" y="211"/>
                    <a:pt x="107" y="211"/>
                  </a:cubicBezTo>
                  <a:cubicBezTo>
                    <a:pt x="107" y="211"/>
                    <a:pt x="107" y="211"/>
                    <a:pt x="107" y="211"/>
                  </a:cubicBezTo>
                  <a:cubicBezTo>
                    <a:pt x="108" y="205"/>
                    <a:pt x="109" y="199"/>
                    <a:pt x="110" y="194"/>
                  </a:cubicBezTo>
                  <a:cubicBezTo>
                    <a:pt x="111" y="198"/>
                    <a:pt x="114" y="201"/>
                    <a:pt x="117" y="204"/>
                  </a:cubicBezTo>
                  <a:cubicBezTo>
                    <a:pt x="117" y="204"/>
                    <a:pt x="117" y="204"/>
                    <a:pt x="117" y="204"/>
                  </a:cubicBezTo>
                  <a:cubicBezTo>
                    <a:pt x="116" y="204"/>
                    <a:pt x="115" y="205"/>
                    <a:pt x="115" y="206"/>
                  </a:cubicBezTo>
                  <a:cubicBezTo>
                    <a:pt x="115" y="208"/>
                    <a:pt x="115" y="210"/>
                    <a:pt x="116" y="211"/>
                  </a:cubicBezTo>
                  <a:cubicBezTo>
                    <a:pt x="120" y="214"/>
                    <a:pt x="125" y="213"/>
                    <a:pt x="127" y="209"/>
                  </a:cubicBezTo>
                  <a:cubicBezTo>
                    <a:pt x="129" y="206"/>
                    <a:pt x="128" y="202"/>
                    <a:pt x="124" y="200"/>
                  </a:cubicBezTo>
                  <a:cubicBezTo>
                    <a:pt x="122" y="199"/>
                    <a:pt x="119" y="200"/>
                    <a:pt x="118" y="202"/>
                  </a:cubicBezTo>
                  <a:cubicBezTo>
                    <a:pt x="114" y="198"/>
                    <a:pt x="112" y="195"/>
                    <a:pt x="111" y="189"/>
                  </a:cubicBezTo>
                  <a:cubicBezTo>
                    <a:pt x="111" y="183"/>
                    <a:pt x="112" y="178"/>
                    <a:pt x="112" y="172"/>
                  </a:cubicBezTo>
                  <a:cubicBezTo>
                    <a:pt x="115" y="178"/>
                    <a:pt x="121" y="182"/>
                    <a:pt x="128" y="182"/>
                  </a:cubicBezTo>
                  <a:cubicBezTo>
                    <a:pt x="129" y="182"/>
                    <a:pt x="129" y="181"/>
                    <a:pt x="129" y="181"/>
                  </a:cubicBezTo>
                  <a:cubicBezTo>
                    <a:pt x="128" y="176"/>
                    <a:pt x="125" y="172"/>
                    <a:pt x="122" y="168"/>
                  </a:cubicBezTo>
                  <a:cubicBezTo>
                    <a:pt x="119" y="166"/>
                    <a:pt x="115" y="163"/>
                    <a:pt x="112" y="163"/>
                  </a:cubicBezTo>
                  <a:cubicBezTo>
                    <a:pt x="111" y="157"/>
                    <a:pt x="111" y="151"/>
                    <a:pt x="110" y="146"/>
                  </a:cubicBezTo>
                  <a:cubicBezTo>
                    <a:pt x="112" y="149"/>
                    <a:pt x="115" y="151"/>
                    <a:pt x="118" y="153"/>
                  </a:cubicBezTo>
                  <a:cubicBezTo>
                    <a:pt x="118" y="155"/>
                    <a:pt x="118" y="157"/>
                    <a:pt x="120" y="158"/>
                  </a:cubicBezTo>
                  <a:cubicBezTo>
                    <a:pt x="123" y="160"/>
                    <a:pt x="127" y="157"/>
                    <a:pt x="129" y="154"/>
                  </a:cubicBezTo>
                  <a:cubicBezTo>
                    <a:pt x="130" y="151"/>
                    <a:pt x="128" y="147"/>
                    <a:pt x="125" y="147"/>
                  </a:cubicBezTo>
                  <a:cubicBezTo>
                    <a:pt x="122" y="146"/>
                    <a:pt x="119" y="148"/>
                    <a:pt x="119" y="151"/>
                  </a:cubicBezTo>
                  <a:cubicBezTo>
                    <a:pt x="115" y="149"/>
                    <a:pt x="112" y="146"/>
                    <a:pt x="110" y="142"/>
                  </a:cubicBezTo>
                  <a:cubicBezTo>
                    <a:pt x="110" y="142"/>
                    <a:pt x="110" y="141"/>
                    <a:pt x="109" y="141"/>
                  </a:cubicBezTo>
                  <a:cubicBezTo>
                    <a:pt x="109" y="141"/>
                    <a:pt x="109" y="141"/>
                    <a:pt x="109" y="141"/>
                  </a:cubicBezTo>
                  <a:cubicBezTo>
                    <a:pt x="109" y="138"/>
                    <a:pt x="109" y="135"/>
                    <a:pt x="108" y="133"/>
                  </a:cubicBezTo>
                  <a:cubicBezTo>
                    <a:pt x="107" y="128"/>
                    <a:pt x="106" y="123"/>
                    <a:pt x="104" y="118"/>
                  </a:cubicBezTo>
                  <a:cubicBezTo>
                    <a:pt x="109" y="124"/>
                    <a:pt x="119" y="129"/>
                    <a:pt x="125" y="126"/>
                  </a:cubicBezTo>
                  <a:cubicBezTo>
                    <a:pt x="126" y="126"/>
                    <a:pt x="126" y="125"/>
                    <a:pt x="126" y="125"/>
                  </a:cubicBezTo>
                  <a:cubicBezTo>
                    <a:pt x="126" y="124"/>
                    <a:pt x="124" y="122"/>
                    <a:pt x="123" y="121"/>
                  </a:cubicBezTo>
                  <a:cubicBezTo>
                    <a:pt x="121" y="119"/>
                    <a:pt x="119" y="117"/>
                    <a:pt x="117" y="116"/>
                  </a:cubicBezTo>
                  <a:cubicBezTo>
                    <a:pt x="113" y="113"/>
                    <a:pt x="108" y="112"/>
                    <a:pt x="103" y="113"/>
                  </a:cubicBezTo>
                  <a:cubicBezTo>
                    <a:pt x="103" y="113"/>
                    <a:pt x="103" y="113"/>
                    <a:pt x="103" y="113"/>
                  </a:cubicBezTo>
                  <a:cubicBezTo>
                    <a:pt x="101" y="108"/>
                    <a:pt x="99" y="103"/>
                    <a:pt x="97" y="98"/>
                  </a:cubicBezTo>
                  <a:cubicBezTo>
                    <a:pt x="100" y="101"/>
                    <a:pt x="104" y="103"/>
                    <a:pt x="107" y="103"/>
                  </a:cubicBezTo>
                  <a:cubicBezTo>
                    <a:pt x="107" y="104"/>
                    <a:pt x="107" y="105"/>
                    <a:pt x="107" y="105"/>
                  </a:cubicBezTo>
                  <a:cubicBezTo>
                    <a:pt x="107" y="107"/>
                    <a:pt x="109" y="108"/>
                    <a:pt x="110" y="108"/>
                  </a:cubicBezTo>
                  <a:cubicBezTo>
                    <a:pt x="114" y="110"/>
                    <a:pt x="117" y="107"/>
                    <a:pt x="117" y="103"/>
                  </a:cubicBezTo>
                  <a:cubicBezTo>
                    <a:pt x="118" y="100"/>
                    <a:pt x="116" y="95"/>
                    <a:pt x="112" y="95"/>
                  </a:cubicBezTo>
                  <a:cubicBezTo>
                    <a:pt x="108" y="95"/>
                    <a:pt x="107" y="99"/>
                    <a:pt x="107" y="101"/>
                  </a:cubicBezTo>
                  <a:cubicBezTo>
                    <a:pt x="105" y="101"/>
                    <a:pt x="103" y="100"/>
                    <a:pt x="101" y="99"/>
                  </a:cubicBezTo>
                  <a:cubicBezTo>
                    <a:pt x="99" y="97"/>
                    <a:pt x="97" y="95"/>
                    <a:pt x="95" y="94"/>
                  </a:cubicBezTo>
                  <a:cubicBezTo>
                    <a:pt x="95" y="92"/>
                    <a:pt x="94" y="91"/>
                    <a:pt x="93" y="90"/>
                  </a:cubicBezTo>
                  <a:cubicBezTo>
                    <a:pt x="93" y="89"/>
                    <a:pt x="93" y="89"/>
                    <a:pt x="93" y="89"/>
                  </a:cubicBezTo>
                  <a:cubicBezTo>
                    <a:pt x="93" y="89"/>
                    <a:pt x="93" y="89"/>
                    <a:pt x="93" y="89"/>
                  </a:cubicBezTo>
                  <a:cubicBezTo>
                    <a:pt x="90" y="82"/>
                    <a:pt x="86" y="76"/>
                    <a:pt x="82" y="70"/>
                  </a:cubicBezTo>
                  <a:cubicBezTo>
                    <a:pt x="88" y="75"/>
                    <a:pt x="97" y="76"/>
                    <a:pt x="104" y="71"/>
                  </a:cubicBezTo>
                  <a:cubicBezTo>
                    <a:pt x="104" y="71"/>
                    <a:pt x="104" y="70"/>
                    <a:pt x="104" y="70"/>
                  </a:cubicBezTo>
                  <a:cubicBezTo>
                    <a:pt x="97" y="65"/>
                    <a:pt x="87" y="62"/>
                    <a:pt x="79" y="65"/>
                  </a:cubicBezTo>
                  <a:cubicBezTo>
                    <a:pt x="76" y="61"/>
                    <a:pt x="73" y="57"/>
                    <a:pt x="70" y="54"/>
                  </a:cubicBezTo>
                  <a:cubicBezTo>
                    <a:pt x="71" y="54"/>
                    <a:pt x="72" y="54"/>
                    <a:pt x="73" y="54"/>
                  </a:cubicBezTo>
                  <a:cubicBezTo>
                    <a:pt x="75" y="54"/>
                    <a:pt x="77" y="55"/>
                    <a:pt x="79" y="54"/>
                  </a:cubicBezTo>
                  <a:cubicBezTo>
                    <a:pt x="79" y="54"/>
                    <a:pt x="79" y="55"/>
                    <a:pt x="79" y="55"/>
                  </a:cubicBezTo>
                  <a:cubicBezTo>
                    <a:pt x="79" y="55"/>
                    <a:pt x="79" y="56"/>
                    <a:pt x="79" y="56"/>
                  </a:cubicBezTo>
                  <a:cubicBezTo>
                    <a:pt x="80" y="57"/>
                    <a:pt x="81" y="58"/>
                    <a:pt x="83" y="58"/>
                  </a:cubicBezTo>
                  <a:cubicBezTo>
                    <a:pt x="87" y="58"/>
                    <a:pt x="89" y="54"/>
                    <a:pt x="89" y="51"/>
                  </a:cubicBezTo>
                  <a:cubicBezTo>
                    <a:pt x="88" y="48"/>
                    <a:pt x="85" y="45"/>
                    <a:pt x="82" y="46"/>
                  </a:cubicBezTo>
                  <a:cubicBezTo>
                    <a:pt x="80" y="46"/>
                    <a:pt x="79" y="48"/>
                    <a:pt x="78" y="49"/>
                  </a:cubicBezTo>
                  <a:cubicBezTo>
                    <a:pt x="78" y="50"/>
                    <a:pt x="78" y="51"/>
                    <a:pt x="79" y="53"/>
                  </a:cubicBezTo>
                  <a:cubicBezTo>
                    <a:pt x="77" y="53"/>
                    <a:pt x="75" y="53"/>
                    <a:pt x="73" y="53"/>
                  </a:cubicBezTo>
                  <a:cubicBezTo>
                    <a:pt x="72" y="52"/>
                    <a:pt x="70" y="52"/>
                    <a:pt x="69" y="51"/>
                  </a:cubicBezTo>
                  <a:cubicBezTo>
                    <a:pt x="64" y="46"/>
                    <a:pt x="59" y="41"/>
                    <a:pt x="54" y="36"/>
                  </a:cubicBezTo>
                  <a:cubicBezTo>
                    <a:pt x="61" y="37"/>
                    <a:pt x="68" y="34"/>
                    <a:pt x="73" y="30"/>
                  </a:cubicBezTo>
                  <a:cubicBezTo>
                    <a:pt x="74" y="29"/>
                    <a:pt x="74" y="29"/>
                    <a:pt x="73" y="28"/>
                  </a:cubicBezTo>
                  <a:cubicBezTo>
                    <a:pt x="66" y="25"/>
                    <a:pt x="56" y="26"/>
                    <a:pt x="51" y="32"/>
                  </a:cubicBezTo>
                  <a:cubicBezTo>
                    <a:pt x="51" y="32"/>
                    <a:pt x="51" y="32"/>
                    <a:pt x="51" y="32"/>
                  </a:cubicBezTo>
                  <a:cubicBezTo>
                    <a:pt x="48" y="30"/>
                    <a:pt x="45" y="27"/>
                    <a:pt x="42" y="25"/>
                  </a:cubicBezTo>
                  <a:cubicBezTo>
                    <a:pt x="43" y="25"/>
                    <a:pt x="44" y="24"/>
                    <a:pt x="46" y="24"/>
                  </a:cubicBezTo>
                  <a:cubicBezTo>
                    <a:pt x="47" y="24"/>
                    <a:pt x="48" y="24"/>
                    <a:pt x="50" y="23"/>
                  </a:cubicBezTo>
                  <a:cubicBezTo>
                    <a:pt x="50" y="23"/>
                    <a:pt x="50" y="24"/>
                    <a:pt x="50" y="24"/>
                  </a:cubicBezTo>
                  <a:cubicBezTo>
                    <a:pt x="51" y="24"/>
                    <a:pt x="51" y="24"/>
                    <a:pt x="51" y="24"/>
                  </a:cubicBezTo>
                  <a:cubicBezTo>
                    <a:pt x="53" y="25"/>
                    <a:pt x="54" y="24"/>
                    <a:pt x="55" y="23"/>
                  </a:cubicBezTo>
                  <a:cubicBezTo>
                    <a:pt x="58" y="21"/>
                    <a:pt x="58" y="18"/>
                    <a:pt x="56" y="15"/>
                  </a:cubicBezTo>
                  <a:cubicBezTo>
                    <a:pt x="55" y="13"/>
                    <a:pt x="51" y="11"/>
                    <a:pt x="49" y="13"/>
                  </a:cubicBezTo>
                  <a:cubicBezTo>
                    <a:pt x="46" y="16"/>
                    <a:pt x="47" y="19"/>
                    <a:pt x="49" y="22"/>
                  </a:cubicBezTo>
                  <a:cubicBezTo>
                    <a:pt x="48" y="22"/>
                    <a:pt x="47" y="23"/>
                    <a:pt x="46" y="23"/>
                  </a:cubicBezTo>
                  <a:cubicBezTo>
                    <a:pt x="44" y="23"/>
                    <a:pt x="42" y="23"/>
                    <a:pt x="41" y="24"/>
                  </a:cubicBezTo>
                  <a:cubicBezTo>
                    <a:pt x="29" y="14"/>
                    <a:pt x="15" y="5"/>
                    <a:pt x="1" y="0"/>
                  </a:cubicBezTo>
                  <a:cubicBezTo>
                    <a:pt x="1" y="0"/>
                    <a:pt x="0" y="1"/>
                    <a:pt x="1" y="1"/>
                  </a:cubicBezTo>
                  <a:cubicBezTo>
                    <a:pt x="12" y="6"/>
                    <a:pt x="23" y="12"/>
                    <a:pt x="33" y="20"/>
                  </a:cubicBezTo>
                  <a:cubicBezTo>
                    <a:pt x="26" y="26"/>
                    <a:pt x="26" y="36"/>
                    <a:pt x="33" y="42"/>
                  </a:cubicBezTo>
                  <a:cubicBezTo>
                    <a:pt x="34" y="43"/>
                    <a:pt x="34" y="43"/>
                    <a:pt x="35" y="42"/>
                  </a:cubicBezTo>
                  <a:cubicBezTo>
                    <a:pt x="38" y="36"/>
                    <a:pt x="39" y="28"/>
                    <a:pt x="36" y="22"/>
                  </a:cubicBezTo>
                  <a:cubicBezTo>
                    <a:pt x="40" y="25"/>
                    <a:pt x="44" y="29"/>
                    <a:pt x="48" y="32"/>
                  </a:cubicBezTo>
                  <a:cubicBezTo>
                    <a:pt x="48" y="32"/>
                    <a:pt x="49" y="33"/>
                    <a:pt x="49" y="33"/>
                  </a:cubicBezTo>
                  <a:cubicBezTo>
                    <a:pt x="49" y="33"/>
                    <a:pt x="49" y="33"/>
                    <a:pt x="49" y="34"/>
                  </a:cubicBezTo>
                  <a:cubicBezTo>
                    <a:pt x="49" y="35"/>
                    <a:pt x="49" y="37"/>
                    <a:pt x="49" y="39"/>
                  </a:cubicBezTo>
                  <a:cubicBezTo>
                    <a:pt x="49" y="41"/>
                    <a:pt x="49" y="43"/>
                    <a:pt x="48" y="45"/>
                  </a:cubicBezTo>
                  <a:cubicBezTo>
                    <a:pt x="46" y="44"/>
                    <a:pt x="44" y="45"/>
                    <a:pt x="42" y="47"/>
                  </a:cubicBezTo>
                  <a:cubicBezTo>
                    <a:pt x="40" y="50"/>
                    <a:pt x="42" y="54"/>
                    <a:pt x="46" y="56"/>
                  </a:cubicBezTo>
                  <a:cubicBezTo>
                    <a:pt x="48" y="57"/>
                    <a:pt x="52" y="55"/>
                    <a:pt x="53" y="52"/>
                  </a:cubicBezTo>
                  <a:cubicBezTo>
                    <a:pt x="54" y="50"/>
                    <a:pt x="53" y="46"/>
                    <a:pt x="50" y="46"/>
                  </a:cubicBezTo>
                  <a:cubicBezTo>
                    <a:pt x="51" y="44"/>
                    <a:pt x="51" y="42"/>
                    <a:pt x="51" y="40"/>
                  </a:cubicBezTo>
                  <a:cubicBezTo>
                    <a:pt x="51" y="38"/>
                    <a:pt x="51" y="37"/>
                    <a:pt x="51" y="35"/>
                  </a:cubicBezTo>
                  <a:cubicBezTo>
                    <a:pt x="51" y="35"/>
                    <a:pt x="51" y="35"/>
                    <a:pt x="51" y="35"/>
                  </a:cubicBezTo>
                  <a:cubicBezTo>
                    <a:pt x="55" y="39"/>
                    <a:pt x="58" y="42"/>
                    <a:pt x="62" y="46"/>
                  </a:cubicBezTo>
                  <a:cubicBezTo>
                    <a:pt x="62" y="46"/>
                    <a:pt x="61" y="46"/>
                    <a:pt x="61" y="46"/>
                  </a:cubicBezTo>
                  <a:cubicBezTo>
                    <a:pt x="58" y="48"/>
                    <a:pt x="55" y="53"/>
                    <a:pt x="55" y="57"/>
                  </a:cubicBezTo>
                  <a:cubicBezTo>
                    <a:pt x="55" y="62"/>
                    <a:pt x="57" y="67"/>
                    <a:pt x="61" y="70"/>
                  </a:cubicBezTo>
                  <a:cubicBezTo>
                    <a:pt x="61" y="71"/>
                    <a:pt x="62" y="71"/>
                    <a:pt x="62" y="70"/>
                  </a:cubicBezTo>
                  <a:cubicBezTo>
                    <a:pt x="65" y="64"/>
                    <a:pt x="66" y="55"/>
                    <a:pt x="64" y="48"/>
                  </a:cubicBezTo>
                  <a:cubicBezTo>
                    <a:pt x="71" y="56"/>
                    <a:pt x="77" y="65"/>
                    <a:pt x="83" y="74"/>
                  </a:cubicBezTo>
                  <a:cubicBezTo>
                    <a:pt x="83" y="74"/>
                    <a:pt x="83" y="74"/>
                    <a:pt x="83" y="74"/>
                  </a:cubicBezTo>
                  <a:cubicBezTo>
                    <a:pt x="83" y="76"/>
                    <a:pt x="83" y="79"/>
                    <a:pt x="82" y="81"/>
                  </a:cubicBezTo>
                  <a:cubicBezTo>
                    <a:pt x="82" y="83"/>
                    <a:pt x="80" y="85"/>
                    <a:pt x="80" y="87"/>
                  </a:cubicBezTo>
                  <a:cubicBezTo>
                    <a:pt x="79" y="85"/>
                    <a:pt x="76" y="84"/>
                    <a:pt x="74" y="86"/>
                  </a:cubicBezTo>
                  <a:cubicBezTo>
                    <a:pt x="72" y="88"/>
                    <a:pt x="73" y="92"/>
                    <a:pt x="75" y="95"/>
                  </a:cubicBezTo>
                  <a:cubicBezTo>
                    <a:pt x="77" y="97"/>
                    <a:pt x="81" y="97"/>
                    <a:pt x="83" y="94"/>
                  </a:cubicBezTo>
                  <a:cubicBezTo>
                    <a:pt x="84" y="91"/>
                    <a:pt x="83" y="88"/>
                    <a:pt x="81" y="88"/>
                  </a:cubicBezTo>
                  <a:cubicBezTo>
                    <a:pt x="81" y="87"/>
                    <a:pt x="81" y="87"/>
                    <a:pt x="81" y="87"/>
                  </a:cubicBezTo>
                  <a:cubicBezTo>
                    <a:pt x="82" y="86"/>
                    <a:pt x="83" y="83"/>
                    <a:pt x="84" y="81"/>
                  </a:cubicBezTo>
                  <a:cubicBezTo>
                    <a:pt x="84" y="79"/>
                    <a:pt x="84" y="78"/>
                    <a:pt x="84" y="76"/>
                  </a:cubicBezTo>
                  <a:cubicBezTo>
                    <a:pt x="84" y="76"/>
                    <a:pt x="84" y="76"/>
                    <a:pt x="84" y="76"/>
                  </a:cubicBezTo>
                  <a:cubicBezTo>
                    <a:pt x="87" y="80"/>
                    <a:pt x="89" y="85"/>
                    <a:pt x="91" y="89"/>
                  </a:cubicBezTo>
                  <a:cubicBezTo>
                    <a:pt x="88" y="89"/>
                    <a:pt x="84" y="95"/>
                    <a:pt x="84" y="98"/>
                  </a:cubicBezTo>
                  <a:cubicBezTo>
                    <a:pt x="81" y="103"/>
                    <a:pt x="82" y="110"/>
                    <a:pt x="86" y="115"/>
                  </a:cubicBezTo>
                  <a:cubicBezTo>
                    <a:pt x="86" y="115"/>
                    <a:pt x="87" y="115"/>
                    <a:pt x="87" y="115"/>
                  </a:cubicBezTo>
                  <a:cubicBezTo>
                    <a:pt x="91" y="109"/>
                    <a:pt x="94" y="102"/>
                    <a:pt x="94" y="95"/>
                  </a:cubicBezTo>
                  <a:cubicBezTo>
                    <a:pt x="97" y="102"/>
                    <a:pt x="100" y="110"/>
                    <a:pt x="102" y="118"/>
                  </a:cubicBezTo>
                  <a:cubicBezTo>
                    <a:pt x="102" y="118"/>
                    <a:pt x="102" y="118"/>
                    <a:pt x="102" y="119"/>
                  </a:cubicBezTo>
                  <a:cubicBezTo>
                    <a:pt x="102" y="121"/>
                    <a:pt x="102" y="123"/>
                    <a:pt x="100" y="126"/>
                  </a:cubicBezTo>
                  <a:cubicBezTo>
                    <a:pt x="100" y="127"/>
                    <a:pt x="99" y="128"/>
                    <a:pt x="98" y="130"/>
                  </a:cubicBezTo>
                  <a:cubicBezTo>
                    <a:pt x="96" y="128"/>
                    <a:pt x="94" y="128"/>
                    <a:pt x="91" y="129"/>
                  </a:cubicBezTo>
                  <a:cubicBezTo>
                    <a:pt x="89" y="131"/>
                    <a:pt x="89" y="135"/>
                    <a:pt x="91" y="137"/>
                  </a:cubicBezTo>
                  <a:cubicBezTo>
                    <a:pt x="93" y="140"/>
                    <a:pt x="97" y="140"/>
                    <a:pt x="99" y="138"/>
                  </a:cubicBezTo>
                  <a:cubicBezTo>
                    <a:pt x="102" y="136"/>
                    <a:pt x="102" y="132"/>
                    <a:pt x="99" y="131"/>
                  </a:cubicBezTo>
                  <a:cubicBezTo>
                    <a:pt x="99" y="130"/>
                    <a:pt x="99" y="130"/>
                    <a:pt x="99" y="130"/>
                  </a:cubicBezTo>
                  <a:cubicBezTo>
                    <a:pt x="102" y="128"/>
                    <a:pt x="103" y="124"/>
                    <a:pt x="103" y="121"/>
                  </a:cubicBezTo>
                  <a:cubicBezTo>
                    <a:pt x="105" y="127"/>
                    <a:pt x="106" y="133"/>
                    <a:pt x="107" y="140"/>
                  </a:cubicBezTo>
                  <a:cubicBezTo>
                    <a:pt x="102" y="141"/>
                    <a:pt x="97" y="146"/>
                    <a:pt x="95" y="151"/>
                  </a:cubicBezTo>
                  <a:cubicBezTo>
                    <a:pt x="93" y="156"/>
                    <a:pt x="92" y="161"/>
                    <a:pt x="93" y="166"/>
                  </a:cubicBezTo>
                  <a:cubicBezTo>
                    <a:pt x="94" y="167"/>
                    <a:pt x="94" y="167"/>
                    <a:pt x="95" y="167"/>
                  </a:cubicBezTo>
                  <a:cubicBezTo>
                    <a:pt x="102" y="162"/>
                    <a:pt x="107" y="153"/>
                    <a:pt x="108" y="144"/>
                  </a:cubicBezTo>
                  <a:cubicBezTo>
                    <a:pt x="109" y="152"/>
                    <a:pt x="110" y="159"/>
                    <a:pt x="110" y="167"/>
                  </a:cubicBezTo>
                  <a:cubicBezTo>
                    <a:pt x="110" y="167"/>
                    <a:pt x="110" y="167"/>
                    <a:pt x="110" y="167"/>
                  </a:cubicBezTo>
                  <a:cubicBezTo>
                    <a:pt x="109" y="171"/>
                    <a:pt x="107" y="173"/>
                    <a:pt x="104" y="175"/>
                  </a:cubicBezTo>
                  <a:cubicBezTo>
                    <a:pt x="104" y="175"/>
                    <a:pt x="104" y="175"/>
                    <a:pt x="103" y="175"/>
                  </a:cubicBezTo>
                  <a:cubicBezTo>
                    <a:pt x="103" y="173"/>
                    <a:pt x="101" y="172"/>
                    <a:pt x="100" y="171"/>
                  </a:cubicBezTo>
                  <a:cubicBezTo>
                    <a:pt x="96" y="171"/>
                    <a:pt x="94" y="174"/>
                    <a:pt x="94" y="177"/>
                  </a:cubicBezTo>
                  <a:cubicBezTo>
                    <a:pt x="95" y="180"/>
                    <a:pt x="97" y="183"/>
                    <a:pt x="100" y="183"/>
                  </a:cubicBezTo>
                  <a:cubicBezTo>
                    <a:pt x="102" y="183"/>
                    <a:pt x="103" y="181"/>
                    <a:pt x="104" y="180"/>
                  </a:cubicBezTo>
                  <a:cubicBezTo>
                    <a:pt x="104" y="179"/>
                    <a:pt x="105" y="177"/>
                    <a:pt x="104" y="176"/>
                  </a:cubicBezTo>
                  <a:cubicBezTo>
                    <a:pt x="107" y="175"/>
                    <a:pt x="109" y="173"/>
                    <a:pt x="110" y="170"/>
                  </a:cubicBezTo>
                  <a:cubicBezTo>
                    <a:pt x="110" y="173"/>
                    <a:pt x="110" y="176"/>
                    <a:pt x="110" y="178"/>
                  </a:cubicBezTo>
                  <a:cubicBezTo>
                    <a:pt x="110" y="181"/>
                    <a:pt x="109" y="184"/>
                    <a:pt x="109" y="186"/>
                  </a:cubicBezTo>
                  <a:cubicBezTo>
                    <a:pt x="98" y="187"/>
                    <a:pt x="93" y="198"/>
                    <a:pt x="93" y="208"/>
                  </a:cubicBezTo>
                  <a:cubicBezTo>
                    <a:pt x="93" y="209"/>
                    <a:pt x="94" y="209"/>
                    <a:pt x="94" y="209"/>
                  </a:cubicBezTo>
                  <a:cubicBezTo>
                    <a:pt x="100" y="205"/>
                    <a:pt x="105" y="200"/>
                    <a:pt x="108" y="194"/>
                  </a:cubicBezTo>
                  <a:cubicBezTo>
                    <a:pt x="107" y="201"/>
                    <a:pt x="105" y="208"/>
                    <a:pt x="103" y="215"/>
                  </a:cubicBezTo>
                  <a:cubicBezTo>
                    <a:pt x="103" y="215"/>
                    <a:pt x="103" y="215"/>
                    <a:pt x="103" y="216"/>
                  </a:cubicBezTo>
                  <a:cubicBezTo>
                    <a:pt x="101" y="219"/>
                    <a:pt x="98" y="221"/>
                    <a:pt x="94" y="223"/>
                  </a:cubicBezTo>
                  <a:cubicBezTo>
                    <a:pt x="93" y="221"/>
                    <a:pt x="91" y="219"/>
                    <a:pt x="89" y="218"/>
                  </a:cubicBezTo>
                  <a:cubicBezTo>
                    <a:pt x="85" y="218"/>
                    <a:pt x="82" y="221"/>
                    <a:pt x="82" y="224"/>
                  </a:cubicBezTo>
                  <a:cubicBezTo>
                    <a:pt x="83" y="228"/>
                    <a:pt x="85" y="230"/>
                    <a:pt x="89" y="230"/>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6"/>
            <p:cNvSpPr/>
            <p:nvPr/>
          </p:nvSpPr>
          <p:spPr bwMode="auto">
            <a:xfrm>
              <a:off x="308" y="3703"/>
              <a:ext cx="441" cy="1250"/>
            </a:xfrm>
            <a:custGeom>
              <a:avLst/>
              <a:gdLst>
                <a:gd name="T0" fmla="*/ 51 w 87"/>
                <a:gd name="T1" fmla="*/ 87 h 247"/>
                <a:gd name="T2" fmla="*/ 70 w 87"/>
                <a:gd name="T3" fmla="*/ 104 h 247"/>
                <a:gd name="T4" fmla="*/ 52 w 87"/>
                <a:gd name="T5" fmla="*/ 105 h 247"/>
                <a:gd name="T6" fmla="*/ 80 w 87"/>
                <a:gd name="T7" fmla="*/ 139 h 247"/>
                <a:gd name="T8" fmla="*/ 52 w 87"/>
                <a:gd name="T9" fmla="*/ 134 h 247"/>
                <a:gd name="T10" fmla="*/ 62 w 87"/>
                <a:gd name="T11" fmla="*/ 155 h 247"/>
                <a:gd name="T12" fmla="*/ 52 w 87"/>
                <a:gd name="T13" fmla="*/ 139 h 247"/>
                <a:gd name="T14" fmla="*/ 67 w 87"/>
                <a:gd name="T15" fmla="*/ 184 h 247"/>
                <a:gd name="T16" fmla="*/ 47 w 87"/>
                <a:gd name="T17" fmla="*/ 170 h 247"/>
                <a:gd name="T18" fmla="*/ 46 w 87"/>
                <a:gd name="T19" fmla="*/ 175 h 247"/>
                <a:gd name="T20" fmla="*/ 43 w 87"/>
                <a:gd name="T21" fmla="*/ 187 h 247"/>
                <a:gd name="T22" fmla="*/ 41 w 87"/>
                <a:gd name="T23" fmla="*/ 191 h 247"/>
                <a:gd name="T24" fmla="*/ 35 w 87"/>
                <a:gd name="T25" fmla="*/ 230 h 247"/>
                <a:gd name="T26" fmla="*/ 26 w 87"/>
                <a:gd name="T27" fmla="*/ 220 h 247"/>
                <a:gd name="T28" fmla="*/ 22 w 87"/>
                <a:gd name="T29" fmla="*/ 246 h 247"/>
                <a:gd name="T30" fmla="*/ 18 w 87"/>
                <a:gd name="T31" fmla="*/ 229 h 247"/>
                <a:gd name="T32" fmla="*/ 1 w 87"/>
                <a:gd name="T33" fmla="*/ 245 h 247"/>
                <a:gd name="T34" fmla="*/ 1 w 87"/>
                <a:gd name="T35" fmla="*/ 225 h 247"/>
                <a:gd name="T36" fmla="*/ 23 w 87"/>
                <a:gd name="T37" fmla="*/ 218 h 247"/>
                <a:gd name="T38" fmla="*/ 12 w 87"/>
                <a:gd name="T39" fmla="*/ 211 h 247"/>
                <a:gd name="T40" fmla="*/ 33 w 87"/>
                <a:gd name="T41" fmla="*/ 202 h 247"/>
                <a:gd name="T42" fmla="*/ 8 w 87"/>
                <a:gd name="T43" fmla="*/ 197 h 247"/>
                <a:gd name="T44" fmla="*/ 22 w 87"/>
                <a:gd name="T45" fmla="*/ 181 h 247"/>
                <a:gd name="T46" fmla="*/ 47 w 87"/>
                <a:gd name="T47" fmla="*/ 157 h 247"/>
                <a:gd name="T48" fmla="*/ 47 w 87"/>
                <a:gd name="T49" fmla="*/ 152 h 247"/>
                <a:gd name="T50" fmla="*/ 29 w 87"/>
                <a:gd name="T51" fmla="*/ 145 h 247"/>
                <a:gd name="T52" fmla="*/ 50 w 87"/>
                <a:gd name="T53" fmla="*/ 122 h 247"/>
                <a:gd name="T54" fmla="*/ 38 w 87"/>
                <a:gd name="T55" fmla="*/ 120 h 247"/>
                <a:gd name="T56" fmla="*/ 29 w 87"/>
                <a:gd name="T57" fmla="*/ 115 h 247"/>
                <a:gd name="T58" fmla="*/ 48 w 87"/>
                <a:gd name="T59" fmla="*/ 88 h 247"/>
                <a:gd name="T60" fmla="*/ 48 w 87"/>
                <a:gd name="T61" fmla="*/ 83 h 247"/>
                <a:gd name="T62" fmla="*/ 26 w 87"/>
                <a:gd name="T63" fmla="*/ 86 h 247"/>
                <a:gd name="T64" fmla="*/ 40 w 87"/>
                <a:gd name="T65" fmla="*/ 51 h 247"/>
                <a:gd name="T66" fmla="*/ 39 w 87"/>
                <a:gd name="T67" fmla="*/ 48 h 247"/>
                <a:gd name="T68" fmla="*/ 30 w 87"/>
                <a:gd name="T69" fmla="*/ 27 h 247"/>
                <a:gd name="T70" fmla="*/ 6 w 87"/>
                <a:gd name="T71" fmla="*/ 57 h 247"/>
                <a:gd name="T72" fmla="*/ 29 w 87"/>
                <a:gd name="T73" fmla="*/ 26 h 247"/>
                <a:gd name="T74" fmla="*/ 14 w 87"/>
                <a:gd name="T75" fmla="*/ 1 h 247"/>
                <a:gd name="T76" fmla="*/ 74 w 87"/>
                <a:gd name="T77" fmla="*/ 32 h 247"/>
                <a:gd name="T78" fmla="*/ 58 w 87"/>
                <a:gd name="T79" fmla="*/ 46 h 247"/>
                <a:gd name="T80" fmla="*/ 43 w 87"/>
                <a:gd name="T81" fmla="*/ 50 h 247"/>
                <a:gd name="T82" fmla="*/ 75 w 87"/>
                <a:gd name="T83" fmla="*/ 79 h 247"/>
                <a:gd name="T84" fmla="*/ 50 w 87"/>
                <a:gd name="T85" fmla="*/ 84 h 247"/>
                <a:gd name="T86" fmla="*/ 50 w 87"/>
                <a:gd name="T87" fmla="*/ 84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247">
                  <a:moveTo>
                    <a:pt x="86" y="99"/>
                  </a:moveTo>
                  <a:cubicBezTo>
                    <a:pt x="78" y="99"/>
                    <a:pt x="71" y="98"/>
                    <a:pt x="64" y="95"/>
                  </a:cubicBezTo>
                  <a:cubicBezTo>
                    <a:pt x="60" y="93"/>
                    <a:pt x="54" y="91"/>
                    <a:pt x="51" y="87"/>
                  </a:cubicBezTo>
                  <a:cubicBezTo>
                    <a:pt x="51" y="92"/>
                    <a:pt x="51" y="96"/>
                    <a:pt x="52" y="101"/>
                  </a:cubicBezTo>
                  <a:cubicBezTo>
                    <a:pt x="55" y="98"/>
                    <a:pt x="60" y="99"/>
                    <a:pt x="64" y="101"/>
                  </a:cubicBezTo>
                  <a:cubicBezTo>
                    <a:pt x="66" y="102"/>
                    <a:pt x="68" y="103"/>
                    <a:pt x="70" y="104"/>
                  </a:cubicBezTo>
                  <a:cubicBezTo>
                    <a:pt x="72" y="107"/>
                    <a:pt x="73" y="111"/>
                    <a:pt x="74" y="115"/>
                  </a:cubicBezTo>
                  <a:cubicBezTo>
                    <a:pt x="75" y="115"/>
                    <a:pt x="74" y="117"/>
                    <a:pt x="73" y="116"/>
                  </a:cubicBezTo>
                  <a:cubicBezTo>
                    <a:pt x="65" y="115"/>
                    <a:pt x="57" y="112"/>
                    <a:pt x="52" y="105"/>
                  </a:cubicBezTo>
                  <a:cubicBezTo>
                    <a:pt x="52" y="109"/>
                    <a:pt x="52" y="114"/>
                    <a:pt x="52" y="118"/>
                  </a:cubicBezTo>
                  <a:cubicBezTo>
                    <a:pt x="58" y="117"/>
                    <a:pt x="66" y="123"/>
                    <a:pt x="70" y="126"/>
                  </a:cubicBezTo>
                  <a:cubicBezTo>
                    <a:pt x="74" y="129"/>
                    <a:pt x="79" y="133"/>
                    <a:pt x="80" y="139"/>
                  </a:cubicBezTo>
                  <a:cubicBezTo>
                    <a:pt x="80" y="140"/>
                    <a:pt x="79" y="141"/>
                    <a:pt x="78" y="141"/>
                  </a:cubicBezTo>
                  <a:cubicBezTo>
                    <a:pt x="67" y="140"/>
                    <a:pt x="55" y="133"/>
                    <a:pt x="52" y="121"/>
                  </a:cubicBezTo>
                  <a:cubicBezTo>
                    <a:pt x="52" y="126"/>
                    <a:pt x="52" y="130"/>
                    <a:pt x="52" y="134"/>
                  </a:cubicBezTo>
                  <a:cubicBezTo>
                    <a:pt x="54" y="134"/>
                    <a:pt x="59" y="138"/>
                    <a:pt x="60" y="139"/>
                  </a:cubicBezTo>
                  <a:cubicBezTo>
                    <a:pt x="64" y="143"/>
                    <a:pt x="66" y="149"/>
                    <a:pt x="64" y="155"/>
                  </a:cubicBezTo>
                  <a:cubicBezTo>
                    <a:pt x="64" y="156"/>
                    <a:pt x="63" y="156"/>
                    <a:pt x="62" y="155"/>
                  </a:cubicBezTo>
                  <a:cubicBezTo>
                    <a:pt x="59" y="152"/>
                    <a:pt x="57" y="149"/>
                    <a:pt x="55" y="146"/>
                  </a:cubicBezTo>
                  <a:cubicBezTo>
                    <a:pt x="54" y="144"/>
                    <a:pt x="52" y="142"/>
                    <a:pt x="52" y="139"/>
                  </a:cubicBezTo>
                  <a:cubicBezTo>
                    <a:pt x="52" y="139"/>
                    <a:pt x="52" y="139"/>
                    <a:pt x="52" y="139"/>
                  </a:cubicBezTo>
                  <a:cubicBezTo>
                    <a:pt x="51" y="143"/>
                    <a:pt x="51" y="147"/>
                    <a:pt x="50" y="151"/>
                  </a:cubicBezTo>
                  <a:cubicBezTo>
                    <a:pt x="61" y="158"/>
                    <a:pt x="68" y="170"/>
                    <a:pt x="69" y="183"/>
                  </a:cubicBezTo>
                  <a:cubicBezTo>
                    <a:pt x="69" y="184"/>
                    <a:pt x="68" y="185"/>
                    <a:pt x="67" y="184"/>
                  </a:cubicBezTo>
                  <a:cubicBezTo>
                    <a:pt x="61" y="181"/>
                    <a:pt x="56" y="173"/>
                    <a:pt x="53" y="167"/>
                  </a:cubicBezTo>
                  <a:cubicBezTo>
                    <a:pt x="52" y="165"/>
                    <a:pt x="50" y="162"/>
                    <a:pt x="49" y="159"/>
                  </a:cubicBezTo>
                  <a:cubicBezTo>
                    <a:pt x="49" y="162"/>
                    <a:pt x="48" y="166"/>
                    <a:pt x="47" y="170"/>
                  </a:cubicBezTo>
                  <a:cubicBezTo>
                    <a:pt x="55" y="175"/>
                    <a:pt x="60" y="185"/>
                    <a:pt x="60" y="194"/>
                  </a:cubicBezTo>
                  <a:cubicBezTo>
                    <a:pt x="60" y="195"/>
                    <a:pt x="59" y="196"/>
                    <a:pt x="58" y="195"/>
                  </a:cubicBezTo>
                  <a:cubicBezTo>
                    <a:pt x="52" y="190"/>
                    <a:pt x="47" y="183"/>
                    <a:pt x="46" y="175"/>
                  </a:cubicBezTo>
                  <a:cubicBezTo>
                    <a:pt x="45" y="178"/>
                    <a:pt x="44" y="182"/>
                    <a:pt x="43" y="185"/>
                  </a:cubicBezTo>
                  <a:cubicBezTo>
                    <a:pt x="42" y="186"/>
                    <a:pt x="42" y="186"/>
                    <a:pt x="42" y="187"/>
                  </a:cubicBezTo>
                  <a:cubicBezTo>
                    <a:pt x="42" y="187"/>
                    <a:pt x="43" y="187"/>
                    <a:pt x="43" y="187"/>
                  </a:cubicBezTo>
                  <a:cubicBezTo>
                    <a:pt x="53" y="197"/>
                    <a:pt x="56" y="212"/>
                    <a:pt x="51" y="225"/>
                  </a:cubicBezTo>
                  <a:cubicBezTo>
                    <a:pt x="51" y="226"/>
                    <a:pt x="50" y="226"/>
                    <a:pt x="49" y="225"/>
                  </a:cubicBezTo>
                  <a:cubicBezTo>
                    <a:pt x="43" y="215"/>
                    <a:pt x="40" y="203"/>
                    <a:pt x="41" y="191"/>
                  </a:cubicBezTo>
                  <a:cubicBezTo>
                    <a:pt x="39" y="195"/>
                    <a:pt x="37" y="199"/>
                    <a:pt x="35" y="203"/>
                  </a:cubicBezTo>
                  <a:cubicBezTo>
                    <a:pt x="40" y="211"/>
                    <a:pt x="41" y="221"/>
                    <a:pt x="37" y="230"/>
                  </a:cubicBezTo>
                  <a:cubicBezTo>
                    <a:pt x="37" y="231"/>
                    <a:pt x="36" y="231"/>
                    <a:pt x="35" y="230"/>
                  </a:cubicBezTo>
                  <a:cubicBezTo>
                    <a:pt x="32" y="224"/>
                    <a:pt x="31" y="217"/>
                    <a:pt x="31" y="210"/>
                  </a:cubicBezTo>
                  <a:cubicBezTo>
                    <a:pt x="30" y="213"/>
                    <a:pt x="28" y="216"/>
                    <a:pt x="26" y="219"/>
                  </a:cubicBezTo>
                  <a:cubicBezTo>
                    <a:pt x="26" y="219"/>
                    <a:pt x="26" y="220"/>
                    <a:pt x="26" y="220"/>
                  </a:cubicBezTo>
                  <a:cubicBezTo>
                    <a:pt x="26" y="220"/>
                    <a:pt x="26" y="220"/>
                    <a:pt x="26" y="221"/>
                  </a:cubicBezTo>
                  <a:cubicBezTo>
                    <a:pt x="29" y="229"/>
                    <a:pt x="28" y="239"/>
                    <a:pt x="24" y="247"/>
                  </a:cubicBezTo>
                  <a:cubicBezTo>
                    <a:pt x="23" y="247"/>
                    <a:pt x="22" y="247"/>
                    <a:pt x="22" y="246"/>
                  </a:cubicBezTo>
                  <a:cubicBezTo>
                    <a:pt x="20" y="241"/>
                    <a:pt x="20" y="237"/>
                    <a:pt x="21" y="232"/>
                  </a:cubicBezTo>
                  <a:cubicBezTo>
                    <a:pt x="21" y="230"/>
                    <a:pt x="21" y="227"/>
                    <a:pt x="22" y="225"/>
                  </a:cubicBezTo>
                  <a:cubicBezTo>
                    <a:pt x="20" y="226"/>
                    <a:pt x="19" y="228"/>
                    <a:pt x="18" y="229"/>
                  </a:cubicBezTo>
                  <a:cubicBezTo>
                    <a:pt x="18" y="229"/>
                    <a:pt x="18" y="230"/>
                    <a:pt x="18" y="230"/>
                  </a:cubicBezTo>
                  <a:cubicBezTo>
                    <a:pt x="15" y="237"/>
                    <a:pt x="10" y="243"/>
                    <a:pt x="3" y="247"/>
                  </a:cubicBezTo>
                  <a:cubicBezTo>
                    <a:pt x="2" y="247"/>
                    <a:pt x="1" y="246"/>
                    <a:pt x="1" y="245"/>
                  </a:cubicBezTo>
                  <a:cubicBezTo>
                    <a:pt x="3" y="238"/>
                    <a:pt x="9" y="230"/>
                    <a:pt x="16" y="228"/>
                  </a:cubicBezTo>
                  <a:cubicBezTo>
                    <a:pt x="18" y="226"/>
                    <a:pt x="19" y="224"/>
                    <a:pt x="21" y="222"/>
                  </a:cubicBezTo>
                  <a:cubicBezTo>
                    <a:pt x="15" y="224"/>
                    <a:pt x="8" y="225"/>
                    <a:pt x="1" y="225"/>
                  </a:cubicBezTo>
                  <a:cubicBezTo>
                    <a:pt x="0" y="224"/>
                    <a:pt x="0" y="223"/>
                    <a:pt x="1" y="223"/>
                  </a:cubicBezTo>
                  <a:cubicBezTo>
                    <a:pt x="7" y="217"/>
                    <a:pt x="16" y="215"/>
                    <a:pt x="23" y="218"/>
                  </a:cubicBezTo>
                  <a:cubicBezTo>
                    <a:pt x="23" y="218"/>
                    <a:pt x="23" y="218"/>
                    <a:pt x="23" y="218"/>
                  </a:cubicBezTo>
                  <a:cubicBezTo>
                    <a:pt x="23" y="218"/>
                    <a:pt x="24" y="218"/>
                    <a:pt x="24" y="218"/>
                  </a:cubicBezTo>
                  <a:cubicBezTo>
                    <a:pt x="26" y="214"/>
                    <a:pt x="28" y="210"/>
                    <a:pt x="30" y="206"/>
                  </a:cubicBezTo>
                  <a:cubicBezTo>
                    <a:pt x="25" y="210"/>
                    <a:pt x="18" y="211"/>
                    <a:pt x="12" y="211"/>
                  </a:cubicBezTo>
                  <a:cubicBezTo>
                    <a:pt x="11" y="211"/>
                    <a:pt x="10" y="210"/>
                    <a:pt x="11" y="209"/>
                  </a:cubicBezTo>
                  <a:cubicBezTo>
                    <a:pt x="16" y="204"/>
                    <a:pt x="25" y="200"/>
                    <a:pt x="33" y="202"/>
                  </a:cubicBezTo>
                  <a:cubicBezTo>
                    <a:pt x="33" y="202"/>
                    <a:pt x="33" y="202"/>
                    <a:pt x="33" y="202"/>
                  </a:cubicBezTo>
                  <a:cubicBezTo>
                    <a:pt x="34" y="199"/>
                    <a:pt x="36" y="196"/>
                    <a:pt x="37" y="193"/>
                  </a:cubicBezTo>
                  <a:cubicBezTo>
                    <a:pt x="28" y="197"/>
                    <a:pt x="19" y="199"/>
                    <a:pt x="9" y="199"/>
                  </a:cubicBezTo>
                  <a:cubicBezTo>
                    <a:pt x="8" y="199"/>
                    <a:pt x="7" y="198"/>
                    <a:pt x="8" y="197"/>
                  </a:cubicBezTo>
                  <a:cubicBezTo>
                    <a:pt x="15" y="189"/>
                    <a:pt x="28" y="184"/>
                    <a:pt x="39" y="188"/>
                  </a:cubicBezTo>
                  <a:cubicBezTo>
                    <a:pt x="41" y="184"/>
                    <a:pt x="42" y="179"/>
                    <a:pt x="43" y="174"/>
                  </a:cubicBezTo>
                  <a:cubicBezTo>
                    <a:pt x="37" y="179"/>
                    <a:pt x="29" y="180"/>
                    <a:pt x="22" y="181"/>
                  </a:cubicBezTo>
                  <a:cubicBezTo>
                    <a:pt x="21" y="181"/>
                    <a:pt x="20" y="180"/>
                    <a:pt x="20" y="179"/>
                  </a:cubicBezTo>
                  <a:cubicBezTo>
                    <a:pt x="26" y="171"/>
                    <a:pt x="35" y="169"/>
                    <a:pt x="44" y="169"/>
                  </a:cubicBezTo>
                  <a:cubicBezTo>
                    <a:pt x="45" y="165"/>
                    <a:pt x="46" y="161"/>
                    <a:pt x="47" y="157"/>
                  </a:cubicBezTo>
                  <a:cubicBezTo>
                    <a:pt x="38" y="163"/>
                    <a:pt x="28" y="166"/>
                    <a:pt x="17" y="167"/>
                  </a:cubicBezTo>
                  <a:cubicBezTo>
                    <a:pt x="17" y="167"/>
                    <a:pt x="16" y="166"/>
                    <a:pt x="16" y="166"/>
                  </a:cubicBezTo>
                  <a:cubicBezTo>
                    <a:pt x="23" y="156"/>
                    <a:pt x="36" y="150"/>
                    <a:pt x="47" y="152"/>
                  </a:cubicBezTo>
                  <a:cubicBezTo>
                    <a:pt x="48" y="149"/>
                    <a:pt x="48" y="145"/>
                    <a:pt x="49" y="142"/>
                  </a:cubicBezTo>
                  <a:cubicBezTo>
                    <a:pt x="43" y="146"/>
                    <a:pt x="36" y="147"/>
                    <a:pt x="29" y="146"/>
                  </a:cubicBezTo>
                  <a:cubicBezTo>
                    <a:pt x="29" y="146"/>
                    <a:pt x="28" y="145"/>
                    <a:pt x="29" y="145"/>
                  </a:cubicBezTo>
                  <a:cubicBezTo>
                    <a:pt x="31" y="140"/>
                    <a:pt x="35" y="139"/>
                    <a:pt x="39" y="137"/>
                  </a:cubicBezTo>
                  <a:cubicBezTo>
                    <a:pt x="42" y="136"/>
                    <a:pt x="46" y="135"/>
                    <a:pt x="49" y="135"/>
                  </a:cubicBezTo>
                  <a:cubicBezTo>
                    <a:pt x="49" y="131"/>
                    <a:pt x="50" y="126"/>
                    <a:pt x="50" y="122"/>
                  </a:cubicBezTo>
                  <a:cubicBezTo>
                    <a:pt x="42" y="130"/>
                    <a:pt x="30" y="134"/>
                    <a:pt x="19" y="134"/>
                  </a:cubicBezTo>
                  <a:cubicBezTo>
                    <a:pt x="18" y="134"/>
                    <a:pt x="17" y="133"/>
                    <a:pt x="18" y="132"/>
                  </a:cubicBezTo>
                  <a:cubicBezTo>
                    <a:pt x="23" y="126"/>
                    <a:pt x="30" y="122"/>
                    <a:pt x="38" y="120"/>
                  </a:cubicBezTo>
                  <a:cubicBezTo>
                    <a:pt x="40" y="120"/>
                    <a:pt x="46" y="118"/>
                    <a:pt x="50" y="119"/>
                  </a:cubicBezTo>
                  <a:cubicBezTo>
                    <a:pt x="50" y="114"/>
                    <a:pt x="50" y="110"/>
                    <a:pt x="50" y="105"/>
                  </a:cubicBezTo>
                  <a:cubicBezTo>
                    <a:pt x="45" y="111"/>
                    <a:pt x="36" y="115"/>
                    <a:pt x="29" y="115"/>
                  </a:cubicBezTo>
                  <a:cubicBezTo>
                    <a:pt x="28" y="115"/>
                    <a:pt x="28" y="113"/>
                    <a:pt x="28" y="113"/>
                  </a:cubicBezTo>
                  <a:cubicBezTo>
                    <a:pt x="33" y="106"/>
                    <a:pt x="40" y="99"/>
                    <a:pt x="49" y="100"/>
                  </a:cubicBezTo>
                  <a:cubicBezTo>
                    <a:pt x="49" y="96"/>
                    <a:pt x="49" y="92"/>
                    <a:pt x="48" y="88"/>
                  </a:cubicBezTo>
                  <a:cubicBezTo>
                    <a:pt x="43" y="98"/>
                    <a:pt x="31" y="104"/>
                    <a:pt x="21" y="109"/>
                  </a:cubicBezTo>
                  <a:cubicBezTo>
                    <a:pt x="20" y="110"/>
                    <a:pt x="19" y="109"/>
                    <a:pt x="19" y="108"/>
                  </a:cubicBezTo>
                  <a:cubicBezTo>
                    <a:pt x="24" y="96"/>
                    <a:pt x="35" y="85"/>
                    <a:pt x="48" y="83"/>
                  </a:cubicBezTo>
                  <a:cubicBezTo>
                    <a:pt x="47" y="79"/>
                    <a:pt x="46" y="75"/>
                    <a:pt x="46" y="71"/>
                  </a:cubicBezTo>
                  <a:cubicBezTo>
                    <a:pt x="44" y="74"/>
                    <a:pt x="42" y="77"/>
                    <a:pt x="39" y="79"/>
                  </a:cubicBezTo>
                  <a:cubicBezTo>
                    <a:pt x="35" y="82"/>
                    <a:pt x="30" y="83"/>
                    <a:pt x="26" y="86"/>
                  </a:cubicBezTo>
                  <a:cubicBezTo>
                    <a:pt x="25" y="86"/>
                    <a:pt x="24" y="86"/>
                    <a:pt x="24" y="84"/>
                  </a:cubicBezTo>
                  <a:cubicBezTo>
                    <a:pt x="27" y="75"/>
                    <a:pt x="35" y="68"/>
                    <a:pt x="45" y="67"/>
                  </a:cubicBezTo>
                  <a:cubicBezTo>
                    <a:pt x="44" y="61"/>
                    <a:pt x="42" y="56"/>
                    <a:pt x="40" y="51"/>
                  </a:cubicBezTo>
                  <a:cubicBezTo>
                    <a:pt x="36" y="60"/>
                    <a:pt x="28" y="67"/>
                    <a:pt x="19" y="71"/>
                  </a:cubicBezTo>
                  <a:cubicBezTo>
                    <a:pt x="18" y="71"/>
                    <a:pt x="17" y="70"/>
                    <a:pt x="17" y="69"/>
                  </a:cubicBezTo>
                  <a:cubicBezTo>
                    <a:pt x="21" y="59"/>
                    <a:pt x="29" y="50"/>
                    <a:pt x="39" y="48"/>
                  </a:cubicBezTo>
                  <a:cubicBezTo>
                    <a:pt x="39" y="47"/>
                    <a:pt x="39" y="47"/>
                    <a:pt x="39" y="47"/>
                  </a:cubicBezTo>
                  <a:cubicBezTo>
                    <a:pt x="39" y="47"/>
                    <a:pt x="39" y="46"/>
                    <a:pt x="38" y="45"/>
                  </a:cubicBezTo>
                  <a:cubicBezTo>
                    <a:pt x="36" y="39"/>
                    <a:pt x="33" y="33"/>
                    <a:pt x="30" y="27"/>
                  </a:cubicBezTo>
                  <a:cubicBezTo>
                    <a:pt x="30" y="27"/>
                    <a:pt x="30" y="27"/>
                    <a:pt x="29" y="27"/>
                  </a:cubicBezTo>
                  <a:cubicBezTo>
                    <a:pt x="29" y="27"/>
                    <a:pt x="29" y="28"/>
                    <a:pt x="29" y="28"/>
                  </a:cubicBezTo>
                  <a:cubicBezTo>
                    <a:pt x="27" y="40"/>
                    <a:pt x="16" y="51"/>
                    <a:pt x="6" y="57"/>
                  </a:cubicBezTo>
                  <a:cubicBezTo>
                    <a:pt x="5" y="57"/>
                    <a:pt x="4" y="57"/>
                    <a:pt x="4" y="56"/>
                  </a:cubicBezTo>
                  <a:cubicBezTo>
                    <a:pt x="5" y="48"/>
                    <a:pt x="9" y="41"/>
                    <a:pt x="15" y="36"/>
                  </a:cubicBezTo>
                  <a:cubicBezTo>
                    <a:pt x="18" y="32"/>
                    <a:pt x="24" y="26"/>
                    <a:pt x="29" y="26"/>
                  </a:cubicBezTo>
                  <a:cubicBezTo>
                    <a:pt x="29" y="26"/>
                    <a:pt x="29" y="25"/>
                    <a:pt x="29" y="25"/>
                  </a:cubicBezTo>
                  <a:cubicBezTo>
                    <a:pt x="24" y="17"/>
                    <a:pt x="19" y="9"/>
                    <a:pt x="12" y="2"/>
                  </a:cubicBezTo>
                  <a:cubicBezTo>
                    <a:pt x="12" y="1"/>
                    <a:pt x="13" y="0"/>
                    <a:pt x="14" y="1"/>
                  </a:cubicBezTo>
                  <a:cubicBezTo>
                    <a:pt x="20" y="8"/>
                    <a:pt x="26" y="16"/>
                    <a:pt x="31" y="24"/>
                  </a:cubicBezTo>
                  <a:cubicBezTo>
                    <a:pt x="45" y="19"/>
                    <a:pt x="61" y="22"/>
                    <a:pt x="74" y="29"/>
                  </a:cubicBezTo>
                  <a:cubicBezTo>
                    <a:pt x="75" y="30"/>
                    <a:pt x="75" y="31"/>
                    <a:pt x="74" y="32"/>
                  </a:cubicBezTo>
                  <a:cubicBezTo>
                    <a:pt x="61" y="37"/>
                    <a:pt x="47" y="36"/>
                    <a:pt x="34" y="30"/>
                  </a:cubicBezTo>
                  <a:cubicBezTo>
                    <a:pt x="37" y="35"/>
                    <a:pt x="39" y="41"/>
                    <a:pt x="41" y="46"/>
                  </a:cubicBezTo>
                  <a:cubicBezTo>
                    <a:pt x="45" y="42"/>
                    <a:pt x="54" y="45"/>
                    <a:pt x="58" y="46"/>
                  </a:cubicBezTo>
                  <a:cubicBezTo>
                    <a:pt x="64" y="49"/>
                    <a:pt x="70" y="53"/>
                    <a:pt x="75" y="58"/>
                  </a:cubicBezTo>
                  <a:cubicBezTo>
                    <a:pt x="76" y="59"/>
                    <a:pt x="75" y="60"/>
                    <a:pt x="74" y="60"/>
                  </a:cubicBezTo>
                  <a:cubicBezTo>
                    <a:pt x="63" y="60"/>
                    <a:pt x="52" y="57"/>
                    <a:pt x="43" y="50"/>
                  </a:cubicBezTo>
                  <a:cubicBezTo>
                    <a:pt x="44" y="55"/>
                    <a:pt x="46" y="61"/>
                    <a:pt x="47" y="66"/>
                  </a:cubicBezTo>
                  <a:cubicBezTo>
                    <a:pt x="58" y="63"/>
                    <a:pt x="70" y="68"/>
                    <a:pt x="77" y="77"/>
                  </a:cubicBezTo>
                  <a:cubicBezTo>
                    <a:pt x="77" y="78"/>
                    <a:pt x="76" y="79"/>
                    <a:pt x="75" y="79"/>
                  </a:cubicBezTo>
                  <a:cubicBezTo>
                    <a:pt x="66" y="79"/>
                    <a:pt x="54" y="76"/>
                    <a:pt x="48" y="68"/>
                  </a:cubicBezTo>
                  <a:cubicBezTo>
                    <a:pt x="48" y="68"/>
                    <a:pt x="48" y="68"/>
                    <a:pt x="48" y="68"/>
                  </a:cubicBezTo>
                  <a:cubicBezTo>
                    <a:pt x="49" y="73"/>
                    <a:pt x="50" y="79"/>
                    <a:pt x="50" y="84"/>
                  </a:cubicBezTo>
                  <a:cubicBezTo>
                    <a:pt x="50" y="84"/>
                    <a:pt x="50" y="84"/>
                    <a:pt x="50" y="84"/>
                  </a:cubicBezTo>
                  <a:cubicBezTo>
                    <a:pt x="50" y="84"/>
                    <a:pt x="50" y="84"/>
                    <a:pt x="50" y="84"/>
                  </a:cubicBezTo>
                  <a:cubicBezTo>
                    <a:pt x="50" y="84"/>
                    <a:pt x="50" y="84"/>
                    <a:pt x="50" y="84"/>
                  </a:cubicBezTo>
                  <a:cubicBezTo>
                    <a:pt x="63" y="79"/>
                    <a:pt x="79" y="87"/>
                    <a:pt x="87" y="97"/>
                  </a:cubicBezTo>
                  <a:cubicBezTo>
                    <a:pt x="87" y="98"/>
                    <a:pt x="87" y="99"/>
                    <a:pt x="86" y="99"/>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7"/>
            <p:cNvSpPr/>
            <p:nvPr/>
          </p:nvSpPr>
          <p:spPr bwMode="auto">
            <a:xfrm>
              <a:off x="1700" y="1726"/>
              <a:ext cx="562" cy="1254"/>
            </a:xfrm>
            <a:custGeom>
              <a:avLst/>
              <a:gdLst>
                <a:gd name="T0" fmla="*/ 44 w 111"/>
                <a:gd name="T1" fmla="*/ 158 h 248"/>
                <a:gd name="T2" fmla="*/ 22 w 111"/>
                <a:gd name="T3" fmla="*/ 140 h 248"/>
                <a:gd name="T4" fmla="*/ 43 w 111"/>
                <a:gd name="T5" fmla="*/ 140 h 248"/>
                <a:gd name="T6" fmla="*/ 11 w 111"/>
                <a:gd name="T7" fmla="*/ 104 h 248"/>
                <a:gd name="T8" fmla="*/ 45 w 111"/>
                <a:gd name="T9" fmla="*/ 111 h 248"/>
                <a:gd name="T10" fmla="*/ 33 w 111"/>
                <a:gd name="T11" fmla="*/ 89 h 248"/>
                <a:gd name="T12" fmla="*/ 45 w 111"/>
                <a:gd name="T13" fmla="*/ 106 h 248"/>
                <a:gd name="T14" fmla="*/ 29 w 111"/>
                <a:gd name="T15" fmla="*/ 60 h 248"/>
                <a:gd name="T16" fmla="*/ 52 w 111"/>
                <a:gd name="T17" fmla="*/ 76 h 248"/>
                <a:gd name="T18" fmla="*/ 54 w 111"/>
                <a:gd name="T19" fmla="*/ 71 h 248"/>
                <a:gd name="T20" fmla="*/ 58 w 111"/>
                <a:gd name="T21" fmla="*/ 59 h 248"/>
                <a:gd name="T22" fmla="*/ 61 w 111"/>
                <a:gd name="T23" fmla="*/ 55 h 248"/>
                <a:gd name="T24" fmla="*/ 69 w 111"/>
                <a:gd name="T25" fmla="*/ 17 h 248"/>
                <a:gd name="T26" fmla="*/ 80 w 111"/>
                <a:gd name="T27" fmla="*/ 27 h 248"/>
                <a:gd name="T28" fmla="*/ 86 w 111"/>
                <a:gd name="T29" fmla="*/ 1 h 248"/>
                <a:gd name="T30" fmla="*/ 90 w 111"/>
                <a:gd name="T31" fmla="*/ 19 h 248"/>
                <a:gd name="T32" fmla="*/ 110 w 111"/>
                <a:gd name="T33" fmla="*/ 4 h 248"/>
                <a:gd name="T34" fmla="*/ 109 w 111"/>
                <a:gd name="T35" fmla="*/ 24 h 248"/>
                <a:gd name="T36" fmla="*/ 83 w 111"/>
                <a:gd name="T37" fmla="*/ 30 h 248"/>
                <a:gd name="T38" fmla="*/ 96 w 111"/>
                <a:gd name="T39" fmla="*/ 37 h 248"/>
                <a:gd name="T40" fmla="*/ 71 w 111"/>
                <a:gd name="T41" fmla="*/ 44 h 248"/>
                <a:gd name="T42" fmla="*/ 100 w 111"/>
                <a:gd name="T43" fmla="*/ 51 h 248"/>
                <a:gd name="T44" fmla="*/ 83 w 111"/>
                <a:gd name="T45" fmla="*/ 66 h 248"/>
                <a:gd name="T46" fmla="*/ 52 w 111"/>
                <a:gd name="T47" fmla="*/ 89 h 248"/>
                <a:gd name="T48" fmla="*/ 51 w 111"/>
                <a:gd name="T49" fmla="*/ 93 h 248"/>
                <a:gd name="T50" fmla="*/ 73 w 111"/>
                <a:gd name="T51" fmla="*/ 102 h 248"/>
                <a:gd name="T52" fmla="*/ 47 w 111"/>
                <a:gd name="T53" fmla="*/ 124 h 248"/>
                <a:gd name="T54" fmla="*/ 61 w 111"/>
                <a:gd name="T55" fmla="*/ 126 h 248"/>
                <a:gd name="T56" fmla="*/ 71 w 111"/>
                <a:gd name="T57" fmla="*/ 132 h 248"/>
                <a:gd name="T58" fmla="*/ 47 w 111"/>
                <a:gd name="T59" fmla="*/ 158 h 248"/>
                <a:gd name="T60" fmla="*/ 48 w 111"/>
                <a:gd name="T61" fmla="*/ 163 h 248"/>
                <a:gd name="T62" fmla="*/ 73 w 111"/>
                <a:gd name="T63" fmla="*/ 161 h 248"/>
                <a:gd name="T64" fmla="*/ 55 w 111"/>
                <a:gd name="T65" fmla="*/ 195 h 248"/>
                <a:gd name="T66" fmla="*/ 56 w 111"/>
                <a:gd name="T67" fmla="*/ 199 h 248"/>
                <a:gd name="T68" fmla="*/ 66 w 111"/>
                <a:gd name="T69" fmla="*/ 220 h 248"/>
                <a:gd name="T70" fmla="*/ 97 w 111"/>
                <a:gd name="T71" fmla="*/ 192 h 248"/>
                <a:gd name="T72" fmla="*/ 67 w 111"/>
                <a:gd name="T73" fmla="*/ 221 h 248"/>
                <a:gd name="T74" fmla="*/ 85 w 111"/>
                <a:gd name="T75" fmla="*/ 247 h 248"/>
                <a:gd name="T76" fmla="*/ 14 w 111"/>
                <a:gd name="T77" fmla="*/ 212 h 248"/>
                <a:gd name="T78" fmla="*/ 34 w 111"/>
                <a:gd name="T79" fmla="*/ 198 h 248"/>
                <a:gd name="T80" fmla="*/ 52 w 111"/>
                <a:gd name="T81" fmla="*/ 195 h 248"/>
                <a:gd name="T82" fmla="*/ 14 w 111"/>
                <a:gd name="T83" fmla="*/ 165 h 248"/>
                <a:gd name="T84" fmla="*/ 45 w 111"/>
                <a:gd name="T85" fmla="*/ 161 h 248"/>
                <a:gd name="T86" fmla="*/ 45 w 111"/>
                <a:gd name="T87" fmla="*/ 161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1" h="248">
                  <a:moveTo>
                    <a:pt x="3" y="144"/>
                  </a:moveTo>
                  <a:cubicBezTo>
                    <a:pt x="12" y="144"/>
                    <a:pt x="20" y="146"/>
                    <a:pt x="29" y="149"/>
                  </a:cubicBezTo>
                  <a:cubicBezTo>
                    <a:pt x="33" y="151"/>
                    <a:pt x="41" y="154"/>
                    <a:pt x="44" y="158"/>
                  </a:cubicBezTo>
                  <a:cubicBezTo>
                    <a:pt x="44" y="153"/>
                    <a:pt x="44" y="149"/>
                    <a:pt x="43" y="144"/>
                  </a:cubicBezTo>
                  <a:cubicBezTo>
                    <a:pt x="39" y="147"/>
                    <a:pt x="33" y="145"/>
                    <a:pt x="29" y="143"/>
                  </a:cubicBezTo>
                  <a:cubicBezTo>
                    <a:pt x="26" y="143"/>
                    <a:pt x="24" y="142"/>
                    <a:pt x="22" y="140"/>
                  </a:cubicBezTo>
                  <a:cubicBezTo>
                    <a:pt x="19" y="137"/>
                    <a:pt x="18" y="132"/>
                    <a:pt x="17" y="129"/>
                  </a:cubicBezTo>
                  <a:cubicBezTo>
                    <a:pt x="16" y="128"/>
                    <a:pt x="17" y="127"/>
                    <a:pt x="18" y="127"/>
                  </a:cubicBezTo>
                  <a:cubicBezTo>
                    <a:pt x="28" y="129"/>
                    <a:pt x="37" y="133"/>
                    <a:pt x="43" y="140"/>
                  </a:cubicBezTo>
                  <a:cubicBezTo>
                    <a:pt x="43" y="136"/>
                    <a:pt x="43" y="131"/>
                    <a:pt x="43" y="127"/>
                  </a:cubicBezTo>
                  <a:cubicBezTo>
                    <a:pt x="36" y="128"/>
                    <a:pt x="28" y="122"/>
                    <a:pt x="23" y="118"/>
                  </a:cubicBezTo>
                  <a:cubicBezTo>
                    <a:pt x="17" y="115"/>
                    <a:pt x="12" y="110"/>
                    <a:pt x="11" y="104"/>
                  </a:cubicBezTo>
                  <a:cubicBezTo>
                    <a:pt x="11" y="103"/>
                    <a:pt x="12" y="102"/>
                    <a:pt x="13" y="102"/>
                  </a:cubicBezTo>
                  <a:cubicBezTo>
                    <a:pt x="26" y="104"/>
                    <a:pt x="41" y="112"/>
                    <a:pt x="44" y="124"/>
                  </a:cubicBezTo>
                  <a:cubicBezTo>
                    <a:pt x="44" y="120"/>
                    <a:pt x="44" y="115"/>
                    <a:pt x="45" y="111"/>
                  </a:cubicBezTo>
                  <a:cubicBezTo>
                    <a:pt x="42" y="111"/>
                    <a:pt x="37" y="107"/>
                    <a:pt x="35" y="106"/>
                  </a:cubicBezTo>
                  <a:cubicBezTo>
                    <a:pt x="30" y="102"/>
                    <a:pt x="28" y="95"/>
                    <a:pt x="31" y="90"/>
                  </a:cubicBezTo>
                  <a:cubicBezTo>
                    <a:pt x="31" y="89"/>
                    <a:pt x="33" y="89"/>
                    <a:pt x="33" y="89"/>
                  </a:cubicBezTo>
                  <a:cubicBezTo>
                    <a:pt x="37" y="92"/>
                    <a:pt x="39" y="96"/>
                    <a:pt x="42" y="99"/>
                  </a:cubicBezTo>
                  <a:cubicBezTo>
                    <a:pt x="43" y="101"/>
                    <a:pt x="44" y="104"/>
                    <a:pt x="45" y="106"/>
                  </a:cubicBezTo>
                  <a:cubicBezTo>
                    <a:pt x="45" y="106"/>
                    <a:pt x="45" y="106"/>
                    <a:pt x="45" y="106"/>
                  </a:cubicBezTo>
                  <a:cubicBezTo>
                    <a:pt x="46" y="102"/>
                    <a:pt x="46" y="98"/>
                    <a:pt x="47" y="95"/>
                  </a:cubicBezTo>
                  <a:cubicBezTo>
                    <a:pt x="35" y="86"/>
                    <a:pt x="27" y="74"/>
                    <a:pt x="26" y="61"/>
                  </a:cubicBezTo>
                  <a:cubicBezTo>
                    <a:pt x="26" y="60"/>
                    <a:pt x="28" y="59"/>
                    <a:pt x="29" y="60"/>
                  </a:cubicBezTo>
                  <a:cubicBezTo>
                    <a:pt x="36" y="64"/>
                    <a:pt x="41" y="72"/>
                    <a:pt x="45" y="79"/>
                  </a:cubicBezTo>
                  <a:cubicBezTo>
                    <a:pt x="45" y="80"/>
                    <a:pt x="48" y="84"/>
                    <a:pt x="49" y="87"/>
                  </a:cubicBezTo>
                  <a:cubicBezTo>
                    <a:pt x="50" y="83"/>
                    <a:pt x="51" y="79"/>
                    <a:pt x="52" y="76"/>
                  </a:cubicBezTo>
                  <a:cubicBezTo>
                    <a:pt x="43" y="70"/>
                    <a:pt x="38" y="60"/>
                    <a:pt x="37" y="50"/>
                  </a:cubicBezTo>
                  <a:cubicBezTo>
                    <a:pt x="37" y="49"/>
                    <a:pt x="39" y="49"/>
                    <a:pt x="40" y="50"/>
                  </a:cubicBezTo>
                  <a:cubicBezTo>
                    <a:pt x="47" y="55"/>
                    <a:pt x="53" y="63"/>
                    <a:pt x="54" y="71"/>
                  </a:cubicBezTo>
                  <a:cubicBezTo>
                    <a:pt x="55" y="67"/>
                    <a:pt x="57" y="64"/>
                    <a:pt x="58" y="61"/>
                  </a:cubicBezTo>
                  <a:cubicBezTo>
                    <a:pt x="58" y="60"/>
                    <a:pt x="59" y="60"/>
                    <a:pt x="59" y="59"/>
                  </a:cubicBezTo>
                  <a:cubicBezTo>
                    <a:pt x="58" y="59"/>
                    <a:pt x="58" y="59"/>
                    <a:pt x="58" y="59"/>
                  </a:cubicBezTo>
                  <a:cubicBezTo>
                    <a:pt x="46" y="48"/>
                    <a:pt x="43" y="33"/>
                    <a:pt x="49" y="20"/>
                  </a:cubicBezTo>
                  <a:cubicBezTo>
                    <a:pt x="50" y="19"/>
                    <a:pt x="51" y="19"/>
                    <a:pt x="52" y="20"/>
                  </a:cubicBezTo>
                  <a:cubicBezTo>
                    <a:pt x="59" y="31"/>
                    <a:pt x="62" y="43"/>
                    <a:pt x="61" y="55"/>
                  </a:cubicBezTo>
                  <a:cubicBezTo>
                    <a:pt x="63" y="51"/>
                    <a:pt x="65" y="47"/>
                    <a:pt x="68" y="43"/>
                  </a:cubicBezTo>
                  <a:cubicBezTo>
                    <a:pt x="62" y="35"/>
                    <a:pt x="62" y="25"/>
                    <a:pt x="66" y="17"/>
                  </a:cubicBezTo>
                  <a:cubicBezTo>
                    <a:pt x="67" y="16"/>
                    <a:pt x="68" y="16"/>
                    <a:pt x="69" y="17"/>
                  </a:cubicBezTo>
                  <a:cubicBezTo>
                    <a:pt x="72" y="23"/>
                    <a:pt x="74" y="30"/>
                    <a:pt x="73" y="37"/>
                  </a:cubicBezTo>
                  <a:cubicBezTo>
                    <a:pt x="75" y="34"/>
                    <a:pt x="77" y="31"/>
                    <a:pt x="80" y="28"/>
                  </a:cubicBezTo>
                  <a:cubicBezTo>
                    <a:pt x="80" y="28"/>
                    <a:pt x="80" y="27"/>
                    <a:pt x="80" y="27"/>
                  </a:cubicBezTo>
                  <a:cubicBezTo>
                    <a:pt x="80" y="27"/>
                    <a:pt x="80" y="27"/>
                    <a:pt x="79" y="26"/>
                  </a:cubicBezTo>
                  <a:cubicBezTo>
                    <a:pt x="77" y="18"/>
                    <a:pt x="79" y="9"/>
                    <a:pt x="83" y="1"/>
                  </a:cubicBezTo>
                  <a:cubicBezTo>
                    <a:pt x="84" y="0"/>
                    <a:pt x="85" y="1"/>
                    <a:pt x="86" y="1"/>
                  </a:cubicBezTo>
                  <a:cubicBezTo>
                    <a:pt x="87" y="6"/>
                    <a:pt x="88" y="11"/>
                    <a:pt x="87" y="16"/>
                  </a:cubicBezTo>
                  <a:cubicBezTo>
                    <a:pt x="86" y="18"/>
                    <a:pt x="86" y="20"/>
                    <a:pt x="85" y="23"/>
                  </a:cubicBezTo>
                  <a:cubicBezTo>
                    <a:pt x="86" y="21"/>
                    <a:pt x="88" y="20"/>
                    <a:pt x="90" y="19"/>
                  </a:cubicBezTo>
                  <a:cubicBezTo>
                    <a:pt x="89" y="18"/>
                    <a:pt x="89" y="18"/>
                    <a:pt x="89" y="18"/>
                  </a:cubicBezTo>
                  <a:cubicBezTo>
                    <a:pt x="94" y="11"/>
                    <a:pt x="100" y="5"/>
                    <a:pt x="108" y="2"/>
                  </a:cubicBezTo>
                  <a:cubicBezTo>
                    <a:pt x="110" y="2"/>
                    <a:pt x="111" y="3"/>
                    <a:pt x="110" y="4"/>
                  </a:cubicBezTo>
                  <a:cubicBezTo>
                    <a:pt x="108" y="11"/>
                    <a:pt x="101" y="18"/>
                    <a:pt x="92" y="20"/>
                  </a:cubicBezTo>
                  <a:cubicBezTo>
                    <a:pt x="90" y="22"/>
                    <a:pt x="88" y="24"/>
                    <a:pt x="86" y="26"/>
                  </a:cubicBezTo>
                  <a:cubicBezTo>
                    <a:pt x="93" y="24"/>
                    <a:pt x="101" y="23"/>
                    <a:pt x="109" y="24"/>
                  </a:cubicBezTo>
                  <a:cubicBezTo>
                    <a:pt x="111" y="25"/>
                    <a:pt x="111" y="26"/>
                    <a:pt x="110" y="26"/>
                  </a:cubicBezTo>
                  <a:cubicBezTo>
                    <a:pt x="103" y="32"/>
                    <a:pt x="92" y="33"/>
                    <a:pt x="83" y="30"/>
                  </a:cubicBezTo>
                  <a:cubicBezTo>
                    <a:pt x="83" y="30"/>
                    <a:pt x="83" y="30"/>
                    <a:pt x="83" y="30"/>
                  </a:cubicBezTo>
                  <a:cubicBezTo>
                    <a:pt x="83" y="30"/>
                    <a:pt x="82" y="30"/>
                    <a:pt x="82" y="30"/>
                  </a:cubicBezTo>
                  <a:cubicBezTo>
                    <a:pt x="79" y="33"/>
                    <a:pt x="76" y="37"/>
                    <a:pt x="74" y="41"/>
                  </a:cubicBezTo>
                  <a:cubicBezTo>
                    <a:pt x="80" y="38"/>
                    <a:pt x="89" y="37"/>
                    <a:pt x="96" y="37"/>
                  </a:cubicBezTo>
                  <a:cubicBezTo>
                    <a:pt x="98" y="37"/>
                    <a:pt x="98" y="39"/>
                    <a:pt x="97" y="39"/>
                  </a:cubicBezTo>
                  <a:cubicBezTo>
                    <a:pt x="91" y="44"/>
                    <a:pt x="80" y="47"/>
                    <a:pt x="71" y="44"/>
                  </a:cubicBezTo>
                  <a:cubicBezTo>
                    <a:pt x="71" y="44"/>
                    <a:pt x="71" y="44"/>
                    <a:pt x="71" y="44"/>
                  </a:cubicBezTo>
                  <a:cubicBezTo>
                    <a:pt x="69" y="47"/>
                    <a:pt x="67" y="51"/>
                    <a:pt x="65" y="54"/>
                  </a:cubicBezTo>
                  <a:cubicBezTo>
                    <a:pt x="76" y="50"/>
                    <a:pt x="87" y="49"/>
                    <a:pt x="99" y="49"/>
                  </a:cubicBezTo>
                  <a:cubicBezTo>
                    <a:pt x="100" y="49"/>
                    <a:pt x="101" y="51"/>
                    <a:pt x="100" y="51"/>
                  </a:cubicBezTo>
                  <a:cubicBezTo>
                    <a:pt x="91" y="59"/>
                    <a:pt x="75" y="63"/>
                    <a:pt x="63" y="58"/>
                  </a:cubicBezTo>
                  <a:cubicBezTo>
                    <a:pt x="60" y="63"/>
                    <a:pt x="59" y="67"/>
                    <a:pt x="57" y="72"/>
                  </a:cubicBezTo>
                  <a:cubicBezTo>
                    <a:pt x="64" y="67"/>
                    <a:pt x="74" y="67"/>
                    <a:pt x="83" y="66"/>
                  </a:cubicBezTo>
                  <a:cubicBezTo>
                    <a:pt x="84" y="66"/>
                    <a:pt x="85" y="67"/>
                    <a:pt x="84" y="68"/>
                  </a:cubicBezTo>
                  <a:cubicBezTo>
                    <a:pt x="78" y="76"/>
                    <a:pt x="66" y="77"/>
                    <a:pt x="55" y="77"/>
                  </a:cubicBezTo>
                  <a:cubicBezTo>
                    <a:pt x="54" y="81"/>
                    <a:pt x="53" y="85"/>
                    <a:pt x="52" y="89"/>
                  </a:cubicBezTo>
                  <a:cubicBezTo>
                    <a:pt x="63" y="83"/>
                    <a:pt x="75" y="81"/>
                    <a:pt x="88" y="80"/>
                  </a:cubicBezTo>
                  <a:cubicBezTo>
                    <a:pt x="89" y="80"/>
                    <a:pt x="89" y="82"/>
                    <a:pt x="89" y="82"/>
                  </a:cubicBezTo>
                  <a:cubicBezTo>
                    <a:pt x="80" y="92"/>
                    <a:pt x="65" y="96"/>
                    <a:pt x="51" y="93"/>
                  </a:cubicBezTo>
                  <a:cubicBezTo>
                    <a:pt x="50" y="97"/>
                    <a:pt x="50" y="100"/>
                    <a:pt x="49" y="104"/>
                  </a:cubicBezTo>
                  <a:cubicBezTo>
                    <a:pt x="56" y="100"/>
                    <a:pt x="64" y="99"/>
                    <a:pt x="72" y="101"/>
                  </a:cubicBezTo>
                  <a:cubicBezTo>
                    <a:pt x="73" y="101"/>
                    <a:pt x="73" y="102"/>
                    <a:pt x="73" y="102"/>
                  </a:cubicBezTo>
                  <a:cubicBezTo>
                    <a:pt x="71" y="106"/>
                    <a:pt x="65" y="108"/>
                    <a:pt x="60" y="109"/>
                  </a:cubicBezTo>
                  <a:cubicBezTo>
                    <a:pt x="57" y="110"/>
                    <a:pt x="52" y="111"/>
                    <a:pt x="48" y="111"/>
                  </a:cubicBezTo>
                  <a:cubicBezTo>
                    <a:pt x="48" y="115"/>
                    <a:pt x="47" y="119"/>
                    <a:pt x="47" y="124"/>
                  </a:cubicBezTo>
                  <a:cubicBezTo>
                    <a:pt x="56" y="116"/>
                    <a:pt x="72" y="113"/>
                    <a:pt x="84" y="113"/>
                  </a:cubicBezTo>
                  <a:cubicBezTo>
                    <a:pt x="86" y="113"/>
                    <a:pt x="86" y="115"/>
                    <a:pt x="85" y="115"/>
                  </a:cubicBezTo>
                  <a:cubicBezTo>
                    <a:pt x="79" y="121"/>
                    <a:pt x="70" y="125"/>
                    <a:pt x="61" y="126"/>
                  </a:cubicBezTo>
                  <a:cubicBezTo>
                    <a:pt x="59" y="127"/>
                    <a:pt x="51" y="128"/>
                    <a:pt x="47" y="127"/>
                  </a:cubicBezTo>
                  <a:cubicBezTo>
                    <a:pt x="46" y="131"/>
                    <a:pt x="46" y="136"/>
                    <a:pt x="46" y="141"/>
                  </a:cubicBezTo>
                  <a:cubicBezTo>
                    <a:pt x="52" y="134"/>
                    <a:pt x="63" y="132"/>
                    <a:pt x="71" y="132"/>
                  </a:cubicBezTo>
                  <a:cubicBezTo>
                    <a:pt x="72" y="132"/>
                    <a:pt x="73" y="134"/>
                    <a:pt x="72" y="134"/>
                  </a:cubicBezTo>
                  <a:cubicBezTo>
                    <a:pt x="66" y="141"/>
                    <a:pt x="57" y="147"/>
                    <a:pt x="46" y="145"/>
                  </a:cubicBezTo>
                  <a:cubicBezTo>
                    <a:pt x="46" y="149"/>
                    <a:pt x="47" y="154"/>
                    <a:pt x="47" y="158"/>
                  </a:cubicBezTo>
                  <a:cubicBezTo>
                    <a:pt x="54" y="148"/>
                    <a:pt x="69" y="142"/>
                    <a:pt x="81" y="138"/>
                  </a:cubicBezTo>
                  <a:cubicBezTo>
                    <a:pt x="82" y="138"/>
                    <a:pt x="83" y="139"/>
                    <a:pt x="83" y="140"/>
                  </a:cubicBezTo>
                  <a:cubicBezTo>
                    <a:pt x="76" y="151"/>
                    <a:pt x="63" y="161"/>
                    <a:pt x="48" y="163"/>
                  </a:cubicBezTo>
                  <a:cubicBezTo>
                    <a:pt x="48" y="167"/>
                    <a:pt x="49" y="171"/>
                    <a:pt x="49" y="175"/>
                  </a:cubicBezTo>
                  <a:cubicBezTo>
                    <a:pt x="52" y="172"/>
                    <a:pt x="55" y="169"/>
                    <a:pt x="58" y="167"/>
                  </a:cubicBezTo>
                  <a:cubicBezTo>
                    <a:pt x="63" y="165"/>
                    <a:pt x="69" y="164"/>
                    <a:pt x="73" y="161"/>
                  </a:cubicBezTo>
                  <a:cubicBezTo>
                    <a:pt x="74" y="161"/>
                    <a:pt x="76" y="162"/>
                    <a:pt x="76" y="163"/>
                  </a:cubicBezTo>
                  <a:cubicBezTo>
                    <a:pt x="72" y="172"/>
                    <a:pt x="62" y="178"/>
                    <a:pt x="50" y="179"/>
                  </a:cubicBezTo>
                  <a:cubicBezTo>
                    <a:pt x="52" y="185"/>
                    <a:pt x="53" y="190"/>
                    <a:pt x="55" y="195"/>
                  </a:cubicBezTo>
                  <a:cubicBezTo>
                    <a:pt x="60" y="186"/>
                    <a:pt x="70" y="180"/>
                    <a:pt x="82" y="177"/>
                  </a:cubicBezTo>
                  <a:cubicBezTo>
                    <a:pt x="83" y="177"/>
                    <a:pt x="84" y="178"/>
                    <a:pt x="84" y="179"/>
                  </a:cubicBezTo>
                  <a:cubicBezTo>
                    <a:pt x="79" y="188"/>
                    <a:pt x="69" y="197"/>
                    <a:pt x="56" y="199"/>
                  </a:cubicBezTo>
                  <a:cubicBezTo>
                    <a:pt x="56" y="199"/>
                    <a:pt x="56" y="199"/>
                    <a:pt x="56" y="199"/>
                  </a:cubicBezTo>
                  <a:cubicBezTo>
                    <a:pt x="56" y="200"/>
                    <a:pt x="57" y="200"/>
                    <a:pt x="57" y="201"/>
                  </a:cubicBezTo>
                  <a:cubicBezTo>
                    <a:pt x="60" y="208"/>
                    <a:pt x="63" y="214"/>
                    <a:pt x="66" y="220"/>
                  </a:cubicBezTo>
                  <a:cubicBezTo>
                    <a:pt x="67" y="220"/>
                    <a:pt x="67" y="220"/>
                    <a:pt x="67" y="220"/>
                  </a:cubicBezTo>
                  <a:cubicBezTo>
                    <a:pt x="67" y="219"/>
                    <a:pt x="67" y="219"/>
                    <a:pt x="67" y="219"/>
                  </a:cubicBezTo>
                  <a:cubicBezTo>
                    <a:pt x="71" y="207"/>
                    <a:pt x="85" y="197"/>
                    <a:pt x="97" y="192"/>
                  </a:cubicBezTo>
                  <a:cubicBezTo>
                    <a:pt x="98" y="191"/>
                    <a:pt x="99" y="192"/>
                    <a:pt x="99" y="193"/>
                  </a:cubicBezTo>
                  <a:cubicBezTo>
                    <a:pt x="98" y="201"/>
                    <a:pt x="92" y="207"/>
                    <a:pt x="85" y="212"/>
                  </a:cubicBezTo>
                  <a:cubicBezTo>
                    <a:pt x="81" y="216"/>
                    <a:pt x="74" y="221"/>
                    <a:pt x="67" y="221"/>
                  </a:cubicBezTo>
                  <a:cubicBezTo>
                    <a:pt x="67" y="221"/>
                    <a:pt x="67" y="221"/>
                    <a:pt x="67" y="222"/>
                  </a:cubicBezTo>
                  <a:cubicBezTo>
                    <a:pt x="73" y="230"/>
                    <a:pt x="79" y="238"/>
                    <a:pt x="87" y="246"/>
                  </a:cubicBezTo>
                  <a:cubicBezTo>
                    <a:pt x="87" y="247"/>
                    <a:pt x="86" y="248"/>
                    <a:pt x="85" y="247"/>
                  </a:cubicBezTo>
                  <a:cubicBezTo>
                    <a:pt x="77" y="240"/>
                    <a:pt x="70" y="231"/>
                    <a:pt x="65" y="222"/>
                  </a:cubicBezTo>
                  <a:cubicBezTo>
                    <a:pt x="48" y="226"/>
                    <a:pt x="29" y="223"/>
                    <a:pt x="14" y="214"/>
                  </a:cubicBezTo>
                  <a:cubicBezTo>
                    <a:pt x="13" y="214"/>
                    <a:pt x="13" y="212"/>
                    <a:pt x="14" y="212"/>
                  </a:cubicBezTo>
                  <a:cubicBezTo>
                    <a:pt x="29" y="208"/>
                    <a:pt x="47" y="209"/>
                    <a:pt x="61" y="216"/>
                  </a:cubicBezTo>
                  <a:cubicBezTo>
                    <a:pt x="58" y="211"/>
                    <a:pt x="56" y="206"/>
                    <a:pt x="54" y="200"/>
                  </a:cubicBezTo>
                  <a:cubicBezTo>
                    <a:pt x="49" y="204"/>
                    <a:pt x="39" y="200"/>
                    <a:pt x="34" y="198"/>
                  </a:cubicBezTo>
                  <a:cubicBezTo>
                    <a:pt x="26" y="196"/>
                    <a:pt x="19" y="191"/>
                    <a:pt x="13" y="186"/>
                  </a:cubicBezTo>
                  <a:cubicBezTo>
                    <a:pt x="12" y="185"/>
                    <a:pt x="13" y="183"/>
                    <a:pt x="14" y="184"/>
                  </a:cubicBezTo>
                  <a:cubicBezTo>
                    <a:pt x="28" y="184"/>
                    <a:pt x="41" y="188"/>
                    <a:pt x="52" y="195"/>
                  </a:cubicBezTo>
                  <a:cubicBezTo>
                    <a:pt x="50" y="190"/>
                    <a:pt x="49" y="185"/>
                    <a:pt x="48" y="180"/>
                  </a:cubicBezTo>
                  <a:cubicBezTo>
                    <a:pt x="34" y="182"/>
                    <a:pt x="20" y="176"/>
                    <a:pt x="13" y="166"/>
                  </a:cubicBezTo>
                  <a:cubicBezTo>
                    <a:pt x="12" y="165"/>
                    <a:pt x="13" y="164"/>
                    <a:pt x="14" y="165"/>
                  </a:cubicBezTo>
                  <a:cubicBezTo>
                    <a:pt x="25" y="165"/>
                    <a:pt x="39" y="169"/>
                    <a:pt x="47" y="177"/>
                  </a:cubicBezTo>
                  <a:cubicBezTo>
                    <a:pt x="47" y="177"/>
                    <a:pt x="47" y="177"/>
                    <a:pt x="47" y="177"/>
                  </a:cubicBezTo>
                  <a:cubicBezTo>
                    <a:pt x="46" y="172"/>
                    <a:pt x="45" y="167"/>
                    <a:pt x="45" y="161"/>
                  </a:cubicBezTo>
                  <a:cubicBezTo>
                    <a:pt x="45" y="161"/>
                    <a:pt x="45" y="161"/>
                    <a:pt x="45" y="161"/>
                  </a:cubicBezTo>
                  <a:cubicBezTo>
                    <a:pt x="45" y="161"/>
                    <a:pt x="45" y="161"/>
                    <a:pt x="45" y="161"/>
                  </a:cubicBezTo>
                  <a:cubicBezTo>
                    <a:pt x="45" y="161"/>
                    <a:pt x="45" y="161"/>
                    <a:pt x="45" y="161"/>
                  </a:cubicBezTo>
                  <a:cubicBezTo>
                    <a:pt x="29" y="166"/>
                    <a:pt x="10" y="157"/>
                    <a:pt x="1" y="146"/>
                  </a:cubicBezTo>
                  <a:cubicBezTo>
                    <a:pt x="0" y="145"/>
                    <a:pt x="1" y="144"/>
                    <a:pt x="3" y="144"/>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8"/>
            <p:cNvSpPr/>
            <p:nvPr/>
          </p:nvSpPr>
          <p:spPr bwMode="auto">
            <a:xfrm>
              <a:off x="835" y="4042"/>
              <a:ext cx="749" cy="1078"/>
            </a:xfrm>
            <a:custGeom>
              <a:avLst/>
              <a:gdLst>
                <a:gd name="T0" fmla="*/ 23 w 148"/>
                <a:gd name="T1" fmla="*/ 135 h 213"/>
                <a:gd name="T2" fmla="*/ 37 w 148"/>
                <a:gd name="T3" fmla="*/ 143 h 213"/>
                <a:gd name="T4" fmla="*/ 49 w 148"/>
                <a:gd name="T5" fmla="*/ 125 h 213"/>
                <a:gd name="T6" fmla="*/ 59 w 148"/>
                <a:gd name="T7" fmla="*/ 136 h 213"/>
                <a:gd name="T8" fmla="*/ 77 w 148"/>
                <a:gd name="T9" fmla="*/ 123 h 213"/>
                <a:gd name="T10" fmla="*/ 86 w 148"/>
                <a:gd name="T11" fmla="*/ 123 h 213"/>
                <a:gd name="T12" fmla="*/ 72 w 148"/>
                <a:gd name="T13" fmla="*/ 147 h 213"/>
                <a:gd name="T14" fmla="*/ 62 w 148"/>
                <a:gd name="T15" fmla="*/ 161 h 213"/>
                <a:gd name="T16" fmla="*/ 47 w 148"/>
                <a:gd name="T17" fmla="*/ 168 h 213"/>
                <a:gd name="T18" fmla="*/ 62 w 148"/>
                <a:gd name="T19" fmla="*/ 165 h 213"/>
                <a:gd name="T20" fmla="*/ 70 w 148"/>
                <a:gd name="T21" fmla="*/ 158 h 213"/>
                <a:gd name="T22" fmla="*/ 77 w 148"/>
                <a:gd name="T23" fmla="*/ 145 h 213"/>
                <a:gd name="T24" fmla="*/ 86 w 148"/>
                <a:gd name="T25" fmla="*/ 139 h 213"/>
                <a:gd name="T26" fmla="*/ 100 w 148"/>
                <a:gd name="T27" fmla="*/ 98 h 213"/>
                <a:gd name="T28" fmla="*/ 95 w 148"/>
                <a:gd name="T29" fmla="*/ 158 h 213"/>
                <a:gd name="T30" fmla="*/ 86 w 148"/>
                <a:gd name="T31" fmla="*/ 171 h 213"/>
                <a:gd name="T32" fmla="*/ 97 w 148"/>
                <a:gd name="T33" fmla="*/ 177 h 213"/>
                <a:gd name="T34" fmla="*/ 91 w 148"/>
                <a:gd name="T35" fmla="*/ 192 h 213"/>
                <a:gd name="T36" fmla="*/ 90 w 148"/>
                <a:gd name="T37" fmla="*/ 208 h 213"/>
                <a:gd name="T38" fmla="*/ 99 w 148"/>
                <a:gd name="T39" fmla="*/ 179 h 213"/>
                <a:gd name="T40" fmla="*/ 109 w 148"/>
                <a:gd name="T41" fmla="*/ 183 h 213"/>
                <a:gd name="T42" fmla="*/ 101 w 148"/>
                <a:gd name="T43" fmla="*/ 173 h 213"/>
                <a:gd name="T44" fmla="*/ 117 w 148"/>
                <a:gd name="T45" fmla="*/ 167 h 213"/>
                <a:gd name="T46" fmla="*/ 105 w 148"/>
                <a:gd name="T47" fmla="*/ 143 h 213"/>
                <a:gd name="T48" fmla="*/ 119 w 148"/>
                <a:gd name="T49" fmla="*/ 135 h 213"/>
                <a:gd name="T50" fmla="*/ 101 w 148"/>
                <a:gd name="T51" fmla="*/ 96 h 213"/>
                <a:gd name="T52" fmla="*/ 110 w 148"/>
                <a:gd name="T53" fmla="*/ 96 h 213"/>
                <a:gd name="T54" fmla="*/ 110 w 148"/>
                <a:gd name="T55" fmla="*/ 82 h 213"/>
                <a:gd name="T56" fmla="*/ 127 w 148"/>
                <a:gd name="T57" fmla="*/ 70 h 213"/>
                <a:gd name="T58" fmla="*/ 119 w 148"/>
                <a:gd name="T59" fmla="*/ 85 h 213"/>
                <a:gd name="T60" fmla="*/ 133 w 148"/>
                <a:gd name="T61" fmla="*/ 81 h 213"/>
                <a:gd name="T62" fmla="*/ 145 w 148"/>
                <a:gd name="T63" fmla="*/ 85 h 213"/>
                <a:gd name="T64" fmla="*/ 135 w 148"/>
                <a:gd name="T65" fmla="*/ 80 h 213"/>
                <a:gd name="T66" fmla="*/ 127 w 148"/>
                <a:gd name="T67" fmla="*/ 65 h 213"/>
                <a:gd name="T68" fmla="*/ 137 w 148"/>
                <a:gd name="T69" fmla="*/ 59 h 213"/>
                <a:gd name="T70" fmla="*/ 123 w 148"/>
                <a:gd name="T71" fmla="*/ 34 h 213"/>
                <a:gd name="T72" fmla="*/ 137 w 148"/>
                <a:gd name="T73" fmla="*/ 46 h 213"/>
                <a:gd name="T74" fmla="*/ 124 w 148"/>
                <a:gd name="T75" fmla="*/ 29 h 213"/>
                <a:gd name="T76" fmla="*/ 121 w 148"/>
                <a:gd name="T77" fmla="*/ 29 h 213"/>
                <a:gd name="T78" fmla="*/ 120 w 148"/>
                <a:gd name="T79" fmla="*/ 32 h 213"/>
                <a:gd name="T80" fmla="*/ 105 w 148"/>
                <a:gd name="T81" fmla="*/ 48 h 213"/>
                <a:gd name="T82" fmla="*/ 98 w 148"/>
                <a:gd name="T83" fmla="*/ 52 h 213"/>
                <a:gd name="T84" fmla="*/ 74 w 148"/>
                <a:gd name="T85" fmla="*/ 63 h 213"/>
                <a:gd name="T86" fmla="*/ 52 w 148"/>
                <a:gd name="T87" fmla="*/ 59 h 213"/>
                <a:gd name="T88" fmla="*/ 72 w 148"/>
                <a:gd name="T89" fmla="*/ 81 h 213"/>
                <a:gd name="T90" fmla="*/ 98 w 148"/>
                <a:gd name="T91" fmla="*/ 55 h 213"/>
                <a:gd name="T92" fmla="*/ 108 w 148"/>
                <a:gd name="T93" fmla="*/ 56 h 213"/>
                <a:gd name="T94" fmla="*/ 119 w 148"/>
                <a:gd name="T95" fmla="*/ 39 h 213"/>
                <a:gd name="T96" fmla="*/ 95 w 148"/>
                <a:gd name="T97" fmla="*/ 76 h 213"/>
                <a:gd name="T98" fmla="*/ 104 w 148"/>
                <a:gd name="T99" fmla="*/ 84 h 213"/>
                <a:gd name="T100" fmla="*/ 85 w 148"/>
                <a:gd name="T101" fmla="*/ 93 h 213"/>
                <a:gd name="T102" fmla="*/ 97 w 148"/>
                <a:gd name="T103" fmla="*/ 101 h 213"/>
                <a:gd name="T104" fmla="*/ 78 w 148"/>
                <a:gd name="T105" fmla="*/ 121 h 213"/>
                <a:gd name="T106" fmla="*/ 57 w 148"/>
                <a:gd name="T107" fmla="*/ 108 h 213"/>
                <a:gd name="T108" fmla="*/ 49 w 148"/>
                <a:gd name="T109" fmla="*/ 123 h 213"/>
                <a:gd name="T110" fmla="*/ 24 w 148"/>
                <a:gd name="T111" fmla="*/ 116 h 213"/>
                <a:gd name="T112" fmla="*/ 21 w 148"/>
                <a:gd name="T113" fmla="*/ 134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8" h="213">
                  <a:moveTo>
                    <a:pt x="2" y="145"/>
                  </a:moveTo>
                  <a:cubicBezTo>
                    <a:pt x="7" y="155"/>
                    <a:pt x="23" y="144"/>
                    <a:pt x="23" y="136"/>
                  </a:cubicBezTo>
                  <a:cubicBezTo>
                    <a:pt x="23" y="136"/>
                    <a:pt x="23" y="136"/>
                    <a:pt x="23" y="135"/>
                  </a:cubicBezTo>
                  <a:cubicBezTo>
                    <a:pt x="28" y="133"/>
                    <a:pt x="32" y="131"/>
                    <a:pt x="38" y="129"/>
                  </a:cubicBezTo>
                  <a:cubicBezTo>
                    <a:pt x="37" y="130"/>
                    <a:pt x="36" y="131"/>
                    <a:pt x="36" y="132"/>
                  </a:cubicBezTo>
                  <a:cubicBezTo>
                    <a:pt x="34" y="135"/>
                    <a:pt x="34" y="140"/>
                    <a:pt x="37" y="143"/>
                  </a:cubicBezTo>
                  <a:cubicBezTo>
                    <a:pt x="40" y="146"/>
                    <a:pt x="44" y="143"/>
                    <a:pt x="46" y="140"/>
                  </a:cubicBezTo>
                  <a:cubicBezTo>
                    <a:pt x="48" y="136"/>
                    <a:pt x="50" y="130"/>
                    <a:pt x="49" y="126"/>
                  </a:cubicBezTo>
                  <a:cubicBezTo>
                    <a:pt x="49" y="125"/>
                    <a:pt x="49" y="125"/>
                    <a:pt x="49" y="125"/>
                  </a:cubicBezTo>
                  <a:cubicBezTo>
                    <a:pt x="55" y="124"/>
                    <a:pt x="61" y="123"/>
                    <a:pt x="68" y="123"/>
                  </a:cubicBezTo>
                  <a:cubicBezTo>
                    <a:pt x="65" y="124"/>
                    <a:pt x="62" y="125"/>
                    <a:pt x="60" y="127"/>
                  </a:cubicBezTo>
                  <a:cubicBezTo>
                    <a:pt x="58" y="129"/>
                    <a:pt x="56" y="134"/>
                    <a:pt x="59" y="136"/>
                  </a:cubicBezTo>
                  <a:cubicBezTo>
                    <a:pt x="63" y="138"/>
                    <a:pt x="67" y="135"/>
                    <a:pt x="70" y="133"/>
                  </a:cubicBezTo>
                  <a:cubicBezTo>
                    <a:pt x="73" y="130"/>
                    <a:pt x="76" y="127"/>
                    <a:pt x="77" y="123"/>
                  </a:cubicBezTo>
                  <a:cubicBezTo>
                    <a:pt x="77" y="123"/>
                    <a:pt x="77" y="123"/>
                    <a:pt x="77" y="123"/>
                  </a:cubicBezTo>
                  <a:cubicBezTo>
                    <a:pt x="80" y="123"/>
                    <a:pt x="82" y="123"/>
                    <a:pt x="85" y="123"/>
                  </a:cubicBezTo>
                  <a:cubicBezTo>
                    <a:pt x="85" y="123"/>
                    <a:pt x="85" y="123"/>
                    <a:pt x="85" y="123"/>
                  </a:cubicBezTo>
                  <a:cubicBezTo>
                    <a:pt x="85" y="123"/>
                    <a:pt x="85" y="123"/>
                    <a:pt x="86" y="123"/>
                  </a:cubicBezTo>
                  <a:cubicBezTo>
                    <a:pt x="82" y="130"/>
                    <a:pt x="78" y="136"/>
                    <a:pt x="75" y="143"/>
                  </a:cubicBezTo>
                  <a:cubicBezTo>
                    <a:pt x="69" y="140"/>
                    <a:pt x="52" y="138"/>
                    <a:pt x="54" y="148"/>
                  </a:cubicBezTo>
                  <a:cubicBezTo>
                    <a:pt x="55" y="156"/>
                    <a:pt x="66" y="150"/>
                    <a:pt x="72" y="147"/>
                  </a:cubicBezTo>
                  <a:cubicBezTo>
                    <a:pt x="69" y="152"/>
                    <a:pt x="65" y="157"/>
                    <a:pt x="62" y="162"/>
                  </a:cubicBezTo>
                  <a:cubicBezTo>
                    <a:pt x="62" y="162"/>
                    <a:pt x="62" y="162"/>
                    <a:pt x="62" y="162"/>
                  </a:cubicBezTo>
                  <a:cubicBezTo>
                    <a:pt x="62" y="162"/>
                    <a:pt x="62" y="162"/>
                    <a:pt x="62" y="161"/>
                  </a:cubicBezTo>
                  <a:cubicBezTo>
                    <a:pt x="63" y="160"/>
                    <a:pt x="61" y="160"/>
                    <a:pt x="61" y="161"/>
                  </a:cubicBezTo>
                  <a:cubicBezTo>
                    <a:pt x="60" y="161"/>
                    <a:pt x="60" y="162"/>
                    <a:pt x="60" y="162"/>
                  </a:cubicBezTo>
                  <a:cubicBezTo>
                    <a:pt x="55" y="163"/>
                    <a:pt x="50" y="164"/>
                    <a:pt x="47" y="168"/>
                  </a:cubicBezTo>
                  <a:cubicBezTo>
                    <a:pt x="45" y="172"/>
                    <a:pt x="45" y="176"/>
                    <a:pt x="48" y="179"/>
                  </a:cubicBezTo>
                  <a:cubicBezTo>
                    <a:pt x="51" y="182"/>
                    <a:pt x="55" y="181"/>
                    <a:pt x="58" y="178"/>
                  </a:cubicBezTo>
                  <a:cubicBezTo>
                    <a:pt x="61" y="174"/>
                    <a:pt x="62" y="170"/>
                    <a:pt x="62" y="165"/>
                  </a:cubicBezTo>
                  <a:cubicBezTo>
                    <a:pt x="62" y="165"/>
                    <a:pt x="62" y="165"/>
                    <a:pt x="62" y="165"/>
                  </a:cubicBezTo>
                  <a:cubicBezTo>
                    <a:pt x="65" y="161"/>
                    <a:pt x="68" y="158"/>
                    <a:pt x="70" y="154"/>
                  </a:cubicBezTo>
                  <a:cubicBezTo>
                    <a:pt x="70" y="155"/>
                    <a:pt x="70" y="157"/>
                    <a:pt x="70" y="158"/>
                  </a:cubicBezTo>
                  <a:cubicBezTo>
                    <a:pt x="70" y="161"/>
                    <a:pt x="71" y="166"/>
                    <a:pt x="75" y="166"/>
                  </a:cubicBezTo>
                  <a:cubicBezTo>
                    <a:pt x="80" y="166"/>
                    <a:pt x="82" y="160"/>
                    <a:pt x="82" y="156"/>
                  </a:cubicBezTo>
                  <a:cubicBezTo>
                    <a:pt x="82" y="152"/>
                    <a:pt x="80" y="148"/>
                    <a:pt x="77" y="145"/>
                  </a:cubicBezTo>
                  <a:cubicBezTo>
                    <a:pt x="77" y="145"/>
                    <a:pt x="77" y="144"/>
                    <a:pt x="77" y="144"/>
                  </a:cubicBezTo>
                  <a:cubicBezTo>
                    <a:pt x="80" y="139"/>
                    <a:pt x="83" y="134"/>
                    <a:pt x="85" y="129"/>
                  </a:cubicBezTo>
                  <a:cubicBezTo>
                    <a:pt x="85" y="133"/>
                    <a:pt x="85" y="136"/>
                    <a:pt x="86" y="139"/>
                  </a:cubicBezTo>
                  <a:cubicBezTo>
                    <a:pt x="87" y="142"/>
                    <a:pt x="90" y="143"/>
                    <a:pt x="93" y="141"/>
                  </a:cubicBezTo>
                  <a:cubicBezTo>
                    <a:pt x="98" y="137"/>
                    <a:pt x="94" y="122"/>
                    <a:pt x="90" y="121"/>
                  </a:cubicBezTo>
                  <a:cubicBezTo>
                    <a:pt x="94" y="114"/>
                    <a:pt x="97" y="106"/>
                    <a:pt x="100" y="98"/>
                  </a:cubicBezTo>
                  <a:cubicBezTo>
                    <a:pt x="102" y="113"/>
                    <a:pt x="103" y="128"/>
                    <a:pt x="103" y="143"/>
                  </a:cubicBezTo>
                  <a:cubicBezTo>
                    <a:pt x="97" y="139"/>
                    <a:pt x="86" y="146"/>
                    <a:pt x="87" y="154"/>
                  </a:cubicBezTo>
                  <a:cubicBezTo>
                    <a:pt x="88" y="158"/>
                    <a:pt x="92" y="159"/>
                    <a:pt x="95" y="158"/>
                  </a:cubicBezTo>
                  <a:cubicBezTo>
                    <a:pt x="98" y="157"/>
                    <a:pt x="100" y="154"/>
                    <a:pt x="102" y="151"/>
                  </a:cubicBezTo>
                  <a:cubicBezTo>
                    <a:pt x="102" y="159"/>
                    <a:pt x="100" y="166"/>
                    <a:pt x="98" y="173"/>
                  </a:cubicBezTo>
                  <a:cubicBezTo>
                    <a:pt x="95" y="170"/>
                    <a:pt x="90" y="170"/>
                    <a:pt x="86" y="171"/>
                  </a:cubicBezTo>
                  <a:cubicBezTo>
                    <a:pt x="83" y="172"/>
                    <a:pt x="78" y="175"/>
                    <a:pt x="79" y="179"/>
                  </a:cubicBezTo>
                  <a:cubicBezTo>
                    <a:pt x="80" y="183"/>
                    <a:pt x="86" y="183"/>
                    <a:pt x="89" y="181"/>
                  </a:cubicBezTo>
                  <a:cubicBezTo>
                    <a:pt x="91" y="181"/>
                    <a:pt x="94" y="179"/>
                    <a:pt x="97" y="177"/>
                  </a:cubicBezTo>
                  <a:cubicBezTo>
                    <a:pt x="96" y="182"/>
                    <a:pt x="94" y="187"/>
                    <a:pt x="92" y="191"/>
                  </a:cubicBezTo>
                  <a:cubicBezTo>
                    <a:pt x="92" y="191"/>
                    <a:pt x="91" y="191"/>
                    <a:pt x="91" y="191"/>
                  </a:cubicBezTo>
                  <a:cubicBezTo>
                    <a:pt x="91" y="192"/>
                    <a:pt x="91" y="192"/>
                    <a:pt x="91" y="192"/>
                  </a:cubicBezTo>
                  <a:cubicBezTo>
                    <a:pt x="87" y="194"/>
                    <a:pt x="82" y="197"/>
                    <a:pt x="80" y="202"/>
                  </a:cubicBezTo>
                  <a:cubicBezTo>
                    <a:pt x="78" y="204"/>
                    <a:pt x="77" y="209"/>
                    <a:pt x="81" y="211"/>
                  </a:cubicBezTo>
                  <a:cubicBezTo>
                    <a:pt x="84" y="213"/>
                    <a:pt x="88" y="211"/>
                    <a:pt x="90" y="208"/>
                  </a:cubicBezTo>
                  <a:cubicBezTo>
                    <a:pt x="93" y="204"/>
                    <a:pt x="94" y="198"/>
                    <a:pt x="93" y="193"/>
                  </a:cubicBezTo>
                  <a:cubicBezTo>
                    <a:pt x="94" y="193"/>
                    <a:pt x="94" y="192"/>
                    <a:pt x="93" y="192"/>
                  </a:cubicBezTo>
                  <a:cubicBezTo>
                    <a:pt x="95" y="188"/>
                    <a:pt x="97" y="184"/>
                    <a:pt x="99" y="179"/>
                  </a:cubicBezTo>
                  <a:cubicBezTo>
                    <a:pt x="99" y="182"/>
                    <a:pt x="99" y="185"/>
                    <a:pt x="100" y="188"/>
                  </a:cubicBezTo>
                  <a:cubicBezTo>
                    <a:pt x="101" y="191"/>
                    <a:pt x="104" y="194"/>
                    <a:pt x="108" y="193"/>
                  </a:cubicBezTo>
                  <a:cubicBezTo>
                    <a:pt x="111" y="191"/>
                    <a:pt x="110" y="186"/>
                    <a:pt x="109" y="183"/>
                  </a:cubicBezTo>
                  <a:cubicBezTo>
                    <a:pt x="108" y="179"/>
                    <a:pt x="105" y="176"/>
                    <a:pt x="101" y="174"/>
                  </a:cubicBezTo>
                  <a:cubicBezTo>
                    <a:pt x="101" y="174"/>
                    <a:pt x="101" y="174"/>
                    <a:pt x="101" y="174"/>
                  </a:cubicBezTo>
                  <a:cubicBezTo>
                    <a:pt x="101" y="173"/>
                    <a:pt x="101" y="173"/>
                    <a:pt x="101" y="173"/>
                  </a:cubicBezTo>
                  <a:cubicBezTo>
                    <a:pt x="103" y="166"/>
                    <a:pt x="104" y="159"/>
                    <a:pt x="105" y="151"/>
                  </a:cubicBezTo>
                  <a:cubicBezTo>
                    <a:pt x="105" y="156"/>
                    <a:pt x="106" y="161"/>
                    <a:pt x="109" y="164"/>
                  </a:cubicBezTo>
                  <a:cubicBezTo>
                    <a:pt x="111" y="167"/>
                    <a:pt x="114" y="170"/>
                    <a:pt x="117" y="167"/>
                  </a:cubicBezTo>
                  <a:cubicBezTo>
                    <a:pt x="121" y="165"/>
                    <a:pt x="118" y="159"/>
                    <a:pt x="117" y="156"/>
                  </a:cubicBezTo>
                  <a:cubicBezTo>
                    <a:pt x="114" y="150"/>
                    <a:pt x="110" y="146"/>
                    <a:pt x="105" y="143"/>
                  </a:cubicBezTo>
                  <a:cubicBezTo>
                    <a:pt x="105" y="143"/>
                    <a:pt x="105" y="143"/>
                    <a:pt x="105" y="143"/>
                  </a:cubicBezTo>
                  <a:cubicBezTo>
                    <a:pt x="105" y="137"/>
                    <a:pt x="105" y="131"/>
                    <a:pt x="105" y="125"/>
                  </a:cubicBezTo>
                  <a:cubicBezTo>
                    <a:pt x="106" y="128"/>
                    <a:pt x="108" y="132"/>
                    <a:pt x="110" y="134"/>
                  </a:cubicBezTo>
                  <a:cubicBezTo>
                    <a:pt x="113" y="137"/>
                    <a:pt x="117" y="137"/>
                    <a:pt x="119" y="135"/>
                  </a:cubicBezTo>
                  <a:cubicBezTo>
                    <a:pt x="122" y="131"/>
                    <a:pt x="119" y="128"/>
                    <a:pt x="116" y="126"/>
                  </a:cubicBezTo>
                  <a:cubicBezTo>
                    <a:pt x="113" y="123"/>
                    <a:pt x="109" y="121"/>
                    <a:pt x="104" y="119"/>
                  </a:cubicBezTo>
                  <a:cubicBezTo>
                    <a:pt x="104" y="112"/>
                    <a:pt x="103" y="104"/>
                    <a:pt x="101" y="96"/>
                  </a:cubicBezTo>
                  <a:cubicBezTo>
                    <a:pt x="103" y="93"/>
                    <a:pt x="104" y="90"/>
                    <a:pt x="105" y="87"/>
                  </a:cubicBezTo>
                  <a:cubicBezTo>
                    <a:pt x="106" y="86"/>
                    <a:pt x="106" y="85"/>
                    <a:pt x="106" y="85"/>
                  </a:cubicBezTo>
                  <a:cubicBezTo>
                    <a:pt x="107" y="89"/>
                    <a:pt x="108" y="93"/>
                    <a:pt x="110" y="96"/>
                  </a:cubicBezTo>
                  <a:cubicBezTo>
                    <a:pt x="112" y="98"/>
                    <a:pt x="117" y="100"/>
                    <a:pt x="119" y="97"/>
                  </a:cubicBezTo>
                  <a:cubicBezTo>
                    <a:pt x="123" y="94"/>
                    <a:pt x="119" y="89"/>
                    <a:pt x="116" y="86"/>
                  </a:cubicBezTo>
                  <a:cubicBezTo>
                    <a:pt x="115" y="85"/>
                    <a:pt x="112" y="82"/>
                    <a:pt x="110" y="82"/>
                  </a:cubicBezTo>
                  <a:cubicBezTo>
                    <a:pt x="109" y="81"/>
                    <a:pt x="109" y="80"/>
                    <a:pt x="108" y="80"/>
                  </a:cubicBezTo>
                  <a:cubicBezTo>
                    <a:pt x="112" y="69"/>
                    <a:pt x="116" y="58"/>
                    <a:pt x="119" y="47"/>
                  </a:cubicBezTo>
                  <a:cubicBezTo>
                    <a:pt x="120" y="55"/>
                    <a:pt x="123" y="63"/>
                    <a:pt x="127" y="70"/>
                  </a:cubicBezTo>
                  <a:cubicBezTo>
                    <a:pt x="127" y="70"/>
                    <a:pt x="127" y="70"/>
                    <a:pt x="127" y="70"/>
                  </a:cubicBezTo>
                  <a:cubicBezTo>
                    <a:pt x="123" y="71"/>
                    <a:pt x="119" y="73"/>
                    <a:pt x="118" y="77"/>
                  </a:cubicBezTo>
                  <a:cubicBezTo>
                    <a:pt x="116" y="80"/>
                    <a:pt x="117" y="83"/>
                    <a:pt x="119" y="85"/>
                  </a:cubicBezTo>
                  <a:cubicBezTo>
                    <a:pt x="122" y="87"/>
                    <a:pt x="126" y="86"/>
                    <a:pt x="128" y="84"/>
                  </a:cubicBezTo>
                  <a:cubicBezTo>
                    <a:pt x="130" y="81"/>
                    <a:pt x="130" y="78"/>
                    <a:pt x="129" y="75"/>
                  </a:cubicBezTo>
                  <a:cubicBezTo>
                    <a:pt x="131" y="77"/>
                    <a:pt x="132" y="79"/>
                    <a:pt x="133" y="81"/>
                  </a:cubicBezTo>
                  <a:cubicBezTo>
                    <a:pt x="134" y="85"/>
                    <a:pt x="134" y="89"/>
                    <a:pt x="137" y="92"/>
                  </a:cubicBezTo>
                  <a:cubicBezTo>
                    <a:pt x="139" y="94"/>
                    <a:pt x="143" y="95"/>
                    <a:pt x="145" y="93"/>
                  </a:cubicBezTo>
                  <a:cubicBezTo>
                    <a:pt x="148" y="91"/>
                    <a:pt x="148" y="88"/>
                    <a:pt x="145" y="85"/>
                  </a:cubicBezTo>
                  <a:cubicBezTo>
                    <a:pt x="143" y="82"/>
                    <a:pt x="140" y="81"/>
                    <a:pt x="136" y="80"/>
                  </a:cubicBezTo>
                  <a:cubicBezTo>
                    <a:pt x="136" y="80"/>
                    <a:pt x="136" y="80"/>
                    <a:pt x="136" y="80"/>
                  </a:cubicBezTo>
                  <a:cubicBezTo>
                    <a:pt x="136" y="80"/>
                    <a:pt x="135" y="80"/>
                    <a:pt x="135" y="80"/>
                  </a:cubicBezTo>
                  <a:cubicBezTo>
                    <a:pt x="135" y="80"/>
                    <a:pt x="135" y="79"/>
                    <a:pt x="135" y="79"/>
                  </a:cubicBezTo>
                  <a:cubicBezTo>
                    <a:pt x="135" y="79"/>
                    <a:pt x="135" y="79"/>
                    <a:pt x="134" y="79"/>
                  </a:cubicBezTo>
                  <a:cubicBezTo>
                    <a:pt x="131" y="74"/>
                    <a:pt x="129" y="69"/>
                    <a:pt x="127" y="65"/>
                  </a:cubicBezTo>
                  <a:cubicBezTo>
                    <a:pt x="129" y="66"/>
                    <a:pt x="131" y="67"/>
                    <a:pt x="133" y="68"/>
                  </a:cubicBezTo>
                  <a:cubicBezTo>
                    <a:pt x="136" y="70"/>
                    <a:pt x="141" y="70"/>
                    <a:pt x="142" y="66"/>
                  </a:cubicBezTo>
                  <a:cubicBezTo>
                    <a:pt x="143" y="63"/>
                    <a:pt x="139" y="60"/>
                    <a:pt x="137" y="59"/>
                  </a:cubicBezTo>
                  <a:cubicBezTo>
                    <a:pt x="133" y="57"/>
                    <a:pt x="128" y="57"/>
                    <a:pt x="124" y="59"/>
                  </a:cubicBezTo>
                  <a:cubicBezTo>
                    <a:pt x="123" y="54"/>
                    <a:pt x="121" y="50"/>
                    <a:pt x="120" y="45"/>
                  </a:cubicBezTo>
                  <a:cubicBezTo>
                    <a:pt x="121" y="41"/>
                    <a:pt x="122" y="37"/>
                    <a:pt x="123" y="34"/>
                  </a:cubicBezTo>
                  <a:cubicBezTo>
                    <a:pt x="123" y="35"/>
                    <a:pt x="123" y="36"/>
                    <a:pt x="124" y="38"/>
                  </a:cubicBezTo>
                  <a:cubicBezTo>
                    <a:pt x="124" y="40"/>
                    <a:pt x="125" y="43"/>
                    <a:pt x="127" y="45"/>
                  </a:cubicBezTo>
                  <a:cubicBezTo>
                    <a:pt x="129" y="47"/>
                    <a:pt x="134" y="49"/>
                    <a:pt x="137" y="46"/>
                  </a:cubicBezTo>
                  <a:cubicBezTo>
                    <a:pt x="140" y="43"/>
                    <a:pt x="138" y="38"/>
                    <a:pt x="136" y="35"/>
                  </a:cubicBezTo>
                  <a:cubicBezTo>
                    <a:pt x="132" y="32"/>
                    <a:pt x="128" y="30"/>
                    <a:pt x="124" y="30"/>
                  </a:cubicBezTo>
                  <a:cubicBezTo>
                    <a:pt x="124" y="30"/>
                    <a:pt x="124" y="30"/>
                    <a:pt x="124" y="29"/>
                  </a:cubicBezTo>
                  <a:cubicBezTo>
                    <a:pt x="126" y="20"/>
                    <a:pt x="127" y="11"/>
                    <a:pt x="128" y="1"/>
                  </a:cubicBezTo>
                  <a:cubicBezTo>
                    <a:pt x="128" y="0"/>
                    <a:pt x="127" y="0"/>
                    <a:pt x="127" y="1"/>
                  </a:cubicBezTo>
                  <a:cubicBezTo>
                    <a:pt x="125" y="10"/>
                    <a:pt x="123" y="20"/>
                    <a:pt x="121" y="29"/>
                  </a:cubicBezTo>
                  <a:cubicBezTo>
                    <a:pt x="117" y="26"/>
                    <a:pt x="101" y="20"/>
                    <a:pt x="101" y="29"/>
                  </a:cubicBezTo>
                  <a:cubicBezTo>
                    <a:pt x="101" y="32"/>
                    <a:pt x="105" y="35"/>
                    <a:pt x="108" y="35"/>
                  </a:cubicBezTo>
                  <a:cubicBezTo>
                    <a:pt x="112" y="36"/>
                    <a:pt x="117" y="34"/>
                    <a:pt x="120" y="32"/>
                  </a:cubicBezTo>
                  <a:cubicBezTo>
                    <a:pt x="120" y="33"/>
                    <a:pt x="120" y="34"/>
                    <a:pt x="120" y="35"/>
                  </a:cubicBezTo>
                  <a:cubicBezTo>
                    <a:pt x="119" y="35"/>
                    <a:pt x="119" y="35"/>
                    <a:pt x="119" y="36"/>
                  </a:cubicBezTo>
                  <a:cubicBezTo>
                    <a:pt x="116" y="41"/>
                    <a:pt x="111" y="45"/>
                    <a:pt x="105" y="48"/>
                  </a:cubicBezTo>
                  <a:cubicBezTo>
                    <a:pt x="105" y="48"/>
                    <a:pt x="104" y="48"/>
                    <a:pt x="104" y="48"/>
                  </a:cubicBezTo>
                  <a:cubicBezTo>
                    <a:pt x="99" y="44"/>
                    <a:pt x="85" y="37"/>
                    <a:pt x="83" y="46"/>
                  </a:cubicBezTo>
                  <a:cubicBezTo>
                    <a:pt x="81" y="54"/>
                    <a:pt x="92" y="53"/>
                    <a:pt x="98" y="52"/>
                  </a:cubicBezTo>
                  <a:cubicBezTo>
                    <a:pt x="98" y="53"/>
                    <a:pt x="97" y="53"/>
                    <a:pt x="96" y="54"/>
                  </a:cubicBezTo>
                  <a:cubicBezTo>
                    <a:pt x="89" y="57"/>
                    <a:pt x="82" y="60"/>
                    <a:pt x="75" y="63"/>
                  </a:cubicBezTo>
                  <a:cubicBezTo>
                    <a:pt x="74" y="63"/>
                    <a:pt x="74" y="63"/>
                    <a:pt x="74" y="63"/>
                  </a:cubicBezTo>
                  <a:cubicBezTo>
                    <a:pt x="74" y="63"/>
                    <a:pt x="73" y="63"/>
                    <a:pt x="73" y="63"/>
                  </a:cubicBezTo>
                  <a:cubicBezTo>
                    <a:pt x="72" y="60"/>
                    <a:pt x="68" y="57"/>
                    <a:pt x="64" y="56"/>
                  </a:cubicBezTo>
                  <a:cubicBezTo>
                    <a:pt x="60" y="56"/>
                    <a:pt x="55" y="56"/>
                    <a:pt x="52" y="59"/>
                  </a:cubicBezTo>
                  <a:cubicBezTo>
                    <a:pt x="50" y="62"/>
                    <a:pt x="53" y="66"/>
                    <a:pt x="56" y="68"/>
                  </a:cubicBezTo>
                  <a:cubicBezTo>
                    <a:pt x="59" y="69"/>
                    <a:pt x="64" y="69"/>
                    <a:pt x="68" y="67"/>
                  </a:cubicBezTo>
                  <a:cubicBezTo>
                    <a:pt x="65" y="71"/>
                    <a:pt x="67" y="79"/>
                    <a:pt x="72" y="81"/>
                  </a:cubicBezTo>
                  <a:cubicBezTo>
                    <a:pt x="76" y="83"/>
                    <a:pt x="80" y="79"/>
                    <a:pt x="82" y="76"/>
                  </a:cubicBezTo>
                  <a:cubicBezTo>
                    <a:pt x="84" y="72"/>
                    <a:pt x="84" y="67"/>
                    <a:pt x="83" y="62"/>
                  </a:cubicBezTo>
                  <a:cubicBezTo>
                    <a:pt x="88" y="60"/>
                    <a:pt x="93" y="58"/>
                    <a:pt x="98" y="55"/>
                  </a:cubicBezTo>
                  <a:cubicBezTo>
                    <a:pt x="97" y="58"/>
                    <a:pt x="96" y="60"/>
                    <a:pt x="96" y="63"/>
                  </a:cubicBezTo>
                  <a:cubicBezTo>
                    <a:pt x="96" y="67"/>
                    <a:pt x="99" y="71"/>
                    <a:pt x="103" y="69"/>
                  </a:cubicBezTo>
                  <a:cubicBezTo>
                    <a:pt x="108" y="67"/>
                    <a:pt x="108" y="61"/>
                    <a:pt x="108" y="56"/>
                  </a:cubicBezTo>
                  <a:cubicBezTo>
                    <a:pt x="108" y="55"/>
                    <a:pt x="108" y="51"/>
                    <a:pt x="107" y="50"/>
                  </a:cubicBezTo>
                  <a:cubicBezTo>
                    <a:pt x="107" y="50"/>
                    <a:pt x="107" y="50"/>
                    <a:pt x="107" y="50"/>
                  </a:cubicBezTo>
                  <a:cubicBezTo>
                    <a:pt x="111" y="47"/>
                    <a:pt x="116" y="43"/>
                    <a:pt x="119" y="39"/>
                  </a:cubicBezTo>
                  <a:cubicBezTo>
                    <a:pt x="118" y="40"/>
                    <a:pt x="118" y="42"/>
                    <a:pt x="118" y="43"/>
                  </a:cubicBezTo>
                  <a:cubicBezTo>
                    <a:pt x="114" y="55"/>
                    <a:pt x="110" y="67"/>
                    <a:pt x="106" y="79"/>
                  </a:cubicBezTo>
                  <a:cubicBezTo>
                    <a:pt x="103" y="77"/>
                    <a:pt x="99" y="76"/>
                    <a:pt x="95" y="76"/>
                  </a:cubicBezTo>
                  <a:cubicBezTo>
                    <a:pt x="92" y="76"/>
                    <a:pt x="87" y="78"/>
                    <a:pt x="86" y="82"/>
                  </a:cubicBezTo>
                  <a:cubicBezTo>
                    <a:pt x="86" y="85"/>
                    <a:pt x="89" y="88"/>
                    <a:pt x="92" y="88"/>
                  </a:cubicBezTo>
                  <a:cubicBezTo>
                    <a:pt x="96" y="88"/>
                    <a:pt x="101" y="86"/>
                    <a:pt x="104" y="84"/>
                  </a:cubicBezTo>
                  <a:cubicBezTo>
                    <a:pt x="104" y="84"/>
                    <a:pt x="104" y="85"/>
                    <a:pt x="104" y="85"/>
                  </a:cubicBezTo>
                  <a:cubicBezTo>
                    <a:pt x="102" y="89"/>
                    <a:pt x="100" y="93"/>
                    <a:pt x="99" y="97"/>
                  </a:cubicBezTo>
                  <a:cubicBezTo>
                    <a:pt x="95" y="94"/>
                    <a:pt x="90" y="92"/>
                    <a:pt x="85" y="93"/>
                  </a:cubicBezTo>
                  <a:cubicBezTo>
                    <a:pt x="82" y="94"/>
                    <a:pt x="80" y="96"/>
                    <a:pt x="81" y="100"/>
                  </a:cubicBezTo>
                  <a:cubicBezTo>
                    <a:pt x="82" y="104"/>
                    <a:pt x="86" y="105"/>
                    <a:pt x="90" y="104"/>
                  </a:cubicBezTo>
                  <a:cubicBezTo>
                    <a:pt x="92" y="104"/>
                    <a:pt x="95" y="103"/>
                    <a:pt x="97" y="101"/>
                  </a:cubicBezTo>
                  <a:cubicBezTo>
                    <a:pt x="94" y="108"/>
                    <a:pt x="90" y="115"/>
                    <a:pt x="86" y="122"/>
                  </a:cubicBezTo>
                  <a:cubicBezTo>
                    <a:pt x="85" y="121"/>
                    <a:pt x="84" y="121"/>
                    <a:pt x="83" y="121"/>
                  </a:cubicBezTo>
                  <a:cubicBezTo>
                    <a:pt x="81" y="121"/>
                    <a:pt x="79" y="121"/>
                    <a:pt x="78" y="121"/>
                  </a:cubicBezTo>
                  <a:cubicBezTo>
                    <a:pt x="78" y="121"/>
                    <a:pt x="79" y="120"/>
                    <a:pt x="78" y="120"/>
                  </a:cubicBezTo>
                  <a:cubicBezTo>
                    <a:pt x="77" y="115"/>
                    <a:pt x="73" y="111"/>
                    <a:pt x="69" y="109"/>
                  </a:cubicBezTo>
                  <a:cubicBezTo>
                    <a:pt x="66" y="107"/>
                    <a:pt x="60" y="104"/>
                    <a:pt x="57" y="108"/>
                  </a:cubicBezTo>
                  <a:cubicBezTo>
                    <a:pt x="54" y="111"/>
                    <a:pt x="58" y="115"/>
                    <a:pt x="61" y="117"/>
                  </a:cubicBezTo>
                  <a:cubicBezTo>
                    <a:pt x="62" y="118"/>
                    <a:pt x="64" y="120"/>
                    <a:pt x="67" y="121"/>
                  </a:cubicBezTo>
                  <a:cubicBezTo>
                    <a:pt x="61" y="121"/>
                    <a:pt x="55" y="122"/>
                    <a:pt x="49" y="123"/>
                  </a:cubicBezTo>
                  <a:cubicBezTo>
                    <a:pt x="49" y="123"/>
                    <a:pt x="49" y="123"/>
                    <a:pt x="49" y="123"/>
                  </a:cubicBezTo>
                  <a:cubicBezTo>
                    <a:pt x="44" y="118"/>
                    <a:pt x="40" y="114"/>
                    <a:pt x="34" y="113"/>
                  </a:cubicBezTo>
                  <a:cubicBezTo>
                    <a:pt x="30" y="112"/>
                    <a:pt x="25" y="112"/>
                    <a:pt x="24" y="116"/>
                  </a:cubicBezTo>
                  <a:cubicBezTo>
                    <a:pt x="22" y="119"/>
                    <a:pt x="26" y="123"/>
                    <a:pt x="29" y="124"/>
                  </a:cubicBezTo>
                  <a:cubicBezTo>
                    <a:pt x="32" y="126"/>
                    <a:pt x="36" y="126"/>
                    <a:pt x="40" y="125"/>
                  </a:cubicBezTo>
                  <a:cubicBezTo>
                    <a:pt x="33" y="128"/>
                    <a:pt x="27" y="131"/>
                    <a:pt x="21" y="134"/>
                  </a:cubicBezTo>
                  <a:cubicBezTo>
                    <a:pt x="16" y="132"/>
                    <a:pt x="10" y="131"/>
                    <a:pt x="5" y="134"/>
                  </a:cubicBezTo>
                  <a:cubicBezTo>
                    <a:pt x="2" y="137"/>
                    <a:pt x="0" y="141"/>
                    <a:pt x="2" y="145"/>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9"/>
            <p:cNvSpPr/>
            <p:nvPr/>
          </p:nvSpPr>
          <p:spPr bwMode="auto">
            <a:xfrm>
              <a:off x="2723" y="3759"/>
              <a:ext cx="668" cy="870"/>
            </a:xfrm>
            <a:custGeom>
              <a:avLst/>
              <a:gdLst>
                <a:gd name="T0" fmla="*/ 21 w 132"/>
                <a:gd name="T1" fmla="*/ 15 h 172"/>
                <a:gd name="T2" fmla="*/ 36 w 132"/>
                <a:gd name="T3" fmla="*/ 47 h 172"/>
                <a:gd name="T4" fmla="*/ 29 w 132"/>
                <a:gd name="T5" fmla="*/ 21 h 172"/>
                <a:gd name="T6" fmla="*/ 45 w 132"/>
                <a:gd name="T7" fmla="*/ 33 h 172"/>
                <a:gd name="T8" fmla="*/ 48 w 132"/>
                <a:gd name="T9" fmla="*/ 36 h 172"/>
                <a:gd name="T10" fmla="*/ 62 w 132"/>
                <a:gd name="T11" fmla="*/ 68 h 172"/>
                <a:gd name="T12" fmla="*/ 65 w 132"/>
                <a:gd name="T13" fmla="*/ 49 h 172"/>
                <a:gd name="T14" fmla="*/ 68 w 132"/>
                <a:gd name="T15" fmla="*/ 69 h 172"/>
                <a:gd name="T16" fmla="*/ 80 w 132"/>
                <a:gd name="T17" fmla="*/ 88 h 172"/>
                <a:gd name="T18" fmla="*/ 70 w 132"/>
                <a:gd name="T19" fmla="*/ 54 h 172"/>
                <a:gd name="T20" fmla="*/ 88 w 132"/>
                <a:gd name="T21" fmla="*/ 75 h 172"/>
                <a:gd name="T22" fmla="*/ 93 w 132"/>
                <a:gd name="T23" fmla="*/ 117 h 172"/>
                <a:gd name="T24" fmla="*/ 97 w 132"/>
                <a:gd name="T25" fmla="*/ 87 h 172"/>
                <a:gd name="T26" fmla="*/ 104 w 132"/>
                <a:gd name="T27" fmla="*/ 100 h 172"/>
                <a:gd name="T28" fmla="*/ 103 w 132"/>
                <a:gd name="T29" fmla="*/ 133 h 172"/>
                <a:gd name="T30" fmla="*/ 106 w 132"/>
                <a:gd name="T31" fmla="*/ 105 h 172"/>
                <a:gd name="T32" fmla="*/ 114 w 132"/>
                <a:gd name="T33" fmla="*/ 126 h 172"/>
                <a:gd name="T34" fmla="*/ 114 w 132"/>
                <a:gd name="T35" fmla="*/ 128 h 172"/>
                <a:gd name="T36" fmla="*/ 122 w 132"/>
                <a:gd name="T37" fmla="*/ 171 h 172"/>
                <a:gd name="T38" fmla="*/ 124 w 132"/>
                <a:gd name="T39" fmla="*/ 146 h 172"/>
                <a:gd name="T40" fmla="*/ 116 w 132"/>
                <a:gd name="T41" fmla="*/ 126 h 172"/>
                <a:gd name="T42" fmla="*/ 117 w 132"/>
                <a:gd name="T43" fmla="*/ 123 h 172"/>
                <a:gd name="T44" fmla="*/ 132 w 132"/>
                <a:gd name="T45" fmla="*/ 133 h 172"/>
                <a:gd name="T46" fmla="*/ 111 w 132"/>
                <a:gd name="T47" fmla="*/ 110 h 172"/>
                <a:gd name="T48" fmla="*/ 104 w 132"/>
                <a:gd name="T49" fmla="*/ 94 h 172"/>
                <a:gd name="T50" fmla="*/ 125 w 132"/>
                <a:gd name="T51" fmla="*/ 107 h 172"/>
                <a:gd name="T52" fmla="*/ 113 w 132"/>
                <a:gd name="T53" fmla="*/ 91 h 172"/>
                <a:gd name="T54" fmla="*/ 98 w 132"/>
                <a:gd name="T55" fmla="*/ 85 h 172"/>
                <a:gd name="T56" fmla="*/ 97 w 132"/>
                <a:gd name="T57" fmla="*/ 74 h 172"/>
                <a:gd name="T58" fmla="*/ 117 w 132"/>
                <a:gd name="T59" fmla="*/ 76 h 172"/>
                <a:gd name="T60" fmla="*/ 78 w 132"/>
                <a:gd name="T61" fmla="*/ 59 h 172"/>
                <a:gd name="T62" fmla="*/ 56 w 132"/>
                <a:gd name="T63" fmla="*/ 38 h 172"/>
                <a:gd name="T64" fmla="*/ 89 w 132"/>
                <a:gd name="T65" fmla="*/ 44 h 172"/>
                <a:gd name="T66" fmla="*/ 71 w 132"/>
                <a:gd name="T67" fmla="*/ 35 h 172"/>
                <a:gd name="T68" fmla="*/ 38 w 132"/>
                <a:gd name="T69" fmla="*/ 24 h 172"/>
                <a:gd name="T70" fmla="*/ 64 w 132"/>
                <a:gd name="T71" fmla="*/ 23 h 172"/>
                <a:gd name="T72" fmla="*/ 44 w 132"/>
                <a:gd name="T73" fmla="*/ 16 h 172"/>
                <a:gd name="T74" fmla="*/ 33 w 132"/>
                <a:gd name="T75" fmla="*/ 20 h 172"/>
                <a:gd name="T76" fmla="*/ 17 w 132"/>
                <a:gd name="T77" fmla="*/ 10 h 172"/>
                <a:gd name="T78" fmla="*/ 42 w 132"/>
                <a:gd name="T79" fmla="*/ 4 h 172"/>
                <a:gd name="T80" fmla="*/ 13 w 132"/>
                <a:gd name="T81" fmla="*/ 7 h 172"/>
                <a:gd name="T82" fmla="*/ 1 w 132"/>
                <a:gd name="T83" fmla="*/ 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2" h="172">
                  <a:moveTo>
                    <a:pt x="1" y="2"/>
                  </a:moveTo>
                  <a:cubicBezTo>
                    <a:pt x="8" y="6"/>
                    <a:pt x="15" y="11"/>
                    <a:pt x="21" y="15"/>
                  </a:cubicBezTo>
                  <a:cubicBezTo>
                    <a:pt x="21" y="16"/>
                    <a:pt x="21" y="16"/>
                    <a:pt x="21" y="16"/>
                  </a:cubicBezTo>
                  <a:cubicBezTo>
                    <a:pt x="19" y="28"/>
                    <a:pt x="29" y="39"/>
                    <a:pt x="36" y="47"/>
                  </a:cubicBezTo>
                  <a:cubicBezTo>
                    <a:pt x="36" y="47"/>
                    <a:pt x="38" y="47"/>
                    <a:pt x="38" y="46"/>
                  </a:cubicBezTo>
                  <a:cubicBezTo>
                    <a:pt x="38" y="37"/>
                    <a:pt x="35" y="28"/>
                    <a:pt x="29" y="21"/>
                  </a:cubicBezTo>
                  <a:cubicBezTo>
                    <a:pt x="35" y="24"/>
                    <a:pt x="40" y="28"/>
                    <a:pt x="45" y="32"/>
                  </a:cubicBezTo>
                  <a:cubicBezTo>
                    <a:pt x="45" y="32"/>
                    <a:pt x="45" y="33"/>
                    <a:pt x="45" y="33"/>
                  </a:cubicBezTo>
                  <a:cubicBezTo>
                    <a:pt x="46" y="34"/>
                    <a:pt x="47" y="35"/>
                    <a:pt x="48" y="35"/>
                  </a:cubicBezTo>
                  <a:cubicBezTo>
                    <a:pt x="48" y="36"/>
                    <a:pt x="48" y="36"/>
                    <a:pt x="48" y="36"/>
                  </a:cubicBezTo>
                  <a:cubicBezTo>
                    <a:pt x="48" y="48"/>
                    <a:pt x="52" y="59"/>
                    <a:pt x="60" y="68"/>
                  </a:cubicBezTo>
                  <a:cubicBezTo>
                    <a:pt x="61" y="69"/>
                    <a:pt x="62" y="69"/>
                    <a:pt x="62" y="68"/>
                  </a:cubicBezTo>
                  <a:cubicBezTo>
                    <a:pt x="62" y="56"/>
                    <a:pt x="58" y="45"/>
                    <a:pt x="51" y="37"/>
                  </a:cubicBezTo>
                  <a:cubicBezTo>
                    <a:pt x="56" y="41"/>
                    <a:pt x="61" y="45"/>
                    <a:pt x="65" y="49"/>
                  </a:cubicBezTo>
                  <a:cubicBezTo>
                    <a:pt x="65" y="49"/>
                    <a:pt x="65" y="50"/>
                    <a:pt x="65" y="50"/>
                  </a:cubicBezTo>
                  <a:cubicBezTo>
                    <a:pt x="63" y="56"/>
                    <a:pt x="66" y="64"/>
                    <a:pt x="68" y="69"/>
                  </a:cubicBezTo>
                  <a:cubicBezTo>
                    <a:pt x="71" y="76"/>
                    <a:pt x="74" y="83"/>
                    <a:pt x="79" y="88"/>
                  </a:cubicBezTo>
                  <a:cubicBezTo>
                    <a:pt x="79" y="89"/>
                    <a:pt x="80" y="89"/>
                    <a:pt x="80" y="88"/>
                  </a:cubicBezTo>
                  <a:cubicBezTo>
                    <a:pt x="81" y="76"/>
                    <a:pt x="78" y="62"/>
                    <a:pt x="69" y="53"/>
                  </a:cubicBezTo>
                  <a:cubicBezTo>
                    <a:pt x="69" y="53"/>
                    <a:pt x="70" y="53"/>
                    <a:pt x="70" y="54"/>
                  </a:cubicBezTo>
                  <a:cubicBezTo>
                    <a:pt x="77" y="60"/>
                    <a:pt x="83" y="67"/>
                    <a:pt x="88" y="74"/>
                  </a:cubicBezTo>
                  <a:cubicBezTo>
                    <a:pt x="88" y="74"/>
                    <a:pt x="88" y="74"/>
                    <a:pt x="88" y="75"/>
                  </a:cubicBezTo>
                  <a:cubicBezTo>
                    <a:pt x="81" y="88"/>
                    <a:pt x="86" y="104"/>
                    <a:pt x="91" y="117"/>
                  </a:cubicBezTo>
                  <a:cubicBezTo>
                    <a:pt x="92" y="118"/>
                    <a:pt x="93" y="118"/>
                    <a:pt x="93" y="117"/>
                  </a:cubicBezTo>
                  <a:cubicBezTo>
                    <a:pt x="95" y="105"/>
                    <a:pt x="96" y="91"/>
                    <a:pt x="92" y="79"/>
                  </a:cubicBezTo>
                  <a:cubicBezTo>
                    <a:pt x="94" y="82"/>
                    <a:pt x="95" y="84"/>
                    <a:pt x="97" y="87"/>
                  </a:cubicBezTo>
                  <a:cubicBezTo>
                    <a:pt x="100" y="91"/>
                    <a:pt x="102" y="95"/>
                    <a:pt x="104" y="100"/>
                  </a:cubicBezTo>
                  <a:cubicBezTo>
                    <a:pt x="104" y="100"/>
                    <a:pt x="104" y="100"/>
                    <a:pt x="104" y="100"/>
                  </a:cubicBezTo>
                  <a:cubicBezTo>
                    <a:pt x="101" y="105"/>
                    <a:pt x="99" y="113"/>
                    <a:pt x="99" y="119"/>
                  </a:cubicBezTo>
                  <a:cubicBezTo>
                    <a:pt x="99" y="123"/>
                    <a:pt x="99" y="132"/>
                    <a:pt x="103" y="133"/>
                  </a:cubicBezTo>
                  <a:cubicBezTo>
                    <a:pt x="104" y="134"/>
                    <a:pt x="104" y="133"/>
                    <a:pt x="105" y="133"/>
                  </a:cubicBezTo>
                  <a:cubicBezTo>
                    <a:pt x="107" y="124"/>
                    <a:pt x="108" y="114"/>
                    <a:pt x="106" y="105"/>
                  </a:cubicBezTo>
                  <a:cubicBezTo>
                    <a:pt x="109" y="112"/>
                    <a:pt x="112" y="118"/>
                    <a:pt x="114" y="125"/>
                  </a:cubicBezTo>
                  <a:cubicBezTo>
                    <a:pt x="114" y="125"/>
                    <a:pt x="113" y="126"/>
                    <a:pt x="114" y="126"/>
                  </a:cubicBezTo>
                  <a:cubicBezTo>
                    <a:pt x="114" y="126"/>
                    <a:pt x="114" y="127"/>
                    <a:pt x="114" y="127"/>
                  </a:cubicBezTo>
                  <a:cubicBezTo>
                    <a:pt x="114" y="127"/>
                    <a:pt x="113" y="127"/>
                    <a:pt x="114" y="128"/>
                  </a:cubicBezTo>
                  <a:cubicBezTo>
                    <a:pt x="114" y="136"/>
                    <a:pt x="113" y="144"/>
                    <a:pt x="115" y="151"/>
                  </a:cubicBezTo>
                  <a:cubicBezTo>
                    <a:pt x="116" y="158"/>
                    <a:pt x="117" y="166"/>
                    <a:pt x="122" y="171"/>
                  </a:cubicBezTo>
                  <a:cubicBezTo>
                    <a:pt x="122" y="172"/>
                    <a:pt x="123" y="171"/>
                    <a:pt x="123" y="170"/>
                  </a:cubicBezTo>
                  <a:cubicBezTo>
                    <a:pt x="126" y="163"/>
                    <a:pt x="125" y="154"/>
                    <a:pt x="124" y="146"/>
                  </a:cubicBezTo>
                  <a:cubicBezTo>
                    <a:pt x="123" y="139"/>
                    <a:pt x="120" y="132"/>
                    <a:pt x="116" y="127"/>
                  </a:cubicBezTo>
                  <a:cubicBezTo>
                    <a:pt x="116" y="126"/>
                    <a:pt x="116" y="126"/>
                    <a:pt x="116" y="126"/>
                  </a:cubicBezTo>
                  <a:cubicBezTo>
                    <a:pt x="115" y="124"/>
                    <a:pt x="115" y="122"/>
                    <a:pt x="115" y="120"/>
                  </a:cubicBezTo>
                  <a:cubicBezTo>
                    <a:pt x="115" y="121"/>
                    <a:pt x="116" y="122"/>
                    <a:pt x="117" y="123"/>
                  </a:cubicBezTo>
                  <a:cubicBezTo>
                    <a:pt x="121" y="127"/>
                    <a:pt x="125" y="131"/>
                    <a:pt x="130" y="134"/>
                  </a:cubicBezTo>
                  <a:cubicBezTo>
                    <a:pt x="131" y="135"/>
                    <a:pt x="132" y="134"/>
                    <a:pt x="132" y="133"/>
                  </a:cubicBezTo>
                  <a:cubicBezTo>
                    <a:pt x="130" y="127"/>
                    <a:pt x="127" y="122"/>
                    <a:pt x="123" y="118"/>
                  </a:cubicBezTo>
                  <a:cubicBezTo>
                    <a:pt x="120" y="115"/>
                    <a:pt x="115" y="109"/>
                    <a:pt x="111" y="110"/>
                  </a:cubicBezTo>
                  <a:cubicBezTo>
                    <a:pt x="109" y="104"/>
                    <a:pt x="106" y="98"/>
                    <a:pt x="102" y="92"/>
                  </a:cubicBezTo>
                  <a:cubicBezTo>
                    <a:pt x="103" y="93"/>
                    <a:pt x="103" y="93"/>
                    <a:pt x="104" y="94"/>
                  </a:cubicBezTo>
                  <a:cubicBezTo>
                    <a:pt x="106" y="96"/>
                    <a:pt x="108" y="98"/>
                    <a:pt x="110" y="100"/>
                  </a:cubicBezTo>
                  <a:cubicBezTo>
                    <a:pt x="115" y="103"/>
                    <a:pt x="119" y="105"/>
                    <a:pt x="125" y="107"/>
                  </a:cubicBezTo>
                  <a:cubicBezTo>
                    <a:pt x="125" y="107"/>
                    <a:pt x="126" y="106"/>
                    <a:pt x="126" y="105"/>
                  </a:cubicBezTo>
                  <a:cubicBezTo>
                    <a:pt x="122" y="100"/>
                    <a:pt x="118" y="95"/>
                    <a:pt x="113" y="91"/>
                  </a:cubicBezTo>
                  <a:cubicBezTo>
                    <a:pt x="109" y="89"/>
                    <a:pt x="103" y="84"/>
                    <a:pt x="98" y="85"/>
                  </a:cubicBezTo>
                  <a:cubicBezTo>
                    <a:pt x="98" y="85"/>
                    <a:pt x="98" y="85"/>
                    <a:pt x="98" y="85"/>
                  </a:cubicBezTo>
                  <a:cubicBezTo>
                    <a:pt x="93" y="77"/>
                    <a:pt x="88" y="70"/>
                    <a:pt x="82" y="64"/>
                  </a:cubicBezTo>
                  <a:cubicBezTo>
                    <a:pt x="87" y="67"/>
                    <a:pt x="91" y="71"/>
                    <a:pt x="97" y="74"/>
                  </a:cubicBezTo>
                  <a:cubicBezTo>
                    <a:pt x="103" y="76"/>
                    <a:pt x="110" y="77"/>
                    <a:pt x="116" y="78"/>
                  </a:cubicBezTo>
                  <a:cubicBezTo>
                    <a:pt x="117" y="78"/>
                    <a:pt x="118" y="77"/>
                    <a:pt x="117" y="76"/>
                  </a:cubicBezTo>
                  <a:cubicBezTo>
                    <a:pt x="113" y="69"/>
                    <a:pt x="105" y="64"/>
                    <a:pt x="97" y="61"/>
                  </a:cubicBezTo>
                  <a:cubicBezTo>
                    <a:pt x="92" y="59"/>
                    <a:pt x="83" y="56"/>
                    <a:pt x="78" y="59"/>
                  </a:cubicBezTo>
                  <a:cubicBezTo>
                    <a:pt x="77" y="58"/>
                    <a:pt x="75" y="56"/>
                    <a:pt x="73" y="54"/>
                  </a:cubicBezTo>
                  <a:cubicBezTo>
                    <a:pt x="68" y="49"/>
                    <a:pt x="62" y="43"/>
                    <a:pt x="56" y="38"/>
                  </a:cubicBezTo>
                  <a:cubicBezTo>
                    <a:pt x="56" y="38"/>
                    <a:pt x="56" y="38"/>
                    <a:pt x="56" y="38"/>
                  </a:cubicBezTo>
                  <a:cubicBezTo>
                    <a:pt x="64" y="46"/>
                    <a:pt x="78" y="47"/>
                    <a:pt x="89" y="44"/>
                  </a:cubicBezTo>
                  <a:cubicBezTo>
                    <a:pt x="90" y="44"/>
                    <a:pt x="90" y="43"/>
                    <a:pt x="89" y="43"/>
                  </a:cubicBezTo>
                  <a:cubicBezTo>
                    <a:pt x="84" y="38"/>
                    <a:pt x="78" y="36"/>
                    <a:pt x="71" y="35"/>
                  </a:cubicBezTo>
                  <a:cubicBezTo>
                    <a:pt x="66" y="34"/>
                    <a:pt x="59" y="33"/>
                    <a:pt x="55" y="37"/>
                  </a:cubicBezTo>
                  <a:cubicBezTo>
                    <a:pt x="49" y="33"/>
                    <a:pt x="44" y="28"/>
                    <a:pt x="38" y="24"/>
                  </a:cubicBezTo>
                  <a:cubicBezTo>
                    <a:pt x="41" y="25"/>
                    <a:pt x="45" y="25"/>
                    <a:pt x="49" y="25"/>
                  </a:cubicBezTo>
                  <a:cubicBezTo>
                    <a:pt x="53" y="25"/>
                    <a:pt x="60" y="26"/>
                    <a:pt x="64" y="23"/>
                  </a:cubicBezTo>
                  <a:cubicBezTo>
                    <a:pt x="64" y="23"/>
                    <a:pt x="64" y="22"/>
                    <a:pt x="64" y="22"/>
                  </a:cubicBezTo>
                  <a:cubicBezTo>
                    <a:pt x="58" y="18"/>
                    <a:pt x="51" y="16"/>
                    <a:pt x="44" y="16"/>
                  </a:cubicBezTo>
                  <a:cubicBezTo>
                    <a:pt x="43" y="17"/>
                    <a:pt x="34" y="18"/>
                    <a:pt x="33" y="20"/>
                  </a:cubicBezTo>
                  <a:cubicBezTo>
                    <a:pt x="33" y="20"/>
                    <a:pt x="33" y="20"/>
                    <a:pt x="33" y="20"/>
                  </a:cubicBezTo>
                  <a:cubicBezTo>
                    <a:pt x="33" y="20"/>
                    <a:pt x="33" y="20"/>
                    <a:pt x="33" y="20"/>
                  </a:cubicBezTo>
                  <a:cubicBezTo>
                    <a:pt x="28" y="17"/>
                    <a:pt x="22" y="13"/>
                    <a:pt x="17" y="10"/>
                  </a:cubicBezTo>
                  <a:cubicBezTo>
                    <a:pt x="25" y="11"/>
                    <a:pt x="35" y="9"/>
                    <a:pt x="42" y="6"/>
                  </a:cubicBezTo>
                  <a:cubicBezTo>
                    <a:pt x="43" y="6"/>
                    <a:pt x="43" y="5"/>
                    <a:pt x="42" y="4"/>
                  </a:cubicBezTo>
                  <a:cubicBezTo>
                    <a:pt x="36" y="1"/>
                    <a:pt x="30" y="0"/>
                    <a:pt x="23" y="2"/>
                  </a:cubicBezTo>
                  <a:cubicBezTo>
                    <a:pt x="21" y="2"/>
                    <a:pt x="14" y="4"/>
                    <a:pt x="13" y="7"/>
                  </a:cubicBezTo>
                  <a:cubicBezTo>
                    <a:pt x="9" y="5"/>
                    <a:pt x="5" y="3"/>
                    <a:pt x="2" y="0"/>
                  </a:cubicBezTo>
                  <a:cubicBezTo>
                    <a:pt x="1" y="0"/>
                    <a:pt x="0" y="1"/>
                    <a:pt x="1" y="2"/>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0"/>
            <p:cNvSpPr/>
            <p:nvPr/>
          </p:nvSpPr>
          <p:spPr bwMode="auto">
            <a:xfrm>
              <a:off x="622" y="1847"/>
              <a:ext cx="618" cy="956"/>
            </a:xfrm>
            <a:custGeom>
              <a:avLst/>
              <a:gdLst>
                <a:gd name="T0" fmla="*/ 6 w 122"/>
                <a:gd name="T1" fmla="*/ 31 h 189"/>
                <a:gd name="T2" fmla="*/ 26 w 122"/>
                <a:gd name="T3" fmla="*/ 26 h 189"/>
                <a:gd name="T4" fmla="*/ 40 w 122"/>
                <a:gd name="T5" fmla="*/ 26 h 189"/>
                <a:gd name="T6" fmla="*/ 41 w 122"/>
                <a:gd name="T7" fmla="*/ 1 h 189"/>
                <a:gd name="T8" fmla="*/ 42 w 122"/>
                <a:gd name="T9" fmla="*/ 25 h 189"/>
                <a:gd name="T10" fmla="*/ 64 w 122"/>
                <a:gd name="T11" fmla="*/ 56 h 189"/>
                <a:gd name="T12" fmla="*/ 57 w 122"/>
                <a:gd name="T13" fmla="*/ 15 h 189"/>
                <a:gd name="T14" fmla="*/ 68 w 122"/>
                <a:gd name="T15" fmla="*/ 40 h 189"/>
                <a:gd name="T16" fmla="*/ 79 w 122"/>
                <a:gd name="T17" fmla="*/ 99 h 189"/>
                <a:gd name="T18" fmla="*/ 81 w 122"/>
                <a:gd name="T19" fmla="*/ 93 h 189"/>
                <a:gd name="T20" fmla="*/ 84 w 122"/>
                <a:gd name="T21" fmla="*/ 93 h 189"/>
                <a:gd name="T22" fmla="*/ 81 w 122"/>
                <a:gd name="T23" fmla="*/ 109 h 189"/>
                <a:gd name="T24" fmla="*/ 97 w 122"/>
                <a:gd name="T25" fmla="*/ 153 h 189"/>
                <a:gd name="T26" fmla="*/ 98 w 122"/>
                <a:gd name="T27" fmla="*/ 133 h 189"/>
                <a:gd name="T28" fmla="*/ 92 w 122"/>
                <a:gd name="T29" fmla="*/ 115 h 189"/>
                <a:gd name="T30" fmla="*/ 100 w 122"/>
                <a:gd name="T31" fmla="*/ 132 h 189"/>
                <a:gd name="T32" fmla="*/ 104 w 122"/>
                <a:gd name="T33" fmla="*/ 135 h 189"/>
                <a:gd name="T34" fmla="*/ 103 w 122"/>
                <a:gd name="T35" fmla="*/ 116 h 189"/>
                <a:gd name="T36" fmla="*/ 107 w 122"/>
                <a:gd name="T37" fmla="*/ 116 h 189"/>
                <a:gd name="T38" fmla="*/ 102 w 122"/>
                <a:gd name="T39" fmla="*/ 149 h 189"/>
                <a:gd name="T40" fmla="*/ 121 w 122"/>
                <a:gd name="T41" fmla="*/ 133 h 189"/>
                <a:gd name="T42" fmla="*/ 101 w 122"/>
                <a:gd name="T43" fmla="*/ 150 h 189"/>
                <a:gd name="T44" fmla="*/ 117 w 122"/>
                <a:gd name="T45" fmla="*/ 187 h 189"/>
                <a:gd name="T46" fmla="*/ 98 w 122"/>
                <a:gd name="T47" fmla="*/ 174 h 189"/>
                <a:gd name="T48" fmla="*/ 93 w 122"/>
                <a:gd name="T49" fmla="*/ 173 h 189"/>
                <a:gd name="T50" fmla="*/ 73 w 122"/>
                <a:gd name="T51" fmla="*/ 155 h 189"/>
                <a:gd name="T52" fmla="*/ 90 w 122"/>
                <a:gd name="T53" fmla="*/ 170 h 189"/>
                <a:gd name="T54" fmla="*/ 95 w 122"/>
                <a:gd name="T55" fmla="*/ 172 h 189"/>
                <a:gd name="T56" fmla="*/ 87 w 122"/>
                <a:gd name="T57" fmla="*/ 149 h 189"/>
                <a:gd name="T58" fmla="*/ 77 w 122"/>
                <a:gd name="T59" fmla="*/ 143 h 189"/>
                <a:gd name="T60" fmla="*/ 67 w 122"/>
                <a:gd name="T61" fmla="*/ 126 h 189"/>
                <a:gd name="T62" fmla="*/ 87 w 122"/>
                <a:gd name="T63" fmla="*/ 147 h 189"/>
                <a:gd name="T64" fmla="*/ 53 w 122"/>
                <a:gd name="T65" fmla="*/ 116 h 189"/>
                <a:gd name="T66" fmla="*/ 26 w 122"/>
                <a:gd name="T67" fmla="*/ 114 h 189"/>
                <a:gd name="T68" fmla="*/ 45 w 122"/>
                <a:gd name="T69" fmla="*/ 117 h 189"/>
                <a:gd name="T70" fmla="*/ 41 w 122"/>
                <a:gd name="T71" fmla="*/ 109 h 189"/>
                <a:gd name="T72" fmla="*/ 18 w 122"/>
                <a:gd name="T73" fmla="*/ 100 h 189"/>
                <a:gd name="T74" fmla="*/ 3 w 122"/>
                <a:gd name="T75" fmla="*/ 86 h 189"/>
                <a:gd name="T76" fmla="*/ 19 w 122"/>
                <a:gd name="T77" fmla="*/ 97 h 189"/>
                <a:gd name="T78" fmla="*/ 25 w 122"/>
                <a:gd name="T79" fmla="*/ 95 h 189"/>
                <a:gd name="T80" fmla="*/ 17 w 122"/>
                <a:gd name="T81" fmla="*/ 84 h 189"/>
                <a:gd name="T82" fmla="*/ 18 w 122"/>
                <a:gd name="T83" fmla="*/ 72 h 189"/>
                <a:gd name="T84" fmla="*/ 20 w 122"/>
                <a:gd name="T85" fmla="*/ 85 h 189"/>
                <a:gd name="T86" fmla="*/ 34 w 122"/>
                <a:gd name="T87" fmla="*/ 95 h 189"/>
                <a:gd name="T88" fmla="*/ 26 w 122"/>
                <a:gd name="T89" fmla="*/ 77 h 189"/>
                <a:gd name="T90" fmla="*/ 36 w 122"/>
                <a:gd name="T91" fmla="*/ 94 h 189"/>
                <a:gd name="T92" fmla="*/ 61 w 122"/>
                <a:gd name="T93" fmla="*/ 117 h 189"/>
                <a:gd name="T94" fmla="*/ 60 w 122"/>
                <a:gd name="T95" fmla="*/ 112 h 189"/>
                <a:gd name="T96" fmla="*/ 47 w 122"/>
                <a:gd name="T97" fmla="*/ 101 h 189"/>
                <a:gd name="T98" fmla="*/ 62 w 122"/>
                <a:gd name="T99" fmla="*/ 111 h 189"/>
                <a:gd name="T100" fmla="*/ 81 w 122"/>
                <a:gd name="T101" fmla="*/ 120 h 189"/>
                <a:gd name="T102" fmla="*/ 71 w 122"/>
                <a:gd name="T103" fmla="*/ 103 h 189"/>
                <a:gd name="T104" fmla="*/ 61 w 122"/>
                <a:gd name="T105" fmla="*/ 93 h 189"/>
                <a:gd name="T106" fmla="*/ 72 w 122"/>
                <a:gd name="T107" fmla="*/ 101 h 189"/>
                <a:gd name="T108" fmla="*/ 78 w 122"/>
                <a:gd name="T109" fmla="*/ 108 h 189"/>
                <a:gd name="T110" fmla="*/ 70 w 122"/>
                <a:gd name="T111" fmla="*/ 78 h 189"/>
                <a:gd name="T112" fmla="*/ 52 w 122"/>
                <a:gd name="T113" fmla="*/ 73 h 189"/>
                <a:gd name="T114" fmla="*/ 65 w 122"/>
                <a:gd name="T115" fmla="*/ 73 h 189"/>
                <a:gd name="T116" fmla="*/ 70 w 122"/>
                <a:gd name="T117" fmla="*/ 76 h 189"/>
                <a:gd name="T118" fmla="*/ 47 w 122"/>
                <a:gd name="T119" fmla="*/ 47 h 189"/>
                <a:gd name="T120" fmla="*/ 24 w 122"/>
                <a:gd name="T121" fmla="*/ 47 h 189"/>
                <a:gd name="T122" fmla="*/ 46 w 122"/>
                <a:gd name="T123" fmla="*/ 45 h 189"/>
                <a:gd name="T124" fmla="*/ 54 w 122"/>
                <a:gd name="T125" fmla="*/ 46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189">
                  <a:moveTo>
                    <a:pt x="26" y="29"/>
                  </a:moveTo>
                  <a:cubicBezTo>
                    <a:pt x="22" y="32"/>
                    <a:pt x="18" y="33"/>
                    <a:pt x="13" y="33"/>
                  </a:cubicBezTo>
                  <a:cubicBezTo>
                    <a:pt x="11" y="33"/>
                    <a:pt x="8" y="32"/>
                    <a:pt x="6" y="31"/>
                  </a:cubicBezTo>
                  <a:cubicBezTo>
                    <a:pt x="4" y="31"/>
                    <a:pt x="1" y="29"/>
                    <a:pt x="1" y="27"/>
                  </a:cubicBezTo>
                  <a:cubicBezTo>
                    <a:pt x="0" y="22"/>
                    <a:pt x="10" y="22"/>
                    <a:pt x="13" y="22"/>
                  </a:cubicBezTo>
                  <a:cubicBezTo>
                    <a:pt x="17" y="21"/>
                    <a:pt x="24" y="21"/>
                    <a:pt x="26" y="26"/>
                  </a:cubicBezTo>
                  <a:cubicBezTo>
                    <a:pt x="26" y="26"/>
                    <a:pt x="26" y="26"/>
                    <a:pt x="26" y="26"/>
                  </a:cubicBezTo>
                  <a:cubicBezTo>
                    <a:pt x="32" y="27"/>
                    <a:pt x="38" y="30"/>
                    <a:pt x="43" y="33"/>
                  </a:cubicBezTo>
                  <a:cubicBezTo>
                    <a:pt x="42" y="31"/>
                    <a:pt x="41" y="28"/>
                    <a:pt x="40" y="26"/>
                  </a:cubicBezTo>
                  <a:cubicBezTo>
                    <a:pt x="40" y="25"/>
                    <a:pt x="40" y="25"/>
                    <a:pt x="40" y="24"/>
                  </a:cubicBezTo>
                  <a:cubicBezTo>
                    <a:pt x="40" y="25"/>
                    <a:pt x="39" y="25"/>
                    <a:pt x="39" y="24"/>
                  </a:cubicBezTo>
                  <a:cubicBezTo>
                    <a:pt x="35" y="16"/>
                    <a:pt x="36" y="7"/>
                    <a:pt x="41" y="1"/>
                  </a:cubicBezTo>
                  <a:cubicBezTo>
                    <a:pt x="42" y="0"/>
                    <a:pt x="42" y="1"/>
                    <a:pt x="43" y="1"/>
                  </a:cubicBezTo>
                  <a:cubicBezTo>
                    <a:pt x="45" y="5"/>
                    <a:pt x="47" y="11"/>
                    <a:pt x="46" y="16"/>
                  </a:cubicBezTo>
                  <a:cubicBezTo>
                    <a:pt x="46" y="18"/>
                    <a:pt x="45" y="25"/>
                    <a:pt x="42" y="25"/>
                  </a:cubicBezTo>
                  <a:cubicBezTo>
                    <a:pt x="42" y="25"/>
                    <a:pt x="42" y="25"/>
                    <a:pt x="42" y="25"/>
                  </a:cubicBezTo>
                  <a:cubicBezTo>
                    <a:pt x="43" y="28"/>
                    <a:pt x="44" y="32"/>
                    <a:pt x="45" y="35"/>
                  </a:cubicBezTo>
                  <a:cubicBezTo>
                    <a:pt x="53" y="40"/>
                    <a:pt x="59" y="48"/>
                    <a:pt x="64" y="56"/>
                  </a:cubicBezTo>
                  <a:cubicBezTo>
                    <a:pt x="66" y="51"/>
                    <a:pt x="66" y="47"/>
                    <a:pt x="66" y="42"/>
                  </a:cubicBezTo>
                  <a:cubicBezTo>
                    <a:pt x="65" y="42"/>
                    <a:pt x="65" y="42"/>
                    <a:pt x="65" y="42"/>
                  </a:cubicBezTo>
                  <a:cubicBezTo>
                    <a:pt x="55" y="37"/>
                    <a:pt x="54" y="25"/>
                    <a:pt x="57" y="15"/>
                  </a:cubicBezTo>
                  <a:cubicBezTo>
                    <a:pt x="58" y="14"/>
                    <a:pt x="58" y="14"/>
                    <a:pt x="59" y="15"/>
                  </a:cubicBezTo>
                  <a:cubicBezTo>
                    <a:pt x="63" y="19"/>
                    <a:pt x="67" y="23"/>
                    <a:pt x="69" y="28"/>
                  </a:cubicBezTo>
                  <a:cubicBezTo>
                    <a:pt x="70" y="32"/>
                    <a:pt x="71" y="38"/>
                    <a:pt x="68" y="40"/>
                  </a:cubicBezTo>
                  <a:cubicBezTo>
                    <a:pt x="69" y="46"/>
                    <a:pt x="68" y="53"/>
                    <a:pt x="65" y="58"/>
                  </a:cubicBezTo>
                  <a:cubicBezTo>
                    <a:pt x="67" y="61"/>
                    <a:pt x="69" y="65"/>
                    <a:pt x="70" y="69"/>
                  </a:cubicBezTo>
                  <a:cubicBezTo>
                    <a:pt x="74" y="78"/>
                    <a:pt x="77" y="89"/>
                    <a:pt x="79" y="99"/>
                  </a:cubicBezTo>
                  <a:cubicBezTo>
                    <a:pt x="79" y="99"/>
                    <a:pt x="79" y="99"/>
                    <a:pt x="79" y="99"/>
                  </a:cubicBezTo>
                  <a:cubicBezTo>
                    <a:pt x="80" y="97"/>
                    <a:pt x="81" y="95"/>
                    <a:pt x="82" y="93"/>
                  </a:cubicBezTo>
                  <a:cubicBezTo>
                    <a:pt x="82" y="93"/>
                    <a:pt x="82" y="93"/>
                    <a:pt x="81" y="93"/>
                  </a:cubicBezTo>
                  <a:cubicBezTo>
                    <a:pt x="78" y="85"/>
                    <a:pt x="79" y="76"/>
                    <a:pt x="85" y="71"/>
                  </a:cubicBezTo>
                  <a:cubicBezTo>
                    <a:pt x="86" y="70"/>
                    <a:pt x="87" y="70"/>
                    <a:pt x="87" y="71"/>
                  </a:cubicBezTo>
                  <a:cubicBezTo>
                    <a:pt x="91" y="77"/>
                    <a:pt x="93" y="90"/>
                    <a:pt x="84" y="93"/>
                  </a:cubicBezTo>
                  <a:cubicBezTo>
                    <a:pt x="83" y="95"/>
                    <a:pt x="82" y="98"/>
                    <a:pt x="80" y="100"/>
                  </a:cubicBezTo>
                  <a:cubicBezTo>
                    <a:pt x="80" y="100"/>
                    <a:pt x="79" y="100"/>
                    <a:pt x="79" y="100"/>
                  </a:cubicBezTo>
                  <a:cubicBezTo>
                    <a:pt x="80" y="103"/>
                    <a:pt x="80" y="106"/>
                    <a:pt x="81" y="109"/>
                  </a:cubicBezTo>
                  <a:cubicBezTo>
                    <a:pt x="84" y="124"/>
                    <a:pt x="87" y="139"/>
                    <a:pt x="91" y="154"/>
                  </a:cubicBezTo>
                  <a:cubicBezTo>
                    <a:pt x="92" y="155"/>
                    <a:pt x="92" y="157"/>
                    <a:pt x="93" y="159"/>
                  </a:cubicBezTo>
                  <a:cubicBezTo>
                    <a:pt x="95" y="158"/>
                    <a:pt x="96" y="154"/>
                    <a:pt x="97" y="153"/>
                  </a:cubicBezTo>
                  <a:cubicBezTo>
                    <a:pt x="98" y="152"/>
                    <a:pt x="99" y="150"/>
                    <a:pt x="100" y="148"/>
                  </a:cubicBezTo>
                  <a:cubicBezTo>
                    <a:pt x="102" y="145"/>
                    <a:pt x="103" y="142"/>
                    <a:pt x="104" y="138"/>
                  </a:cubicBezTo>
                  <a:cubicBezTo>
                    <a:pt x="102" y="137"/>
                    <a:pt x="99" y="135"/>
                    <a:pt x="98" y="133"/>
                  </a:cubicBezTo>
                  <a:cubicBezTo>
                    <a:pt x="98" y="133"/>
                    <a:pt x="97" y="133"/>
                    <a:pt x="97" y="133"/>
                  </a:cubicBezTo>
                  <a:cubicBezTo>
                    <a:pt x="92" y="129"/>
                    <a:pt x="89" y="122"/>
                    <a:pt x="91" y="115"/>
                  </a:cubicBezTo>
                  <a:cubicBezTo>
                    <a:pt x="91" y="115"/>
                    <a:pt x="91" y="115"/>
                    <a:pt x="92" y="115"/>
                  </a:cubicBezTo>
                  <a:cubicBezTo>
                    <a:pt x="95" y="117"/>
                    <a:pt x="98" y="120"/>
                    <a:pt x="99" y="123"/>
                  </a:cubicBezTo>
                  <a:cubicBezTo>
                    <a:pt x="100" y="126"/>
                    <a:pt x="102" y="130"/>
                    <a:pt x="100" y="132"/>
                  </a:cubicBezTo>
                  <a:cubicBezTo>
                    <a:pt x="100" y="132"/>
                    <a:pt x="100" y="132"/>
                    <a:pt x="100" y="132"/>
                  </a:cubicBezTo>
                  <a:cubicBezTo>
                    <a:pt x="100" y="132"/>
                    <a:pt x="100" y="132"/>
                    <a:pt x="100" y="133"/>
                  </a:cubicBezTo>
                  <a:cubicBezTo>
                    <a:pt x="101" y="134"/>
                    <a:pt x="102" y="136"/>
                    <a:pt x="104" y="137"/>
                  </a:cubicBezTo>
                  <a:cubicBezTo>
                    <a:pt x="104" y="136"/>
                    <a:pt x="104" y="136"/>
                    <a:pt x="104" y="135"/>
                  </a:cubicBezTo>
                  <a:cubicBezTo>
                    <a:pt x="105" y="131"/>
                    <a:pt x="105" y="126"/>
                    <a:pt x="105" y="122"/>
                  </a:cubicBezTo>
                  <a:cubicBezTo>
                    <a:pt x="105" y="120"/>
                    <a:pt x="105" y="118"/>
                    <a:pt x="104" y="116"/>
                  </a:cubicBezTo>
                  <a:cubicBezTo>
                    <a:pt x="104" y="116"/>
                    <a:pt x="104" y="116"/>
                    <a:pt x="103" y="116"/>
                  </a:cubicBezTo>
                  <a:cubicBezTo>
                    <a:pt x="99" y="111"/>
                    <a:pt x="94" y="104"/>
                    <a:pt x="96" y="96"/>
                  </a:cubicBezTo>
                  <a:cubicBezTo>
                    <a:pt x="96" y="96"/>
                    <a:pt x="97" y="96"/>
                    <a:pt x="98" y="96"/>
                  </a:cubicBezTo>
                  <a:cubicBezTo>
                    <a:pt x="105" y="99"/>
                    <a:pt x="109" y="108"/>
                    <a:pt x="107" y="116"/>
                  </a:cubicBezTo>
                  <a:cubicBezTo>
                    <a:pt x="107" y="116"/>
                    <a:pt x="107" y="116"/>
                    <a:pt x="107" y="116"/>
                  </a:cubicBezTo>
                  <a:cubicBezTo>
                    <a:pt x="108" y="123"/>
                    <a:pt x="107" y="132"/>
                    <a:pt x="106" y="138"/>
                  </a:cubicBezTo>
                  <a:cubicBezTo>
                    <a:pt x="105" y="142"/>
                    <a:pt x="103" y="146"/>
                    <a:pt x="102" y="149"/>
                  </a:cubicBezTo>
                  <a:cubicBezTo>
                    <a:pt x="104" y="149"/>
                    <a:pt x="106" y="148"/>
                    <a:pt x="108" y="147"/>
                  </a:cubicBezTo>
                  <a:cubicBezTo>
                    <a:pt x="107" y="143"/>
                    <a:pt x="109" y="138"/>
                    <a:pt x="112" y="135"/>
                  </a:cubicBezTo>
                  <a:cubicBezTo>
                    <a:pt x="113" y="134"/>
                    <a:pt x="119" y="130"/>
                    <a:pt x="121" y="133"/>
                  </a:cubicBezTo>
                  <a:cubicBezTo>
                    <a:pt x="122" y="135"/>
                    <a:pt x="120" y="140"/>
                    <a:pt x="119" y="142"/>
                  </a:cubicBezTo>
                  <a:cubicBezTo>
                    <a:pt x="117" y="145"/>
                    <a:pt x="114" y="147"/>
                    <a:pt x="110" y="147"/>
                  </a:cubicBezTo>
                  <a:cubicBezTo>
                    <a:pt x="108" y="149"/>
                    <a:pt x="104" y="150"/>
                    <a:pt x="101" y="150"/>
                  </a:cubicBezTo>
                  <a:cubicBezTo>
                    <a:pt x="101" y="151"/>
                    <a:pt x="100" y="152"/>
                    <a:pt x="100" y="153"/>
                  </a:cubicBezTo>
                  <a:cubicBezTo>
                    <a:pt x="99" y="154"/>
                    <a:pt x="96" y="159"/>
                    <a:pt x="93" y="160"/>
                  </a:cubicBezTo>
                  <a:cubicBezTo>
                    <a:pt x="98" y="172"/>
                    <a:pt x="105" y="182"/>
                    <a:pt x="117" y="187"/>
                  </a:cubicBezTo>
                  <a:cubicBezTo>
                    <a:pt x="118" y="188"/>
                    <a:pt x="118" y="189"/>
                    <a:pt x="117" y="189"/>
                  </a:cubicBezTo>
                  <a:cubicBezTo>
                    <a:pt x="109" y="186"/>
                    <a:pt x="103" y="181"/>
                    <a:pt x="98" y="174"/>
                  </a:cubicBezTo>
                  <a:cubicBezTo>
                    <a:pt x="98" y="174"/>
                    <a:pt x="98" y="174"/>
                    <a:pt x="98" y="174"/>
                  </a:cubicBezTo>
                  <a:cubicBezTo>
                    <a:pt x="97" y="174"/>
                    <a:pt x="97" y="174"/>
                    <a:pt x="96" y="174"/>
                  </a:cubicBezTo>
                  <a:cubicBezTo>
                    <a:pt x="96" y="174"/>
                    <a:pt x="96" y="174"/>
                    <a:pt x="96" y="174"/>
                  </a:cubicBezTo>
                  <a:cubicBezTo>
                    <a:pt x="95" y="174"/>
                    <a:pt x="93" y="173"/>
                    <a:pt x="93" y="173"/>
                  </a:cubicBezTo>
                  <a:cubicBezTo>
                    <a:pt x="92" y="173"/>
                    <a:pt x="90" y="172"/>
                    <a:pt x="89" y="172"/>
                  </a:cubicBezTo>
                  <a:cubicBezTo>
                    <a:pt x="86" y="174"/>
                    <a:pt x="82" y="171"/>
                    <a:pt x="79" y="169"/>
                  </a:cubicBezTo>
                  <a:cubicBezTo>
                    <a:pt x="75" y="165"/>
                    <a:pt x="72" y="161"/>
                    <a:pt x="73" y="155"/>
                  </a:cubicBezTo>
                  <a:cubicBezTo>
                    <a:pt x="73" y="155"/>
                    <a:pt x="74" y="154"/>
                    <a:pt x="74" y="155"/>
                  </a:cubicBezTo>
                  <a:cubicBezTo>
                    <a:pt x="82" y="157"/>
                    <a:pt x="88" y="162"/>
                    <a:pt x="91" y="170"/>
                  </a:cubicBezTo>
                  <a:cubicBezTo>
                    <a:pt x="91" y="170"/>
                    <a:pt x="91" y="170"/>
                    <a:pt x="90" y="170"/>
                  </a:cubicBezTo>
                  <a:cubicBezTo>
                    <a:pt x="90" y="170"/>
                    <a:pt x="90" y="170"/>
                    <a:pt x="90" y="170"/>
                  </a:cubicBezTo>
                  <a:cubicBezTo>
                    <a:pt x="91" y="170"/>
                    <a:pt x="91" y="171"/>
                    <a:pt x="91" y="171"/>
                  </a:cubicBezTo>
                  <a:cubicBezTo>
                    <a:pt x="92" y="171"/>
                    <a:pt x="94" y="172"/>
                    <a:pt x="95" y="172"/>
                  </a:cubicBezTo>
                  <a:cubicBezTo>
                    <a:pt x="96" y="172"/>
                    <a:pt x="96" y="172"/>
                    <a:pt x="97" y="172"/>
                  </a:cubicBezTo>
                  <a:cubicBezTo>
                    <a:pt x="95" y="170"/>
                    <a:pt x="94" y="167"/>
                    <a:pt x="93" y="165"/>
                  </a:cubicBezTo>
                  <a:cubicBezTo>
                    <a:pt x="90" y="160"/>
                    <a:pt x="89" y="154"/>
                    <a:pt x="87" y="149"/>
                  </a:cubicBezTo>
                  <a:cubicBezTo>
                    <a:pt x="87" y="149"/>
                    <a:pt x="87" y="149"/>
                    <a:pt x="87" y="149"/>
                  </a:cubicBezTo>
                  <a:cubicBezTo>
                    <a:pt x="84" y="148"/>
                    <a:pt x="81" y="146"/>
                    <a:pt x="78" y="144"/>
                  </a:cubicBezTo>
                  <a:cubicBezTo>
                    <a:pt x="78" y="144"/>
                    <a:pt x="78" y="144"/>
                    <a:pt x="77" y="143"/>
                  </a:cubicBezTo>
                  <a:cubicBezTo>
                    <a:pt x="77" y="144"/>
                    <a:pt x="77" y="144"/>
                    <a:pt x="76" y="144"/>
                  </a:cubicBezTo>
                  <a:cubicBezTo>
                    <a:pt x="68" y="143"/>
                    <a:pt x="64" y="134"/>
                    <a:pt x="65" y="126"/>
                  </a:cubicBezTo>
                  <a:cubicBezTo>
                    <a:pt x="66" y="126"/>
                    <a:pt x="66" y="125"/>
                    <a:pt x="67" y="126"/>
                  </a:cubicBezTo>
                  <a:cubicBezTo>
                    <a:pt x="73" y="129"/>
                    <a:pt x="79" y="134"/>
                    <a:pt x="79" y="142"/>
                  </a:cubicBezTo>
                  <a:cubicBezTo>
                    <a:pt x="79" y="142"/>
                    <a:pt x="79" y="142"/>
                    <a:pt x="79" y="143"/>
                  </a:cubicBezTo>
                  <a:cubicBezTo>
                    <a:pt x="81" y="145"/>
                    <a:pt x="84" y="146"/>
                    <a:pt x="87" y="147"/>
                  </a:cubicBezTo>
                  <a:cubicBezTo>
                    <a:pt x="85" y="140"/>
                    <a:pt x="84" y="132"/>
                    <a:pt x="82" y="124"/>
                  </a:cubicBezTo>
                  <a:cubicBezTo>
                    <a:pt x="82" y="123"/>
                    <a:pt x="81" y="122"/>
                    <a:pt x="81" y="121"/>
                  </a:cubicBezTo>
                  <a:cubicBezTo>
                    <a:pt x="72" y="122"/>
                    <a:pt x="62" y="120"/>
                    <a:pt x="53" y="116"/>
                  </a:cubicBezTo>
                  <a:cubicBezTo>
                    <a:pt x="51" y="117"/>
                    <a:pt x="47" y="118"/>
                    <a:pt x="44" y="119"/>
                  </a:cubicBezTo>
                  <a:cubicBezTo>
                    <a:pt x="42" y="121"/>
                    <a:pt x="38" y="122"/>
                    <a:pt x="35" y="121"/>
                  </a:cubicBezTo>
                  <a:cubicBezTo>
                    <a:pt x="31" y="120"/>
                    <a:pt x="27" y="118"/>
                    <a:pt x="26" y="114"/>
                  </a:cubicBezTo>
                  <a:cubicBezTo>
                    <a:pt x="26" y="110"/>
                    <a:pt x="31" y="111"/>
                    <a:pt x="33" y="111"/>
                  </a:cubicBezTo>
                  <a:cubicBezTo>
                    <a:pt x="37" y="111"/>
                    <a:pt x="41" y="113"/>
                    <a:pt x="44" y="116"/>
                  </a:cubicBezTo>
                  <a:cubicBezTo>
                    <a:pt x="44" y="116"/>
                    <a:pt x="45" y="116"/>
                    <a:pt x="45" y="117"/>
                  </a:cubicBezTo>
                  <a:cubicBezTo>
                    <a:pt x="45" y="117"/>
                    <a:pt x="45" y="117"/>
                    <a:pt x="45" y="117"/>
                  </a:cubicBezTo>
                  <a:cubicBezTo>
                    <a:pt x="48" y="117"/>
                    <a:pt x="49" y="116"/>
                    <a:pt x="51" y="115"/>
                  </a:cubicBezTo>
                  <a:cubicBezTo>
                    <a:pt x="48" y="113"/>
                    <a:pt x="44" y="111"/>
                    <a:pt x="41" y="109"/>
                  </a:cubicBezTo>
                  <a:cubicBezTo>
                    <a:pt x="36" y="106"/>
                    <a:pt x="31" y="102"/>
                    <a:pt x="27" y="98"/>
                  </a:cubicBezTo>
                  <a:cubicBezTo>
                    <a:pt x="27" y="98"/>
                    <a:pt x="27" y="98"/>
                    <a:pt x="27" y="98"/>
                  </a:cubicBezTo>
                  <a:cubicBezTo>
                    <a:pt x="25" y="100"/>
                    <a:pt x="21" y="100"/>
                    <a:pt x="18" y="100"/>
                  </a:cubicBezTo>
                  <a:cubicBezTo>
                    <a:pt x="16" y="102"/>
                    <a:pt x="10" y="101"/>
                    <a:pt x="7" y="99"/>
                  </a:cubicBezTo>
                  <a:cubicBezTo>
                    <a:pt x="3" y="97"/>
                    <a:pt x="1" y="92"/>
                    <a:pt x="2" y="87"/>
                  </a:cubicBezTo>
                  <a:cubicBezTo>
                    <a:pt x="2" y="87"/>
                    <a:pt x="2" y="86"/>
                    <a:pt x="3" y="86"/>
                  </a:cubicBezTo>
                  <a:cubicBezTo>
                    <a:pt x="6" y="87"/>
                    <a:pt x="10" y="88"/>
                    <a:pt x="13" y="90"/>
                  </a:cubicBezTo>
                  <a:cubicBezTo>
                    <a:pt x="15" y="92"/>
                    <a:pt x="18" y="94"/>
                    <a:pt x="19" y="97"/>
                  </a:cubicBezTo>
                  <a:cubicBezTo>
                    <a:pt x="19" y="97"/>
                    <a:pt x="19" y="97"/>
                    <a:pt x="19" y="97"/>
                  </a:cubicBezTo>
                  <a:cubicBezTo>
                    <a:pt x="19" y="98"/>
                    <a:pt x="19" y="98"/>
                    <a:pt x="19" y="98"/>
                  </a:cubicBezTo>
                  <a:cubicBezTo>
                    <a:pt x="22" y="98"/>
                    <a:pt x="24" y="98"/>
                    <a:pt x="27" y="97"/>
                  </a:cubicBezTo>
                  <a:cubicBezTo>
                    <a:pt x="26" y="96"/>
                    <a:pt x="25" y="96"/>
                    <a:pt x="25" y="95"/>
                  </a:cubicBezTo>
                  <a:cubicBezTo>
                    <a:pt x="22" y="92"/>
                    <a:pt x="20" y="89"/>
                    <a:pt x="18" y="86"/>
                  </a:cubicBezTo>
                  <a:cubicBezTo>
                    <a:pt x="18" y="86"/>
                    <a:pt x="18" y="85"/>
                    <a:pt x="17" y="84"/>
                  </a:cubicBezTo>
                  <a:cubicBezTo>
                    <a:pt x="17" y="84"/>
                    <a:pt x="17" y="84"/>
                    <a:pt x="17" y="84"/>
                  </a:cubicBezTo>
                  <a:cubicBezTo>
                    <a:pt x="8" y="83"/>
                    <a:pt x="6" y="74"/>
                    <a:pt x="8" y="66"/>
                  </a:cubicBezTo>
                  <a:cubicBezTo>
                    <a:pt x="8" y="66"/>
                    <a:pt x="8" y="65"/>
                    <a:pt x="9" y="65"/>
                  </a:cubicBezTo>
                  <a:cubicBezTo>
                    <a:pt x="13" y="65"/>
                    <a:pt x="16" y="68"/>
                    <a:pt x="18" y="72"/>
                  </a:cubicBezTo>
                  <a:cubicBezTo>
                    <a:pt x="20" y="75"/>
                    <a:pt x="22" y="80"/>
                    <a:pt x="20" y="84"/>
                  </a:cubicBezTo>
                  <a:cubicBezTo>
                    <a:pt x="20" y="84"/>
                    <a:pt x="20" y="84"/>
                    <a:pt x="19" y="84"/>
                  </a:cubicBezTo>
                  <a:cubicBezTo>
                    <a:pt x="20" y="84"/>
                    <a:pt x="20" y="85"/>
                    <a:pt x="20" y="85"/>
                  </a:cubicBezTo>
                  <a:cubicBezTo>
                    <a:pt x="22" y="88"/>
                    <a:pt x="24" y="91"/>
                    <a:pt x="26" y="94"/>
                  </a:cubicBezTo>
                  <a:cubicBezTo>
                    <a:pt x="29" y="96"/>
                    <a:pt x="32" y="99"/>
                    <a:pt x="35" y="102"/>
                  </a:cubicBezTo>
                  <a:cubicBezTo>
                    <a:pt x="35" y="100"/>
                    <a:pt x="35" y="97"/>
                    <a:pt x="34" y="95"/>
                  </a:cubicBezTo>
                  <a:cubicBezTo>
                    <a:pt x="34" y="95"/>
                    <a:pt x="34" y="94"/>
                    <a:pt x="34" y="93"/>
                  </a:cubicBezTo>
                  <a:cubicBezTo>
                    <a:pt x="30" y="93"/>
                    <a:pt x="27" y="90"/>
                    <a:pt x="25" y="87"/>
                  </a:cubicBezTo>
                  <a:cubicBezTo>
                    <a:pt x="24" y="84"/>
                    <a:pt x="23" y="79"/>
                    <a:pt x="26" y="77"/>
                  </a:cubicBezTo>
                  <a:cubicBezTo>
                    <a:pt x="26" y="76"/>
                    <a:pt x="28" y="76"/>
                    <a:pt x="29" y="77"/>
                  </a:cubicBezTo>
                  <a:cubicBezTo>
                    <a:pt x="31" y="78"/>
                    <a:pt x="32" y="81"/>
                    <a:pt x="34" y="83"/>
                  </a:cubicBezTo>
                  <a:cubicBezTo>
                    <a:pt x="36" y="86"/>
                    <a:pt x="38" y="90"/>
                    <a:pt x="36" y="94"/>
                  </a:cubicBezTo>
                  <a:cubicBezTo>
                    <a:pt x="36" y="97"/>
                    <a:pt x="36" y="100"/>
                    <a:pt x="36" y="103"/>
                  </a:cubicBezTo>
                  <a:cubicBezTo>
                    <a:pt x="38" y="104"/>
                    <a:pt x="40" y="106"/>
                    <a:pt x="42" y="108"/>
                  </a:cubicBezTo>
                  <a:cubicBezTo>
                    <a:pt x="48" y="111"/>
                    <a:pt x="55" y="114"/>
                    <a:pt x="61" y="117"/>
                  </a:cubicBezTo>
                  <a:cubicBezTo>
                    <a:pt x="63" y="117"/>
                    <a:pt x="65" y="117"/>
                    <a:pt x="66" y="118"/>
                  </a:cubicBezTo>
                  <a:cubicBezTo>
                    <a:pt x="65" y="116"/>
                    <a:pt x="63" y="114"/>
                    <a:pt x="61" y="113"/>
                  </a:cubicBezTo>
                  <a:cubicBezTo>
                    <a:pt x="61" y="112"/>
                    <a:pt x="60" y="112"/>
                    <a:pt x="60" y="112"/>
                  </a:cubicBezTo>
                  <a:cubicBezTo>
                    <a:pt x="60" y="112"/>
                    <a:pt x="60" y="112"/>
                    <a:pt x="59" y="112"/>
                  </a:cubicBezTo>
                  <a:cubicBezTo>
                    <a:pt x="56" y="113"/>
                    <a:pt x="51" y="112"/>
                    <a:pt x="48" y="110"/>
                  </a:cubicBezTo>
                  <a:cubicBezTo>
                    <a:pt x="46" y="108"/>
                    <a:pt x="43" y="103"/>
                    <a:pt x="47" y="101"/>
                  </a:cubicBezTo>
                  <a:cubicBezTo>
                    <a:pt x="50" y="99"/>
                    <a:pt x="56" y="103"/>
                    <a:pt x="58" y="105"/>
                  </a:cubicBezTo>
                  <a:cubicBezTo>
                    <a:pt x="59" y="106"/>
                    <a:pt x="62" y="108"/>
                    <a:pt x="62" y="110"/>
                  </a:cubicBezTo>
                  <a:cubicBezTo>
                    <a:pt x="62" y="110"/>
                    <a:pt x="62" y="110"/>
                    <a:pt x="62" y="111"/>
                  </a:cubicBezTo>
                  <a:cubicBezTo>
                    <a:pt x="64" y="113"/>
                    <a:pt x="67" y="115"/>
                    <a:pt x="68" y="118"/>
                  </a:cubicBezTo>
                  <a:cubicBezTo>
                    <a:pt x="68" y="118"/>
                    <a:pt x="68" y="118"/>
                    <a:pt x="68" y="118"/>
                  </a:cubicBezTo>
                  <a:cubicBezTo>
                    <a:pt x="72" y="119"/>
                    <a:pt x="77" y="120"/>
                    <a:pt x="81" y="120"/>
                  </a:cubicBezTo>
                  <a:cubicBezTo>
                    <a:pt x="80" y="117"/>
                    <a:pt x="80" y="113"/>
                    <a:pt x="79" y="110"/>
                  </a:cubicBezTo>
                  <a:cubicBezTo>
                    <a:pt x="79" y="110"/>
                    <a:pt x="79" y="110"/>
                    <a:pt x="79" y="110"/>
                  </a:cubicBezTo>
                  <a:cubicBezTo>
                    <a:pt x="76" y="108"/>
                    <a:pt x="73" y="106"/>
                    <a:pt x="71" y="103"/>
                  </a:cubicBezTo>
                  <a:cubicBezTo>
                    <a:pt x="70" y="102"/>
                    <a:pt x="70" y="102"/>
                    <a:pt x="69" y="101"/>
                  </a:cubicBezTo>
                  <a:cubicBezTo>
                    <a:pt x="69" y="101"/>
                    <a:pt x="69" y="101"/>
                    <a:pt x="69" y="101"/>
                  </a:cubicBezTo>
                  <a:cubicBezTo>
                    <a:pt x="65" y="99"/>
                    <a:pt x="62" y="96"/>
                    <a:pt x="61" y="93"/>
                  </a:cubicBezTo>
                  <a:cubicBezTo>
                    <a:pt x="60" y="90"/>
                    <a:pt x="58" y="85"/>
                    <a:pt x="61" y="83"/>
                  </a:cubicBezTo>
                  <a:cubicBezTo>
                    <a:pt x="64" y="81"/>
                    <a:pt x="67" y="86"/>
                    <a:pt x="69" y="88"/>
                  </a:cubicBezTo>
                  <a:cubicBezTo>
                    <a:pt x="71" y="92"/>
                    <a:pt x="73" y="96"/>
                    <a:pt x="72" y="101"/>
                  </a:cubicBezTo>
                  <a:cubicBezTo>
                    <a:pt x="71" y="101"/>
                    <a:pt x="71" y="101"/>
                    <a:pt x="71" y="101"/>
                  </a:cubicBezTo>
                  <a:cubicBezTo>
                    <a:pt x="72" y="101"/>
                    <a:pt x="72" y="102"/>
                    <a:pt x="72" y="102"/>
                  </a:cubicBezTo>
                  <a:cubicBezTo>
                    <a:pt x="74" y="104"/>
                    <a:pt x="76" y="106"/>
                    <a:pt x="78" y="108"/>
                  </a:cubicBezTo>
                  <a:cubicBezTo>
                    <a:pt x="77" y="99"/>
                    <a:pt x="75" y="91"/>
                    <a:pt x="72" y="82"/>
                  </a:cubicBezTo>
                  <a:cubicBezTo>
                    <a:pt x="72" y="81"/>
                    <a:pt x="71" y="79"/>
                    <a:pt x="71" y="78"/>
                  </a:cubicBezTo>
                  <a:cubicBezTo>
                    <a:pt x="71" y="78"/>
                    <a:pt x="71" y="78"/>
                    <a:pt x="70" y="78"/>
                  </a:cubicBezTo>
                  <a:cubicBezTo>
                    <a:pt x="68" y="78"/>
                    <a:pt x="66" y="77"/>
                    <a:pt x="64" y="76"/>
                  </a:cubicBezTo>
                  <a:cubicBezTo>
                    <a:pt x="64" y="76"/>
                    <a:pt x="64" y="76"/>
                    <a:pt x="64" y="76"/>
                  </a:cubicBezTo>
                  <a:cubicBezTo>
                    <a:pt x="60" y="78"/>
                    <a:pt x="55" y="76"/>
                    <a:pt x="52" y="73"/>
                  </a:cubicBezTo>
                  <a:cubicBezTo>
                    <a:pt x="49" y="71"/>
                    <a:pt x="47" y="66"/>
                    <a:pt x="48" y="62"/>
                  </a:cubicBezTo>
                  <a:cubicBezTo>
                    <a:pt x="50" y="58"/>
                    <a:pt x="55" y="61"/>
                    <a:pt x="57" y="62"/>
                  </a:cubicBezTo>
                  <a:cubicBezTo>
                    <a:pt x="61" y="65"/>
                    <a:pt x="64" y="69"/>
                    <a:pt x="65" y="73"/>
                  </a:cubicBezTo>
                  <a:cubicBezTo>
                    <a:pt x="65" y="74"/>
                    <a:pt x="65" y="74"/>
                    <a:pt x="65" y="74"/>
                  </a:cubicBezTo>
                  <a:cubicBezTo>
                    <a:pt x="65" y="74"/>
                    <a:pt x="64" y="74"/>
                    <a:pt x="64" y="74"/>
                  </a:cubicBezTo>
                  <a:cubicBezTo>
                    <a:pt x="66" y="75"/>
                    <a:pt x="68" y="76"/>
                    <a:pt x="70" y="76"/>
                  </a:cubicBezTo>
                  <a:cubicBezTo>
                    <a:pt x="67" y="67"/>
                    <a:pt x="63" y="58"/>
                    <a:pt x="57" y="50"/>
                  </a:cubicBezTo>
                  <a:cubicBezTo>
                    <a:pt x="54" y="48"/>
                    <a:pt x="52" y="47"/>
                    <a:pt x="49" y="47"/>
                  </a:cubicBezTo>
                  <a:cubicBezTo>
                    <a:pt x="48" y="47"/>
                    <a:pt x="47" y="47"/>
                    <a:pt x="47" y="47"/>
                  </a:cubicBezTo>
                  <a:cubicBezTo>
                    <a:pt x="47" y="47"/>
                    <a:pt x="46" y="47"/>
                    <a:pt x="46" y="48"/>
                  </a:cubicBezTo>
                  <a:cubicBezTo>
                    <a:pt x="45" y="50"/>
                    <a:pt x="42" y="50"/>
                    <a:pt x="40" y="50"/>
                  </a:cubicBezTo>
                  <a:cubicBezTo>
                    <a:pt x="35" y="51"/>
                    <a:pt x="29" y="50"/>
                    <a:pt x="24" y="47"/>
                  </a:cubicBezTo>
                  <a:cubicBezTo>
                    <a:pt x="24" y="47"/>
                    <a:pt x="24" y="46"/>
                    <a:pt x="24" y="46"/>
                  </a:cubicBezTo>
                  <a:cubicBezTo>
                    <a:pt x="30" y="41"/>
                    <a:pt x="39" y="40"/>
                    <a:pt x="45" y="44"/>
                  </a:cubicBezTo>
                  <a:cubicBezTo>
                    <a:pt x="46" y="44"/>
                    <a:pt x="46" y="44"/>
                    <a:pt x="46" y="45"/>
                  </a:cubicBezTo>
                  <a:cubicBezTo>
                    <a:pt x="47" y="45"/>
                    <a:pt x="48" y="45"/>
                    <a:pt x="49" y="45"/>
                  </a:cubicBezTo>
                  <a:cubicBezTo>
                    <a:pt x="51" y="46"/>
                    <a:pt x="53" y="46"/>
                    <a:pt x="55" y="47"/>
                  </a:cubicBezTo>
                  <a:cubicBezTo>
                    <a:pt x="55" y="47"/>
                    <a:pt x="55" y="46"/>
                    <a:pt x="54" y="46"/>
                  </a:cubicBezTo>
                  <a:cubicBezTo>
                    <a:pt x="47" y="37"/>
                    <a:pt x="37" y="31"/>
                    <a:pt x="26" y="29"/>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1"/>
            <p:cNvSpPr>
              <a:spLocks noEditPoints="1"/>
            </p:cNvSpPr>
            <p:nvPr/>
          </p:nvSpPr>
          <p:spPr bwMode="auto">
            <a:xfrm>
              <a:off x="-330" y="2535"/>
              <a:ext cx="1018" cy="1118"/>
            </a:xfrm>
            <a:custGeom>
              <a:avLst/>
              <a:gdLst>
                <a:gd name="T0" fmla="*/ 35 w 201"/>
                <a:gd name="T1" fmla="*/ 53 h 221"/>
                <a:gd name="T2" fmla="*/ 13 w 201"/>
                <a:gd name="T3" fmla="*/ 86 h 221"/>
                <a:gd name="T4" fmla="*/ 114 w 201"/>
                <a:gd name="T5" fmla="*/ 116 h 221"/>
                <a:gd name="T6" fmla="*/ 65 w 201"/>
                <a:gd name="T7" fmla="*/ 127 h 221"/>
                <a:gd name="T8" fmla="*/ 122 w 201"/>
                <a:gd name="T9" fmla="*/ 120 h 221"/>
                <a:gd name="T10" fmla="*/ 126 w 201"/>
                <a:gd name="T11" fmla="*/ 143 h 221"/>
                <a:gd name="T12" fmla="*/ 141 w 201"/>
                <a:gd name="T13" fmla="*/ 173 h 221"/>
                <a:gd name="T14" fmla="*/ 137 w 201"/>
                <a:gd name="T15" fmla="*/ 176 h 221"/>
                <a:gd name="T16" fmla="*/ 133 w 201"/>
                <a:gd name="T17" fmla="*/ 147 h 221"/>
                <a:gd name="T18" fmla="*/ 199 w 201"/>
                <a:gd name="T19" fmla="*/ 219 h 221"/>
                <a:gd name="T20" fmla="*/ 168 w 201"/>
                <a:gd name="T21" fmla="*/ 159 h 221"/>
                <a:gd name="T22" fmla="*/ 145 w 201"/>
                <a:gd name="T23" fmla="*/ 134 h 221"/>
                <a:gd name="T24" fmla="*/ 159 w 201"/>
                <a:gd name="T25" fmla="*/ 110 h 221"/>
                <a:gd name="T26" fmla="*/ 144 w 201"/>
                <a:gd name="T27" fmla="*/ 106 h 221"/>
                <a:gd name="T28" fmla="*/ 135 w 201"/>
                <a:gd name="T29" fmla="*/ 108 h 221"/>
                <a:gd name="T30" fmla="*/ 106 w 201"/>
                <a:gd name="T31" fmla="*/ 106 h 221"/>
                <a:gd name="T32" fmla="*/ 94 w 201"/>
                <a:gd name="T33" fmla="*/ 76 h 221"/>
                <a:gd name="T34" fmla="*/ 77 w 201"/>
                <a:gd name="T35" fmla="*/ 87 h 221"/>
                <a:gd name="T36" fmla="*/ 73 w 201"/>
                <a:gd name="T37" fmla="*/ 31 h 221"/>
                <a:gd name="T38" fmla="*/ 68 w 201"/>
                <a:gd name="T39" fmla="*/ 36 h 221"/>
                <a:gd name="T40" fmla="*/ 65 w 201"/>
                <a:gd name="T41" fmla="*/ 78 h 221"/>
                <a:gd name="T42" fmla="*/ 33 w 201"/>
                <a:gd name="T43" fmla="*/ 12 h 221"/>
                <a:gd name="T44" fmla="*/ 22 w 201"/>
                <a:gd name="T45" fmla="*/ 2 h 221"/>
                <a:gd name="T46" fmla="*/ 117 w 201"/>
                <a:gd name="T47" fmla="*/ 122 h 221"/>
                <a:gd name="T48" fmla="*/ 71 w 201"/>
                <a:gd name="T49" fmla="*/ 127 h 221"/>
                <a:gd name="T50" fmla="*/ 117 w 201"/>
                <a:gd name="T51" fmla="*/ 122 h 221"/>
                <a:gd name="T52" fmla="*/ 119 w 201"/>
                <a:gd name="T53" fmla="*/ 120 h 221"/>
                <a:gd name="T54" fmla="*/ 119 w 201"/>
                <a:gd name="T55" fmla="*/ 119 h 221"/>
                <a:gd name="T56" fmla="*/ 101 w 201"/>
                <a:gd name="T57" fmla="*/ 69 h 221"/>
                <a:gd name="T58" fmla="*/ 107 w 201"/>
                <a:gd name="T59" fmla="*/ 87 h 221"/>
                <a:gd name="T60" fmla="*/ 99 w 201"/>
                <a:gd name="T61" fmla="*/ 89 h 221"/>
                <a:gd name="T62" fmla="*/ 102 w 201"/>
                <a:gd name="T63" fmla="*/ 86 h 221"/>
                <a:gd name="T64" fmla="*/ 74 w 201"/>
                <a:gd name="T65" fmla="*/ 60 h 221"/>
                <a:gd name="T66" fmla="*/ 79 w 201"/>
                <a:gd name="T67" fmla="*/ 57 h 221"/>
                <a:gd name="T68" fmla="*/ 68 w 201"/>
                <a:gd name="T69" fmla="*/ 42 h 221"/>
                <a:gd name="T70" fmla="*/ 73 w 201"/>
                <a:gd name="T71" fmla="*/ 84 h 221"/>
                <a:gd name="T72" fmla="*/ 65 w 201"/>
                <a:gd name="T73" fmla="*/ 85 h 221"/>
                <a:gd name="T74" fmla="*/ 15 w 201"/>
                <a:gd name="T75" fmla="*/ 83 h 221"/>
                <a:gd name="T76" fmla="*/ 14 w 201"/>
                <a:gd name="T77" fmla="*/ 82 h 221"/>
                <a:gd name="T78" fmla="*/ 64 w 201"/>
                <a:gd name="T79" fmla="*/ 84 h 221"/>
                <a:gd name="T80" fmla="*/ 16 w 201"/>
                <a:gd name="T81" fmla="*/ 78 h 221"/>
                <a:gd name="T82" fmla="*/ 65 w 201"/>
                <a:gd name="T83" fmla="*/ 85 h 221"/>
                <a:gd name="T84" fmla="*/ 25 w 201"/>
                <a:gd name="T85" fmla="*/ 5 h 221"/>
                <a:gd name="T86" fmla="*/ 35 w 201"/>
                <a:gd name="T87" fmla="*/ 45 h 221"/>
                <a:gd name="T88" fmla="*/ 31 w 201"/>
                <a:gd name="T89" fmla="*/ 4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1" h="221">
                  <a:moveTo>
                    <a:pt x="10" y="30"/>
                  </a:moveTo>
                  <a:cubicBezTo>
                    <a:pt x="12" y="42"/>
                    <a:pt x="24" y="47"/>
                    <a:pt x="34" y="51"/>
                  </a:cubicBezTo>
                  <a:cubicBezTo>
                    <a:pt x="34" y="52"/>
                    <a:pt x="35" y="52"/>
                    <a:pt x="35" y="53"/>
                  </a:cubicBezTo>
                  <a:cubicBezTo>
                    <a:pt x="42" y="63"/>
                    <a:pt x="51" y="72"/>
                    <a:pt x="60" y="79"/>
                  </a:cubicBezTo>
                  <a:cubicBezTo>
                    <a:pt x="49" y="75"/>
                    <a:pt x="38" y="69"/>
                    <a:pt x="26" y="71"/>
                  </a:cubicBezTo>
                  <a:cubicBezTo>
                    <a:pt x="20" y="72"/>
                    <a:pt x="0" y="79"/>
                    <a:pt x="13" y="86"/>
                  </a:cubicBezTo>
                  <a:cubicBezTo>
                    <a:pt x="23" y="91"/>
                    <a:pt x="35" y="94"/>
                    <a:pt x="47" y="93"/>
                  </a:cubicBezTo>
                  <a:cubicBezTo>
                    <a:pt x="50" y="93"/>
                    <a:pt x="64" y="90"/>
                    <a:pt x="68" y="86"/>
                  </a:cubicBezTo>
                  <a:cubicBezTo>
                    <a:pt x="83" y="96"/>
                    <a:pt x="99" y="106"/>
                    <a:pt x="114" y="116"/>
                  </a:cubicBezTo>
                  <a:cubicBezTo>
                    <a:pt x="105" y="115"/>
                    <a:pt x="97" y="113"/>
                    <a:pt x="87" y="114"/>
                  </a:cubicBezTo>
                  <a:cubicBezTo>
                    <a:pt x="82" y="115"/>
                    <a:pt x="78" y="117"/>
                    <a:pt x="73" y="119"/>
                  </a:cubicBezTo>
                  <a:cubicBezTo>
                    <a:pt x="71" y="121"/>
                    <a:pt x="65" y="124"/>
                    <a:pt x="65" y="127"/>
                  </a:cubicBezTo>
                  <a:cubicBezTo>
                    <a:pt x="66" y="131"/>
                    <a:pt x="73" y="131"/>
                    <a:pt x="75" y="132"/>
                  </a:cubicBezTo>
                  <a:cubicBezTo>
                    <a:pt x="81" y="133"/>
                    <a:pt x="88" y="133"/>
                    <a:pt x="94" y="133"/>
                  </a:cubicBezTo>
                  <a:cubicBezTo>
                    <a:pt x="105" y="132"/>
                    <a:pt x="115" y="128"/>
                    <a:pt x="122" y="120"/>
                  </a:cubicBezTo>
                  <a:cubicBezTo>
                    <a:pt x="123" y="121"/>
                    <a:pt x="124" y="122"/>
                    <a:pt x="125" y="123"/>
                  </a:cubicBezTo>
                  <a:cubicBezTo>
                    <a:pt x="136" y="131"/>
                    <a:pt x="146" y="140"/>
                    <a:pt x="155" y="150"/>
                  </a:cubicBezTo>
                  <a:cubicBezTo>
                    <a:pt x="146" y="145"/>
                    <a:pt x="136" y="141"/>
                    <a:pt x="126" y="143"/>
                  </a:cubicBezTo>
                  <a:cubicBezTo>
                    <a:pt x="115" y="145"/>
                    <a:pt x="106" y="154"/>
                    <a:pt x="105" y="165"/>
                  </a:cubicBezTo>
                  <a:cubicBezTo>
                    <a:pt x="104" y="176"/>
                    <a:pt x="111" y="187"/>
                    <a:pt x="122" y="190"/>
                  </a:cubicBezTo>
                  <a:cubicBezTo>
                    <a:pt x="132" y="193"/>
                    <a:pt x="145" y="185"/>
                    <a:pt x="141" y="173"/>
                  </a:cubicBezTo>
                  <a:cubicBezTo>
                    <a:pt x="139" y="164"/>
                    <a:pt x="125" y="162"/>
                    <a:pt x="121" y="171"/>
                  </a:cubicBezTo>
                  <a:cubicBezTo>
                    <a:pt x="120" y="173"/>
                    <a:pt x="123" y="174"/>
                    <a:pt x="124" y="173"/>
                  </a:cubicBezTo>
                  <a:cubicBezTo>
                    <a:pt x="128" y="167"/>
                    <a:pt x="137" y="169"/>
                    <a:pt x="137" y="176"/>
                  </a:cubicBezTo>
                  <a:cubicBezTo>
                    <a:pt x="138" y="183"/>
                    <a:pt x="130" y="187"/>
                    <a:pt x="124" y="186"/>
                  </a:cubicBezTo>
                  <a:cubicBezTo>
                    <a:pt x="114" y="184"/>
                    <a:pt x="108" y="173"/>
                    <a:pt x="110" y="163"/>
                  </a:cubicBezTo>
                  <a:cubicBezTo>
                    <a:pt x="113" y="152"/>
                    <a:pt x="123" y="147"/>
                    <a:pt x="133" y="147"/>
                  </a:cubicBezTo>
                  <a:cubicBezTo>
                    <a:pt x="144" y="147"/>
                    <a:pt x="153" y="153"/>
                    <a:pt x="162" y="158"/>
                  </a:cubicBezTo>
                  <a:cubicBezTo>
                    <a:pt x="164" y="161"/>
                    <a:pt x="166" y="164"/>
                    <a:pt x="168" y="167"/>
                  </a:cubicBezTo>
                  <a:cubicBezTo>
                    <a:pt x="180" y="184"/>
                    <a:pt x="189" y="202"/>
                    <a:pt x="199" y="219"/>
                  </a:cubicBezTo>
                  <a:cubicBezTo>
                    <a:pt x="199" y="221"/>
                    <a:pt x="201" y="219"/>
                    <a:pt x="201" y="218"/>
                  </a:cubicBezTo>
                  <a:cubicBezTo>
                    <a:pt x="192" y="198"/>
                    <a:pt x="182" y="178"/>
                    <a:pt x="169" y="161"/>
                  </a:cubicBezTo>
                  <a:cubicBezTo>
                    <a:pt x="168" y="160"/>
                    <a:pt x="168" y="160"/>
                    <a:pt x="168" y="159"/>
                  </a:cubicBezTo>
                  <a:cubicBezTo>
                    <a:pt x="168" y="159"/>
                    <a:pt x="168" y="159"/>
                    <a:pt x="167" y="159"/>
                  </a:cubicBezTo>
                  <a:cubicBezTo>
                    <a:pt x="167" y="159"/>
                    <a:pt x="167" y="159"/>
                    <a:pt x="167" y="158"/>
                  </a:cubicBezTo>
                  <a:cubicBezTo>
                    <a:pt x="161" y="150"/>
                    <a:pt x="153" y="141"/>
                    <a:pt x="145" y="134"/>
                  </a:cubicBezTo>
                  <a:cubicBezTo>
                    <a:pt x="143" y="130"/>
                    <a:pt x="141" y="125"/>
                    <a:pt x="140" y="120"/>
                  </a:cubicBezTo>
                  <a:cubicBezTo>
                    <a:pt x="138" y="114"/>
                    <a:pt x="137" y="105"/>
                    <a:pt x="142" y="100"/>
                  </a:cubicBezTo>
                  <a:cubicBezTo>
                    <a:pt x="149" y="94"/>
                    <a:pt x="159" y="103"/>
                    <a:pt x="159" y="110"/>
                  </a:cubicBezTo>
                  <a:cubicBezTo>
                    <a:pt x="160" y="115"/>
                    <a:pt x="154" y="118"/>
                    <a:pt x="150" y="115"/>
                  </a:cubicBezTo>
                  <a:cubicBezTo>
                    <a:pt x="147" y="113"/>
                    <a:pt x="147" y="110"/>
                    <a:pt x="146" y="106"/>
                  </a:cubicBezTo>
                  <a:cubicBezTo>
                    <a:pt x="146" y="105"/>
                    <a:pt x="144" y="105"/>
                    <a:pt x="144" y="106"/>
                  </a:cubicBezTo>
                  <a:cubicBezTo>
                    <a:pt x="139" y="114"/>
                    <a:pt x="150" y="123"/>
                    <a:pt x="158" y="120"/>
                  </a:cubicBezTo>
                  <a:cubicBezTo>
                    <a:pt x="169" y="114"/>
                    <a:pt x="162" y="101"/>
                    <a:pt x="155" y="96"/>
                  </a:cubicBezTo>
                  <a:cubicBezTo>
                    <a:pt x="146" y="89"/>
                    <a:pt x="136" y="98"/>
                    <a:pt x="135" y="108"/>
                  </a:cubicBezTo>
                  <a:cubicBezTo>
                    <a:pt x="134" y="114"/>
                    <a:pt x="136" y="122"/>
                    <a:pt x="139" y="128"/>
                  </a:cubicBezTo>
                  <a:cubicBezTo>
                    <a:pt x="136" y="126"/>
                    <a:pt x="133" y="123"/>
                    <a:pt x="129" y="121"/>
                  </a:cubicBezTo>
                  <a:cubicBezTo>
                    <a:pt x="122" y="115"/>
                    <a:pt x="114" y="110"/>
                    <a:pt x="106" y="106"/>
                  </a:cubicBezTo>
                  <a:cubicBezTo>
                    <a:pt x="110" y="98"/>
                    <a:pt x="111" y="90"/>
                    <a:pt x="110" y="81"/>
                  </a:cubicBezTo>
                  <a:cubicBezTo>
                    <a:pt x="109" y="77"/>
                    <a:pt x="106" y="63"/>
                    <a:pt x="99" y="65"/>
                  </a:cubicBezTo>
                  <a:cubicBezTo>
                    <a:pt x="96" y="66"/>
                    <a:pt x="95" y="73"/>
                    <a:pt x="94" y="76"/>
                  </a:cubicBezTo>
                  <a:cubicBezTo>
                    <a:pt x="94" y="80"/>
                    <a:pt x="95" y="85"/>
                    <a:pt x="96" y="90"/>
                  </a:cubicBezTo>
                  <a:cubicBezTo>
                    <a:pt x="97" y="93"/>
                    <a:pt x="98" y="97"/>
                    <a:pt x="100" y="101"/>
                  </a:cubicBezTo>
                  <a:cubicBezTo>
                    <a:pt x="92" y="97"/>
                    <a:pt x="85" y="92"/>
                    <a:pt x="77" y="87"/>
                  </a:cubicBezTo>
                  <a:cubicBezTo>
                    <a:pt x="77" y="87"/>
                    <a:pt x="76" y="86"/>
                    <a:pt x="76" y="86"/>
                  </a:cubicBezTo>
                  <a:cubicBezTo>
                    <a:pt x="82" y="80"/>
                    <a:pt x="84" y="70"/>
                    <a:pt x="83" y="61"/>
                  </a:cubicBezTo>
                  <a:cubicBezTo>
                    <a:pt x="81" y="51"/>
                    <a:pt x="76" y="41"/>
                    <a:pt x="73" y="31"/>
                  </a:cubicBezTo>
                  <a:cubicBezTo>
                    <a:pt x="73" y="30"/>
                    <a:pt x="71" y="30"/>
                    <a:pt x="70" y="31"/>
                  </a:cubicBezTo>
                  <a:cubicBezTo>
                    <a:pt x="70" y="33"/>
                    <a:pt x="69" y="34"/>
                    <a:pt x="68" y="35"/>
                  </a:cubicBezTo>
                  <a:cubicBezTo>
                    <a:pt x="68" y="36"/>
                    <a:pt x="68" y="36"/>
                    <a:pt x="68" y="36"/>
                  </a:cubicBezTo>
                  <a:cubicBezTo>
                    <a:pt x="66" y="40"/>
                    <a:pt x="63" y="42"/>
                    <a:pt x="62" y="46"/>
                  </a:cubicBezTo>
                  <a:cubicBezTo>
                    <a:pt x="60" y="50"/>
                    <a:pt x="59" y="54"/>
                    <a:pt x="59" y="59"/>
                  </a:cubicBezTo>
                  <a:cubicBezTo>
                    <a:pt x="59" y="66"/>
                    <a:pt x="62" y="72"/>
                    <a:pt x="65" y="78"/>
                  </a:cubicBezTo>
                  <a:cubicBezTo>
                    <a:pt x="55" y="70"/>
                    <a:pt x="45" y="60"/>
                    <a:pt x="38" y="49"/>
                  </a:cubicBezTo>
                  <a:cubicBezTo>
                    <a:pt x="40" y="41"/>
                    <a:pt x="41" y="32"/>
                    <a:pt x="39" y="24"/>
                  </a:cubicBezTo>
                  <a:cubicBezTo>
                    <a:pt x="38" y="19"/>
                    <a:pt x="35" y="15"/>
                    <a:pt x="33" y="12"/>
                  </a:cubicBezTo>
                  <a:cubicBezTo>
                    <a:pt x="30" y="8"/>
                    <a:pt x="28" y="4"/>
                    <a:pt x="25" y="1"/>
                  </a:cubicBezTo>
                  <a:cubicBezTo>
                    <a:pt x="24" y="0"/>
                    <a:pt x="24" y="0"/>
                    <a:pt x="24" y="0"/>
                  </a:cubicBezTo>
                  <a:cubicBezTo>
                    <a:pt x="23" y="0"/>
                    <a:pt x="22" y="0"/>
                    <a:pt x="22" y="2"/>
                  </a:cubicBezTo>
                  <a:cubicBezTo>
                    <a:pt x="22" y="2"/>
                    <a:pt x="22" y="2"/>
                    <a:pt x="22" y="3"/>
                  </a:cubicBezTo>
                  <a:cubicBezTo>
                    <a:pt x="13" y="6"/>
                    <a:pt x="9" y="22"/>
                    <a:pt x="10" y="30"/>
                  </a:cubicBezTo>
                  <a:close/>
                  <a:moveTo>
                    <a:pt x="117" y="122"/>
                  </a:moveTo>
                  <a:cubicBezTo>
                    <a:pt x="110" y="127"/>
                    <a:pt x="102" y="129"/>
                    <a:pt x="94" y="130"/>
                  </a:cubicBezTo>
                  <a:cubicBezTo>
                    <a:pt x="89" y="130"/>
                    <a:pt x="84" y="129"/>
                    <a:pt x="78" y="129"/>
                  </a:cubicBezTo>
                  <a:cubicBezTo>
                    <a:pt x="76" y="128"/>
                    <a:pt x="74" y="128"/>
                    <a:pt x="71" y="127"/>
                  </a:cubicBezTo>
                  <a:cubicBezTo>
                    <a:pt x="69" y="127"/>
                    <a:pt x="69" y="127"/>
                    <a:pt x="70" y="126"/>
                  </a:cubicBezTo>
                  <a:cubicBezTo>
                    <a:pt x="70" y="126"/>
                    <a:pt x="70" y="126"/>
                    <a:pt x="70" y="126"/>
                  </a:cubicBezTo>
                  <a:cubicBezTo>
                    <a:pt x="85" y="128"/>
                    <a:pt x="102" y="127"/>
                    <a:pt x="117" y="122"/>
                  </a:cubicBezTo>
                  <a:close/>
                  <a:moveTo>
                    <a:pt x="119" y="119"/>
                  </a:moveTo>
                  <a:cubicBezTo>
                    <a:pt x="119" y="119"/>
                    <a:pt x="119" y="120"/>
                    <a:pt x="119" y="120"/>
                  </a:cubicBezTo>
                  <a:cubicBezTo>
                    <a:pt x="119" y="119"/>
                    <a:pt x="119" y="119"/>
                    <a:pt x="119" y="120"/>
                  </a:cubicBezTo>
                  <a:cubicBezTo>
                    <a:pt x="104" y="125"/>
                    <a:pt x="89" y="123"/>
                    <a:pt x="74" y="123"/>
                  </a:cubicBezTo>
                  <a:cubicBezTo>
                    <a:pt x="81" y="119"/>
                    <a:pt x="89" y="117"/>
                    <a:pt x="97" y="117"/>
                  </a:cubicBezTo>
                  <a:cubicBezTo>
                    <a:pt x="104" y="117"/>
                    <a:pt x="112" y="120"/>
                    <a:pt x="119" y="119"/>
                  </a:cubicBezTo>
                  <a:close/>
                  <a:moveTo>
                    <a:pt x="104" y="103"/>
                  </a:moveTo>
                  <a:cubicBezTo>
                    <a:pt x="105" y="98"/>
                    <a:pt x="105" y="92"/>
                    <a:pt x="105" y="86"/>
                  </a:cubicBezTo>
                  <a:cubicBezTo>
                    <a:pt x="104" y="80"/>
                    <a:pt x="104" y="74"/>
                    <a:pt x="101" y="69"/>
                  </a:cubicBezTo>
                  <a:cubicBezTo>
                    <a:pt x="101" y="69"/>
                    <a:pt x="102" y="69"/>
                    <a:pt x="102" y="69"/>
                  </a:cubicBezTo>
                  <a:cubicBezTo>
                    <a:pt x="104" y="71"/>
                    <a:pt x="105" y="76"/>
                    <a:pt x="106" y="78"/>
                  </a:cubicBezTo>
                  <a:cubicBezTo>
                    <a:pt x="107" y="81"/>
                    <a:pt x="107" y="84"/>
                    <a:pt x="107" y="87"/>
                  </a:cubicBezTo>
                  <a:cubicBezTo>
                    <a:pt x="107" y="93"/>
                    <a:pt x="106" y="98"/>
                    <a:pt x="104" y="103"/>
                  </a:cubicBezTo>
                  <a:close/>
                  <a:moveTo>
                    <a:pt x="103" y="102"/>
                  </a:moveTo>
                  <a:cubicBezTo>
                    <a:pt x="101" y="98"/>
                    <a:pt x="100" y="93"/>
                    <a:pt x="99" y="89"/>
                  </a:cubicBezTo>
                  <a:cubicBezTo>
                    <a:pt x="98" y="86"/>
                    <a:pt x="97" y="83"/>
                    <a:pt x="97" y="79"/>
                  </a:cubicBezTo>
                  <a:cubicBezTo>
                    <a:pt x="97" y="78"/>
                    <a:pt x="98" y="73"/>
                    <a:pt x="99" y="70"/>
                  </a:cubicBezTo>
                  <a:cubicBezTo>
                    <a:pt x="100" y="76"/>
                    <a:pt x="102" y="81"/>
                    <a:pt x="102" y="86"/>
                  </a:cubicBezTo>
                  <a:cubicBezTo>
                    <a:pt x="103" y="92"/>
                    <a:pt x="103" y="97"/>
                    <a:pt x="103" y="102"/>
                  </a:cubicBezTo>
                  <a:close/>
                  <a:moveTo>
                    <a:pt x="74" y="84"/>
                  </a:moveTo>
                  <a:cubicBezTo>
                    <a:pt x="75" y="76"/>
                    <a:pt x="75" y="68"/>
                    <a:pt x="74" y="60"/>
                  </a:cubicBezTo>
                  <a:cubicBezTo>
                    <a:pt x="74" y="53"/>
                    <a:pt x="73" y="45"/>
                    <a:pt x="71" y="38"/>
                  </a:cubicBezTo>
                  <a:cubicBezTo>
                    <a:pt x="71" y="37"/>
                    <a:pt x="71" y="37"/>
                    <a:pt x="72" y="37"/>
                  </a:cubicBezTo>
                  <a:cubicBezTo>
                    <a:pt x="74" y="44"/>
                    <a:pt x="77" y="50"/>
                    <a:pt x="79" y="57"/>
                  </a:cubicBezTo>
                  <a:cubicBezTo>
                    <a:pt x="81" y="67"/>
                    <a:pt x="79" y="75"/>
                    <a:pt x="74" y="84"/>
                  </a:cubicBezTo>
                  <a:close/>
                  <a:moveTo>
                    <a:pt x="63" y="57"/>
                  </a:moveTo>
                  <a:cubicBezTo>
                    <a:pt x="63" y="52"/>
                    <a:pt x="65" y="47"/>
                    <a:pt x="68" y="42"/>
                  </a:cubicBezTo>
                  <a:cubicBezTo>
                    <a:pt x="68" y="42"/>
                    <a:pt x="68" y="42"/>
                    <a:pt x="68" y="42"/>
                  </a:cubicBezTo>
                  <a:cubicBezTo>
                    <a:pt x="69" y="48"/>
                    <a:pt x="71" y="54"/>
                    <a:pt x="72" y="61"/>
                  </a:cubicBezTo>
                  <a:cubicBezTo>
                    <a:pt x="72" y="69"/>
                    <a:pt x="73" y="76"/>
                    <a:pt x="73" y="84"/>
                  </a:cubicBezTo>
                  <a:cubicBezTo>
                    <a:pt x="72" y="84"/>
                    <a:pt x="72" y="83"/>
                    <a:pt x="71" y="83"/>
                  </a:cubicBezTo>
                  <a:cubicBezTo>
                    <a:pt x="67" y="75"/>
                    <a:pt x="62" y="67"/>
                    <a:pt x="63" y="57"/>
                  </a:cubicBezTo>
                  <a:close/>
                  <a:moveTo>
                    <a:pt x="65" y="85"/>
                  </a:moveTo>
                  <a:cubicBezTo>
                    <a:pt x="63" y="87"/>
                    <a:pt x="55" y="89"/>
                    <a:pt x="53" y="89"/>
                  </a:cubicBezTo>
                  <a:cubicBezTo>
                    <a:pt x="49" y="90"/>
                    <a:pt x="44" y="90"/>
                    <a:pt x="40" y="90"/>
                  </a:cubicBezTo>
                  <a:cubicBezTo>
                    <a:pt x="31" y="89"/>
                    <a:pt x="23" y="87"/>
                    <a:pt x="15" y="83"/>
                  </a:cubicBezTo>
                  <a:cubicBezTo>
                    <a:pt x="14" y="82"/>
                    <a:pt x="13" y="82"/>
                    <a:pt x="13" y="81"/>
                  </a:cubicBezTo>
                  <a:cubicBezTo>
                    <a:pt x="13" y="80"/>
                    <a:pt x="13" y="80"/>
                    <a:pt x="13" y="80"/>
                  </a:cubicBezTo>
                  <a:cubicBezTo>
                    <a:pt x="13" y="81"/>
                    <a:pt x="14" y="81"/>
                    <a:pt x="14" y="82"/>
                  </a:cubicBezTo>
                  <a:cubicBezTo>
                    <a:pt x="22" y="84"/>
                    <a:pt x="30" y="84"/>
                    <a:pt x="38" y="85"/>
                  </a:cubicBezTo>
                  <a:cubicBezTo>
                    <a:pt x="47" y="86"/>
                    <a:pt x="55" y="86"/>
                    <a:pt x="64" y="86"/>
                  </a:cubicBezTo>
                  <a:cubicBezTo>
                    <a:pt x="64" y="86"/>
                    <a:pt x="64" y="85"/>
                    <a:pt x="64" y="84"/>
                  </a:cubicBezTo>
                  <a:cubicBezTo>
                    <a:pt x="55" y="84"/>
                    <a:pt x="46" y="83"/>
                    <a:pt x="38" y="82"/>
                  </a:cubicBezTo>
                  <a:cubicBezTo>
                    <a:pt x="30" y="81"/>
                    <a:pt x="22" y="79"/>
                    <a:pt x="15" y="79"/>
                  </a:cubicBezTo>
                  <a:cubicBezTo>
                    <a:pt x="15" y="79"/>
                    <a:pt x="15" y="79"/>
                    <a:pt x="16" y="78"/>
                  </a:cubicBezTo>
                  <a:cubicBezTo>
                    <a:pt x="18" y="77"/>
                    <a:pt x="20" y="76"/>
                    <a:pt x="22" y="76"/>
                  </a:cubicBezTo>
                  <a:cubicBezTo>
                    <a:pt x="27" y="74"/>
                    <a:pt x="32" y="74"/>
                    <a:pt x="36" y="75"/>
                  </a:cubicBezTo>
                  <a:cubicBezTo>
                    <a:pt x="47" y="76"/>
                    <a:pt x="55" y="83"/>
                    <a:pt x="65" y="85"/>
                  </a:cubicBezTo>
                  <a:close/>
                  <a:moveTo>
                    <a:pt x="35" y="45"/>
                  </a:moveTo>
                  <a:cubicBezTo>
                    <a:pt x="28" y="33"/>
                    <a:pt x="24" y="20"/>
                    <a:pt x="25" y="5"/>
                  </a:cubicBezTo>
                  <a:cubicBezTo>
                    <a:pt x="25" y="5"/>
                    <a:pt x="25" y="5"/>
                    <a:pt x="25" y="5"/>
                  </a:cubicBezTo>
                  <a:cubicBezTo>
                    <a:pt x="25" y="5"/>
                    <a:pt x="25" y="5"/>
                    <a:pt x="25" y="5"/>
                  </a:cubicBezTo>
                  <a:cubicBezTo>
                    <a:pt x="28" y="11"/>
                    <a:pt x="33" y="16"/>
                    <a:pt x="35" y="23"/>
                  </a:cubicBezTo>
                  <a:cubicBezTo>
                    <a:pt x="37" y="30"/>
                    <a:pt x="37" y="38"/>
                    <a:pt x="35" y="45"/>
                  </a:cubicBezTo>
                  <a:close/>
                  <a:moveTo>
                    <a:pt x="16" y="15"/>
                  </a:moveTo>
                  <a:cubicBezTo>
                    <a:pt x="17" y="12"/>
                    <a:pt x="19" y="9"/>
                    <a:pt x="21" y="7"/>
                  </a:cubicBezTo>
                  <a:cubicBezTo>
                    <a:pt x="21" y="21"/>
                    <a:pt x="25" y="34"/>
                    <a:pt x="31" y="46"/>
                  </a:cubicBezTo>
                  <a:cubicBezTo>
                    <a:pt x="24" y="43"/>
                    <a:pt x="16" y="39"/>
                    <a:pt x="14" y="31"/>
                  </a:cubicBezTo>
                  <a:cubicBezTo>
                    <a:pt x="13" y="26"/>
                    <a:pt x="15" y="20"/>
                    <a:pt x="16" y="15"/>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2"/>
            <p:cNvSpPr/>
            <p:nvPr/>
          </p:nvSpPr>
          <p:spPr bwMode="auto">
            <a:xfrm>
              <a:off x="182" y="1625"/>
              <a:ext cx="384" cy="758"/>
            </a:xfrm>
            <a:custGeom>
              <a:avLst/>
              <a:gdLst>
                <a:gd name="T0" fmla="*/ 37 w 76"/>
                <a:gd name="T1" fmla="*/ 1 h 150"/>
                <a:gd name="T2" fmla="*/ 33 w 76"/>
                <a:gd name="T3" fmla="*/ 5 h 150"/>
                <a:gd name="T4" fmla="*/ 38 w 76"/>
                <a:gd name="T5" fmla="*/ 7 h 150"/>
                <a:gd name="T6" fmla="*/ 32 w 76"/>
                <a:gd name="T7" fmla="*/ 5 h 150"/>
                <a:gd name="T8" fmla="*/ 35 w 76"/>
                <a:gd name="T9" fmla="*/ 18 h 150"/>
                <a:gd name="T10" fmla="*/ 35 w 76"/>
                <a:gd name="T11" fmla="*/ 18 h 150"/>
                <a:gd name="T12" fmla="*/ 40 w 76"/>
                <a:gd name="T13" fmla="*/ 51 h 150"/>
                <a:gd name="T14" fmla="*/ 59 w 76"/>
                <a:gd name="T15" fmla="*/ 44 h 150"/>
                <a:gd name="T16" fmla="*/ 70 w 76"/>
                <a:gd name="T17" fmla="*/ 60 h 150"/>
                <a:gd name="T18" fmla="*/ 64 w 76"/>
                <a:gd name="T19" fmla="*/ 53 h 150"/>
                <a:gd name="T20" fmla="*/ 61 w 76"/>
                <a:gd name="T21" fmla="*/ 59 h 150"/>
                <a:gd name="T22" fmla="*/ 68 w 76"/>
                <a:gd name="T23" fmla="*/ 50 h 150"/>
                <a:gd name="T24" fmla="*/ 45 w 76"/>
                <a:gd name="T25" fmla="*/ 52 h 150"/>
                <a:gd name="T26" fmla="*/ 34 w 76"/>
                <a:gd name="T27" fmla="*/ 65 h 150"/>
                <a:gd name="T28" fmla="*/ 25 w 76"/>
                <a:gd name="T29" fmla="*/ 110 h 150"/>
                <a:gd name="T30" fmla="*/ 74 w 76"/>
                <a:gd name="T31" fmla="*/ 86 h 150"/>
                <a:gd name="T32" fmla="*/ 48 w 76"/>
                <a:gd name="T33" fmla="*/ 100 h 150"/>
                <a:gd name="T34" fmla="*/ 61 w 76"/>
                <a:gd name="T35" fmla="*/ 92 h 150"/>
                <a:gd name="T36" fmla="*/ 56 w 76"/>
                <a:gd name="T37" fmla="*/ 85 h 150"/>
                <a:gd name="T38" fmla="*/ 55 w 76"/>
                <a:gd name="T39" fmla="*/ 101 h 150"/>
                <a:gd name="T40" fmla="*/ 56 w 76"/>
                <a:gd name="T41" fmla="*/ 73 h 150"/>
                <a:gd name="T42" fmla="*/ 27 w 76"/>
                <a:gd name="T43" fmla="*/ 112 h 150"/>
                <a:gd name="T44" fmla="*/ 46 w 76"/>
                <a:gd name="T45" fmla="*/ 150 h 150"/>
                <a:gd name="T46" fmla="*/ 26 w 76"/>
                <a:gd name="T47" fmla="*/ 117 h 150"/>
                <a:gd name="T48" fmla="*/ 36 w 76"/>
                <a:gd name="T49" fmla="*/ 59 h 150"/>
                <a:gd name="T50" fmla="*/ 40 w 76"/>
                <a:gd name="T51" fmla="*/ 40 h 150"/>
                <a:gd name="T52" fmla="*/ 8 w 76"/>
                <a:gd name="T53" fmla="*/ 19 h 150"/>
                <a:gd name="T54" fmla="*/ 6 w 76"/>
                <a:gd name="T55" fmla="*/ 44 h 150"/>
                <a:gd name="T56" fmla="*/ 11 w 76"/>
                <a:gd name="T57" fmla="*/ 33 h 150"/>
                <a:gd name="T58" fmla="*/ 21 w 76"/>
                <a:gd name="T59" fmla="*/ 34 h 150"/>
                <a:gd name="T60" fmla="*/ 4 w 76"/>
                <a:gd name="T61" fmla="*/ 45 h 150"/>
                <a:gd name="T62" fmla="*/ 22 w 76"/>
                <a:gd name="T63" fmla="*/ 11 h 150"/>
                <a:gd name="T64" fmla="*/ 29 w 76"/>
                <a:gd name="T65" fmla="*/ 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150">
                  <a:moveTo>
                    <a:pt x="29" y="8"/>
                  </a:moveTo>
                  <a:cubicBezTo>
                    <a:pt x="29" y="4"/>
                    <a:pt x="32" y="0"/>
                    <a:pt x="37" y="1"/>
                  </a:cubicBezTo>
                  <a:cubicBezTo>
                    <a:pt x="40" y="2"/>
                    <a:pt x="42" y="6"/>
                    <a:pt x="40" y="8"/>
                  </a:cubicBezTo>
                  <a:cubicBezTo>
                    <a:pt x="38" y="11"/>
                    <a:pt x="32" y="9"/>
                    <a:pt x="33" y="5"/>
                  </a:cubicBezTo>
                  <a:cubicBezTo>
                    <a:pt x="34" y="5"/>
                    <a:pt x="35" y="5"/>
                    <a:pt x="35" y="6"/>
                  </a:cubicBezTo>
                  <a:cubicBezTo>
                    <a:pt x="35" y="7"/>
                    <a:pt x="37" y="8"/>
                    <a:pt x="38" y="7"/>
                  </a:cubicBezTo>
                  <a:cubicBezTo>
                    <a:pt x="39" y="7"/>
                    <a:pt x="39" y="5"/>
                    <a:pt x="39" y="4"/>
                  </a:cubicBezTo>
                  <a:cubicBezTo>
                    <a:pt x="37" y="1"/>
                    <a:pt x="33" y="3"/>
                    <a:pt x="32" y="5"/>
                  </a:cubicBezTo>
                  <a:cubicBezTo>
                    <a:pt x="29" y="8"/>
                    <a:pt x="30" y="12"/>
                    <a:pt x="33" y="15"/>
                  </a:cubicBezTo>
                  <a:cubicBezTo>
                    <a:pt x="33" y="16"/>
                    <a:pt x="34" y="17"/>
                    <a:pt x="35" y="18"/>
                  </a:cubicBezTo>
                  <a:cubicBezTo>
                    <a:pt x="35" y="18"/>
                    <a:pt x="35" y="18"/>
                    <a:pt x="35" y="18"/>
                  </a:cubicBezTo>
                  <a:cubicBezTo>
                    <a:pt x="35" y="18"/>
                    <a:pt x="35" y="18"/>
                    <a:pt x="35" y="18"/>
                  </a:cubicBezTo>
                  <a:cubicBezTo>
                    <a:pt x="38" y="22"/>
                    <a:pt x="40" y="26"/>
                    <a:pt x="41" y="30"/>
                  </a:cubicBezTo>
                  <a:cubicBezTo>
                    <a:pt x="43" y="37"/>
                    <a:pt x="42" y="44"/>
                    <a:pt x="40" y="51"/>
                  </a:cubicBezTo>
                  <a:cubicBezTo>
                    <a:pt x="40" y="52"/>
                    <a:pt x="39" y="54"/>
                    <a:pt x="39" y="56"/>
                  </a:cubicBezTo>
                  <a:cubicBezTo>
                    <a:pt x="44" y="50"/>
                    <a:pt x="51" y="44"/>
                    <a:pt x="59" y="44"/>
                  </a:cubicBezTo>
                  <a:cubicBezTo>
                    <a:pt x="63" y="44"/>
                    <a:pt x="67" y="45"/>
                    <a:pt x="70" y="49"/>
                  </a:cubicBezTo>
                  <a:cubicBezTo>
                    <a:pt x="72" y="52"/>
                    <a:pt x="72" y="57"/>
                    <a:pt x="70" y="60"/>
                  </a:cubicBezTo>
                  <a:cubicBezTo>
                    <a:pt x="67" y="63"/>
                    <a:pt x="62" y="64"/>
                    <a:pt x="60" y="61"/>
                  </a:cubicBezTo>
                  <a:cubicBezTo>
                    <a:pt x="57" y="58"/>
                    <a:pt x="60" y="52"/>
                    <a:pt x="64" y="53"/>
                  </a:cubicBezTo>
                  <a:cubicBezTo>
                    <a:pt x="64" y="53"/>
                    <a:pt x="64" y="54"/>
                    <a:pt x="63" y="55"/>
                  </a:cubicBezTo>
                  <a:cubicBezTo>
                    <a:pt x="61" y="55"/>
                    <a:pt x="60" y="57"/>
                    <a:pt x="61" y="59"/>
                  </a:cubicBezTo>
                  <a:cubicBezTo>
                    <a:pt x="61" y="61"/>
                    <a:pt x="64" y="61"/>
                    <a:pt x="66" y="60"/>
                  </a:cubicBezTo>
                  <a:cubicBezTo>
                    <a:pt x="70" y="59"/>
                    <a:pt x="70" y="54"/>
                    <a:pt x="68" y="50"/>
                  </a:cubicBezTo>
                  <a:cubicBezTo>
                    <a:pt x="66" y="47"/>
                    <a:pt x="62" y="45"/>
                    <a:pt x="58" y="46"/>
                  </a:cubicBezTo>
                  <a:cubicBezTo>
                    <a:pt x="53" y="46"/>
                    <a:pt x="49" y="49"/>
                    <a:pt x="45" y="52"/>
                  </a:cubicBezTo>
                  <a:cubicBezTo>
                    <a:pt x="42" y="55"/>
                    <a:pt x="39" y="58"/>
                    <a:pt x="36" y="62"/>
                  </a:cubicBezTo>
                  <a:cubicBezTo>
                    <a:pt x="36" y="63"/>
                    <a:pt x="35" y="64"/>
                    <a:pt x="34" y="65"/>
                  </a:cubicBezTo>
                  <a:cubicBezTo>
                    <a:pt x="29" y="73"/>
                    <a:pt x="26" y="82"/>
                    <a:pt x="25" y="91"/>
                  </a:cubicBezTo>
                  <a:cubicBezTo>
                    <a:pt x="24" y="98"/>
                    <a:pt x="24" y="104"/>
                    <a:pt x="25" y="110"/>
                  </a:cubicBezTo>
                  <a:cubicBezTo>
                    <a:pt x="25" y="96"/>
                    <a:pt x="32" y="79"/>
                    <a:pt x="45" y="73"/>
                  </a:cubicBezTo>
                  <a:cubicBezTo>
                    <a:pt x="56" y="67"/>
                    <a:pt x="73" y="72"/>
                    <a:pt x="74" y="86"/>
                  </a:cubicBezTo>
                  <a:cubicBezTo>
                    <a:pt x="74" y="92"/>
                    <a:pt x="71" y="98"/>
                    <a:pt x="66" y="102"/>
                  </a:cubicBezTo>
                  <a:cubicBezTo>
                    <a:pt x="61" y="105"/>
                    <a:pt x="53" y="105"/>
                    <a:pt x="48" y="100"/>
                  </a:cubicBezTo>
                  <a:cubicBezTo>
                    <a:pt x="43" y="95"/>
                    <a:pt x="43" y="86"/>
                    <a:pt x="50" y="83"/>
                  </a:cubicBezTo>
                  <a:cubicBezTo>
                    <a:pt x="56" y="80"/>
                    <a:pt x="64" y="85"/>
                    <a:pt x="61" y="92"/>
                  </a:cubicBezTo>
                  <a:cubicBezTo>
                    <a:pt x="61" y="93"/>
                    <a:pt x="59" y="92"/>
                    <a:pt x="60" y="91"/>
                  </a:cubicBezTo>
                  <a:cubicBezTo>
                    <a:pt x="60" y="89"/>
                    <a:pt x="59" y="86"/>
                    <a:pt x="56" y="85"/>
                  </a:cubicBezTo>
                  <a:cubicBezTo>
                    <a:pt x="53" y="83"/>
                    <a:pt x="50" y="85"/>
                    <a:pt x="48" y="87"/>
                  </a:cubicBezTo>
                  <a:cubicBezTo>
                    <a:pt x="45" y="93"/>
                    <a:pt x="49" y="100"/>
                    <a:pt x="55" y="101"/>
                  </a:cubicBezTo>
                  <a:cubicBezTo>
                    <a:pt x="67" y="104"/>
                    <a:pt x="76" y="90"/>
                    <a:pt x="70" y="80"/>
                  </a:cubicBezTo>
                  <a:cubicBezTo>
                    <a:pt x="67" y="75"/>
                    <a:pt x="61" y="73"/>
                    <a:pt x="56" y="73"/>
                  </a:cubicBezTo>
                  <a:cubicBezTo>
                    <a:pt x="50" y="72"/>
                    <a:pt x="44" y="75"/>
                    <a:pt x="40" y="79"/>
                  </a:cubicBezTo>
                  <a:cubicBezTo>
                    <a:pt x="31" y="87"/>
                    <a:pt x="27" y="100"/>
                    <a:pt x="27" y="112"/>
                  </a:cubicBezTo>
                  <a:cubicBezTo>
                    <a:pt x="28" y="127"/>
                    <a:pt x="35" y="140"/>
                    <a:pt x="47" y="149"/>
                  </a:cubicBezTo>
                  <a:cubicBezTo>
                    <a:pt x="47" y="149"/>
                    <a:pt x="47" y="150"/>
                    <a:pt x="46" y="150"/>
                  </a:cubicBezTo>
                  <a:cubicBezTo>
                    <a:pt x="35" y="143"/>
                    <a:pt x="28" y="130"/>
                    <a:pt x="26" y="117"/>
                  </a:cubicBezTo>
                  <a:cubicBezTo>
                    <a:pt x="26" y="117"/>
                    <a:pt x="26" y="117"/>
                    <a:pt x="26" y="117"/>
                  </a:cubicBezTo>
                  <a:cubicBezTo>
                    <a:pt x="19" y="99"/>
                    <a:pt x="23" y="78"/>
                    <a:pt x="34" y="61"/>
                  </a:cubicBezTo>
                  <a:cubicBezTo>
                    <a:pt x="35" y="61"/>
                    <a:pt x="35" y="60"/>
                    <a:pt x="36" y="59"/>
                  </a:cubicBezTo>
                  <a:cubicBezTo>
                    <a:pt x="36" y="58"/>
                    <a:pt x="37" y="56"/>
                    <a:pt x="37" y="54"/>
                  </a:cubicBezTo>
                  <a:cubicBezTo>
                    <a:pt x="39" y="49"/>
                    <a:pt x="40" y="45"/>
                    <a:pt x="40" y="40"/>
                  </a:cubicBezTo>
                  <a:cubicBezTo>
                    <a:pt x="40" y="32"/>
                    <a:pt x="38" y="23"/>
                    <a:pt x="32" y="17"/>
                  </a:cubicBezTo>
                  <a:cubicBezTo>
                    <a:pt x="25" y="11"/>
                    <a:pt x="14" y="12"/>
                    <a:pt x="8" y="19"/>
                  </a:cubicBezTo>
                  <a:cubicBezTo>
                    <a:pt x="5" y="22"/>
                    <a:pt x="4" y="26"/>
                    <a:pt x="3" y="30"/>
                  </a:cubicBezTo>
                  <a:cubicBezTo>
                    <a:pt x="2" y="35"/>
                    <a:pt x="2" y="40"/>
                    <a:pt x="6" y="44"/>
                  </a:cubicBezTo>
                  <a:cubicBezTo>
                    <a:pt x="10" y="47"/>
                    <a:pt x="17" y="46"/>
                    <a:pt x="19" y="41"/>
                  </a:cubicBezTo>
                  <a:cubicBezTo>
                    <a:pt x="21" y="36"/>
                    <a:pt x="16" y="30"/>
                    <a:pt x="11" y="33"/>
                  </a:cubicBezTo>
                  <a:cubicBezTo>
                    <a:pt x="10" y="33"/>
                    <a:pt x="9" y="32"/>
                    <a:pt x="10" y="31"/>
                  </a:cubicBezTo>
                  <a:cubicBezTo>
                    <a:pt x="13" y="29"/>
                    <a:pt x="19" y="31"/>
                    <a:pt x="21" y="34"/>
                  </a:cubicBezTo>
                  <a:cubicBezTo>
                    <a:pt x="23" y="38"/>
                    <a:pt x="21" y="43"/>
                    <a:pt x="18" y="46"/>
                  </a:cubicBezTo>
                  <a:cubicBezTo>
                    <a:pt x="14" y="49"/>
                    <a:pt x="8" y="48"/>
                    <a:pt x="4" y="45"/>
                  </a:cubicBezTo>
                  <a:cubicBezTo>
                    <a:pt x="0" y="41"/>
                    <a:pt x="0" y="35"/>
                    <a:pt x="1" y="30"/>
                  </a:cubicBezTo>
                  <a:cubicBezTo>
                    <a:pt x="2" y="20"/>
                    <a:pt x="11" y="10"/>
                    <a:pt x="22" y="11"/>
                  </a:cubicBezTo>
                  <a:cubicBezTo>
                    <a:pt x="25" y="11"/>
                    <a:pt x="27" y="12"/>
                    <a:pt x="30" y="13"/>
                  </a:cubicBezTo>
                  <a:cubicBezTo>
                    <a:pt x="29" y="12"/>
                    <a:pt x="29" y="10"/>
                    <a:pt x="29" y="8"/>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3"/>
            <p:cNvSpPr/>
            <p:nvPr/>
          </p:nvSpPr>
          <p:spPr bwMode="auto">
            <a:xfrm>
              <a:off x="1240" y="1205"/>
              <a:ext cx="501" cy="819"/>
            </a:xfrm>
            <a:custGeom>
              <a:avLst/>
              <a:gdLst>
                <a:gd name="T0" fmla="*/ 38 w 99"/>
                <a:gd name="T1" fmla="*/ 129 h 162"/>
                <a:gd name="T2" fmla="*/ 60 w 99"/>
                <a:gd name="T3" fmla="*/ 77 h 162"/>
                <a:gd name="T4" fmla="*/ 70 w 99"/>
                <a:gd name="T5" fmla="*/ 96 h 162"/>
                <a:gd name="T6" fmla="*/ 56 w 99"/>
                <a:gd name="T7" fmla="*/ 92 h 162"/>
                <a:gd name="T8" fmla="*/ 62 w 99"/>
                <a:gd name="T9" fmla="*/ 88 h 162"/>
                <a:gd name="T10" fmla="*/ 58 w 99"/>
                <a:gd name="T11" fmla="*/ 102 h 162"/>
                <a:gd name="T12" fmla="*/ 64 w 99"/>
                <a:gd name="T13" fmla="*/ 74 h 162"/>
                <a:gd name="T14" fmla="*/ 69 w 99"/>
                <a:gd name="T15" fmla="*/ 60 h 162"/>
                <a:gd name="T16" fmla="*/ 94 w 99"/>
                <a:gd name="T17" fmla="*/ 45 h 162"/>
                <a:gd name="T18" fmla="*/ 85 w 99"/>
                <a:gd name="T19" fmla="*/ 55 h 162"/>
                <a:gd name="T20" fmla="*/ 89 w 99"/>
                <a:gd name="T21" fmla="*/ 49 h 162"/>
                <a:gd name="T22" fmla="*/ 94 w 99"/>
                <a:gd name="T23" fmla="*/ 57 h 162"/>
                <a:gd name="T24" fmla="*/ 84 w 99"/>
                <a:gd name="T25" fmla="*/ 40 h 162"/>
                <a:gd name="T26" fmla="*/ 84 w 99"/>
                <a:gd name="T27" fmla="*/ 33 h 162"/>
                <a:gd name="T28" fmla="*/ 73 w 99"/>
                <a:gd name="T29" fmla="*/ 5 h 162"/>
                <a:gd name="T30" fmla="*/ 75 w 99"/>
                <a:gd name="T31" fmla="*/ 20 h 162"/>
                <a:gd name="T32" fmla="*/ 75 w 99"/>
                <a:gd name="T33" fmla="*/ 12 h 162"/>
                <a:gd name="T34" fmla="*/ 78 w 99"/>
                <a:gd name="T35" fmla="*/ 14 h 162"/>
                <a:gd name="T36" fmla="*/ 72 w 99"/>
                <a:gd name="T37" fmla="*/ 16 h 162"/>
                <a:gd name="T38" fmla="*/ 82 w 99"/>
                <a:gd name="T39" fmla="*/ 5 h 162"/>
                <a:gd name="T40" fmla="*/ 83 w 99"/>
                <a:gd name="T41" fmla="*/ 31 h 162"/>
                <a:gd name="T42" fmla="*/ 75 w 99"/>
                <a:gd name="T43" fmla="*/ 43 h 162"/>
                <a:gd name="T44" fmla="*/ 74 w 99"/>
                <a:gd name="T45" fmla="*/ 34 h 162"/>
                <a:gd name="T46" fmla="*/ 54 w 99"/>
                <a:gd name="T47" fmla="*/ 46 h 162"/>
                <a:gd name="T48" fmla="*/ 59 w 99"/>
                <a:gd name="T49" fmla="*/ 35 h 162"/>
                <a:gd name="T50" fmla="*/ 59 w 99"/>
                <a:gd name="T51" fmla="*/ 44 h 162"/>
                <a:gd name="T52" fmla="*/ 65 w 99"/>
                <a:gd name="T53" fmla="*/ 28 h 162"/>
                <a:gd name="T54" fmla="*/ 72 w 99"/>
                <a:gd name="T55" fmla="*/ 47 h 162"/>
                <a:gd name="T56" fmla="*/ 71 w 99"/>
                <a:gd name="T57" fmla="*/ 50 h 162"/>
                <a:gd name="T58" fmla="*/ 70 w 99"/>
                <a:gd name="T59" fmla="*/ 53 h 162"/>
                <a:gd name="T60" fmla="*/ 48 w 99"/>
                <a:gd name="T61" fmla="*/ 82 h 162"/>
                <a:gd name="T62" fmla="*/ 41 w 99"/>
                <a:gd name="T63" fmla="*/ 96 h 162"/>
                <a:gd name="T64" fmla="*/ 27 w 99"/>
                <a:gd name="T65" fmla="*/ 92 h 162"/>
                <a:gd name="T66" fmla="*/ 14 w 99"/>
                <a:gd name="T67" fmla="*/ 86 h 162"/>
                <a:gd name="T68" fmla="*/ 25 w 99"/>
                <a:gd name="T69" fmla="*/ 81 h 162"/>
                <a:gd name="T70" fmla="*/ 18 w 99"/>
                <a:gd name="T71" fmla="*/ 85 h 162"/>
                <a:gd name="T72" fmla="*/ 20 w 99"/>
                <a:gd name="T73" fmla="*/ 75 h 162"/>
                <a:gd name="T74" fmla="*/ 17 w 99"/>
                <a:gd name="T75" fmla="*/ 92 h 162"/>
                <a:gd name="T76" fmla="*/ 7 w 99"/>
                <a:gd name="T77" fmla="*/ 121 h 162"/>
                <a:gd name="T78" fmla="*/ 25 w 99"/>
                <a:gd name="T79" fmla="*/ 117 h 162"/>
                <a:gd name="T80" fmla="*/ 14 w 99"/>
                <a:gd name="T81" fmla="*/ 109 h 162"/>
                <a:gd name="T82" fmla="*/ 22 w 99"/>
                <a:gd name="T83" fmla="*/ 110 h 162"/>
                <a:gd name="T84" fmla="*/ 14 w 99"/>
                <a:gd name="T85" fmla="*/ 123 h 162"/>
                <a:gd name="T86" fmla="*/ 5 w 99"/>
                <a:gd name="T87" fmla="*/ 105 h 162"/>
                <a:gd name="T88" fmla="*/ 38 w 99"/>
                <a:gd name="T89" fmla="*/ 109 h 162"/>
                <a:gd name="T90" fmla="*/ 37 w 99"/>
                <a:gd name="T91" fmla="*/ 116 h 162"/>
                <a:gd name="T92" fmla="*/ 41 w 99"/>
                <a:gd name="T93" fmla="*/ 16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9" h="162">
                  <a:moveTo>
                    <a:pt x="41" y="161"/>
                  </a:moveTo>
                  <a:cubicBezTo>
                    <a:pt x="39" y="150"/>
                    <a:pt x="38" y="140"/>
                    <a:pt x="38" y="129"/>
                  </a:cubicBezTo>
                  <a:cubicBezTo>
                    <a:pt x="39" y="119"/>
                    <a:pt x="40" y="109"/>
                    <a:pt x="43" y="99"/>
                  </a:cubicBezTo>
                  <a:cubicBezTo>
                    <a:pt x="45" y="90"/>
                    <a:pt x="50" y="80"/>
                    <a:pt x="60" y="77"/>
                  </a:cubicBezTo>
                  <a:cubicBezTo>
                    <a:pt x="65" y="76"/>
                    <a:pt x="71" y="77"/>
                    <a:pt x="73" y="82"/>
                  </a:cubicBezTo>
                  <a:cubicBezTo>
                    <a:pt x="75" y="87"/>
                    <a:pt x="74" y="93"/>
                    <a:pt x="70" y="96"/>
                  </a:cubicBezTo>
                  <a:cubicBezTo>
                    <a:pt x="67" y="100"/>
                    <a:pt x="61" y="103"/>
                    <a:pt x="57" y="98"/>
                  </a:cubicBezTo>
                  <a:cubicBezTo>
                    <a:pt x="55" y="97"/>
                    <a:pt x="54" y="94"/>
                    <a:pt x="56" y="92"/>
                  </a:cubicBezTo>
                  <a:cubicBezTo>
                    <a:pt x="57" y="90"/>
                    <a:pt x="59" y="89"/>
                    <a:pt x="62" y="90"/>
                  </a:cubicBezTo>
                  <a:cubicBezTo>
                    <a:pt x="63" y="90"/>
                    <a:pt x="64" y="88"/>
                    <a:pt x="62" y="88"/>
                  </a:cubicBezTo>
                  <a:cubicBezTo>
                    <a:pt x="59" y="86"/>
                    <a:pt x="54" y="88"/>
                    <a:pt x="53" y="92"/>
                  </a:cubicBezTo>
                  <a:cubicBezTo>
                    <a:pt x="51" y="96"/>
                    <a:pt x="54" y="101"/>
                    <a:pt x="58" y="102"/>
                  </a:cubicBezTo>
                  <a:cubicBezTo>
                    <a:pt x="69" y="107"/>
                    <a:pt x="79" y="93"/>
                    <a:pt x="76" y="83"/>
                  </a:cubicBezTo>
                  <a:cubicBezTo>
                    <a:pt x="74" y="78"/>
                    <a:pt x="70" y="74"/>
                    <a:pt x="64" y="74"/>
                  </a:cubicBezTo>
                  <a:cubicBezTo>
                    <a:pt x="62" y="74"/>
                    <a:pt x="59" y="75"/>
                    <a:pt x="57" y="76"/>
                  </a:cubicBezTo>
                  <a:cubicBezTo>
                    <a:pt x="62" y="71"/>
                    <a:pt x="66" y="65"/>
                    <a:pt x="69" y="60"/>
                  </a:cubicBezTo>
                  <a:cubicBezTo>
                    <a:pt x="70" y="57"/>
                    <a:pt x="72" y="53"/>
                    <a:pt x="73" y="50"/>
                  </a:cubicBezTo>
                  <a:cubicBezTo>
                    <a:pt x="78" y="44"/>
                    <a:pt x="87" y="38"/>
                    <a:pt x="94" y="45"/>
                  </a:cubicBezTo>
                  <a:cubicBezTo>
                    <a:pt x="97" y="48"/>
                    <a:pt x="96" y="53"/>
                    <a:pt x="92" y="56"/>
                  </a:cubicBezTo>
                  <a:cubicBezTo>
                    <a:pt x="90" y="57"/>
                    <a:pt x="87" y="57"/>
                    <a:pt x="85" y="55"/>
                  </a:cubicBezTo>
                  <a:cubicBezTo>
                    <a:pt x="84" y="53"/>
                    <a:pt x="85" y="49"/>
                    <a:pt x="88" y="50"/>
                  </a:cubicBezTo>
                  <a:cubicBezTo>
                    <a:pt x="89" y="51"/>
                    <a:pt x="90" y="49"/>
                    <a:pt x="89" y="49"/>
                  </a:cubicBezTo>
                  <a:cubicBezTo>
                    <a:pt x="86" y="46"/>
                    <a:pt x="81" y="50"/>
                    <a:pt x="82" y="54"/>
                  </a:cubicBezTo>
                  <a:cubicBezTo>
                    <a:pt x="84" y="59"/>
                    <a:pt x="90" y="60"/>
                    <a:pt x="94" y="57"/>
                  </a:cubicBezTo>
                  <a:cubicBezTo>
                    <a:pt x="98" y="55"/>
                    <a:pt x="99" y="50"/>
                    <a:pt x="97" y="45"/>
                  </a:cubicBezTo>
                  <a:cubicBezTo>
                    <a:pt x="94" y="41"/>
                    <a:pt x="89" y="39"/>
                    <a:pt x="84" y="40"/>
                  </a:cubicBezTo>
                  <a:cubicBezTo>
                    <a:pt x="82" y="41"/>
                    <a:pt x="80" y="42"/>
                    <a:pt x="78" y="43"/>
                  </a:cubicBezTo>
                  <a:cubicBezTo>
                    <a:pt x="80" y="39"/>
                    <a:pt x="82" y="36"/>
                    <a:pt x="84" y="33"/>
                  </a:cubicBezTo>
                  <a:cubicBezTo>
                    <a:pt x="88" y="26"/>
                    <a:pt x="90" y="17"/>
                    <a:pt x="88" y="9"/>
                  </a:cubicBezTo>
                  <a:cubicBezTo>
                    <a:pt x="86" y="2"/>
                    <a:pt x="78" y="0"/>
                    <a:pt x="73" y="5"/>
                  </a:cubicBezTo>
                  <a:cubicBezTo>
                    <a:pt x="71" y="7"/>
                    <a:pt x="69" y="11"/>
                    <a:pt x="69" y="14"/>
                  </a:cubicBezTo>
                  <a:cubicBezTo>
                    <a:pt x="69" y="17"/>
                    <a:pt x="72" y="20"/>
                    <a:pt x="75" y="20"/>
                  </a:cubicBezTo>
                  <a:cubicBezTo>
                    <a:pt x="78" y="20"/>
                    <a:pt x="82" y="16"/>
                    <a:pt x="81" y="13"/>
                  </a:cubicBezTo>
                  <a:cubicBezTo>
                    <a:pt x="80" y="10"/>
                    <a:pt x="76" y="9"/>
                    <a:pt x="75" y="12"/>
                  </a:cubicBezTo>
                  <a:cubicBezTo>
                    <a:pt x="74" y="12"/>
                    <a:pt x="75" y="14"/>
                    <a:pt x="76" y="13"/>
                  </a:cubicBezTo>
                  <a:cubicBezTo>
                    <a:pt x="77" y="12"/>
                    <a:pt x="78" y="13"/>
                    <a:pt x="78" y="14"/>
                  </a:cubicBezTo>
                  <a:cubicBezTo>
                    <a:pt x="79" y="15"/>
                    <a:pt x="78" y="16"/>
                    <a:pt x="77" y="17"/>
                  </a:cubicBezTo>
                  <a:cubicBezTo>
                    <a:pt x="75" y="18"/>
                    <a:pt x="73" y="17"/>
                    <a:pt x="72" y="16"/>
                  </a:cubicBezTo>
                  <a:cubicBezTo>
                    <a:pt x="71" y="13"/>
                    <a:pt x="72" y="9"/>
                    <a:pt x="74" y="7"/>
                  </a:cubicBezTo>
                  <a:cubicBezTo>
                    <a:pt x="76" y="5"/>
                    <a:pt x="79" y="4"/>
                    <a:pt x="82" y="5"/>
                  </a:cubicBezTo>
                  <a:cubicBezTo>
                    <a:pt x="85" y="6"/>
                    <a:pt x="86" y="10"/>
                    <a:pt x="86" y="13"/>
                  </a:cubicBezTo>
                  <a:cubicBezTo>
                    <a:pt x="87" y="19"/>
                    <a:pt x="85" y="25"/>
                    <a:pt x="83" y="31"/>
                  </a:cubicBezTo>
                  <a:cubicBezTo>
                    <a:pt x="81" y="34"/>
                    <a:pt x="80" y="36"/>
                    <a:pt x="78" y="39"/>
                  </a:cubicBezTo>
                  <a:cubicBezTo>
                    <a:pt x="77" y="40"/>
                    <a:pt x="76" y="42"/>
                    <a:pt x="75" y="43"/>
                  </a:cubicBezTo>
                  <a:cubicBezTo>
                    <a:pt x="75" y="43"/>
                    <a:pt x="75" y="44"/>
                    <a:pt x="74" y="45"/>
                  </a:cubicBezTo>
                  <a:cubicBezTo>
                    <a:pt x="75" y="41"/>
                    <a:pt x="75" y="37"/>
                    <a:pt x="74" y="34"/>
                  </a:cubicBezTo>
                  <a:cubicBezTo>
                    <a:pt x="72" y="26"/>
                    <a:pt x="64" y="23"/>
                    <a:pt x="57" y="27"/>
                  </a:cubicBezTo>
                  <a:cubicBezTo>
                    <a:pt x="50" y="30"/>
                    <a:pt x="46" y="41"/>
                    <a:pt x="54" y="46"/>
                  </a:cubicBezTo>
                  <a:cubicBezTo>
                    <a:pt x="57" y="48"/>
                    <a:pt x="62" y="47"/>
                    <a:pt x="64" y="43"/>
                  </a:cubicBezTo>
                  <a:cubicBezTo>
                    <a:pt x="65" y="40"/>
                    <a:pt x="63" y="36"/>
                    <a:pt x="59" y="35"/>
                  </a:cubicBezTo>
                  <a:cubicBezTo>
                    <a:pt x="58" y="35"/>
                    <a:pt x="58" y="37"/>
                    <a:pt x="59" y="37"/>
                  </a:cubicBezTo>
                  <a:cubicBezTo>
                    <a:pt x="63" y="38"/>
                    <a:pt x="62" y="44"/>
                    <a:pt x="59" y="44"/>
                  </a:cubicBezTo>
                  <a:cubicBezTo>
                    <a:pt x="55" y="45"/>
                    <a:pt x="52" y="41"/>
                    <a:pt x="52" y="37"/>
                  </a:cubicBezTo>
                  <a:cubicBezTo>
                    <a:pt x="53" y="31"/>
                    <a:pt x="59" y="26"/>
                    <a:pt x="65" y="28"/>
                  </a:cubicBezTo>
                  <a:cubicBezTo>
                    <a:pt x="72" y="29"/>
                    <a:pt x="73" y="38"/>
                    <a:pt x="72" y="44"/>
                  </a:cubicBezTo>
                  <a:cubicBezTo>
                    <a:pt x="72" y="45"/>
                    <a:pt x="72" y="46"/>
                    <a:pt x="72" y="47"/>
                  </a:cubicBezTo>
                  <a:cubicBezTo>
                    <a:pt x="71" y="47"/>
                    <a:pt x="71" y="47"/>
                    <a:pt x="71" y="47"/>
                  </a:cubicBezTo>
                  <a:cubicBezTo>
                    <a:pt x="71" y="48"/>
                    <a:pt x="71" y="49"/>
                    <a:pt x="71" y="50"/>
                  </a:cubicBezTo>
                  <a:cubicBezTo>
                    <a:pt x="70" y="51"/>
                    <a:pt x="70" y="52"/>
                    <a:pt x="70" y="52"/>
                  </a:cubicBezTo>
                  <a:cubicBezTo>
                    <a:pt x="70" y="53"/>
                    <a:pt x="70" y="53"/>
                    <a:pt x="70" y="53"/>
                  </a:cubicBezTo>
                  <a:cubicBezTo>
                    <a:pt x="68" y="57"/>
                    <a:pt x="66" y="60"/>
                    <a:pt x="64" y="64"/>
                  </a:cubicBezTo>
                  <a:cubicBezTo>
                    <a:pt x="59" y="70"/>
                    <a:pt x="53" y="76"/>
                    <a:pt x="48" y="82"/>
                  </a:cubicBezTo>
                  <a:cubicBezTo>
                    <a:pt x="48" y="82"/>
                    <a:pt x="48" y="82"/>
                    <a:pt x="48" y="83"/>
                  </a:cubicBezTo>
                  <a:cubicBezTo>
                    <a:pt x="45" y="87"/>
                    <a:pt x="43" y="91"/>
                    <a:pt x="41" y="96"/>
                  </a:cubicBezTo>
                  <a:cubicBezTo>
                    <a:pt x="40" y="99"/>
                    <a:pt x="40" y="101"/>
                    <a:pt x="39" y="104"/>
                  </a:cubicBezTo>
                  <a:cubicBezTo>
                    <a:pt x="38" y="98"/>
                    <a:pt x="33" y="93"/>
                    <a:pt x="27" y="92"/>
                  </a:cubicBezTo>
                  <a:cubicBezTo>
                    <a:pt x="25" y="91"/>
                    <a:pt x="23" y="91"/>
                    <a:pt x="21" y="91"/>
                  </a:cubicBezTo>
                  <a:cubicBezTo>
                    <a:pt x="18" y="90"/>
                    <a:pt x="15" y="89"/>
                    <a:pt x="14" y="86"/>
                  </a:cubicBezTo>
                  <a:cubicBezTo>
                    <a:pt x="12" y="83"/>
                    <a:pt x="13" y="79"/>
                    <a:pt x="17" y="78"/>
                  </a:cubicBezTo>
                  <a:cubicBezTo>
                    <a:pt x="20" y="77"/>
                    <a:pt x="24" y="77"/>
                    <a:pt x="25" y="81"/>
                  </a:cubicBezTo>
                  <a:cubicBezTo>
                    <a:pt x="27" y="84"/>
                    <a:pt x="23" y="87"/>
                    <a:pt x="20" y="84"/>
                  </a:cubicBezTo>
                  <a:cubicBezTo>
                    <a:pt x="20" y="83"/>
                    <a:pt x="18" y="84"/>
                    <a:pt x="18" y="85"/>
                  </a:cubicBezTo>
                  <a:cubicBezTo>
                    <a:pt x="20" y="89"/>
                    <a:pt x="26" y="88"/>
                    <a:pt x="27" y="85"/>
                  </a:cubicBezTo>
                  <a:cubicBezTo>
                    <a:pt x="30" y="80"/>
                    <a:pt x="25" y="75"/>
                    <a:pt x="20" y="75"/>
                  </a:cubicBezTo>
                  <a:cubicBezTo>
                    <a:pt x="15" y="75"/>
                    <a:pt x="10" y="78"/>
                    <a:pt x="11" y="83"/>
                  </a:cubicBezTo>
                  <a:cubicBezTo>
                    <a:pt x="11" y="87"/>
                    <a:pt x="14" y="90"/>
                    <a:pt x="17" y="92"/>
                  </a:cubicBezTo>
                  <a:cubicBezTo>
                    <a:pt x="12" y="93"/>
                    <a:pt x="7" y="95"/>
                    <a:pt x="5" y="99"/>
                  </a:cubicBezTo>
                  <a:cubicBezTo>
                    <a:pt x="0" y="106"/>
                    <a:pt x="2" y="115"/>
                    <a:pt x="7" y="121"/>
                  </a:cubicBezTo>
                  <a:cubicBezTo>
                    <a:pt x="10" y="124"/>
                    <a:pt x="14" y="126"/>
                    <a:pt x="18" y="125"/>
                  </a:cubicBezTo>
                  <a:cubicBezTo>
                    <a:pt x="21" y="123"/>
                    <a:pt x="24" y="120"/>
                    <a:pt x="25" y="117"/>
                  </a:cubicBezTo>
                  <a:cubicBezTo>
                    <a:pt x="26" y="113"/>
                    <a:pt x="25" y="108"/>
                    <a:pt x="21" y="106"/>
                  </a:cubicBezTo>
                  <a:cubicBezTo>
                    <a:pt x="18" y="104"/>
                    <a:pt x="14" y="105"/>
                    <a:pt x="14" y="109"/>
                  </a:cubicBezTo>
                  <a:cubicBezTo>
                    <a:pt x="14" y="111"/>
                    <a:pt x="15" y="111"/>
                    <a:pt x="16" y="109"/>
                  </a:cubicBezTo>
                  <a:cubicBezTo>
                    <a:pt x="16" y="106"/>
                    <a:pt x="20" y="108"/>
                    <a:pt x="22" y="110"/>
                  </a:cubicBezTo>
                  <a:cubicBezTo>
                    <a:pt x="23" y="111"/>
                    <a:pt x="23" y="113"/>
                    <a:pt x="23" y="115"/>
                  </a:cubicBezTo>
                  <a:cubicBezTo>
                    <a:pt x="22" y="119"/>
                    <a:pt x="18" y="123"/>
                    <a:pt x="14" y="123"/>
                  </a:cubicBezTo>
                  <a:cubicBezTo>
                    <a:pt x="11" y="122"/>
                    <a:pt x="7" y="118"/>
                    <a:pt x="6" y="115"/>
                  </a:cubicBezTo>
                  <a:cubicBezTo>
                    <a:pt x="5" y="112"/>
                    <a:pt x="4" y="108"/>
                    <a:pt x="5" y="105"/>
                  </a:cubicBezTo>
                  <a:cubicBezTo>
                    <a:pt x="7" y="97"/>
                    <a:pt x="16" y="93"/>
                    <a:pt x="24" y="94"/>
                  </a:cubicBezTo>
                  <a:cubicBezTo>
                    <a:pt x="31" y="95"/>
                    <a:pt x="39" y="101"/>
                    <a:pt x="38" y="109"/>
                  </a:cubicBezTo>
                  <a:cubicBezTo>
                    <a:pt x="38" y="109"/>
                    <a:pt x="38" y="109"/>
                    <a:pt x="38" y="109"/>
                  </a:cubicBezTo>
                  <a:cubicBezTo>
                    <a:pt x="38" y="111"/>
                    <a:pt x="37" y="113"/>
                    <a:pt x="37" y="116"/>
                  </a:cubicBezTo>
                  <a:cubicBezTo>
                    <a:pt x="35" y="131"/>
                    <a:pt x="35" y="147"/>
                    <a:pt x="39" y="161"/>
                  </a:cubicBezTo>
                  <a:cubicBezTo>
                    <a:pt x="40" y="162"/>
                    <a:pt x="41" y="162"/>
                    <a:pt x="41" y="161"/>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4"/>
            <p:cNvSpPr/>
            <p:nvPr/>
          </p:nvSpPr>
          <p:spPr bwMode="auto">
            <a:xfrm>
              <a:off x="2743" y="4558"/>
              <a:ext cx="354" cy="835"/>
            </a:xfrm>
            <a:custGeom>
              <a:avLst/>
              <a:gdLst>
                <a:gd name="T0" fmla="*/ 22 w 70"/>
                <a:gd name="T1" fmla="*/ 29 h 165"/>
                <a:gd name="T2" fmla="*/ 25 w 70"/>
                <a:gd name="T3" fmla="*/ 85 h 165"/>
                <a:gd name="T4" fmla="*/ 7 w 70"/>
                <a:gd name="T5" fmla="*/ 72 h 165"/>
                <a:gd name="T6" fmla="*/ 23 w 70"/>
                <a:gd name="T7" fmla="*/ 70 h 165"/>
                <a:gd name="T8" fmla="*/ 18 w 70"/>
                <a:gd name="T9" fmla="*/ 77 h 165"/>
                <a:gd name="T10" fmla="*/ 16 w 70"/>
                <a:gd name="T11" fmla="*/ 62 h 165"/>
                <a:gd name="T12" fmla="*/ 22 w 70"/>
                <a:gd name="T13" fmla="*/ 90 h 165"/>
                <a:gd name="T14" fmla="*/ 25 w 70"/>
                <a:gd name="T15" fmla="*/ 105 h 165"/>
                <a:gd name="T16" fmla="*/ 8 w 70"/>
                <a:gd name="T17" fmla="*/ 129 h 165"/>
                <a:gd name="T18" fmla="*/ 12 w 70"/>
                <a:gd name="T19" fmla="*/ 116 h 165"/>
                <a:gd name="T20" fmla="*/ 11 w 70"/>
                <a:gd name="T21" fmla="*/ 124 h 165"/>
                <a:gd name="T22" fmla="*/ 3 w 70"/>
                <a:gd name="T23" fmla="*/ 118 h 165"/>
                <a:gd name="T24" fmla="*/ 20 w 70"/>
                <a:gd name="T25" fmla="*/ 129 h 165"/>
                <a:gd name="T26" fmla="*/ 22 w 70"/>
                <a:gd name="T27" fmla="*/ 136 h 165"/>
                <a:gd name="T28" fmla="*/ 44 w 70"/>
                <a:gd name="T29" fmla="*/ 156 h 165"/>
                <a:gd name="T30" fmla="*/ 37 w 70"/>
                <a:gd name="T31" fmla="*/ 143 h 165"/>
                <a:gd name="T32" fmla="*/ 40 w 70"/>
                <a:gd name="T33" fmla="*/ 151 h 165"/>
                <a:gd name="T34" fmla="*/ 36 w 70"/>
                <a:gd name="T35" fmla="*/ 150 h 165"/>
                <a:gd name="T36" fmla="*/ 41 w 70"/>
                <a:gd name="T37" fmla="*/ 146 h 165"/>
                <a:gd name="T38" fmla="*/ 36 w 70"/>
                <a:gd name="T39" fmla="*/ 160 h 165"/>
                <a:gd name="T40" fmla="*/ 25 w 70"/>
                <a:gd name="T41" fmla="*/ 137 h 165"/>
                <a:gd name="T42" fmla="*/ 26 w 70"/>
                <a:gd name="T43" fmla="*/ 123 h 165"/>
                <a:gd name="T44" fmla="*/ 31 w 70"/>
                <a:gd name="T45" fmla="*/ 130 h 165"/>
                <a:gd name="T46" fmla="*/ 44 w 70"/>
                <a:gd name="T47" fmla="*/ 111 h 165"/>
                <a:gd name="T48" fmla="*/ 44 w 70"/>
                <a:gd name="T49" fmla="*/ 123 h 165"/>
                <a:gd name="T50" fmla="*/ 40 w 70"/>
                <a:gd name="T51" fmla="*/ 114 h 165"/>
                <a:gd name="T52" fmla="*/ 42 w 70"/>
                <a:gd name="T53" fmla="*/ 132 h 165"/>
                <a:gd name="T54" fmla="*/ 28 w 70"/>
                <a:gd name="T55" fmla="*/ 118 h 165"/>
                <a:gd name="T56" fmla="*/ 27 w 70"/>
                <a:gd name="T57" fmla="*/ 114 h 165"/>
                <a:gd name="T58" fmla="*/ 27 w 70"/>
                <a:gd name="T59" fmla="*/ 111 h 165"/>
                <a:gd name="T60" fmla="*/ 34 w 70"/>
                <a:gd name="T61" fmla="*/ 76 h 165"/>
                <a:gd name="T62" fmla="*/ 34 w 70"/>
                <a:gd name="T63" fmla="*/ 60 h 165"/>
                <a:gd name="T64" fmla="*/ 48 w 70"/>
                <a:gd name="T65" fmla="*/ 58 h 165"/>
                <a:gd name="T66" fmla="*/ 63 w 70"/>
                <a:gd name="T67" fmla="*/ 57 h 165"/>
                <a:gd name="T68" fmla="*/ 55 w 70"/>
                <a:gd name="T69" fmla="*/ 67 h 165"/>
                <a:gd name="T70" fmla="*/ 59 w 70"/>
                <a:gd name="T71" fmla="*/ 60 h 165"/>
                <a:gd name="T72" fmla="*/ 62 w 70"/>
                <a:gd name="T73" fmla="*/ 70 h 165"/>
                <a:gd name="T74" fmla="*/ 57 w 70"/>
                <a:gd name="T75" fmla="*/ 54 h 165"/>
                <a:gd name="T76" fmla="*/ 54 w 70"/>
                <a:gd name="T77" fmla="*/ 23 h 165"/>
                <a:gd name="T78" fmla="*/ 39 w 70"/>
                <a:gd name="T79" fmla="*/ 35 h 165"/>
                <a:gd name="T80" fmla="*/ 53 w 70"/>
                <a:gd name="T81" fmla="*/ 36 h 165"/>
                <a:gd name="T82" fmla="*/ 45 w 70"/>
                <a:gd name="T83" fmla="*/ 39 h 165"/>
                <a:gd name="T84" fmla="*/ 46 w 70"/>
                <a:gd name="T85" fmla="*/ 25 h 165"/>
                <a:gd name="T86" fmla="*/ 63 w 70"/>
                <a:gd name="T87" fmla="*/ 37 h 165"/>
                <a:gd name="T88" fmla="*/ 31 w 70"/>
                <a:gd name="T89" fmla="*/ 47 h 165"/>
                <a:gd name="T90" fmla="*/ 29 w 70"/>
                <a:gd name="T91" fmla="*/ 41 h 165"/>
                <a:gd name="T92" fmla="*/ 6 w 70"/>
                <a:gd name="T93" fmla="*/ 1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0" h="165">
                  <a:moveTo>
                    <a:pt x="6" y="1"/>
                  </a:moveTo>
                  <a:cubicBezTo>
                    <a:pt x="12" y="10"/>
                    <a:pt x="18" y="19"/>
                    <a:pt x="22" y="29"/>
                  </a:cubicBezTo>
                  <a:cubicBezTo>
                    <a:pt x="26" y="38"/>
                    <a:pt x="29" y="48"/>
                    <a:pt x="31" y="59"/>
                  </a:cubicBezTo>
                  <a:cubicBezTo>
                    <a:pt x="33" y="68"/>
                    <a:pt x="33" y="79"/>
                    <a:pt x="25" y="85"/>
                  </a:cubicBezTo>
                  <a:cubicBezTo>
                    <a:pt x="21" y="89"/>
                    <a:pt x="15" y="90"/>
                    <a:pt x="11" y="86"/>
                  </a:cubicBezTo>
                  <a:cubicBezTo>
                    <a:pt x="7" y="83"/>
                    <a:pt x="6" y="77"/>
                    <a:pt x="7" y="72"/>
                  </a:cubicBezTo>
                  <a:cubicBezTo>
                    <a:pt x="9" y="67"/>
                    <a:pt x="13" y="63"/>
                    <a:pt x="19" y="65"/>
                  </a:cubicBezTo>
                  <a:cubicBezTo>
                    <a:pt x="21" y="66"/>
                    <a:pt x="23" y="68"/>
                    <a:pt x="23" y="70"/>
                  </a:cubicBezTo>
                  <a:cubicBezTo>
                    <a:pt x="22" y="73"/>
                    <a:pt x="20" y="75"/>
                    <a:pt x="18" y="75"/>
                  </a:cubicBezTo>
                  <a:cubicBezTo>
                    <a:pt x="17" y="75"/>
                    <a:pt x="17" y="77"/>
                    <a:pt x="18" y="77"/>
                  </a:cubicBezTo>
                  <a:cubicBezTo>
                    <a:pt x="22" y="77"/>
                    <a:pt x="25" y="73"/>
                    <a:pt x="25" y="69"/>
                  </a:cubicBezTo>
                  <a:cubicBezTo>
                    <a:pt x="25" y="64"/>
                    <a:pt x="20" y="62"/>
                    <a:pt x="16" y="62"/>
                  </a:cubicBezTo>
                  <a:cubicBezTo>
                    <a:pt x="4" y="63"/>
                    <a:pt x="1" y="79"/>
                    <a:pt x="8" y="87"/>
                  </a:cubicBezTo>
                  <a:cubicBezTo>
                    <a:pt x="12" y="91"/>
                    <a:pt x="17" y="92"/>
                    <a:pt x="22" y="90"/>
                  </a:cubicBezTo>
                  <a:cubicBezTo>
                    <a:pt x="25" y="89"/>
                    <a:pt x="27" y="87"/>
                    <a:pt x="28" y="86"/>
                  </a:cubicBezTo>
                  <a:cubicBezTo>
                    <a:pt x="26" y="92"/>
                    <a:pt x="25" y="98"/>
                    <a:pt x="25" y="105"/>
                  </a:cubicBezTo>
                  <a:cubicBezTo>
                    <a:pt x="24" y="108"/>
                    <a:pt x="24" y="112"/>
                    <a:pt x="25" y="115"/>
                  </a:cubicBezTo>
                  <a:cubicBezTo>
                    <a:pt x="23" y="123"/>
                    <a:pt x="17" y="132"/>
                    <a:pt x="8" y="129"/>
                  </a:cubicBezTo>
                  <a:cubicBezTo>
                    <a:pt x="4" y="127"/>
                    <a:pt x="3" y="122"/>
                    <a:pt x="5" y="119"/>
                  </a:cubicBezTo>
                  <a:cubicBezTo>
                    <a:pt x="7" y="117"/>
                    <a:pt x="9" y="115"/>
                    <a:pt x="12" y="116"/>
                  </a:cubicBezTo>
                  <a:cubicBezTo>
                    <a:pt x="14" y="118"/>
                    <a:pt x="14" y="121"/>
                    <a:pt x="11" y="122"/>
                  </a:cubicBezTo>
                  <a:cubicBezTo>
                    <a:pt x="10" y="122"/>
                    <a:pt x="10" y="124"/>
                    <a:pt x="11" y="124"/>
                  </a:cubicBezTo>
                  <a:cubicBezTo>
                    <a:pt x="15" y="124"/>
                    <a:pt x="18" y="119"/>
                    <a:pt x="15" y="116"/>
                  </a:cubicBezTo>
                  <a:cubicBezTo>
                    <a:pt x="11" y="112"/>
                    <a:pt x="6" y="114"/>
                    <a:pt x="3" y="118"/>
                  </a:cubicBezTo>
                  <a:cubicBezTo>
                    <a:pt x="0" y="122"/>
                    <a:pt x="1" y="127"/>
                    <a:pt x="5" y="130"/>
                  </a:cubicBezTo>
                  <a:cubicBezTo>
                    <a:pt x="10" y="133"/>
                    <a:pt x="15" y="132"/>
                    <a:pt x="20" y="129"/>
                  </a:cubicBezTo>
                  <a:cubicBezTo>
                    <a:pt x="21" y="128"/>
                    <a:pt x="23" y="126"/>
                    <a:pt x="24" y="124"/>
                  </a:cubicBezTo>
                  <a:cubicBezTo>
                    <a:pt x="23" y="128"/>
                    <a:pt x="23" y="132"/>
                    <a:pt x="22" y="136"/>
                  </a:cubicBezTo>
                  <a:cubicBezTo>
                    <a:pt x="22" y="144"/>
                    <a:pt x="24" y="153"/>
                    <a:pt x="29" y="159"/>
                  </a:cubicBezTo>
                  <a:cubicBezTo>
                    <a:pt x="34" y="165"/>
                    <a:pt x="42" y="162"/>
                    <a:pt x="44" y="156"/>
                  </a:cubicBezTo>
                  <a:cubicBezTo>
                    <a:pt x="46" y="153"/>
                    <a:pt x="46" y="149"/>
                    <a:pt x="44" y="146"/>
                  </a:cubicBezTo>
                  <a:cubicBezTo>
                    <a:pt x="42" y="144"/>
                    <a:pt x="39" y="142"/>
                    <a:pt x="37" y="143"/>
                  </a:cubicBezTo>
                  <a:cubicBezTo>
                    <a:pt x="33" y="145"/>
                    <a:pt x="32" y="149"/>
                    <a:pt x="34" y="152"/>
                  </a:cubicBezTo>
                  <a:cubicBezTo>
                    <a:pt x="36" y="154"/>
                    <a:pt x="40" y="154"/>
                    <a:pt x="40" y="151"/>
                  </a:cubicBezTo>
                  <a:cubicBezTo>
                    <a:pt x="40" y="150"/>
                    <a:pt x="39" y="149"/>
                    <a:pt x="38" y="150"/>
                  </a:cubicBezTo>
                  <a:cubicBezTo>
                    <a:pt x="38" y="151"/>
                    <a:pt x="37" y="151"/>
                    <a:pt x="36" y="150"/>
                  </a:cubicBezTo>
                  <a:cubicBezTo>
                    <a:pt x="35" y="150"/>
                    <a:pt x="35" y="148"/>
                    <a:pt x="36" y="147"/>
                  </a:cubicBezTo>
                  <a:cubicBezTo>
                    <a:pt x="37" y="145"/>
                    <a:pt x="39" y="145"/>
                    <a:pt x="41" y="146"/>
                  </a:cubicBezTo>
                  <a:cubicBezTo>
                    <a:pt x="43" y="148"/>
                    <a:pt x="43" y="152"/>
                    <a:pt x="42" y="155"/>
                  </a:cubicBezTo>
                  <a:cubicBezTo>
                    <a:pt x="41" y="157"/>
                    <a:pt x="39" y="160"/>
                    <a:pt x="36" y="160"/>
                  </a:cubicBezTo>
                  <a:cubicBezTo>
                    <a:pt x="33" y="160"/>
                    <a:pt x="31" y="157"/>
                    <a:pt x="29" y="155"/>
                  </a:cubicBezTo>
                  <a:cubicBezTo>
                    <a:pt x="26" y="149"/>
                    <a:pt x="25" y="143"/>
                    <a:pt x="25" y="137"/>
                  </a:cubicBezTo>
                  <a:cubicBezTo>
                    <a:pt x="25" y="134"/>
                    <a:pt x="25" y="131"/>
                    <a:pt x="25" y="128"/>
                  </a:cubicBezTo>
                  <a:cubicBezTo>
                    <a:pt x="25" y="126"/>
                    <a:pt x="26" y="125"/>
                    <a:pt x="26" y="123"/>
                  </a:cubicBezTo>
                  <a:cubicBezTo>
                    <a:pt x="26" y="122"/>
                    <a:pt x="26" y="121"/>
                    <a:pt x="26" y="120"/>
                  </a:cubicBezTo>
                  <a:cubicBezTo>
                    <a:pt x="27" y="124"/>
                    <a:pt x="29" y="128"/>
                    <a:pt x="31" y="130"/>
                  </a:cubicBezTo>
                  <a:cubicBezTo>
                    <a:pt x="37" y="137"/>
                    <a:pt x="45" y="136"/>
                    <a:pt x="50" y="129"/>
                  </a:cubicBezTo>
                  <a:cubicBezTo>
                    <a:pt x="54" y="123"/>
                    <a:pt x="53" y="112"/>
                    <a:pt x="44" y="111"/>
                  </a:cubicBezTo>
                  <a:cubicBezTo>
                    <a:pt x="40" y="111"/>
                    <a:pt x="36" y="113"/>
                    <a:pt x="36" y="117"/>
                  </a:cubicBezTo>
                  <a:cubicBezTo>
                    <a:pt x="36" y="121"/>
                    <a:pt x="40" y="124"/>
                    <a:pt x="44" y="123"/>
                  </a:cubicBezTo>
                  <a:cubicBezTo>
                    <a:pt x="45" y="122"/>
                    <a:pt x="44" y="121"/>
                    <a:pt x="43" y="121"/>
                  </a:cubicBezTo>
                  <a:cubicBezTo>
                    <a:pt x="39" y="122"/>
                    <a:pt x="37" y="117"/>
                    <a:pt x="40" y="114"/>
                  </a:cubicBezTo>
                  <a:cubicBezTo>
                    <a:pt x="44" y="112"/>
                    <a:pt x="48" y="114"/>
                    <a:pt x="49" y="118"/>
                  </a:cubicBezTo>
                  <a:cubicBezTo>
                    <a:pt x="51" y="124"/>
                    <a:pt x="48" y="131"/>
                    <a:pt x="42" y="132"/>
                  </a:cubicBezTo>
                  <a:cubicBezTo>
                    <a:pt x="34" y="134"/>
                    <a:pt x="30" y="126"/>
                    <a:pt x="28" y="120"/>
                  </a:cubicBezTo>
                  <a:cubicBezTo>
                    <a:pt x="28" y="119"/>
                    <a:pt x="28" y="119"/>
                    <a:pt x="28" y="118"/>
                  </a:cubicBezTo>
                  <a:cubicBezTo>
                    <a:pt x="28" y="118"/>
                    <a:pt x="28" y="117"/>
                    <a:pt x="27" y="117"/>
                  </a:cubicBezTo>
                  <a:cubicBezTo>
                    <a:pt x="27" y="116"/>
                    <a:pt x="27" y="115"/>
                    <a:pt x="27" y="114"/>
                  </a:cubicBezTo>
                  <a:cubicBezTo>
                    <a:pt x="27" y="113"/>
                    <a:pt x="27" y="113"/>
                    <a:pt x="27" y="112"/>
                  </a:cubicBezTo>
                  <a:cubicBezTo>
                    <a:pt x="27" y="112"/>
                    <a:pt x="27" y="112"/>
                    <a:pt x="27" y="111"/>
                  </a:cubicBezTo>
                  <a:cubicBezTo>
                    <a:pt x="26" y="107"/>
                    <a:pt x="27" y="103"/>
                    <a:pt x="27" y="99"/>
                  </a:cubicBezTo>
                  <a:cubicBezTo>
                    <a:pt x="28" y="91"/>
                    <a:pt x="32" y="84"/>
                    <a:pt x="34" y="76"/>
                  </a:cubicBezTo>
                  <a:cubicBezTo>
                    <a:pt x="34" y="75"/>
                    <a:pt x="34" y="75"/>
                    <a:pt x="34" y="75"/>
                  </a:cubicBezTo>
                  <a:cubicBezTo>
                    <a:pt x="35" y="70"/>
                    <a:pt x="35" y="65"/>
                    <a:pt x="34" y="60"/>
                  </a:cubicBezTo>
                  <a:cubicBezTo>
                    <a:pt x="33" y="57"/>
                    <a:pt x="33" y="55"/>
                    <a:pt x="32" y="52"/>
                  </a:cubicBezTo>
                  <a:cubicBezTo>
                    <a:pt x="35" y="57"/>
                    <a:pt x="42" y="59"/>
                    <a:pt x="48" y="58"/>
                  </a:cubicBezTo>
                  <a:cubicBezTo>
                    <a:pt x="50" y="57"/>
                    <a:pt x="52" y="57"/>
                    <a:pt x="54" y="56"/>
                  </a:cubicBezTo>
                  <a:cubicBezTo>
                    <a:pt x="57" y="55"/>
                    <a:pt x="60" y="56"/>
                    <a:pt x="63" y="57"/>
                  </a:cubicBezTo>
                  <a:cubicBezTo>
                    <a:pt x="66" y="60"/>
                    <a:pt x="67" y="63"/>
                    <a:pt x="64" y="66"/>
                  </a:cubicBezTo>
                  <a:cubicBezTo>
                    <a:pt x="61" y="68"/>
                    <a:pt x="57" y="70"/>
                    <a:pt x="55" y="67"/>
                  </a:cubicBezTo>
                  <a:cubicBezTo>
                    <a:pt x="52" y="65"/>
                    <a:pt x="54" y="60"/>
                    <a:pt x="58" y="62"/>
                  </a:cubicBezTo>
                  <a:cubicBezTo>
                    <a:pt x="59" y="63"/>
                    <a:pt x="60" y="61"/>
                    <a:pt x="59" y="60"/>
                  </a:cubicBezTo>
                  <a:cubicBezTo>
                    <a:pt x="56" y="58"/>
                    <a:pt x="51" y="61"/>
                    <a:pt x="51" y="64"/>
                  </a:cubicBezTo>
                  <a:cubicBezTo>
                    <a:pt x="51" y="70"/>
                    <a:pt x="57" y="72"/>
                    <a:pt x="62" y="70"/>
                  </a:cubicBezTo>
                  <a:cubicBezTo>
                    <a:pt x="66" y="68"/>
                    <a:pt x="70" y="63"/>
                    <a:pt x="67" y="58"/>
                  </a:cubicBezTo>
                  <a:cubicBezTo>
                    <a:pt x="65" y="55"/>
                    <a:pt x="61" y="54"/>
                    <a:pt x="57" y="54"/>
                  </a:cubicBezTo>
                  <a:cubicBezTo>
                    <a:pt x="61" y="51"/>
                    <a:pt x="65" y="46"/>
                    <a:pt x="65" y="41"/>
                  </a:cubicBezTo>
                  <a:cubicBezTo>
                    <a:pt x="66" y="33"/>
                    <a:pt x="61" y="26"/>
                    <a:pt x="54" y="23"/>
                  </a:cubicBezTo>
                  <a:cubicBezTo>
                    <a:pt x="50" y="22"/>
                    <a:pt x="46" y="21"/>
                    <a:pt x="43" y="24"/>
                  </a:cubicBezTo>
                  <a:cubicBezTo>
                    <a:pt x="40" y="27"/>
                    <a:pt x="39" y="31"/>
                    <a:pt x="39" y="35"/>
                  </a:cubicBezTo>
                  <a:cubicBezTo>
                    <a:pt x="40" y="38"/>
                    <a:pt x="43" y="42"/>
                    <a:pt x="47" y="42"/>
                  </a:cubicBezTo>
                  <a:cubicBezTo>
                    <a:pt x="51" y="43"/>
                    <a:pt x="55" y="40"/>
                    <a:pt x="53" y="36"/>
                  </a:cubicBezTo>
                  <a:cubicBezTo>
                    <a:pt x="52" y="35"/>
                    <a:pt x="51" y="36"/>
                    <a:pt x="51" y="37"/>
                  </a:cubicBezTo>
                  <a:cubicBezTo>
                    <a:pt x="52" y="41"/>
                    <a:pt x="47" y="40"/>
                    <a:pt x="45" y="39"/>
                  </a:cubicBezTo>
                  <a:cubicBezTo>
                    <a:pt x="44" y="39"/>
                    <a:pt x="43" y="37"/>
                    <a:pt x="42" y="35"/>
                  </a:cubicBezTo>
                  <a:cubicBezTo>
                    <a:pt x="41" y="32"/>
                    <a:pt x="43" y="26"/>
                    <a:pt x="46" y="25"/>
                  </a:cubicBezTo>
                  <a:cubicBezTo>
                    <a:pt x="50" y="23"/>
                    <a:pt x="55" y="26"/>
                    <a:pt x="57" y="28"/>
                  </a:cubicBezTo>
                  <a:cubicBezTo>
                    <a:pt x="60" y="30"/>
                    <a:pt x="62" y="33"/>
                    <a:pt x="63" y="37"/>
                  </a:cubicBezTo>
                  <a:cubicBezTo>
                    <a:pt x="64" y="45"/>
                    <a:pt x="58" y="52"/>
                    <a:pt x="50" y="55"/>
                  </a:cubicBezTo>
                  <a:cubicBezTo>
                    <a:pt x="43" y="57"/>
                    <a:pt x="34" y="55"/>
                    <a:pt x="31" y="47"/>
                  </a:cubicBezTo>
                  <a:cubicBezTo>
                    <a:pt x="31" y="47"/>
                    <a:pt x="31" y="47"/>
                    <a:pt x="31" y="47"/>
                  </a:cubicBezTo>
                  <a:cubicBezTo>
                    <a:pt x="30" y="45"/>
                    <a:pt x="30" y="43"/>
                    <a:pt x="29" y="41"/>
                  </a:cubicBezTo>
                  <a:cubicBezTo>
                    <a:pt x="24" y="26"/>
                    <a:pt x="17" y="12"/>
                    <a:pt x="7" y="1"/>
                  </a:cubicBezTo>
                  <a:cubicBezTo>
                    <a:pt x="7" y="0"/>
                    <a:pt x="6" y="1"/>
                    <a:pt x="6" y="1"/>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5"/>
            <p:cNvSpPr/>
            <p:nvPr/>
          </p:nvSpPr>
          <p:spPr bwMode="auto">
            <a:xfrm>
              <a:off x="1791" y="5079"/>
              <a:ext cx="431" cy="739"/>
            </a:xfrm>
            <a:custGeom>
              <a:avLst/>
              <a:gdLst>
                <a:gd name="T0" fmla="*/ 54 w 85"/>
                <a:gd name="T1" fmla="*/ 145 h 146"/>
                <a:gd name="T2" fmla="*/ 56 w 85"/>
                <a:gd name="T3" fmla="*/ 140 h 146"/>
                <a:gd name="T4" fmla="*/ 51 w 85"/>
                <a:gd name="T5" fmla="*/ 139 h 146"/>
                <a:gd name="T6" fmla="*/ 58 w 85"/>
                <a:gd name="T7" fmla="*/ 141 h 146"/>
                <a:gd name="T8" fmla="*/ 53 w 85"/>
                <a:gd name="T9" fmla="*/ 128 h 146"/>
                <a:gd name="T10" fmla="*/ 52 w 85"/>
                <a:gd name="T11" fmla="*/ 128 h 146"/>
                <a:gd name="T12" fmla="*/ 42 w 85"/>
                <a:gd name="T13" fmla="*/ 97 h 146"/>
                <a:gd name="T14" fmla="*/ 25 w 85"/>
                <a:gd name="T15" fmla="*/ 107 h 146"/>
                <a:gd name="T16" fmla="*/ 11 w 85"/>
                <a:gd name="T17" fmla="*/ 92 h 146"/>
                <a:gd name="T18" fmla="*/ 19 w 85"/>
                <a:gd name="T19" fmla="*/ 98 h 146"/>
                <a:gd name="T20" fmla="*/ 21 w 85"/>
                <a:gd name="T21" fmla="*/ 92 h 146"/>
                <a:gd name="T22" fmla="*/ 14 w 85"/>
                <a:gd name="T23" fmla="*/ 102 h 146"/>
                <a:gd name="T24" fmla="*/ 37 w 85"/>
                <a:gd name="T25" fmla="*/ 96 h 146"/>
                <a:gd name="T26" fmla="*/ 46 w 85"/>
                <a:gd name="T27" fmla="*/ 81 h 146"/>
                <a:gd name="T28" fmla="*/ 47 w 85"/>
                <a:gd name="T29" fmla="*/ 35 h 146"/>
                <a:gd name="T30" fmla="*/ 3 w 85"/>
                <a:gd name="T31" fmla="*/ 67 h 146"/>
                <a:gd name="T32" fmla="*/ 26 w 85"/>
                <a:gd name="T33" fmla="*/ 49 h 146"/>
                <a:gd name="T34" fmla="*/ 15 w 85"/>
                <a:gd name="T35" fmla="*/ 60 h 146"/>
                <a:gd name="T36" fmla="*/ 21 w 85"/>
                <a:gd name="T37" fmla="*/ 66 h 146"/>
                <a:gd name="T38" fmla="*/ 19 w 85"/>
                <a:gd name="T39" fmla="*/ 49 h 146"/>
                <a:gd name="T40" fmla="*/ 23 w 85"/>
                <a:gd name="T41" fmla="*/ 78 h 146"/>
                <a:gd name="T42" fmla="*/ 45 w 85"/>
                <a:gd name="T43" fmla="*/ 34 h 146"/>
                <a:gd name="T44" fmla="*/ 20 w 85"/>
                <a:gd name="T45" fmla="*/ 0 h 146"/>
                <a:gd name="T46" fmla="*/ 45 w 85"/>
                <a:gd name="T47" fmla="*/ 29 h 146"/>
                <a:gd name="T48" fmla="*/ 45 w 85"/>
                <a:gd name="T49" fmla="*/ 87 h 146"/>
                <a:gd name="T50" fmla="*/ 44 w 85"/>
                <a:gd name="T51" fmla="*/ 107 h 146"/>
                <a:gd name="T52" fmla="*/ 79 w 85"/>
                <a:gd name="T53" fmla="*/ 123 h 146"/>
                <a:gd name="T54" fmla="*/ 77 w 85"/>
                <a:gd name="T55" fmla="*/ 98 h 146"/>
                <a:gd name="T56" fmla="*/ 74 w 85"/>
                <a:gd name="T57" fmla="*/ 110 h 146"/>
                <a:gd name="T58" fmla="*/ 64 w 85"/>
                <a:gd name="T59" fmla="*/ 110 h 146"/>
                <a:gd name="T60" fmla="*/ 78 w 85"/>
                <a:gd name="T61" fmla="*/ 96 h 146"/>
                <a:gd name="T62" fmla="*/ 66 w 85"/>
                <a:gd name="T63" fmla="*/ 133 h 146"/>
                <a:gd name="T64" fmla="*/ 60 w 85"/>
                <a:gd name="T65" fmla="*/ 13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46">
                  <a:moveTo>
                    <a:pt x="60" y="137"/>
                  </a:moveTo>
                  <a:cubicBezTo>
                    <a:pt x="61" y="141"/>
                    <a:pt x="58" y="146"/>
                    <a:pt x="54" y="145"/>
                  </a:cubicBezTo>
                  <a:cubicBezTo>
                    <a:pt x="50" y="145"/>
                    <a:pt x="48" y="141"/>
                    <a:pt x="50" y="138"/>
                  </a:cubicBezTo>
                  <a:cubicBezTo>
                    <a:pt x="51" y="136"/>
                    <a:pt x="57" y="137"/>
                    <a:pt x="56" y="140"/>
                  </a:cubicBezTo>
                  <a:cubicBezTo>
                    <a:pt x="56" y="141"/>
                    <a:pt x="55" y="141"/>
                    <a:pt x="55" y="140"/>
                  </a:cubicBezTo>
                  <a:cubicBezTo>
                    <a:pt x="54" y="139"/>
                    <a:pt x="53" y="138"/>
                    <a:pt x="51" y="139"/>
                  </a:cubicBezTo>
                  <a:cubicBezTo>
                    <a:pt x="51" y="140"/>
                    <a:pt x="51" y="141"/>
                    <a:pt x="51" y="142"/>
                  </a:cubicBezTo>
                  <a:cubicBezTo>
                    <a:pt x="53" y="145"/>
                    <a:pt x="57" y="143"/>
                    <a:pt x="58" y="141"/>
                  </a:cubicBezTo>
                  <a:cubicBezTo>
                    <a:pt x="60" y="137"/>
                    <a:pt x="58" y="133"/>
                    <a:pt x="55" y="130"/>
                  </a:cubicBezTo>
                  <a:cubicBezTo>
                    <a:pt x="54" y="130"/>
                    <a:pt x="54" y="129"/>
                    <a:pt x="53" y="128"/>
                  </a:cubicBezTo>
                  <a:cubicBezTo>
                    <a:pt x="53" y="128"/>
                    <a:pt x="53" y="128"/>
                    <a:pt x="53" y="128"/>
                  </a:cubicBezTo>
                  <a:cubicBezTo>
                    <a:pt x="52" y="128"/>
                    <a:pt x="52" y="128"/>
                    <a:pt x="52" y="128"/>
                  </a:cubicBezTo>
                  <a:cubicBezTo>
                    <a:pt x="49" y="125"/>
                    <a:pt x="46" y="121"/>
                    <a:pt x="44" y="117"/>
                  </a:cubicBezTo>
                  <a:cubicBezTo>
                    <a:pt x="42" y="111"/>
                    <a:pt x="42" y="103"/>
                    <a:pt x="42" y="97"/>
                  </a:cubicBezTo>
                  <a:cubicBezTo>
                    <a:pt x="43" y="95"/>
                    <a:pt x="43" y="93"/>
                    <a:pt x="43" y="91"/>
                  </a:cubicBezTo>
                  <a:cubicBezTo>
                    <a:pt x="39" y="98"/>
                    <a:pt x="33" y="105"/>
                    <a:pt x="25" y="107"/>
                  </a:cubicBezTo>
                  <a:cubicBezTo>
                    <a:pt x="21" y="107"/>
                    <a:pt x="16" y="107"/>
                    <a:pt x="13" y="104"/>
                  </a:cubicBezTo>
                  <a:cubicBezTo>
                    <a:pt x="11" y="101"/>
                    <a:pt x="9" y="96"/>
                    <a:pt x="11" y="92"/>
                  </a:cubicBezTo>
                  <a:cubicBezTo>
                    <a:pt x="13" y="89"/>
                    <a:pt x="18" y="87"/>
                    <a:pt x="21" y="90"/>
                  </a:cubicBezTo>
                  <a:cubicBezTo>
                    <a:pt x="24" y="93"/>
                    <a:pt x="23" y="98"/>
                    <a:pt x="19" y="98"/>
                  </a:cubicBezTo>
                  <a:cubicBezTo>
                    <a:pt x="18" y="98"/>
                    <a:pt x="18" y="97"/>
                    <a:pt x="19" y="97"/>
                  </a:cubicBezTo>
                  <a:cubicBezTo>
                    <a:pt x="21" y="96"/>
                    <a:pt x="21" y="94"/>
                    <a:pt x="21" y="92"/>
                  </a:cubicBezTo>
                  <a:cubicBezTo>
                    <a:pt x="20" y="90"/>
                    <a:pt x="17" y="90"/>
                    <a:pt x="15" y="91"/>
                  </a:cubicBezTo>
                  <a:cubicBezTo>
                    <a:pt x="11" y="94"/>
                    <a:pt x="12" y="99"/>
                    <a:pt x="14" y="102"/>
                  </a:cubicBezTo>
                  <a:cubicBezTo>
                    <a:pt x="17" y="105"/>
                    <a:pt x="22" y="105"/>
                    <a:pt x="26" y="104"/>
                  </a:cubicBezTo>
                  <a:cubicBezTo>
                    <a:pt x="30" y="103"/>
                    <a:pt x="34" y="100"/>
                    <a:pt x="37" y="96"/>
                  </a:cubicBezTo>
                  <a:cubicBezTo>
                    <a:pt x="40" y="93"/>
                    <a:pt x="42" y="89"/>
                    <a:pt x="44" y="85"/>
                  </a:cubicBezTo>
                  <a:cubicBezTo>
                    <a:pt x="44" y="84"/>
                    <a:pt x="45" y="82"/>
                    <a:pt x="46" y="81"/>
                  </a:cubicBezTo>
                  <a:cubicBezTo>
                    <a:pt x="49" y="73"/>
                    <a:pt x="51" y="63"/>
                    <a:pt x="51" y="54"/>
                  </a:cubicBezTo>
                  <a:cubicBezTo>
                    <a:pt x="50" y="48"/>
                    <a:pt x="49" y="41"/>
                    <a:pt x="47" y="35"/>
                  </a:cubicBezTo>
                  <a:cubicBezTo>
                    <a:pt x="50" y="49"/>
                    <a:pt x="46" y="67"/>
                    <a:pt x="34" y="76"/>
                  </a:cubicBezTo>
                  <a:cubicBezTo>
                    <a:pt x="24" y="83"/>
                    <a:pt x="6" y="81"/>
                    <a:pt x="3" y="67"/>
                  </a:cubicBezTo>
                  <a:cubicBezTo>
                    <a:pt x="2" y="61"/>
                    <a:pt x="4" y="55"/>
                    <a:pt x="8" y="51"/>
                  </a:cubicBezTo>
                  <a:cubicBezTo>
                    <a:pt x="13" y="46"/>
                    <a:pt x="21" y="45"/>
                    <a:pt x="26" y="49"/>
                  </a:cubicBezTo>
                  <a:cubicBezTo>
                    <a:pt x="32" y="53"/>
                    <a:pt x="33" y="62"/>
                    <a:pt x="27" y="67"/>
                  </a:cubicBezTo>
                  <a:cubicBezTo>
                    <a:pt x="22" y="71"/>
                    <a:pt x="13" y="67"/>
                    <a:pt x="15" y="60"/>
                  </a:cubicBezTo>
                  <a:cubicBezTo>
                    <a:pt x="15" y="59"/>
                    <a:pt x="16" y="59"/>
                    <a:pt x="16" y="60"/>
                  </a:cubicBezTo>
                  <a:cubicBezTo>
                    <a:pt x="16" y="63"/>
                    <a:pt x="18" y="65"/>
                    <a:pt x="21" y="66"/>
                  </a:cubicBezTo>
                  <a:cubicBezTo>
                    <a:pt x="24" y="67"/>
                    <a:pt x="27" y="65"/>
                    <a:pt x="28" y="62"/>
                  </a:cubicBezTo>
                  <a:cubicBezTo>
                    <a:pt x="31" y="56"/>
                    <a:pt x="25" y="50"/>
                    <a:pt x="19" y="49"/>
                  </a:cubicBezTo>
                  <a:cubicBezTo>
                    <a:pt x="7" y="48"/>
                    <a:pt x="0" y="64"/>
                    <a:pt x="8" y="73"/>
                  </a:cubicBezTo>
                  <a:cubicBezTo>
                    <a:pt x="12" y="77"/>
                    <a:pt x="18" y="78"/>
                    <a:pt x="23" y="78"/>
                  </a:cubicBezTo>
                  <a:cubicBezTo>
                    <a:pt x="29" y="77"/>
                    <a:pt x="34" y="74"/>
                    <a:pt x="38" y="69"/>
                  </a:cubicBezTo>
                  <a:cubicBezTo>
                    <a:pt x="45" y="59"/>
                    <a:pt x="47" y="46"/>
                    <a:pt x="45" y="34"/>
                  </a:cubicBezTo>
                  <a:cubicBezTo>
                    <a:pt x="42" y="19"/>
                    <a:pt x="32" y="8"/>
                    <a:pt x="20" y="1"/>
                  </a:cubicBezTo>
                  <a:cubicBezTo>
                    <a:pt x="19" y="1"/>
                    <a:pt x="19" y="0"/>
                    <a:pt x="20" y="0"/>
                  </a:cubicBezTo>
                  <a:cubicBezTo>
                    <a:pt x="32" y="5"/>
                    <a:pt x="41" y="16"/>
                    <a:pt x="45" y="29"/>
                  </a:cubicBezTo>
                  <a:cubicBezTo>
                    <a:pt x="45" y="29"/>
                    <a:pt x="45" y="29"/>
                    <a:pt x="45" y="29"/>
                  </a:cubicBezTo>
                  <a:cubicBezTo>
                    <a:pt x="55" y="46"/>
                    <a:pt x="55" y="67"/>
                    <a:pt x="46" y="85"/>
                  </a:cubicBezTo>
                  <a:cubicBezTo>
                    <a:pt x="46" y="86"/>
                    <a:pt x="45" y="87"/>
                    <a:pt x="45" y="87"/>
                  </a:cubicBezTo>
                  <a:cubicBezTo>
                    <a:pt x="45" y="89"/>
                    <a:pt x="45" y="91"/>
                    <a:pt x="44" y="93"/>
                  </a:cubicBezTo>
                  <a:cubicBezTo>
                    <a:pt x="44" y="98"/>
                    <a:pt x="44" y="103"/>
                    <a:pt x="44" y="107"/>
                  </a:cubicBezTo>
                  <a:cubicBezTo>
                    <a:pt x="45" y="116"/>
                    <a:pt x="49" y="124"/>
                    <a:pt x="56" y="128"/>
                  </a:cubicBezTo>
                  <a:cubicBezTo>
                    <a:pt x="64" y="133"/>
                    <a:pt x="74" y="131"/>
                    <a:pt x="79" y="123"/>
                  </a:cubicBezTo>
                  <a:cubicBezTo>
                    <a:pt x="81" y="119"/>
                    <a:pt x="82" y="115"/>
                    <a:pt x="82" y="111"/>
                  </a:cubicBezTo>
                  <a:cubicBezTo>
                    <a:pt x="82" y="106"/>
                    <a:pt x="81" y="101"/>
                    <a:pt x="77" y="98"/>
                  </a:cubicBezTo>
                  <a:cubicBezTo>
                    <a:pt x="72" y="95"/>
                    <a:pt x="66" y="98"/>
                    <a:pt x="65" y="103"/>
                  </a:cubicBezTo>
                  <a:cubicBezTo>
                    <a:pt x="63" y="108"/>
                    <a:pt x="69" y="113"/>
                    <a:pt x="74" y="110"/>
                  </a:cubicBezTo>
                  <a:cubicBezTo>
                    <a:pt x="75" y="109"/>
                    <a:pt x="76" y="110"/>
                    <a:pt x="75" y="111"/>
                  </a:cubicBezTo>
                  <a:cubicBezTo>
                    <a:pt x="72" y="114"/>
                    <a:pt x="67" y="113"/>
                    <a:pt x="64" y="110"/>
                  </a:cubicBezTo>
                  <a:cubicBezTo>
                    <a:pt x="61" y="106"/>
                    <a:pt x="62" y="101"/>
                    <a:pt x="65" y="98"/>
                  </a:cubicBezTo>
                  <a:cubicBezTo>
                    <a:pt x="69" y="94"/>
                    <a:pt x="74" y="94"/>
                    <a:pt x="78" y="96"/>
                  </a:cubicBezTo>
                  <a:cubicBezTo>
                    <a:pt x="83" y="99"/>
                    <a:pt x="84" y="105"/>
                    <a:pt x="85" y="110"/>
                  </a:cubicBezTo>
                  <a:cubicBezTo>
                    <a:pt x="85" y="121"/>
                    <a:pt x="78" y="132"/>
                    <a:pt x="66" y="133"/>
                  </a:cubicBezTo>
                  <a:cubicBezTo>
                    <a:pt x="64" y="133"/>
                    <a:pt x="61" y="133"/>
                    <a:pt x="59" y="132"/>
                  </a:cubicBezTo>
                  <a:cubicBezTo>
                    <a:pt x="60" y="133"/>
                    <a:pt x="60" y="135"/>
                    <a:pt x="60" y="137"/>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6"/>
            <p:cNvSpPr/>
            <p:nvPr/>
          </p:nvSpPr>
          <p:spPr bwMode="auto">
            <a:xfrm>
              <a:off x="2794" y="3516"/>
              <a:ext cx="526" cy="375"/>
            </a:xfrm>
            <a:custGeom>
              <a:avLst/>
              <a:gdLst>
                <a:gd name="T0" fmla="*/ 56 w 104"/>
                <a:gd name="T1" fmla="*/ 37 h 74"/>
                <a:gd name="T2" fmla="*/ 69 w 104"/>
                <a:gd name="T3" fmla="*/ 19 h 74"/>
                <a:gd name="T4" fmla="*/ 92 w 104"/>
                <a:gd name="T5" fmla="*/ 23 h 74"/>
                <a:gd name="T6" fmla="*/ 91 w 104"/>
                <a:gd name="T7" fmla="*/ 24 h 74"/>
                <a:gd name="T8" fmla="*/ 72 w 104"/>
                <a:gd name="T9" fmla="*/ 35 h 74"/>
                <a:gd name="T10" fmla="*/ 61 w 104"/>
                <a:gd name="T11" fmla="*/ 39 h 74"/>
                <a:gd name="T12" fmla="*/ 72 w 104"/>
                <a:gd name="T13" fmla="*/ 43 h 74"/>
                <a:gd name="T14" fmla="*/ 91 w 104"/>
                <a:gd name="T15" fmla="*/ 43 h 74"/>
                <a:gd name="T16" fmla="*/ 104 w 104"/>
                <a:gd name="T17" fmla="*/ 66 h 74"/>
                <a:gd name="T18" fmla="*/ 102 w 104"/>
                <a:gd name="T19" fmla="*/ 67 h 74"/>
                <a:gd name="T20" fmla="*/ 83 w 104"/>
                <a:gd name="T21" fmla="*/ 59 h 74"/>
                <a:gd name="T22" fmla="*/ 74 w 104"/>
                <a:gd name="T23" fmla="*/ 45 h 74"/>
                <a:gd name="T24" fmla="*/ 61 w 104"/>
                <a:gd name="T25" fmla="*/ 41 h 74"/>
                <a:gd name="T26" fmla="*/ 71 w 104"/>
                <a:gd name="T27" fmla="*/ 52 h 74"/>
                <a:gd name="T28" fmla="*/ 77 w 104"/>
                <a:gd name="T29" fmla="*/ 72 h 74"/>
                <a:gd name="T30" fmla="*/ 75 w 104"/>
                <a:gd name="T31" fmla="*/ 73 h 74"/>
                <a:gd name="T32" fmla="*/ 64 w 104"/>
                <a:gd name="T33" fmla="*/ 68 h 74"/>
                <a:gd name="T34" fmla="*/ 57 w 104"/>
                <a:gd name="T35" fmla="*/ 60 h 74"/>
                <a:gd name="T36" fmla="*/ 55 w 104"/>
                <a:gd name="T37" fmla="*/ 40 h 74"/>
                <a:gd name="T38" fmla="*/ 55 w 104"/>
                <a:gd name="T39" fmla="*/ 39 h 74"/>
                <a:gd name="T40" fmla="*/ 38 w 104"/>
                <a:gd name="T41" fmla="*/ 33 h 74"/>
                <a:gd name="T42" fmla="*/ 45 w 104"/>
                <a:gd name="T43" fmla="*/ 65 h 74"/>
                <a:gd name="T44" fmla="*/ 43 w 104"/>
                <a:gd name="T45" fmla="*/ 64 h 74"/>
                <a:gd name="T46" fmla="*/ 37 w 104"/>
                <a:gd name="T47" fmla="*/ 54 h 74"/>
                <a:gd name="T48" fmla="*/ 31 w 104"/>
                <a:gd name="T49" fmla="*/ 45 h 74"/>
                <a:gd name="T50" fmla="*/ 32 w 104"/>
                <a:gd name="T51" fmla="*/ 30 h 74"/>
                <a:gd name="T52" fmla="*/ 31 w 104"/>
                <a:gd name="T53" fmla="*/ 30 h 74"/>
                <a:gd name="T54" fmla="*/ 1 w 104"/>
                <a:gd name="T55" fmla="*/ 14 h 74"/>
                <a:gd name="T56" fmla="*/ 1 w 104"/>
                <a:gd name="T57" fmla="*/ 13 h 74"/>
                <a:gd name="T58" fmla="*/ 31 w 104"/>
                <a:gd name="T59" fmla="*/ 28 h 74"/>
                <a:gd name="T60" fmla="*/ 40 w 104"/>
                <a:gd name="T61" fmla="*/ 10 h 74"/>
                <a:gd name="T62" fmla="*/ 65 w 104"/>
                <a:gd name="T63" fmla="*/ 4 h 74"/>
                <a:gd name="T64" fmla="*/ 65 w 104"/>
                <a:gd name="T65" fmla="*/ 6 h 74"/>
                <a:gd name="T66" fmla="*/ 51 w 104"/>
                <a:gd name="T67" fmla="*/ 23 h 74"/>
                <a:gd name="T68" fmla="*/ 36 w 104"/>
                <a:gd name="T69" fmla="*/ 30 h 74"/>
                <a:gd name="T70" fmla="*/ 38 w 104"/>
                <a:gd name="T71" fmla="*/ 31 h 74"/>
                <a:gd name="T72" fmla="*/ 56 w 104"/>
                <a:gd name="T73"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4" h="74">
                  <a:moveTo>
                    <a:pt x="56" y="37"/>
                  </a:moveTo>
                  <a:cubicBezTo>
                    <a:pt x="57" y="29"/>
                    <a:pt x="62" y="22"/>
                    <a:pt x="69" y="19"/>
                  </a:cubicBezTo>
                  <a:cubicBezTo>
                    <a:pt x="77" y="15"/>
                    <a:pt x="87" y="15"/>
                    <a:pt x="92" y="23"/>
                  </a:cubicBezTo>
                  <a:cubicBezTo>
                    <a:pt x="92" y="23"/>
                    <a:pt x="91" y="24"/>
                    <a:pt x="91" y="24"/>
                  </a:cubicBezTo>
                  <a:cubicBezTo>
                    <a:pt x="82" y="23"/>
                    <a:pt x="78" y="31"/>
                    <a:pt x="72" y="35"/>
                  </a:cubicBezTo>
                  <a:cubicBezTo>
                    <a:pt x="69" y="38"/>
                    <a:pt x="65" y="39"/>
                    <a:pt x="61" y="39"/>
                  </a:cubicBezTo>
                  <a:cubicBezTo>
                    <a:pt x="65" y="40"/>
                    <a:pt x="69" y="41"/>
                    <a:pt x="72" y="43"/>
                  </a:cubicBezTo>
                  <a:cubicBezTo>
                    <a:pt x="78" y="37"/>
                    <a:pt x="85" y="39"/>
                    <a:pt x="91" y="43"/>
                  </a:cubicBezTo>
                  <a:cubicBezTo>
                    <a:pt x="97" y="49"/>
                    <a:pt x="101" y="57"/>
                    <a:pt x="104" y="66"/>
                  </a:cubicBezTo>
                  <a:cubicBezTo>
                    <a:pt x="104" y="67"/>
                    <a:pt x="102" y="67"/>
                    <a:pt x="102" y="67"/>
                  </a:cubicBezTo>
                  <a:cubicBezTo>
                    <a:pt x="97" y="61"/>
                    <a:pt x="89" y="62"/>
                    <a:pt x="83" y="59"/>
                  </a:cubicBezTo>
                  <a:cubicBezTo>
                    <a:pt x="78" y="56"/>
                    <a:pt x="75" y="51"/>
                    <a:pt x="74" y="45"/>
                  </a:cubicBezTo>
                  <a:cubicBezTo>
                    <a:pt x="70" y="44"/>
                    <a:pt x="65" y="43"/>
                    <a:pt x="61" y="41"/>
                  </a:cubicBezTo>
                  <a:cubicBezTo>
                    <a:pt x="65" y="44"/>
                    <a:pt x="69" y="48"/>
                    <a:pt x="71" y="52"/>
                  </a:cubicBezTo>
                  <a:cubicBezTo>
                    <a:pt x="74" y="58"/>
                    <a:pt x="74" y="65"/>
                    <a:pt x="77" y="72"/>
                  </a:cubicBezTo>
                  <a:cubicBezTo>
                    <a:pt x="77" y="73"/>
                    <a:pt x="76" y="74"/>
                    <a:pt x="75" y="73"/>
                  </a:cubicBezTo>
                  <a:cubicBezTo>
                    <a:pt x="72" y="70"/>
                    <a:pt x="68" y="70"/>
                    <a:pt x="64" y="68"/>
                  </a:cubicBezTo>
                  <a:cubicBezTo>
                    <a:pt x="61" y="66"/>
                    <a:pt x="59" y="63"/>
                    <a:pt x="57" y="60"/>
                  </a:cubicBezTo>
                  <a:cubicBezTo>
                    <a:pt x="54" y="54"/>
                    <a:pt x="54" y="47"/>
                    <a:pt x="55" y="40"/>
                  </a:cubicBezTo>
                  <a:cubicBezTo>
                    <a:pt x="55" y="40"/>
                    <a:pt x="55" y="40"/>
                    <a:pt x="55" y="39"/>
                  </a:cubicBezTo>
                  <a:cubicBezTo>
                    <a:pt x="49" y="37"/>
                    <a:pt x="44" y="35"/>
                    <a:pt x="38" y="33"/>
                  </a:cubicBezTo>
                  <a:cubicBezTo>
                    <a:pt x="47" y="41"/>
                    <a:pt x="52" y="54"/>
                    <a:pt x="45" y="65"/>
                  </a:cubicBezTo>
                  <a:cubicBezTo>
                    <a:pt x="45" y="66"/>
                    <a:pt x="43" y="65"/>
                    <a:pt x="43" y="64"/>
                  </a:cubicBezTo>
                  <a:cubicBezTo>
                    <a:pt x="43" y="61"/>
                    <a:pt x="39" y="57"/>
                    <a:pt x="37" y="54"/>
                  </a:cubicBezTo>
                  <a:cubicBezTo>
                    <a:pt x="35" y="52"/>
                    <a:pt x="33" y="49"/>
                    <a:pt x="31" y="45"/>
                  </a:cubicBezTo>
                  <a:cubicBezTo>
                    <a:pt x="29" y="41"/>
                    <a:pt x="29" y="35"/>
                    <a:pt x="32" y="30"/>
                  </a:cubicBezTo>
                  <a:cubicBezTo>
                    <a:pt x="32" y="30"/>
                    <a:pt x="31" y="30"/>
                    <a:pt x="31" y="30"/>
                  </a:cubicBezTo>
                  <a:cubicBezTo>
                    <a:pt x="21" y="26"/>
                    <a:pt x="11" y="20"/>
                    <a:pt x="1" y="14"/>
                  </a:cubicBezTo>
                  <a:cubicBezTo>
                    <a:pt x="0" y="14"/>
                    <a:pt x="1" y="13"/>
                    <a:pt x="1" y="13"/>
                  </a:cubicBezTo>
                  <a:cubicBezTo>
                    <a:pt x="11" y="18"/>
                    <a:pt x="21" y="23"/>
                    <a:pt x="31" y="28"/>
                  </a:cubicBezTo>
                  <a:cubicBezTo>
                    <a:pt x="29" y="21"/>
                    <a:pt x="35" y="13"/>
                    <a:pt x="40" y="10"/>
                  </a:cubicBezTo>
                  <a:cubicBezTo>
                    <a:pt x="46" y="5"/>
                    <a:pt x="57" y="0"/>
                    <a:pt x="65" y="4"/>
                  </a:cubicBezTo>
                  <a:cubicBezTo>
                    <a:pt x="66" y="4"/>
                    <a:pt x="66" y="5"/>
                    <a:pt x="65" y="6"/>
                  </a:cubicBezTo>
                  <a:cubicBezTo>
                    <a:pt x="59" y="11"/>
                    <a:pt x="57" y="18"/>
                    <a:pt x="51" y="23"/>
                  </a:cubicBezTo>
                  <a:cubicBezTo>
                    <a:pt x="47" y="27"/>
                    <a:pt x="41" y="30"/>
                    <a:pt x="36" y="30"/>
                  </a:cubicBezTo>
                  <a:cubicBezTo>
                    <a:pt x="36" y="30"/>
                    <a:pt x="37" y="31"/>
                    <a:pt x="38" y="31"/>
                  </a:cubicBezTo>
                  <a:cubicBezTo>
                    <a:pt x="44" y="33"/>
                    <a:pt x="50" y="35"/>
                    <a:pt x="56" y="37"/>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7"/>
            <p:cNvSpPr/>
            <p:nvPr/>
          </p:nvSpPr>
          <p:spPr bwMode="auto">
            <a:xfrm>
              <a:off x="1467" y="3966"/>
              <a:ext cx="562" cy="1493"/>
            </a:xfrm>
            <a:custGeom>
              <a:avLst/>
              <a:gdLst>
                <a:gd name="T0" fmla="*/ 82 w 111"/>
                <a:gd name="T1" fmla="*/ 264 h 295"/>
                <a:gd name="T2" fmla="*/ 77 w 111"/>
                <a:gd name="T3" fmla="*/ 239 h 295"/>
                <a:gd name="T4" fmla="*/ 84 w 111"/>
                <a:gd name="T5" fmla="*/ 242 h 295"/>
                <a:gd name="T6" fmla="*/ 90 w 111"/>
                <a:gd name="T7" fmla="*/ 247 h 295"/>
                <a:gd name="T8" fmla="*/ 83 w 111"/>
                <a:gd name="T9" fmla="*/ 212 h 295"/>
                <a:gd name="T10" fmla="*/ 85 w 111"/>
                <a:gd name="T11" fmla="*/ 205 h 295"/>
                <a:gd name="T12" fmla="*/ 86 w 111"/>
                <a:gd name="T13" fmla="*/ 185 h 295"/>
                <a:gd name="T14" fmla="*/ 104 w 111"/>
                <a:gd name="T15" fmla="*/ 205 h 295"/>
                <a:gd name="T16" fmla="*/ 96 w 111"/>
                <a:gd name="T17" fmla="*/ 194 h 295"/>
                <a:gd name="T18" fmla="*/ 88 w 111"/>
                <a:gd name="T19" fmla="*/ 159 h 295"/>
                <a:gd name="T20" fmla="*/ 88 w 111"/>
                <a:gd name="T21" fmla="*/ 154 h 295"/>
                <a:gd name="T22" fmla="*/ 107 w 111"/>
                <a:gd name="T23" fmla="*/ 136 h 295"/>
                <a:gd name="T24" fmla="*/ 104 w 111"/>
                <a:gd name="T25" fmla="*/ 131 h 295"/>
                <a:gd name="T26" fmla="*/ 80 w 111"/>
                <a:gd name="T27" fmla="*/ 105 h 295"/>
                <a:gd name="T28" fmla="*/ 79 w 111"/>
                <a:gd name="T29" fmla="*/ 97 h 295"/>
                <a:gd name="T30" fmla="*/ 82 w 111"/>
                <a:gd name="T31" fmla="*/ 86 h 295"/>
                <a:gd name="T32" fmla="*/ 89 w 111"/>
                <a:gd name="T33" fmla="*/ 81 h 295"/>
                <a:gd name="T34" fmla="*/ 67 w 111"/>
                <a:gd name="T35" fmla="*/ 70 h 295"/>
                <a:gd name="T36" fmla="*/ 82 w 111"/>
                <a:gd name="T37" fmla="*/ 63 h 295"/>
                <a:gd name="T38" fmla="*/ 80 w 111"/>
                <a:gd name="T39" fmla="*/ 56 h 295"/>
                <a:gd name="T40" fmla="*/ 56 w 111"/>
                <a:gd name="T41" fmla="*/ 51 h 295"/>
                <a:gd name="T42" fmla="*/ 70 w 111"/>
                <a:gd name="T43" fmla="*/ 41 h 295"/>
                <a:gd name="T44" fmla="*/ 31 w 111"/>
                <a:gd name="T45" fmla="*/ 22 h 295"/>
                <a:gd name="T46" fmla="*/ 53 w 111"/>
                <a:gd name="T47" fmla="*/ 20 h 295"/>
                <a:gd name="T48" fmla="*/ 42 w 111"/>
                <a:gd name="T49" fmla="*/ 18 h 295"/>
                <a:gd name="T50" fmla="*/ 32 w 111"/>
                <a:gd name="T51" fmla="*/ 19 h 295"/>
                <a:gd name="T52" fmla="*/ 0 w 111"/>
                <a:gd name="T53" fmla="*/ 1 h 295"/>
                <a:gd name="T54" fmla="*/ 19 w 111"/>
                <a:gd name="T55" fmla="*/ 42 h 295"/>
                <a:gd name="T56" fmla="*/ 23 w 111"/>
                <a:gd name="T57" fmla="*/ 46 h 295"/>
                <a:gd name="T58" fmla="*/ 45 w 111"/>
                <a:gd name="T59" fmla="*/ 43 h 295"/>
                <a:gd name="T60" fmla="*/ 41 w 111"/>
                <a:gd name="T61" fmla="*/ 68 h 295"/>
                <a:gd name="T62" fmla="*/ 59 w 111"/>
                <a:gd name="T63" fmla="*/ 61 h 295"/>
                <a:gd name="T64" fmla="*/ 49 w 111"/>
                <a:gd name="T65" fmla="*/ 80 h 295"/>
                <a:gd name="T66" fmla="*/ 63 w 111"/>
                <a:gd name="T67" fmla="*/ 77 h 295"/>
                <a:gd name="T68" fmla="*/ 68 w 111"/>
                <a:gd name="T69" fmla="*/ 83 h 295"/>
                <a:gd name="T70" fmla="*/ 60 w 111"/>
                <a:gd name="T71" fmla="*/ 113 h 295"/>
                <a:gd name="T72" fmla="*/ 70 w 111"/>
                <a:gd name="T73" fmla="*/ 92 h 295"/>
                <a:gd name="T74" fmla="*/ 80 w 111"/>
                <a:gd name="T75" fmla="*/ 113 h 295"/>
                <a:gd name="T76" fmla="*/ 84 w 111"/>
                <a:gd name="T77" fmla="*/ 139 h 295"/>
                <a:gd name="T78" fmla="*/ 65 w 111"/>
                <a:gd name="T79" fmla="*/ 152 h 295"/>
                <a:gd name="T80" fmla="*/ 72 w 111"/>
                <a:gd name="T81" fmla="*/ 142 h 295"/>
                <a:gd name="T82" fmla="*/ 85 w 111"/>
                <a:gd name="T83" fmla="*/ 155 h 295"/>
                <a:gd name="T84" fmla="*/ 79 w 111"/>
                <a:gd name="T85" fmla="*/ 172 h 295"/>
                <a:gd name="T86" fmla="*/ 71 w 111"/>
                <a:gd name="T87" fmla="*/ 189 h 295"/>
                <a:gd name="T88" fmla="*/ 82 w 111"/>
                <a:gd name="T89" fmla="*/ 196 h 295"/>
                <a:gd name="T90" fmla="*/ 64 w 111"/>
                <a:gd name="T91" fmla="*/ 214 h 295"/>
                <a:gd name="T92" fmla="*/ 61 w 111"/>
                <a:gd name="T93" fmla="*/ 214 h 295"/>
                <a:gd name="T94" fmla="*/ 76 w 111"/>
                <a:gd name="T95" fmla="*/ 227 h 295"/>
                <a:gd name="T96" fmla="*/ 73 w 111"/>
                <a:gd name="T97" fmla="*/ 240 h 295"/>
                <a:gd name="T98" fmla="*/ 56 w 111"/>
                <a:gd name="T99" fmla="*/ 262 h 295"/>
                <a:gd name="T100" fmla="*/ 57 w 111"/>
                <a:gd name="T101" fmla="*/ 272 h 295"/>
                <a:gd name="T102" fmla="*/ 63 w 111"/>
                <a:gd name="T103" fmla="*/ 272 h 295"/>
                <a:gd name="T104" fmla="*/ 67 w 111"/>
                <a:gd name="T105" fmla="*/ 273 h 295"/>
                <a:gd name="T106" fmla="*/ 80 w 111"/>
                <a:gd name="T107" fmla="*/ 265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1" h="295">
                  <a:moveTo>
                    <a:pt x="89" y="268"/>
                  </a:moveTo>
                  <a:cubicBezTo>
                    <a:pt x="88" y="267"/>
                    <a:pt x="86" y="265"/>
                    <a:pt x="84" y="265"/>
                  </a:cubicBezTo>
                  <a:cubicBezTo>
                    <a:pt x="84" y="265"/>
                    <a:pt x="83" y="265"/>
                    <a:pt x="83" y="265"/>
                  </a:cubicBezTo>
                  <a:cubicBezTo>
                    <a:pt x="83" y="265"/>
                    <a:pt x="83" y="264"/>
                    <a:pt x="82" y="264"/>
                  </a:cubicBezTo>
                  <a:cubicBezTo>
                    <a:pt x="80" y="261"/>
                    <a:pt x="78" y="259"/>
                    <a:pt x="77" y="256"/>
                  </a:cubicBezTo>
                  <a:cubicBezTo>
                    <a:pt x="76" y="253"/>
                    <a:pt x="75" y="249"/>
                    <a:pt x="75" y="246"/>
                  </a:cubicBezTo>
                  <a:cubicBezTo>
                    <a:pt x="75" y="246"/>
                    <a:pt x="75" y="246"/>
                    <a:pt x="75" y="245"/>
                  </a:cubicBezTo>
                  <a:cubicBezTo>
                    <a:pt x="75" y="243"/>
                    <a:pt x="76" y="241"/>
                    <a:pt x="77" y="239"/>
                  </a:cubicBezTo>
                  <a:cubicBezTo>
                    <a:pt x="77" y="242"/>
                    <a:pt x="78" y="244"/>
                    <a:pt x="80" y="246"/>
                  </a:cubicBezTo>
                  <a:cubicBezTo>
                    <a:pt x="83" y="251"/>
                    <a:pt x="90" y="252"/>
                    <a:pt x="94" y="248"/>
                  </a:cubicBezTo>
                  <a:cubicBezTo>
                    <a:pt x="97" y="245"/>
                    <a:pt x="97" y="239"/>
                    <a:pt x="93" y="237"/>
                  </a:cubicBezTo>
                  <a:cubicBezTo>
                    <a:pt x="89" y="235"/>
                    <a:pt x="84" y="237"/>
                    <a:pt x="84" y="242"/>
                  </a:cubicBezTo>
                  <a:cubicBezTo>
                    <a:pt x="84" y="243"/>
                    <a:pt x="86" y="243"/>
                    <a:pt x="86" y="242"/>
                  </a:cubicBezTo>
                  <a:cubicBezTo>
                    <a:pt x="87" y="241"/>
                    <a:pt x="91" y="239"/>
                    <a:pt x="92" y="239"/>
                  </a:cubicBezTo>
                  <a:cubicBezTo>
                    <a:pt x="92" y="241"/>
                    <a:pt x="93" y="243"/>
                    <a:pt x="93" y="244"/>
                  </a:cubicBezTo>
                  <a:cubicBezTo>
                    <a:pt x="92" y="245"/>
                    <a:pt x="91" y="246"/>
                    <a:pt x="90" y="247"/>
                  </a:cubicBezTo>
                  <a:cubicBezTo>
                    <a:pt x="87" y="249"/>
                    <a:pt x="82" y="246"/>
                    <a:pt x="81" y="243"/>
                  </a:cubicBezTo>
                  <a:cubicBezTo>
                    <a:pt x="78" y="238"/>
                    <a:pt x="79" y="233"/>
                    <a:pt x="80" y="228"/>
                  </a:cubicBezTo>
                  <a:cubicBezTo>
                    <a:pt x="80" y="228"/>
                    <a:pt x="80" y="228"/>
                    <a:pt x="79" y="228"/>
                  </a:cubicBezTo>
                  <a:cubicBezTo>
                    <a:pt x="81" y="223"/>
                    <a:pt x="82" y="217"/>
                    <a:pt x="83" y="212"/>
                  </a:cubicBezTo>
                  <a:cubicBezTo>
                    <a:pt x="83" y="215"/>
                    <a:pt x="84" y="217"/>
                    <a:pt x="86" y="219"/>
                  </a:cubicBezTo>
                  <a:cubicBezTo>
                    <a:pt x="89" y="223"/>
                    <a:pt x="94" y="228"/>
                    <a:pt x="99" y="225"/>
                  </a:cubicBezTo>
                  <a:cubicBezTo>
                    <a:pt x="102" y="223"/>
                    <a:pt x="104" y="218"/>
                    <a:pt x="102" y="215"/>
                  </a:cubicBezTo>
                  <a:cubicBezTo>
                    <a:pt x="98" y="208"/>
                    <a:pt x="88" y="213"/>
                    <a:pt x="85" y="205"/>
                  </a:cubicBezTo>
                  <a:cubicBezTo>
                    <a:pt x="85" y="205"/>
                    <a:pt x="84" y="205"/>
                    <a:pt x="84" y="205"/>
                  </a:cubicBezTo>
                  <a:cubicBezTo>
                    <a:pt x="84" y="204"/>
                    <a:pt x="84" y="204"/>
                    <a:pt x="84" y="204"/>
                  </a:cubicBezTo>
                  <a:cubicBezTo>
                    <a:pt x="84" y="203"/>
                    <a:pt x="84" y="203"/>
                    <a:pt x="84" y="203"/>
                  </a:cubicBezTo>
                  <a:cubicBezTo>
                    <a:pt x="85" y="197"/>
                    <a:pt x="86" y="191"/>
                    <a:pt x="86" y="185"/>
                  </a:cubicBezTo>
                  <a:cubicBezTo>
                    <a:pt x="88" y="189"/>
                    <a:pt x="91" y="194"/>
                    <a:pt x="95" y="196"/>
                  </a:cubicBezTo>
                  <a:cubicBezTo>
                    <a:pt x="95" y="196"/>
                    <a:pt x="95" y="196"/>
                    <a:pt x="95" y="196"/>
                  </a:cubicBezTo>
                  <a:cubicBezTo>
                    <a:pt x="94" y="197"/>
                    <a:pt x="94" y="200"/>
                    <a:pt x="95" y="201"/>
                  </a:cubicBezTo>
                  <a:cubicBezTo>
                    <a:pt x="96" y="205"/>
                    <a:pt x="101" y="206"/>
                    <a:pt x="104" y="205"/>
                  </a:cubicBezTo>
                  <a:cubicBezTo>
                    <a:pt x="107" y="203"/>
                    <a:pt x="109" y="198"/>
                    <a:pt x="106" y="195"/>
                  </a:cubicBezTo>
                  <a:cubicBezTo>
                    <a:pt x="105" y="193"/>
                    <a:pt x="102" y="192"/>
                    <a:pt x="100" y="192"/>
                  </a:cubicBezTo>
                  <a:cubicBezTo>
                    <a:pt x="99" y="192"/>
                    <a:pt x="99" y="192"/>
                    <a:pt x="99" y="192"/>
                  </a:cubicBezTo>
                  <a:cubicBezTo>
                    <a:pt x="98" y="193"/>
                    <a:pt x="97" y="193"/>
                    <a:pt x="96" y="194"/>
                  </a:cubicBezTo>
                  <a:cubicBezTo>
                    <a:pt x="96" y="194"/>
                    <a:pt x="96" y="194"/>
                    <a:pt x="96" y="194"/>
                  </a:cubicBezTo>
                  <a:cubicBezTo>
                    <a:pt x="94" y="192"/>
                    <a:pt x="92" y="190"/>
                    <a:pt x="91" y="188"/>
                  </a:cubicBezTo>
                  <a:cubicBezTo>
                    <a:pt x="89" y="185"/>
                    <a:pt x="88" y="182"/>
                    <a:pt x="87" y="179"/>
                  </a:cubicBezTo>
                  <a:cubicBezTo>
                    <a:pt x="87" y="172"/>
                    <a:pt x="88" y="166"/>
                    <a:pt x="88" y="159"/>
                  </a:cubicBezTo>
                  <a:cubicBezTo>
                    <a:pt x="89" y="162"/>
                    <a:pt x="91" y="166"/>
                    <a:pt x="94" y="168"/>
                  </a:cubicBezTo>
                  <a:cubicBezTo>
                    <a:pt x="98" y="172"/>
                    <a:pt x="104" y="176"/>
                    <a:pt x="108" y="171"/>
                  </a:cubicBezTo>
                  <a:cubicBezTo>
                    <a:pt x="111" y="167"/>
                    <a:pt x="109" y="162"/>
                    <a:pt x="106" y="160"/>
                  </a:cubicBezTo>
                  <a:cubicBezTo>
                    <a:pt x="101" y="156"/>
                    <a:pt x="94" y="154"/>
                    <a:pt x="88" y="154"/>
                  </a:cubicBezTo>
                  <a:cubicBezTo>
                    <a:pt x="88" y="153"/>
                    <a:pt x="88" y="152"/>
                    <a:pt x="87" y="151"/>
                  </a:cubicBezTo>
                  <a:cubicBezTo>
                    <a:pt x="87" y="146"/>
                    <a:pt x="87" y="141"/>
                    <a:pt x="86" y="135"/>
                  </a:cubicBezTo>
                  <a:cubicBezTo>
                    <a:pt x="88" y="138"/>
                    <a:pt x="90" y="140"/>
                    <a:pt x="92" y="141"/>
                  </a:cubicBezTo>
                  <a:cubicBezTo>
                    <a:pt x="97" y="144"/>
                    <a:pt x="105" y="143"/>
                    <a:pt x="107" y="136"/>
                  </a:cubicBezTo>
                  <a:cubicBezTo>
                    <a:pt x="109" y="131"/>
                    <a:pt x="105" y="124"/>
                    <a:pt x="99" y="125"/>
                  </a:cubicBezTo>
                  <a:cubicBezTo>
                    <a:pt x="95" y="125"/>
                    <a:pt x="92" y="131"/>
                    <a:pt x="97" y="133"/>
                  </a:cubicBezTo>
                  <a:cubicBezTo>
                    <a:pt x="98" y="134"/>
                    <a:pt x="99" y="132"/>
                    <a:pt x="98" y="131"/>
                  </a:cubicBezTo>
                  <a:cubicBezTo>
                    <a:pt x="100" y="127"/>
                    <a:pt x="102" y="127"/>
                    <a:pt x="104" y="131"/>
                  </a:cubicBezTo>
                  <a:cubicBezTo>
                    <a:pt x="105" y="132"/>
                    <a:pt x="105" y="134"/>
                    <a:pt x="104" y="136"/>
                  </a:cubicBezTo>
                  <a:cubicBezTo>
                    <a:pt x="102" y="140"/>
                    <a:pt x="98" y="140"/>
                    <a:pt x="95" y="139"/>
                  </a:cubicBezTo>
                  <a:cubicBezTo>
                    <a:pt x="91" y="138"/>
                    <a:pt x="87" y="134"/>
                    <a:pt x="86" y="129"/>
                  </a:cubicBezTo>
                  <a:cubicBezTo>
                    <a:pt x="84" y="121"/>
                    <a:pt x="83" y="113"/>
                    <a:pt x="80" y="105"/>
                  </a:cubicBezTo>
                  <a:cubicBezTo>
                    <a:pt x="82" y="107"/>
                    <a:pt x="85" y="110"/>
                    <a:pt x="88" y="111"/>
                  </a:cubicBezTo>
                  <a:cubicBezTo>
                    <a:pt x="92" y="113"/>
                    <a:pt x="97" y="114"/>
                    <a:pt x="100" y="110"/>
                  </a:cubicBezTo>
                  <a:cubicBezTo>
                    <a:pt x="103" y="107"/>
                    <a:pt x="101" y="103"/>
                    <a:pt x="98" y="101"/>
                  </a:cubicBezTo>
                  <a:cubicBezTo>
                    <a:pt x="93" y="97"/>
                    <a:pt x="85" y="96"/>
                    <a:pt x="79" y="97"/>
                  </a:cubicBezTo>
                  <a:cubicBezTo>
                    <a:pt x="79" y="97"/>
                    <a:pt x="79" y="97"/>
                    <a:pt x="79" y="97"/>
                  </a:cubicBezTo>
                  <a:cubicBezTo>
                    <a:pt x="78" y="97"/>
                    <a:pt x="78" y="96"/>
                    <a:pt x="78" y="96"/>
                  </a:cubicBezTo>
                  <a:cubicBezTo>
                    <a:pt x="76" y="90"/>
                    <a:pt x="74" y="85"/>
                    <a:pt x="72" y="79"/>
                  </a:cubicBezTo>
                  <a:cubicBezTo>
                    <a:pt x="75" y="83"/>
                    <a:pt x="78" y="85"/>
                    <a:pt x="82" y="86"/>
                  </a:cubicBezTo>
                  <a:cubicBezTo>
                    <a:pt x="82" y="86"/>
                    <a:pt x="82" y="86"/>
                    <a:pt x="82" y="87"/>
                  </a:cubicBezTo>
                  <a:cubicBezTo>
                    <a:pt x="83" y="90"/>
                    <a:pt x="87" y="94"/>
                    <a:pt x="91" y="92"/>
                  </a:cubicBezTo>
                  <a:cubicBezTo>
                    <a:pt x="94" y="91"/>
                    <a:pt x="96" y="87"/>
                    <a:pt x="94" y="84"/>
                  </a:cubicBezTo>
                  <a:cubicBezTo>
                    <a:pt x="93" y="82"/>
                    <a:pt x="91" y="81"/>
                    <a:pt x="89" y="81"/>
                  </a:cubicBezTo>
                  <a:cubicBezTo>
                    <a:pt x="88" y="81"/>
                    <a:pt x="87" y="81"/>
                    <a:pt x="86" y="81"/>
                  </a:cubicBezTo>
                  <a:cubicBezTo>
                    <a:pt x="84" y="81"/>
                    <a:pt x="83" y="82"/>
                    <a:pt x="83" y="83"/>
                  </a:cubicBezTo>
                  <a:cubicBezTo>
                    <a:pt x="80" y="82"/>
                    <a:pt x="77" y="81"/>
                    <a:pt x="75" y="79"/>
                  </a:cubicBezTo>
                  <a:cubicBezTo>
                    <a:pt x="72" y="76"/>
                    <a:pt x="69" y="73"/>
                    <a:pt x="67" y="70"/>
                  </a:cubicBezTo>
                  <a:cubicBezTo>
                    <a:pt x="67" y="69"/>
                    <a:pt x="67" y="69"/>
                    <a:pt x="67" y="69"/>
                  </a:cubicBezTo>
                  <a:cubicBezTo>
                    <a:pt x="65" y="67"/>
                    <a:pt x="64" y="64"/>
                    <a:pt x="63" y="62"/>
                  </a:cubicBezTo>
                  <a:cubicBezTo>
                    <a:pt x="65" y="63"/>
                    <a:pt x="67" y="64"/>
                    <a:pt x="69" y="65"/>
                  </a:cubicBezTo>
                  <a:cubicBezTo>
                    <a:pt x="73" y="67"/>
                    <a:pt x="79" y="67"/>
                    <a:pt x="82" y="63"/>
                  </a:cubicBezTo>
                  <a:cubicBezTo>
                    <a:pt x="88" y="53"/>
                    <a:pt x="72" y="46"/>
                    <a:pt x="69" y="56"/>
                  </a:cubicBezTo>
                  <a:cubicBezTo>
                    <a:pt x="68" y="57"/>
                    <a:pt x="70" y="58"/>
                    <a:pt x="71" y="57"/>
                  </a:cubicBezTo>
                  <a:cubicBezTo>
                    <a:pt x="71" y="56"/>
                    <a:pt x="74" y="54"/>
                    <a:pt x="75" y="54"/>
                  </a:cubicBezTo>
                  <a:cubicBezTo>
                    <a:pt x="77" y="55"/>
                    <a:pt x="78" y="56"/>
                    <a:pt x="80" y="56"/>
                  </a:cubicBezTo>
                  <a:cubicBezTo>
                    <a:pt x="80" y="58"/>
                    <a:pt x="80" y="59"/>
                    <a:pt x="80" y="60"/>
                  </a:cubicBezTo>
                  <a:cubicBezTo>
                    <a:pt x="78" y="64"/>
                    <a:pt x="72" y="63"/>
                    <a:pt x="69" y="62"/>
                  </a:cubicBezTo>
                  <a:cubicBezTo>
                    <a:pt x="63" y="60"/>
                    <a:pt x="59" y="56"/>
                    <a:pt x="56" y="51"/>
                  </a:cubicBezTo>
                  <a:cubicBezTo>
                    <a:pt x="56" y="51"/>
                    <a:pt x="56" y="51"/>
                    <a:pt x="56" y="51"/>
                  </a:cubicBezTo>
                  <a:cubicBezTo>
                    <a:pt x="54" y="49"/>
                    <a:pt x="53" y="47"/>
                    <a:pt x="52" y="45"/>
                  </a:cubicBezTo>
                  <a:cubicBezTo>
                    <a:pt x="52" y="45"/>
                    <a:pt x="51" y="45"/>
                    <a:pt x="51" y="45"/>
                  </a:cubicBezTo>
                  <a:cubicBezTo>
                    <a:pt x="53" y="46"/>
                    <a:pt x="56" y="46"/>
                    <a:pt x="58" y="47"/>
                  </a:cubicBezTo>
                  <a:cubicBezTo>
                    <a:pt x="63" y="47"/>
                    <a:pt x="69" y="46"/>
                    <a:pt x="70" y="41"/>
                  </a:cubicBezTo>
                  <a:cubicBezTo>
                    <a:pt x="71" y="36"/>
                    <a:pt x="67" y="32"/>
                    <a:pt x="62" y="31"/>
                  </a:cubicBezTo>
                  <a:cubicBezTo>
                    <a:pt x="56" y="30"/>
                    <a:pt x="49" y="33"/>
                    <a:pt x="46" y="37"/>
                  </a:cubicBezTo>
                  <a:cubicBezTo>
                    <a:pt x="46" y="37"/>
                    <a:pt x="46" y="37"/>
                    <a:pt x="46" y="37"/>
                  </a:cubicBezTo>
                  <a:cubicBezTo>
                    <a:pt x="41" y="32"/>
                    <a:pt x="36" y="27"/>
                    <a:pt x="31" y="22"/>
                  </a:cubicBezTo>
                  <a:cubicBezTo>
                    <a:pt x="34" y="23"/>
                    <a:pt x="38" y="24"/>
                    <a:pt x="41" y="23"/>
                  </a:cubicBezTo>
                  <a:cubicBezTo>
                    <a:pt x="41" y="23"/>
                    <a:pt x="41" y="23"/>
                    <a:pt x="41" y="23"/>
                  </a:cubicBezTo>
                  <a:cubicBezTo>
                    <a:pt x="42" y="25"/>
                    <a:pt x="45" y="27"/>
                    <a:pt x="48" y="27"/>
                  </a:cubicBezTo>
                  <a:cubicBezTo>
                    <a:pt x="51" y="27"/>
                    <a:pt x="55" y="24"/>
                    <a:pt x="53" y="20"/>
                  </a:cubicBezTo>
                  <a:cubicBezTo>
                    <a:pt x="52" y="19"/>
                    <a:pt x="50" y="18"/>
                    <a:pt x="48" y="17"/>
                  </a:cubicBezTo>
                  <a:cubicBezTo>
                    <a:pt x="48" y="17"/>
                    <a:pt x="48" y="17"/>
                    <a:pt x="47" y="17"/>
                  </a:cubicBezTo>
                  <a:cubicBezTo>
                    <a:pt x="46" y="16"/>
                    <a:pt x="44" y="16"/>
                    <a:pt x="42" y="18"/>
                  </a:cubicBezTo>
                  <a:cubicBezTo>
                    <a:pt x="42" y="18"/>
                    <a:pt x="42" y="18"/>
                    <a:pt x="42" y="18"/>
                  </a:cubicBezTo>
                  <a:cubicBezTo>
                    <a:pt x="42" y="18"/>
                    <a:pt x="42" y="18"/>
                    <a:pt x="42" y="19"/>
                  </a:cubicBezTo>
                  <a:cubicBezTo>
                    <a:pt x="41" y="19"/>
                    <a:pt x="41" y="20"/>
                    <a:pt x="41" y="21"/>
                  </a:cubicBezTo>
                  <a:cubicBezTo>
                    <a:pt x="41" y="21"/>
                    <a:pt x="41" y="21"/>
                    <a:pt x="41" y="21"/>
                  </a:cubicBezTo>
                  <a:cubicBezTo>
                    <a:pt x="38" y="20"/>
                    <a:pt x="35" y="20"/>
                    <a:pt x="32" y="19"/>
                  </a:cubicBezTo>
                  <a:cubicBezTo>
                    <a:pt x="30" y="18"/>
                    <a:pt x="27" y="17"/>
                    <a:pt x="25" y="16"/>
                  </a:cubicBezTo>
                  <a:cubicBezTo>
                    <a:pt x="25" y="16"/>
                    <a:pt x="24" y="16"/>
                    <a:pt x="24" y="16"/>
                  </a:cubicBezTo>
                  <a:cubicBezTo>
                    <a:pt x="17" y="10"/>
                    <a:pt x="9" y="5"/>
                    <a:pt x="1" y="0"/>
                  </a:cubicBezTo>
                  <a:cubicBezTo>
                    <a:pt x="0" y="0"/>
                    <a:pt x="0" y="1"/>
                    <a:pt x="0" y="1"/>
                  </a:cubicBezTo>
                  <a:cubicBezTo>
                    <a:pt x="9" y="7"/>
                    <a:pt x="17" y="13"/>
                    <a:pt x="24" y="20"/>
                  </a:cubicBezTo>
                  <a:cubicBezTo>
                    <a:pt x="24" y="20"/>
                    <a:pt x="24" y="20"/>
                    <a:pt x="24" y="20"/>
                  </a:cubicBezTo>
                  <a:cubicBezTo>
                    <a:pt x="27" y="26"/>
                    <a:pt x="33" y="32"/>
                    <a:pt x="29" y="39"/>
                  </a:cubicBezTo>
                  <a:cubicBezTo>
                    <a:pt x="27" y="42"/>
                    <a:pt x="23" y="44"/>
                    <a:pt x="19" y="42"/>
                  </a:cubicBezTo>
                  <a:cubicBezTo>
                    <a:pt x="16" y="39"/>
                    <a:pt x="18" y="34"/>
                    <a:pt x="23" y="34"/>
                  </a:cubicBezTo>
                  <a:cubicBezTo>
                    <a:pt x="24" y="35"/>
                    <a:pt x="24" y="33"/>
                    <a:pt x="23" y="32"/>
                  </a:cubicBezTo>
                  <a:cubicBezTo>
                    <a:pt x="19" y="30"/>
                    <a:pt x="15" y="33"/>
                    <a:pt x="14" y="37"/>
                  </a:cubicBezTo>
                  <a:cubicBezTo>
                    <a:pt x="14" y="42"/>
                    <a:pt x="18" y="46"/>
                    <a:pt x="23" y="46"/>
                  </a:cubicBezTo>
                  <a:cubicBezTo>
                    <a:pt x="28" y="46"/>
                    <a:pt x="32" y="42"/>
                    <a:pt x="33" y="37"/>
                  </a:cubicBezTo>
                  <a:cubicBezTo>
                    <a:pt x="33" y="34"/>
                    <a:pt x="32" y="29"/>
                    <a:pt x="31" y="26"/>
                  </a:cubicBezTo>
                  <a:cubicBezTo>
                    <a:pt x="36" y="31"/>
                    <a:pt x="41" y="37"/>
                    <a:pt x="45" y="42"/>
                  </a:cubicBezTo>
                  <a:cubicBezTo>
                    <a:pt x="45" y="42"/>
                    <a:pt x="45" y="43"/>
                    <a:pt x="45" y="43"/>
                  </a:cubicBezTo>
                  <a:cubicBezTo>
                    <a:pt x="45" y="43"/>
                    <a:pt x="45" y="44"/>
                    <a:pt x="45" y="44"/>
                  </a:cubicBezTo>
                  <a:cubicBezTo>
                    <a:pt x="45" y="44"/>
                    <a:pt x="45" y="44"/>
                    <a:pt x="45" y="44"/>
                  </a:cubicBezTo>
                  <a:cubicBezTo>
                    <a:pt x="41" y="49"/>
                    <a:pt x="35" y="55"/>
                    <a:pt x="35" y="61"/>
                  </a:cubicBezTo>
                  <a:cubicBezTo>
                    <a:pt x="35" y="65"/>
                    <a:pt x="37" y="68"/>
                    <a:pt x="41" y="68"/>
                  </a:cubicBezTo>
                  <a:cubicBezTo>
                    <a:pt x="46" y="68"/>
                    <a:pt x="48" y="63"/>
                    <a:pt x="49" y="58"/>
                  </a:cubicBezTo>
                  <a:cubicBezTo>
                    <a:pt x="50" y="55"/>
                    <a:pt x="50" y="53"/>
                    <a:pt x="50" y="50"/>
                  </a:cubicBezTo>
                  <a:cubicBezTo>
                    <a:pt x="50" y="49"/>
                    <a:pt x="50" y="48"/>
                    <a:pt x="49" y="47"/>
                  </a:cubicBezTo>
                  <a:cubicBezTo>
                    <a:pt x="53" y="52"/>
                    <a:pt x="56" y="56"/>
                    <a:pt x="59" y="61"/>
                  </a:cubicBezTo>
                  <a:cubicBezTo>
                    <a:pt x="58" y="62"/>
                    <a:pt x="59" y="62"/>
                    <a:pt x="59" y="63"/>
                  </a:cubicBezTo>
                  <a:cubicBezTo>
                    <a:pt x="60" y="66"/>
                    <a:pt x="61" y="68"/>
                    <a:pt x="61" y="71"/>
                  </a:cubicBezTo>
                  <a:cubicBezTo>
                    <a:pt x="61" y="75"/>
                    <a:pt x="61" y="80"/>
                    <a:pt x="57" y="82"/>
                  </a:cubicBezTo>
                  <a:cubicBezTo>
                    <a:pt x="55" y="84"/>
                    <a:pt x="50" y="84"/>
                    <a:pt x="49" y="80"/>
                  </a:cubicBezTo>
                  <a:cubicBezTo>
                    <a:pt x="48" y="77"/>
                    <a:pt x="51" y="74"/>
                    <a:pt x="54" y="74"/>
                  </a:cubicBezTo>
                  <a:cubicBezTo>
                    <a:pt x="56" y="74"/>
                    <a:pt x="56" y="72"/>
                    <a:pt x="55" y="72"/>
                  </a:cubicBezTo>
                  <a:cubicBezTo>
                    <a:pt x="46" y="68"/>
                    <a:pt x="42" y="85"/>
                    <a:pt x="53" y="86"/>
                  </a:cubicBezTo>
                  <a:cubicBezTo>
                    <a:pt x="58" y="87"/>
                    <a:pt x="62" y="82"/>
                    <a:pt x="63" y="77"/>
                  </a:cubicBezTo>
                  <a:cubicBezTo>
                    <a:pt x="64" y="75"/>
                    <a:pt x="64" y="72"/>
                    <a:pt x="64" y="70"/>
                  </a:cubicBezTo>
                  <a:cubicBezTo>
                    <a:pt x="65" y="73"/>
                    <a:pt x="67" y="76"/>
                    <a:pt x="69" y="80"/>
                  </a:cubicBezTo>
                  <a:cubicBezTo>
                    <a:pt x="68" y="80"/>
                    <a:pt x="68" y="80"/>
                    <a:pt x="68" y="80"/>
                  </a:cubicBezTo>
                  <a:cubicBezTo>
                    <a:pt x="68" y="81"/>
                    <a:pt x="68" y="82"/>
                    <a:pt x="68" y="83"/>
                  </a:cubicBezTo>
                  <a:cubicBezTo>
                    <a:pt x="68" y="86"/>
                    <a:pt x="68" y="89"/>
                    <a:pt x="68" y="92"/>
                  </a:cubicBezTo>
                  <a:cubicBezTo>
                    <a:pt x="67" y="95"/>
                    <a:pt x="66" y="98"/>
                    <a:pt x="65" y="100"/>
                  </a:cubicBezTo>
                  <a:cubicBezTo>
                    <a:pt x="62" y="99"/>
                    <a:pt x="59" y="100"/>
                    <a:pt x="57" y="103"/>
                  </a:cubicBezTo>
                  <a:cubicBezTo>
                    <a:pt x="55" y="106"/>
                    <a:pt x="57" y="111"/>
                    <a:pt x="60" y="113"/>
                  </a:cubicBezTo>
                  <a:cubicBezTo>
                    <a:pt x="64" y="114"/>
                    <a:pt x="68" y="112"/>
                    <a:pt x="69" y="109"/>
                  </a:cubicBezTo>
                  <a:cubicBezTo>
                    <a:pt x="70" y="106"/>
                    <a:pt x="69" y="104"/>
                    <a:pt x="67" y="102"/>
                  </a:cubicBezTo>
                  <a:cubicBezTo>
                    <a:pt x="67" y="102"/>
                    <a:pt x="67" y="102"/>
                    <a:pt x="67" y="102"/>
                  </a:cubicBezTo>
                  <a:cubicBezTo>
                    <a:pt x="69" y="99"/>
                    <a:pt x="70" y="95"/>
                    <a:pt x="70" y="92"/>
                  </a:cubicBezTo>
                  <a:cubicBezTo>
                    <a:pt x="70" y="89"/>
                    <a:pt x="70" y="86"/>
                    <a:pt x="70" y="84"/>
                  </a:cubicBezTo>
                  <a:cubicBezTo>
                    <a:pt x="70" y="83"/>
                    <a:pt x="70" y="83"/>
                    <a:pt x="70" y="83"/>
                  </a:cubicBezTo>
                  <a:cubicBezTo>
                    <a:pt x="71" y="86"/>
                    <a:pt x="73" y="89"/>
                    <a:pt x="74" y="93"/>
                  </a:cubicBezTo>
                  <a:cubicBezTo>
                    <a:pt x="76" y="99"/>
                    <a:pt x="78" y="106"/>
                    <a:pt x="80" y="113"/>
                  </a:cubicBezTo>
                  <a:cubicBezTo>
                    <a:pt x="79" y="113"/>
                    <a:pt x="79" y="112"/>
                    <a:pt x="78" y="113"/>
                  </a:cubicBezTo>
                  <a:cubicBezTo>
                    <a:pt x="71" y="114"/>
                    <a:pt x="52" y="121"/>
                    <a:pt x="60" y="132"/>
                  </a:cubicBezTo>
                  <a:cubicBezTo>
                    <a:pt x="67" y="140"/>
                    <a:pt x="77" y="126"/>
                    <a:pt x="81" y="119"/>
                  </a:cubicBezTo>
                  <a:cubicBezTo>
                    <a:pt x="82" y="126"/>
                    <a:pt x="83" y="132"/>
                    <a:pt x="84" y="139"/>
                  </a:cubicBezTo>
                  <a:cubicBezTo>
                    <a:pt x="83" y="142"/>
                    <a:pt x="83" y="144"/>
                    <a:pt x="82" y="146"/>
                  </a:cubicBezTo>
                  <a:cubicBezTo>
                    <a:pt x="81" y="149"/>
                    <a:pt x="80" y="152"/>
                    <a:pt x="78" y="154"/>
                  </a:cubicBezTo>
                  <a:cubicBezTo>
                    <a:pt x="75" y="157"/>
                    <a:pt x="71" y="158"/>
                    <a:pt x="68" y="156"/>
                  </a:cubicBezTo>
                  <a:cubicBezTo>
                    <a:pt x="67" y="155"/>
                    <a:pt x="65" y="153"/>
                    <a:pt x="65" y="152"/>
                  </a:cubicBezTo>
                  <a:cubicBezTo>
                    <a:pt x="65" y="150"/>
                    <a:pt x="65" y="149"/>
                    <a:pt x="67" y="147"/>
                  </a:cubicBezTo>
                  <a:cubicBezTo>
                    <a:pt x="68" y="145"/>
                    <a:pt x="70" y="145"/>
                    <a:pt x="72" y="149"/>
                  </a:cubicBezTo>
                  <a:cubicBezTo>
                    <a:pt x="72" y="150"/>
                    <a:pt x="72" y="151"/>
                    <a:pt x="73" y="151"/>
                  </a:cubicBezTo>
                  <a:cubicBezTo>
                    <a:pt x="78" y="150"/>
                    <a:pt x="77" y="143"/>
                    <a:pt x="72" y="142"/>
                  </a:cubicBezTo>
                  <a:cubicBezTo>
                    <a:pt x="66" y="141"/>
                    <a:pt x="61" y="148"/>
                    <a:pt x="62" y="153"/>
                  </a:cubicBezTo>
                  <a:cubicBezTo>
                    <a:pt x="64" y="159"/>
                    <a:pt x="71" y="162"/>
                    <a:pt x="76" y="159"/>
                  </a:cubicBezTo>
                  <a:cubicBezTo>
                    <a:pt x="81" y="157"/>
                    <a:pt x="83" y="152"/>
                    <a:pt x="84" y="147"/>
                  </a:cubicBezTo>
                  <a:cubicBezTo>
                    <a:pt x="85" y="150"/>
                    <a:pt x="85" y="153"/>
                    <a:pt x="85" y="155"/>
                  </a:cubicBezTo>
                  <a:cubicBezTo>
                    <a:pt x="85" y="156"/>
                    <a:pt x="85" y="156"/>
                    <a:pt x="85" y="156"/>
                  </a:cubicBezTo>
                  <a:cubicBezTo>
                    <a:pt x="85" y="158"/>
                    <a:pt x="85" y="160"/>
                    <a:pt x="85" y="161"/>
                  </a:cubicBezTo>
                  <a:cubicBezTo>
                    <a:pt x="84" y="162"/>
                    <a:pt x="84" y="162"/>
                    <a:pt x="84" y="162"/>
                  </a:cubicBezTo>
                  <a:cubicBezTo>
                    <a:pt x="83" y="166"/>
                    <a:pt x="82" y="169"/>
                    <a:pt x="79" y="172"/>
                  </a:cubicBezTo>
                  <a:cubicBezTo>
                    <a:pt x="77" y="175"/>
                    <a:pt x="74" y="177"/>
                    <a:pt x="71" y="179"/>
                  </a:cubicBezTo>
                  <a:cubicBezTo>
                    <a:pt x="69" y="177"/>
                    <a:pt x="67" y="177"/>
                    <a:pt x="64" y="178"/>
                  </a:cubicBezTo>
                  <a:cubicBezTo>
                    <a:pt x="61" y="179"/>
                    <a:pt x="58" y="183"/>
                    <a:pt x="60" y="187"/>
                  </a:cubicBezTo>
                  <a:cubicBezTo>
                    <a:pt x="62" y="192"/>
                    <a:pt x="67" y="191"/>
                    <a:pt x="71" y="189"/>
                  </a:cubicBezTo>
                  <a:cubicBezTo>
                    <a:pt x="72" y="187"/>
                    <a:pt x="74" y="186"/>
                    <a:pt x="74" y="183"/>
                  </a:cubicBezTo>
                  <a:cubicBezTo>
                    <a:pt x="74" y="183"/>
                    <a:pt x="73" y="182"/>
                    <a:pt x="73" y="181"/>
                  </a:cubicBezTo>
                  <a:cubicBezTo>
                    <a:pt x="78" y="179"/>
                    <a:pt x="82" y="173"/>
                    <a:pt x="85" y="167"/>
                  </a:cubicBezTo>
                  <a:cubicBezTo>
                    <a:pt x="84" y="177"/>
                    <a:pt x="84" y="186"/>
                    <a:pt x="82" y="196"/>
                  </a:cubicBezTo>
                  <a:cubicBezTo>
                    <a:pt x="82" y="195"/>
                    <a:pt x="81" y="196"/>
                    <a:pt x="81" y="196"/>
                  </a:cubicBezTo>
                  <a:cubicBezTo>
                    <a:pt x="80" y="201"/>
                    <a:pt x="78" y="205"/>
                    <a:pt x="76" y="209"/>
                  </a:cubicBezTo>
                  <a:cubicBezTo>
                    <a:pt x="75" y="211"/>
                    <a:pt x="73" y="215"/>
                    <a:pt x="70" y="216"/>
                  </a:cubicBezTo>
                  <a:cubicBezTo>
                    <a:pt x="68" y="216"/>
                    <a:pt x="66" y="216"/>
                    <a:pt x="64" y="214"/>
                  </a:cubicBezTo>
                  <a:cubicBezTo>
                    <a:pt x="62" y="209"/>
                    <a:pt x="63" y="207"/>
                    <a:pt x="68" y="209"/>
                  </a:cubicBezTo>
                  <a:cubicBezTo>
                    <a:pt x="68" y="210"/>
                    <a:pt x="69" y="211"/>
                    <a:pt x="70" y="210"/>
                  </a:cubicBezTo>
                  <a:cubicBezTo>
                    <a:pt x="73" y="208"/>
                    <a:pt x="71" y="203"/>
                    <a:pt x="67" y="203"/>
                  </a:cubicBezTo>
                  <a:cubicBezTo>
                    <a:pt x="62" y="203"/>
                    <a:pt x="59" y="210"/>
                    <a:pt x="61" y="214"/>
                  </a:cubicBezTo>
                  <a:cubicBezTo>
                    <a:pt x="63" y="219"/>
                    <a:pt x="69" y="220"/>
                    <a:pt x="73" y="218"/>
                  </a:cubicBezTo>
                  <a:cubicBezTo>
                    <a:pt x="77" y="215"/>
                    <a:pt x="79" y="211"/>
                    <a:pt x="81" y="206"/>
                  </a:cubicBezTo>
                  <a:cubicBezTo>
                    <a:pt x="80" y="213"/>
                    <a:pt x="78" y="220"/>
                    <a:pt x="77" y="227"/>
                  </a:cubicBezTo>
                  <a:cubicBezTo>
                    <a:pt x="76" y="227"/>
                    <a:pt x="76" y="227"/>
                    <a:pt x="76" y="227"/>
                  </a:cubicBezTo>
                  <a:cubicBezTo>
                    <a:pt x="70" y="232"/>
                    <a:pt x="61" y="229"/>
                    <a:pt x="55" y="235"/>
                  </a:cubicBezTo>
                  <a:cubicBezTo>
                    <a:pt x="52" y="238"/>
                    <a:pt x="52" y="243"/>
                    <a:pt x="55" y="246"/>
                  </a:cubicBezTo>
                  <a:cubicBezTo>
                    <a:pt x="58" y="249"/>
                    <a:pt x="63" y="249"/>
                    <a:pt x="67" y="246"/>
                  </a:cubicBezTo>
                  <a:cubicBezTo>
                    <a:pt x="69" y="245"/>
                    <a:pt x="71" y="243"/>
                    <a:pt x="73" y="240"/>
                  </a:cubicBezTo>
                  <a:cubicBezTo>
                    <a:pt x="72" y="244"/>
                    <a:pt x="71" y="248"/>
                    <a:pt x="70" y="251"/>
                  </a:cubicBezTo>
                  <a:cubicBezTo>
                    <a:pt x="70" y="251"/>
                    <a:pt x="70" y="251"/>
                    <a:pt x="70" y="252"/>
                  </a:cubicBezTo>
                  <a:cubicBezTo>
                    <a:pt x="67" y="257"/>
                    <a:pt x="61" y="259"/>
                    <a:pt x="57" y="263"/>
                  </a:cubicBezTo>
                  <a:cubicBezTo>
                    <a:pt x="57" y="262"/>
                    <a:pt x="56" y="262"/>
                    <a:pt x="56" y="262"/>
                  </a:cubicBezTo>
                  <a:cubicBezTo>
                    <a:pt x="56" y="262"/>
                    <a:pt x="55" y="262"/>
                    <a:pt x="55" y="262"/>
                  </a:cubicBezTo>
                  <a:cubicBezTo>
                    <a:pt x="53" y="260"/>
                    <a:pt x="50" y="260"/>
                    <a:pt x="47" y="261"/>
                  </a:cubicBezTo>
                  <a:cubicBezTo>
                    <a:pt x="44" y="263"/>
                    <a:pt x="44" y="268"/>
                    <a:pt x="47" y="271"/>
                  </a:cubicBezTo>
                  <a:cubicBezTo>
                    <a:pt x="49" y="274"/>
                    <a:pt x="54" y="274"/>
                    <a:pt x="57" y="272"/>
                  </a:cubicBezTo>
                  <a:cubicBezTo>
                    <a:pt x="59" y="270"/>
                    <a:pt x="59" y="267"/>
                    <a:pt x="58" y="265"/>
                  </a:cubicBezTo>
                  <a:cubicBezTo>
                    <a:pt x="62" y="263"/>
                    <a:pt x="65" y="261"/>
                    <a:pt x="68" y="258"/>
                  </a:cubicBezTo>
                  <a:cubicBezTo>
                    <a:pt x="66" y="263"/>
                    <a:pt x="65" y="267"/>
                    <a:pt x="63" y="272"/>
                  </a:cubicBezTo>
                  <a:cubicBezTo>
                    <a:pt x="63" y="272"/>
                    <a:pt x="63" y="272"/>
                    <a:pt x="63" y="272"/>
                  </a:cubicBezTo>
                  <a:cubicBezTo>
                    <a:pt x="59" y="274"/>
                    <a:pt x="54" y="278"/>
                    <a:pt x="53" y="284"/>
                  </a:cubicBezTo>
                  <a:cubicBezTo>
                    <a:pt x="53" y="288"/>
                    <a:pt x="56" y="293"/>
                    <a:pt x="60" y="294"/>
                  </a:cubicBezTo>
                  <a:cubicBezTo>
                    <a:pt x="64" y="295"/>
                    <a:pt x="68" y="292"/>
                    <a:pt x="69" y="288"/>
                  </a:cubicBezTo>
                  <a:cubicBezTo>
                    <a:pt x="71" y="283"/>
                    <a:pt x="69" y="278"/>
                    <a:pt x="67" y="273"/>
                  </a:cubicBezTo>
                  <a:cubicBezTo>
                    <a:pt x="67" y="273"/>
                    <a:pt x="67" y="272"/>
                    <a:pt x="68" y="271"/>
                  </a:cubicBezTo>
                  <a:cubicBezTo>
                    <a:pt x="68" y="271"/>
                    <a:pt x="67" y="270"/>
                    <a:pt x="67" y="270"/>
                  </a:cubicBezTo>
                  <a:cubicBezTo>
                    <a:pt x="69" y="264"/>
                    <a:pt x="71" y="257"/>
                    <a:pt x="73" y="251"/>
                  </a:cubicBezTo>
                  <a:cubicBezTo>
                    <a:pt x="74" y="256"/>
                    <a:pt x="76" y="262"/>
                    <a:pt x="80" y="265"/>
                  </a:cubicBezTo>
                  <a:cubicBezTo>
                    <a:pt x="78" y="268"/>
                    <a:pt x="76" y="271"/>
                    <a:pt x="78" y="275"/>
                  </a:cubicBezTo>
                  <a:cubicBezTo>
                    <a:pt x="79" y="278"/>
                    <a:pt x="84" y="280"/>
                    <a:pt x="87" y="278"/>
                  </a:cubicBezTo>
                  <a:cubicBezTo>
                    <a:pt x="91" y="276"/>
                    <a:pt x="91" y="271"/>
                    <a:pt x="89" y="268"/>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8"/>
            <p:cNvSpPr/>
            <p:nvPr/>
          </p:nvSpPr>
          <p:spPr bwMode="auto">
            <a:xfrm>
              <a:off x="1108" y="1630"/>
              <a:ext cx="552" cy="1133"/>
            </a:xfrm>
            <a:custGeom>
              <a:avLst/>
              <a:gdLst>
                <a:gd name="T0" fmla="*/ 13 w 109"/>
                <a:gd name="T1" fmla="*/ 27 h 224"/>
                <a:gd name="T2" fmla="*/ 20 w 109"/>
                <a:gd name="T3" fmla="*/ 46 h 224"/>
                <a:gd name="T4" fmla="*/ 14 w 109"/>
                <a:gd name="T5" fmla="*/ 45 h 224"/>
                <a:gd name="T6" fmla="*/ 9 w 109"/>
                <a:gd name="T7" fmla="*/ 41 h 224"/>
                <a:gd name="T8" fmla="*/ 19 w 109"/>
                <a:gd name="T9" fmla="*/ 67 h 224"/>
                <a:gd name="T10" fmla="*/ 18 w 109"/>
                <a:gd name="T11" fmla="*/ 73 h 224"/>
                <a:gd name="T12" fmla="*/ 19 w 109"/>
                <a:gd name="T13" fmla="*/ 89 h 224"/>
                <a:gd name="T14" fmla="*/ 3 w 109"/>
                <a:gd name="T15" fmla="*/ 76 h 224"/>
                <a:gd name="T16" fmla="*/ 10 w 109"/>
                <a:gd name="T17" fmla="*/ 83 h 224"/>
                <a:gd name="T18" fmla="*/ 21 w 109"/>
                <a:gd name="T19" fmla="*/ 110 h 224"/>
                <a:gd name="T20" fmla="*/ 21 w 109"/>
                <a:gd name="T21" fmla="*/ 113 h 224"/>
                <a:gd name="T22" fmla="*/ 9 w 109"/>
                <a:gd name="T23" fmla="*/ 130 h 224"/>
                <a:gd name="T24" fmla="*/ 12 w 109"/>
                <a:gd name="T25" fmla="*/ 134 h 224"/>
                <a:gd name="T26" fmla="*/ 34 w 109"/>
                <a:gd name="T27" fmla="*/ 152 h 224"/>
                <a:gd name="T28" fmla="*/ 36 w 109"/>
                <a:gd name="T29" fmla="*/ 157 h 224"/>
                <a:gd name="T30" fmla="*/ 35 w 109"/>
                <a:gd name="T31" fmla="*/ 167 h 224"/>
                <a:gd name="T32" fmla="*/ 29 w 109"/>
                <a:gd name="T33" fmla="*/ 171 h 224"/>
                <a:gd name="T34" fmla="*/ 48 w 109"/>
                <a:gd name="T35" fmla="*/ 178 h 224"/>
                <a:gd name="T36" fmla="*/ 38 w 109"/>
                <a:gd name="T37" fmla="*/ 185 h 224"/>
                <a:gd name="T38" fmla="*/ 40 w 109"/>
                <a:gd name="T39" fmla="*/ 189 h 224"/>
                <a:gd name="T40" fmla="*/ 60 w 109"/>
                <a:gd name="T41" fmla="*/ 191 h 224"/>
                <a:gd name="T42" fmla="*/ 50 w 109"/>
                <a:gd name="T43" fmla="*/ 200 h 224"/>
                <a:gd name="T44" fmla="*/ 82 w 109"/>
                <a:gd name="T45" fmla="*/ 210 h 224"/>
                <a:gd name="T46" fmla="*/ 66 w 109"/>
                <a:gd name="T47" fmla="*/ 214 h 224"/>
                <a:gd name="T48" fmla="*/ 74 w 109"/>
                <a:gd name="T49" fmla="*/ 215 h 224"/>
                <a:gd name="T50" fmla="*/ 82 w 109"/>
                <a:gd name="T51" fmla="*/ 213 h 224"/>
                <a:gd name="T52" fmla="*/ 109 w 109"/>
                <a:gd name="T53" fmla="*/ 223 h 224"/>
                <a:gd name="T54" fmla="*/ 89 w 109"/>
                <a:gd name="T55" fmla="*/ 193 h 224"/>
                <a:gd name="T56" fmla="*/ 86 w 109"/>
                <a:gd name="T57" fmla="*/ 190 h 224"/>
                <a:gd name="T58" fmla="*/ 69 w 109"/>
                <a:gd name="T59" fmla="*/ 196 h 224"/>
                <a:gd name="T60" fmla="*/ 69 w 109"/>
                <a:gd name="T61" fmla="*/ 176 h 224"/>
                <a:gd name="T62" fmla="*/ 56 w 109"/>
                <a:gd name="T63" fmla="*/ 183 h 224"/>
                <a:gd name="T64" fmla="*/ 61 w 109"/>
                <a:gd name="T65" fmla="*/ 167 h 224"/>
                <a:gd name="T66" fmla="*/ 50 w 109"/>
                <a:gd name="T67" fmla="*/ 171 h 224"/>
                <a:gd name="T68" fmla="*/ 46 w 109"/>
                <a:gd name="T69" fmla="*/ 167 h 224"/>
                <a:gd name="T70" fmla="*/ 48 w 109"/>
                <a:gd name="T71" fmla="*/ 143 h 224"/>
                <a:gd name="T72" fmla="*/ 43 w 109"/>
                <a:gd name="T73" fmla="*/ 160 h 224"/>
                <a:gd name="T74" fmla="*/ 33 w 109"/>
                <a:gd name="T75" fmla="*/ 145 h 224"/>
                <a:gd name="T76" fmla="*/ 27 w 109"/>
                <a:gd name="T77" fmla="*/ 125 h 224"/>
                <a:gd name="T78" fmla="*/ 40 w 109"/>
                <a:gd name="T79" fmla="*/ 113 h 224"/>
                <a:gd name="T80" fmla="*/ 36 w 109"/>
                <a:gd name="T81" fmla="*/ 121 h 224"/>
                <a:gd name="T82" fmla="*/ 24 w 109"/>
                <a:gd name="T83" fmla="*/ 112 h 224"/>
                <a:gd name="T84" fmla="*/ 26 w 109"/>
                <a:gd name="T85" fmla="*/ 98 h 224"/>
                <a:gd name="T86" fmla="*/ 31 w 109"/>
                <a:gd name="T87" fmla="*/ 85 h 224"/>
                <a:gd name="T88" fmla="*/ 21 w 109"/>
                <a:gd name="T89" fmla="*/ 80 h 224"/>
                <a:gd name="T90" fmla="*/ 33 w 109"/>
                <a:gd name="T91" fmla="*/ 64 h 224"/>
                <a:gd name="T92" fmla="*/ 36 w 109"/>
                <a:gd name="T93" fmla="*/ 63 h 224"/>
                <a:gd name="T94" fmla="*/ 22 w 109"/>
                <a:gd name="T95" fmla="*/ 55 h 224"/>
                <a:gd name="T96" fmla="*/ 23 w 109"/>
                <a:gd name="T97" fmla="*/ 44 h 224"/>
                <a:gd name="T98" fmla="*/ 34 w 109"/>
                <a:gd name="T99" fmla="*/ 25 h 224"/>
                <a:gd name="T100" fmla="*/ 32 w 109"/>
                <a:gd name="T101" fmla="*/ 18 h 224"/>
                <a:gd name="T102" fmla="*/ 27 w 109"/>
                <a:gd name="T103" fmla="*/ 19 h 224"/>
                <a:gd name="T104" fmla="*/ 24 w 109"/>
                <a:gd name="T105" fmla="*/ 17 h 224"/>
                <a:gd name="T106" fmla="*/ 14 w 109"/>
                <a:gd name="T107" fmla="*/ 25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24">
                  <a:moveTo>
                    <a:pt x="7" y="24"/>
                  </a:moveTo>
                  <a:cubicBezTo>
                    <a:pt x="8" y="25"/>
                    <a:pt x="10" y="26"/>
                    <a:pt x="11" y="26"/>
                  </a:cubicBezTo>
                  <a:cubicBezTo>
                    <a:pt x="12" y="26"/>
                    <a:pt x="12" y="26"/>
                    <a:pt x="12" y="26"/>
                  </a:cubicBezTo>
                  <a:cubicBezTo>
                    <a:pt x="12" y="26"/>
                    <a:pt x="12" y="27"/>
                    <a:pt x="13" y="27"/>
                  </a:cubicBezTo>
                  <a:cubicBezTo>
                    <a:pt x="15" y="29"/>
                    <a:pt x="17" y="30"/>
                    <a:pt x="18" y="32"/>
                  </a:cubicBezTo>
                  <a:cubicBezTo>
                    <a:pt x="19" y="35"/>
                    <a:pt x="20" y="38"/>
                    <a:pt x="21" y="40"/>
                  </a:cubicBezTo>
                  <a:cubicBezTo>
                    <a:pt x="21" y="40"/>
                    <a:pt x="21" y="40"/>
                    <a:pt x="21" y="40"/>
                  </a:cubicBezTo>
                  <a:cubicBezTo>
                    <a:pt x="21" y="42"/>
                    <a:pt x="21" y="44"/>
                    <a:pt x="20" y="46"/>
                  </a:cubicBezTo>
                  <a:cubicBezTo>
                    <a:pt x="20" y="44"/>
                    <a:pt x="19" y="42"/>
                    <a:pt x="17" y="40"/>
                  </a:cubicBezTo>
                  <a:cubicBezTo>
                    <a:pt x="14" y="37"/>
                    <a:pt x="9" y="37"/>
                    <a:pt x="6" y="41"/>
                  </a:cubicBezTo>
                  <a:cubicBezTo>
                    <a:pt x="4" y="44"/>
                    <a:pt x="4" y="48"/>
                    <a:pt x="8" y="49"/>
                  </a:cubicBezTo>
                  <a:cubicBezTo>
                    <a:pt x="11" y="51"/>
                    <a:pt x="15" y="48"/>
                    <a:pt x="14" y="45"/>
                  </a:cubicBezTo>
                  <a:cubicBezTo>
                    <a:pt x="14" y="44"/>
                    <a:pt x="13" y="44"/>
                    <a:pt x="12" y="45"/>
                  </a:cubicBezTo>
                  <a:cubicBezTo>
                    <a:pt x="12" y="46"/>
                    <a:pt x="9" y="48"/>
                    <a:pt x="8" y="47"/>
                  </a:cubicBezTo>
                  <a:cubicBezTo>
                    <a:pt x="8" y="46"/>
                    <a:pt x="7" y="45"/>
                    <a:pt x="7" y="44"/>
                  </a:cubicBezTo>
                  <a:cubicBezTo>
                    <a:pt x="7" y="43"/>
                    <a:pt x="8" y="42"/>
                    <a:pt x="9" y="41"/>
                  </a:cubicBezTo>
                  <a:cubicBezTo>
                    <a:pt x="11" y="39"/>
                    <a:pt x="15" y="41"/>
                    <a:pt x="17" y="43"/>
                  </a:cubicBezTo>
                  <a:cubicBezTo>
                    <a:pt x="19" y="46"/>
                    <a:pt x="19" y="50"/>
                    <a:pt x="19" y="54"/>
                  </a:cubicBezTo>
                  <a:cubicBezTo>
                    <a:pt x="19" y="54"/>
                    <a:pt x="19" y="55"/>
                    <a:pt x="19" y="55"/>
                  </a:cubicBezTo>
                  <a:cubicBezTo>
                    <a:pt x="19" y="59"/>
                    <a:pt x="19" y="63"/>
                    <a:pt x="19" y="67"/>
                  </a:cubicBezTo>
                  <a:cubicBezTo>
                    <a:pt x="18" y="66"/>
                    <a:pt x="17" y="64"/>
                    <a:pt x="15" y="63"/>
                  </a:cubicBezTo>
                  <a:cubicBezTo>
                    <a:pt x="13" y="60"/>
                    <a:pt x="8" y="57"/>
                    <a:pt x="5" y="59"/>
                  </a:cubicBezTo>
                  <a:cubicBezTo>
                    <a:pt x="2" y="61"/>
                    <a:pt x="1" y="65"/>
                    <a:pt x="3" y="68"/>
                  </a:cubicBezTo>
                  <a:cubicBezTo>
                    <a:pt x="7" y="72"/>
                    <a:pt x="15" y="68"/>
                    <a:pt x="18" y="73"/>
                  </a:cubicBezTo>
                  <a:cubicBezTo>
                    <a:pt x="18" y="73"/>
                    <a:pt x="18" y="73"/>
                    <a:pt x="19" y="74"/>
                  </a:cubicBezTo>
                  <a:cubicBezTo>
                    <a:pt x="19" y="74"/>
                    <a:pt x="19" y="74"/>
                    <a:pt x="19" y="74"/>
                  </a:cubicBezTo>
                  <a:cubicBezTo>
                    <a:pt x="19" y="75"/>
                    <a:pt x="19" y="75"/>
                    <a:pt x="19" y="75"/>
                  </a:cubicBezTo>
                  <a:cubicBezTo>
                    <a:pt x="19" y="80"/>
                    <a:pt x="19" y="84"/>
                    <a:pt x="19" y="89"/>
                  </a:cubicBezTo>
                  <a:cubicBezTo>
                    <a:pt x="17" y="86"/>
                    <a:pt x="15" y="83"/>
                    <a:pt x="11" y="82"/>
                  </a:cubicBezTo>
                  <a:cubicBezTo>
                    <a:pt x="11" y="82"/>
                    <a:pt x="11" y="82"/>
                    <a:pt x="11" y="82"/>
                  </a:cubicBezTo>
                  <a:cubicBezTo>
                    <a:pt x="12" y="80"/>
                    <a:pt x="12" y="79"/>
                    <a:pt x="11" y="77"/>
                  </a:cubicBezTo>
                  <a:cubicBezTo>
                    <a:pt x="9" y="75"/>
                    <a:pt x="5" y="74"/>
                    <a:pt x="3" y="76"/>
                  </a:cubicBezTo>
                  <a:cubicBezTo>
                    <a:pt x="1" y="78"/>
                    <a:pt x="0" y="82"/>
                    <a:pt x="2" y="84"/>
                  </a:cubicBezTo>
                  <a:cubicBezTo>
                    <a:pt x="4" y="85"/>
                    <a:pt x="6" y="86"/>
                    <a:pt x="8" y="85"/>
                  </a:cubicBezTo>
                  <a:cubicBezTo>
                    <a:pt x="8" y="85"/>
                    <a:pt x="8" y="85"/>
                    <a:pt x="9" y="85"/>
                  </a:cubicBezTo>
                  <a:cubicBezTo>
                    <a:pt x="9" y="85"/>
                    <a:pt x="10" y="84"/>
                    <a:pt x="10" y="83"/>
                  </a:cubicBezTo>
                  <a:cubicBezTo>
                    <a:pt x="10" y="83"/>
                    <a:pt x="10" y="83"/>
                    <a:pt x="10" y="83"/>
                  </a:cubicBezTo>
                  <a:cubicBezTo>
                    <a:pt x="12" y="85"/>
                    <a:pt x="14" y="86"/>
                    <a:pt x="16" y="88"/>
                  </a:cubicBezTo>
                  <a:cubicBezTo>
                    <a:pt x="17" y="90"/>
                    <a:pt x="19" y="92"/>
                    <a:pt x="19" y="94"/>
                  </a:cubicBezTo>
                  <a:cubicBezTo>
                    <a:pt x="20" y="99"/>
                    <a:pt x="21" y="105"/>
                    <a:pt x="21" y="110"/>
                  </a:cubicBezTo>
                  <a:cubicBezTo>
                    <a:pt x="20" y="107"/>
                    <a:pt x="18" y="105"/>
                    <a:pt x="15" y="103"/>
                  </a:cubicBezTo>
                  <a:cubicBezTo>
                    <a:pt x="12" y="101"/>
                    <a:pt x="7" y="99"/>
                    <a:pt x="4" y="103"/>
                  </a:cubicBezTo>
                  <a:cubicBezTo>
                    <a:pt x="2" y="106"/>
                    <a:pt x="4" y="110"/>
                    <a:pt x="7" y="112"/>
                  </a:cubicBezTo>
                  <a:cubicBezTo>
                    <a:pt x="11" y="114"/>
                    <a:pt x="17" y="114"/>
                    <a:pt x="21" y="113"/>
                  </a:cubicBezTo>
                  <a:cubicBezTo>
                    <a:pt x="22" y="114"/>
                    <a:pt x="22" y="115"/>
                    <a:pt x="22" y="116"/>
                  </a:cubicBezTo>
                  <a:cubicBezTo>
                    <a:pt x="23" y="120"/>
                    <a:pt x="24" y="124"/>
                    <a:pt x="25" y="128"/>
                  </a:cubicBezTo>
                  <a:cubicBezTo>
                    <a:pt x="24" y="127"/>
                    <a:pt x="22" y="125"/>
                    <a:pt x="20" y="125"/>
                  </a:cubicBezTo>
                  <a:cubicBezTo>
                    <a:pt x="16" y="123"/>
                    <a:pt x="10" y="125"/>
                    <a:pt x="9" y="130"/>
                  </a:cubicBezTo>
                  <a:cubicBezTo>
                    <a:pt x="8" y="134"/>
                    <a:pt x="12" y="139"/>
                    <a:pt x="16" y="138"/>
                  </a:cubicBezTo>
                  <a:cubicBezTo>
                    <a:pt x="20" y="137"/>
                    <a:pt x="21" y="132"/>
                    <a:pt x="17" y="131"/>
                  </a:cubicBezTo>
                  <a:cubicBezTo>
                    <a:pt x="16" y="131"/>
                    <a:pt x="15" y="132"/>
                    <a:pt x="16" y="133"/>
                  </a:cubicBezTo>
                  <a:cubicBezTo>
                    <a:pt x="16" y="136"/>
                    <a:pt x="14" y="137"/>
                    <a:pt x="12" y="134"/>
                  </a:cubicBezTo>
                  <a:cubicBezTo>
                    <a:pt x="11" y="133"/>
                    <a:pt x="11" y="131"/>
                    <a:pt x="11" y="130"/>
                  </a:cubicBezTo>
                  <a:cubicBezTo>
                    <a:pt x="12" y="127"/>
                    <a:pt x="16" y="126"/>
                    <a:pt x="18" y="126"/>
                  </a:cubicBezTo>
                  <a:cubicBezTo>
                    <a:pt x="21" y="127"/>
                    <a:pt x="25" y="130"/>
                    <a:pt x="27" y="133"/>
                  </a:cubicBezTo>
                  <a:cubicBezTo>
                    <a:pt x="29" y="139"/>
                    <a:pt x="31" y="145"/>
                    <a:pt x="34" y="152"/>
                  </a:cubicBezTo>
                  <a:cubicBezTo>
                    <a:pt x="32" y="150"/>
                    <a:pt x="29" y="148"/>
                    <a:pt x="27" y="147"/>
                  </a:cubicBezTo>
                  <a:cubicBezTo>
                    <a:pt x="24" y="146"/>
                    <a:pt x="19" y="146"/>
                    <a:pt x="17" y="150"/>
                  </a:cubicBezTo>
                  <a:cubicBezTo>
                    <a:pt x="16" y="152"/>
                    <a:pt x="18" y="155"/>
                    <a:pt x="20" y="157"/>
                  </a:cubicBezTo>
                  <a:cubicBezTo>
                    <a:pt x="24" y="159"/>
                    <a:pt x="31" y="159"/>
                    <a:pt x="36" y="157"/>
                  </a:cubicBezTo>
                  <a:cubicBezTo>
                    <a:pt x="36" y="157"/>
                    <a:pt x="36" y="157"/>
                    <a:pt x="36" y="157"/>
                  </a:cubicBezTo>
                  <a:cubicBezTo>
                    <a:pt x="36" y="157"/>
                    <a:pt x="36" y="158"/>
                    <a:pt x="37" y="158"/>
                  </a:cubicBezTo>
                  <a:cubicBezTo>
                    <a:pt x="39" y="162"/>
                    <a:pt x="41" y="166"/>
                    <a:pt x="44" y="170"/>
                  </a:cubicBezTo>
                  <a:cubicBezTo>
                    <a:pt x="41" y="168"/>
                    <a:pt x="38" y="167"/>
                    <a:pt x="35" y="167"/>
                  </a:cubicBezTo>
                  <a:cubicBezTo>
                    <a:pt x="35" y="166"/>
                    <a:pt x="35" y="166"/>
                    <a:pt x="34" y="166"/>
                  </a:cubicBezTo>
                  <a:cubicBezTo>
                    <a:pt x="33" y="163"/>
                    <a:pt x="29" y="161"/>
                    <a:pt x="27" y="162"/>
                  </a:cubicBezTo>
                  <a:cubicBezTo>
                    <a:pt x="24" y="164"/>
                    <a:pt x="24" y="167"/>
                    <a:pt x="25" y="169"/>
                  </a:cubicBezTo>
                  <a:cubicBezTo>
                    <a:pt x="26" y="171"/>
                    <a:pt x="28" y="171"/>
                    <a:pt x="29" y="171"/>
                  </a:cubicBezTo>
                  <a:cubicBezTo>
                    <a:pt x="30" y="171"/>
                    <a:pt x="31" y="171"/>
                    <a:pt x="32" y="171"/>
                  </a:cubicBezTo>
                  <a:cubicBezTo>
                    <a:pt x="33" y="170"/>
                    <a:pt x="34" y="169"/>
                    <a:pt x="34" y="168"/>
                  </a:cubicBezTo>
                  <a:cubicBezTo>
                    <a:pt x="37" y="169"/>
                    <a:pt x="39" y="170"/>
                    <a:pt x="41" y="171"/>
                  </a:cubicBezTo>
                  <a:cubicBezTo>
                    <a:pt x="44" y="173"/>
                    <a:pt x="46" y="175"/>
                    <a:pt x="48" y="178"/>
                  </a:cubicBezTo>
                  <a:cubicBezTo>
                    <a:pt x="48" y="178"/>
                    <a:pt x="48" y="178"/>
                    <a:pt x="49" y="178"/>
                  </a:cubicBezTo>
                  <a:cubicBezTo>
                    <a:pt x="50" y="180"/>
                    <a:pt x="51" y="181"/>
                    <a:pt x="53" y="183"/>
                  </a:cubicBezTo>
                  <a:cubicBezTo>
                    <a:pt x="51" y="182"/>
                    <a:pt x="49" y="182"/>
                    <a:pt x="48" y="181"/>
                  </a:cubicBezTo>
                  <a:cubicBezTo>
                    <a:pt x="44" y="181"/>
                    <a:pt x="39" y="181"/>
                    <a:pt x="38" y="185"/>
                  </a:cubicBezTo>
                  <a:cubicBezTo>
                    <a:pt x="34" y="193"/>
                    <a:pt x="47" y="197"/>
                    <a:pt x="49" y="188"/>
                  </a:cubicBezTo>
                  <a:cubicBezTo>
                    <a:pt x="49" y="187"/>
                    <a:pt x="48" y="187"/>
                    <a:pt x="47" y="188"/>
                  </a:cubicBezTo>
                  <a:cubicBezTo>
                    <a:pt x="46" y="189"/>
                    <a:pt x="45" y="190"/>
                    <a:pt x="44" y="191"/>
                  </a:cubicBezTo>
                  <a:cubicBezTo>
                    <a:pt x="43" y="190"/>
                    <a:pt x="41" y="190"/>
                    <a:pt x="40" y="189"/>
                  </a:cubicBezTo>
                  <a:cubicBezTo>
                    <a:pt x="40" y="188"/>
                    <a:pt x="40" y="187"/>
                    <a:pt x="39" y="186"/>
                  </a:cubicBezTo>
                  <a:cubicBezTo>
                    <a:pt x="40" y="183"/>
                    <a:pt x="45" y="183"/>
                    <a:pt x="48" y="183"/>
                  </a:cubicBezTo>
                  <a:cubicBezTo>
                    <a:pt x="52" y="184"/>
                    <a:pt x="56" y="187"/>
                    <a:pt x="59" y="191"/>
                  </a:cubicBezTo>
                  <a:cubicBezTo>
                    <a:pt x="59" y="191"/>
                    <a:pt x="59" y="191"/>
                    <a:pt x="60" y="191"/>
                  </a:cubicBezTo>
                  <a:cubicBezTo>
                    <a:pt x="61" y="192"/>
                    <a:pt x="62" y="194"/>
                    <a:pt x="63" y="195"/>
                  </a:cubicBezTo>
                  <a:cubicBezTo>
                    <a:pt x="63" y="195"/>
                    <a:pt x="64" y="195"/>
                    <a:pt x="64" y="195"/>
                  </a:cubicBezTo>
                  <a:cubicBezTo>
                    <a:pt x="62" y="195"/>
                    <a:pt x="60" y="194"/>
                    <a:pt x="58" y="194"/>
                  </a:cubicBezTo>
                  <a:cubicBezTo>
                    <a:pt x="54" y="194"/>
                    <a:pt x="50" y="196"/>
                    <a:pt x="50" y="200"/>
                  </a:cubicBezTo>
                  <a:cubicBezTo>
                    <a:pt x="49" y="204"/>
                    <a:pt x="53" y="207"/>
                    <a:pt x="57" y="207"/>
                  </a:cubicBezTo>
                  <a:cubicBezTo>
                    <a:pt x="62" y="207"/>
                    <a:pt x="67" y="204"/>
                    <a:pt x="69" y="200"/>
                  </a:cubicBezTo>
                  <a:cubicBezTo>
                    <a:pt x="69" y="200"/>
                    <a:pt x="69" y="200"/>
                    <a:pt x="69" y="200"/>
                  </a:cubicBezTo>
                  <a:cubicBezTo>
                    <a:pt x="73" y="204"/>
                    <a:pt x="78" y="207"/>
                    <a:pt x="82" y="210"/>
                  </a:cubicBezTo>
                  <a:cubicBezTo>
                    <a:pt x="80" y="210"/>
                    <a:pt x="76" y="210"/>
                    <a:pt x="74" y="211"/>
                  </a:cubicBezTo>
                  <a:cubicBezTo>
                    <a:pt x="74" y="211"/>
                    <a:pt x="74" y="211"/>
                    <a:pt x="74" y="211"/>
                  </a:cubicBezTo>
                  <a:cubicBezTo>
                    <a:pt x="73" y="209"/>
                    <a:pt x="71" y="208"/>
                    <a:pt x="69" y="208"/>
                  </a:cubicBezTo>
                  <a:cubicBezTo>
                    <a:pt x="66" y="209"/>
                    <a:pt x="63" y="212"/>
                    <a:pt x="66" y="214"/>
                  </a:cubicBezTo>
                  <a:cubicBezTo>
                    <a:pt x="67" y="215"/>
                    <a:pt x="68" y="216"/>
                    <a:pt x="70" y="216"/>
                  </a:cubicBezTo>
                  <a:cubicBezTo>
                    <a:pt x="70" y="216"/>
                    <a:pt x="70" y="217"/>
                    <a:pt x="70" y="217"/>
                  </a:cubicBezTo>
                  <a:cubicBezTo>
                    <a:pt x="72" y="217"/>
                    <a:pt x="73" y="216"/>
                    <a:pt x="74" y="215"/>
                  </a:cubicBezTo>
                  <a:cubicBezTo>
                    <a:pt x="74" y="215"/>
                    <a:pt x="74" y="215"/>
                    <a:pt x="74" y="215"/>
                  </a:cubicBezTo>
                  <a:cubicBezTo>
                    <a:pt x="74" y="215"/>
                    <a:pt x="74" y="214"/>
                    <a:pt x="74" y="214"/>
                  </a:cubicBezTo>
                  <a:cubicBezTo>
                    <a:pt x="74" y="214"/>
                    <a:pt x="75" y="213"/>
                    <a:pt x="75" y="213"/>
                  </a:cubicBezTo>
                  <a:cubicBezTo>
                    <a:pt x="75" y="212"/>
                    <a:pt x="75" y="212"/>
                    <a:pt x="75" y="212"/>
                  </a:cubicBezTo>
                  <a:cubicBezTo>
                    <a:pt x="77" y="213"/>
                    <a:pt x="79" y="212"/>
                    <a:pt x="82" y="213"/>
                  </a:cubicBezTo>
                  <a:cubicBezTo>
                    <a:pt x="84" y="213"/>
                    <a:pt x="86" y="214"/>
                    <a:pt x="88" y="214"/>
                  </a:cubicBezTo>
                  <a:cubicBezTo>
                    <a:pt x="88" y="214"/>
                    <a:pt x="88" y="214"/>
                    <a:pt x="88" y="214"/>
                  </a:cubicBezTo>
                  <a:cubicBezTo>
                    <a:pt x="95" y="218"/>
                    <a:pt x="101" y="221"/>
                    <a:pt x="108" y="224"/>
                  </a:cubicBezTo>
                  <a:cubicBezTo>
                    <a:pt x="109" y="224"/>
                    <a:pt x="109" y="223"/>
                    <a:pt x="109" y="223"/>
                  </a:cubicBezTo>
                  <a:cubicBezTo>
                    <a:pt x="101" y="219"/>
                    <a:pt x="94" y="215"/>
                    <a:pt x="88" y="211"/>
                  </a:cubicBezTo>
                  <a:cubicBezTo>
                    <a:pt x="88" y="211"/>
                    <a:pt x="88" y="211"/>
                    <a:pt x="88" y="211"/>
                  </a:cubicBezTo>
                  <a:cubicBezTo>
                    <a:pt x="85" y="207"/>
                    <a:pt x="80" y="203"/>
                    <a:pt x="82" y="197"/>
                  </a:cubicBezTo>
                  <a:cubicBezTo>
                    <a:pt x="83" y="194"/>
                    <a:pt x="86" y="192"/>
                    <a:pt x="89" y="193"/>
                  </a:cubicBezTo>
                  <a:cubicBezTo>
                    <a:pt x="92" y="195"/>
                    <a:pt x="91" y="199"/>
                    <a:pt x="87" y="200"/>
                  </a:cubicBezTo>
                  <a:cubicBezTo>
                    <a:pt x="86" y="200"/>
                    <a:pt x="86" y="201"/>
                    <a:pt x="87" y="201"/>
                  </a:cubicBezTo>
                  <a:cubicBezTo>
                    <a:pt x="90" y="202"/>
                    <a:pt x="94" y="199"/>
                    <a:pt x="94" y="196"/>
                  </a:cubicBezTo>
                  <a:cubicBezTo>
                    <a:pt x="94" y="192"/>
                    <a:pt x="90" y="190"/>
                    <a:pt x="86" y="190"/>
                  </a:cubicBezTo>
                  <a:cubicBezTo>
                    <a:pt x="82" y="191"/>
                    <a:pt x="79" y="195"/>
                    <a:pt x="79" y="199"/>
                  </a:cubicBezTo>
                  <a:cubicBezTo>
                    <a:pt x="79" y="202"/>
                    <a:pt x="80" y="205"/>
                    <a:pt x="82" y="207"/>
                  </a:cubicBezTo>
                  <a:cubicBezTo>
                    <a:pt x="77" y="204"/>
                    <a:pt x="73" y="200"/>
                    <a:pt x="69" y="196"/>
                  </a:cubicBezTo>
                  <a:cubicBezTo>
                    <a:pt x="69" y="196"/>
                    <a:pt x="69" y="196"/>
                    <a:pt x="69" y="196"/>
                  </a:cubicBezTo>
                  <a:cubicBezTo>
                    <a:pt x="69" y="195"/>
                    <a:pt x="69" y="195"/>
                    <a:pt x="69" y="195"/>
                  </a:cubicBezTo>
                  <a:cubicBezTo>
                    <a:pt x="69" y="195"/>
                    <a:pt x="69" y="195"/>
                    <a:pt x="69" y="194"/>
                  </a:cubicBezTo>
                  <a:cubicBezTo>
                    <a:pt x="71" y="191"/>
                    <a:pt x="75" y="185"/>
                    <a:pt x="75" y="180"/>
                  </a:cubicBezTo>
                  <a:cubicBezTo>
                    <a:pt x="74" y="177"/>
                    <a:pt x="72" y="175"/>
                    <a:pt x="69" y="176"/>
                  </a:cubicBezTo>
                  <a:cubicBezTo>
                    <a:pt x="65" y="176"/>
                    <a:pt x="64" y="181"/>
                    <a:pt x="63" y="184"/>
                  </a:cubicBezTo>
                  <a:cubicBezTo>
                    <a:pt x="63" y="186"/>
                    <a:pt x="63" y="189"/>
                    <a:pt x="64" y="191"/>
                  </a:cubicBezTo>
                  <a:cubicBezTo>
                    <a:pt x="64" y="192"/>
                    <a:pt x="65" y="192"/>
                    <a:pt x="65" y="193"/>
                  </a:cubicBezTo>
                  <a:cubicBezTo>
                    <a:pt x="62" y="190"/>
                    <a:pt x="59" y="187"/>
                    <a:pt x="56" y="183"/>
                  </a:cubicBezTo>
                  <a:cubicBezTo>
                    <a:pt x="56" y="183"/>
                    <a:pt x="56" y="182"/>
                    <a:pt x="55" y="182"/>
                  </a:cubicBezTo>
                  <a:cubicBezTo>
                    <a:pt x="54" y="180"/>
                    <a:pt x="53" y="178"/>
                    <a:pt x="53" y="175"/>
                  </a:cubicBezTo>
                  <a:cubicBezTo>
                    <a:pt x="52" y="173"/>
                    <a:pt x="52" y="169"/>
                    <a:pt x="54" y="166"/>
                  </a:cubicBezTo>
                  <a:cubicBezTo>
                    <a:pt x="56" y="165"/>
                    <a:pt x="60" y="164"/>
                    <a:pt x="61" y="167"/>
                  </a:cubicBezTo>
                  <a:cubicBezTo>
                    <a:pt x="63" y="169"/>
                    <a:pt x="60" y="172"/>
                    <a:pt x="58" y="172"/>
                  </a:cubicBezTo>
                  <a:cubicBezTo>
                    <a:pt x="57" y="172"/>
                    <a:pt x="57" y="174"/>
                    <a:pt x="58" y="174"/>
                  </a:cubicBezTo>
                  <a:cubicBezTo>
                    <a:pt x="65" y="176"/>
                    <a:pt x="66" y="162"/>
                    <a:pt x="58" y="162"/>
                  </a:cubicBezTo>
                  <a:cubicBezTo>
                    <a:pt x="53" y="163"/>
                    <a:pt x="51" y="167"/>
                    <a:pt x="50" y="171"/>
                  </a:cubicBezTo>
                  <a:cubicBezTo>
                    <a:pt x="50" y="173"/>
                    <a:pt x="50" y="175"/>
                    <a:pt x="51" y="177"/>
                  </a:cubicBezTo>
                  <a:cubicBezTo>
                    <a:pt x="49" y="175"/>
                    <a:pt x="47" y="172"/>
                    <a:pt x="46" y="170"/>
                  </a:cubicBezTo>
                  <a:cubicBezTo>
                    <a:pt x="46" y="170"/>
                    <a:pt x="46" y="169"/>
                    <a:pt x="46" y="169"/>
                  </a:cubicBezTo>
                  <a:cubicBezTo>
                    <a:pt x="46" y="168"/>
                    <a:pt x="46" y="168"/>
                    <a:pt x="46" y="167"/>
                  </a:cubicBezTo>
                  <a:cubicBezTo>
                    <a:pt x="45" y="165"/>
                    <a:pt x="45" y="162"/>
                    <a:pt x="45" y="160"/>
                  </a:cubicBezTo>
                  <a:cubicBezTo>
                    <a:pt x="45" y="158"/>
                    <a:pt x="46" y="155"/>
                    <a:pt x="46" y="153"/>
                  </a:cubicBezTo>
                  <a:cubicBezTo>
                    <a:pt x="48" y="153"/>
                    <a:pt x="51" y="152"/>
                    <a:pt x="52" y="150"/>
                  </a:cubicBezTo>
                  <a:cubicBezTo>
                    <a:pt x="53" y="147"/>
                    <a:pt x="51" y="144"/>
                    <a:pt x="48" y="143"/>
                  </a:cubicBezTo>
                  <a:cubicBezTo>
                    <a:pt x="46" y="142"/>
                    <a:pt x="42" y="144"/>
                    <a:pt x="42" y="147"/>
                  </a:cubicBezTo>
                  <a:cubicBezTo>
                    <a:pt x="41" y="149"/>
                    <a:pt x="43" y="151"/>
                    <a:pt x="44" y="152"/>
                  </a:cubicBezTo>
                  <a:cubicBezTo>
                    <a:pt x="44" y="152"/>
                    <a:pt x="44" y="152"/>
                    <a:pt x="44" y="152"/>
                  </a:cubicBezTo>
                  <a:cubicBezTo>
                    <a:pt x="43" y="155"/>
                    <a:pt x="43" y="158"/>
                    <a:pt x="43" y="160"/>
                  </a:cubicBezTo>
                  <a:cubicBezTo>
                    <a:pt x="43" y="162"/>
                    <a:pt x="44" y="165"/>
                    <a:pt x="44" y="167"/>
                  </a:cubicBezTo>
                  <a:cubicBezTo>
                    <a:pt x="44" y="167"/>
                    <a:pt x="44" y="167"/>
                    <a:pt x="44" y="168"/>
                  </a:cubicBezTo>
                  <a:cubicBezTo>
                    <a:pt x="43" y="165"/>
                    <a:pt x="42" y="163"/>
                    <a:pt x="40" y="160"/>
                  </a:cubicBezTo>
                  <a:cubicBezTo>
                    <a:pt x="38" y="155"/>
                    <a:pt x="35" y="150"/>
                    <a:pt x="33" y="145"/>
                  </a:cubicBezTo>
                  <a:cubicBezTo>
                    <a:pt x="33" y="145"/>
                    <a:pt x="34" y="145"/>
                    <a:pt x="34" y="145"/>
                  </a:cubicBezTo>
                  <a:cubicBezTo>
                    <a:pt x="40" y="143"/>
                    <a:pt x="54" y="135"/>
                    <a:pt x="46" y="128"/>
                  </a:cubicBezTo>
                  <a:cubicBezTo>
                    <a:pt x="40" y="122"/>
                    <a:pt x="34" y="134"/>
                    <a:pt x="32" y="140"/>
                  </a:cubicBezTo>
                  <a:cubicBezTo>
                    <a:pt x="30" y="135"/>
                    <a:pt x="28" y="130"/>
                    <a:pt x="27" y="125"/>
                  </a:cubicBezTo>
                  <a:cubicBezTo>
                    <a:pt x="27" y="123"/>
                    <a:pt x="27" y="121"/>
                    <a:pt x="27" y="119"/>
                  </a:cubicBezTo>
                  <a:cubicBezTo>
                    <a:pt x="27" y="117"/>
                    <a:pt x="28" y="114"/>
                    <a:pt x="30" y="112"/>
                  </a:cubicBezTo>
                  <a:cubicBezTo>
                    <a:pt x="31" y="110"/>
                    <a:pt x="34" y="108"/>
                    <a:pt x="37" y="110"/>
                  </a:cubicBezTo>
                  <a:cubicBezTo>
                    <a:pt x="38" y="110"/>
                    <a:pt x="39" y="112"/>
                    <a:pt x="40" y="113"/>
                  </a:cubicBezTo>
                  <a:cubicBezTo>
                    <a:pt x="40" y="114"/>
                    <a:pt x="40" y="115"/>
                    <a:pt x="39" y="116"/>
                  </a:cubicBezTo>
                  <a:cubicBezTo>
                    <a:pt x="39" y="119"/>
                    <a:pt x="37" y="118"/>
                    <a:pt x="34" y="115"/>
                  </a:cubicBezTo>
                  <a:cubicBezTo>
                    <a:pt x="35" y="115"/>
                    <a:pt x="34" y="114"/>
                    <a:pt x="34" y="114"/>
                  </a:cubicBezTo>
                  <a:cubicBezTo>
                    <a:pt x="30" y="116"/>
                    <a:pt x="32" y="121"/>
                    <a:pt x="36" y="121"/>
                  </a:cubicBezTo>
                  <a:cubicBezTo>
                    <a:pt x="41" y="121"/>
                    <a:pt x="44" y="115"/>
                    <a:pt x="42" y="111"/>
                  </a:cubicBezTo>
                  <a:cubicBezTo>
                    <a:pt x="40" y="107"/>
                    <a:pt x="34" y="106"/>
                    <a:pt x="30" y="108"/>
                  </a:cubicBezTo>
                  <a:cubicBezTo>
                    <a:pt x="27" y="111"/>
                    <a:pt x="26" y="114"/>
                    <a:pt x="25" y="118"/>
                  </a:cubicBezTo>
                  <a:cubicBezTo>
                    <a:pt x="25" y="116"/>
                    <a:pt x="24" y="114"/>
                    <a:pt x="24" y="112"/>
                  </a:cubicBezTo>
                  <a:cubicBezTo>
                    <a:pt x="24" y="112"/>
                    <a:pt x="24" y="112"/>
                    <a:pt x="24" y="111"/>
                  </a:cubicBezTo>
                  <a:cubicBezTo>
                    <a:pt x="24" y="110"/>
                    <a:pt x="24" y="109"/>
                    <a:pt x="23" y="107"/>
                  </a:cubicBezTo>
                  <a:cubicBezTo>
                    <a:pt x="24" y="107"/>
                    <a:pt x="24" y="107"/>
                    <a:pt x="24" y="107"/>
                  </a:cubicBezTo>
                  <a:cubicBezTo>
                    <a:pt x="24" y="104"/>
                    <a:pt x="25" y="101"/>
                    <a:pt x="26" y="98"/>
                  </a:cubicBezTo>
                  <a:cubicBezTo>
                    <a:pt x="28" y="96"/>
                    <a:pt x="30" y="94"/>
                    <a:pt x="32" y="92"/>
                  </a:cubicBezTo>
                  <a:cubicBezTo>
                    <a:pt x="33" y="93"/>
                    <a:pt x="36" y="93"/>
                    <a:pt x="37" y="92"/>
                  </a:cubicBezTo>
                  <a:cubicBezTo>
                    <a:pt x="40" y="91"/>
                    <a:pt x="41" y="87"/>
                    <a:pt x="40" y="84"/>
                  </a:cubicBezTo>
                  <a:cubicBezTo>
                    <a:pt x="38" y="81"/>
                    <a:pt x="34" y="82"/>
                    <a:pt x="31" y="85"/>
                  </a:cubicBezTo>
                  <a:cubicBezTo>
                    <a:pt x="30" y="86"/>
                    <a:pt x="29" y="87"/>
                    <a:pt x="29" y="89"/>
                  </a:cubicBezTo>
                  <a:cubicBezTo>
                    <a:pt x="30" y="90"/>
                    <a:pt x="30" y="90"/>
                    <a:pt x="30" y="91"/>
                  </a:cubicBezTo>
                  <a:cubicBezTo>
                    <a:pt x="26" y="93"/>
                    <a:pt x="24" y="98"/>
                    <a:pt x="23" y="103"/>
                  </a:cubicBezTo>
                  <a:cubicBezTo>
                    <a:pt x="22" y="95"/>
                    <a:pt x="21" y="88"/>
                    <a:pt x="21" y="80"/>
                  </a:cubicBezTo>
                  <a:cubicBezTo>
                    <a:pt x="21" y="80"/>
                    <a:pt x="22" y="80"/>
                    <a:pt x="22" y="80"/>
                  </a:cubicBezTo>
                  <a:cubicBezTo>
                    <a:pt x="23" y="76"/>
                    <a:pt x="23" y="73"/>
                    <a:pt x="24" y="69"/>
                  </a:cubicBezTo>
                  <a:cubicBezTo>
                    <a:pt x="25" y="67"/>
                    <a:pt x="26" y="64"/>
                    <a:pt x="28" y="63"/>
                  </a:cubicBezTo>
                  <a:cubicBezTo>
                    <a:pt x="30" y="62"/>
                    <a:pt x="31" y="62"/>
                    <a:pt x="33" y="64"/>
                  </a:cubicBezTo>
                  <a:cubicBezTo>
                    <a:pt x="36" y="67"/>
                    <a:pt x="35" y="69"/>
                    <a:pt x="30" y="68"/>
                  </a:cubicBezTo>
                  <a:cubicBezTo>
                    <a:pt x="31" y="68"/>
                    <a:pt x="30" y="67"/>
                    <a:pt x="29" y="67"/>
                  </a:cubicBezTo>
                  <a:cubicBezTo>
                    <a:pt x="27" y="70"/>
                    <a:pt x="29" y="73"/>
                    <a:pt x="32" y="73"/>
                  </a:cubicBezTo>
                  <a:cubicBezTo>
                    <a:pt x="37" y="72"/>
                    <a:pt x="38" y="66"/>
                    <a:pt x="36" y="63"/>
                  </a:cubicBezTo>
                  <a:cubicBezTo>
                    <a:pt x="33" y="60"/>
                    <a:pt x="29" y="59"/>
                    <a:pt x="26" y="62"/>
                  </a:cubicBezTo>
                  <a:cubicBezTo>
                    <a:pt x="23" y="64"/>
                    <a:pt x="22" y="68"/>
                    <a:pt x="21" y="72"/>
                  </a:cubicBezTo>
                  <a:cubicBezTo>
                    <a:pt x="21" y="67"/>
                    <a:pt x="21" y="61"/>
                    <a:pt x="22" y="55"/>
                  </a:cubicBezTo>
                  <a:cubicBezTo>
                    <a:pt x="22" y="55"/>
                    <a:pt x="22" y="55"/>
                    <a:pt x="22" y="55"/>
                  </a:cubicBezTo>
                  <a:cubicBezTo>
                    <a:pt x="26" y="50"/>
                    <a:pt x="34" y="51"/>
                    <a:pt x="38" y="46"/>
                  </a:cubicBezTo>
                  <a:cubicBezTo>
                    <a:pt x="39" y="44"/>
                    <a:pt x="39" y="40"/>
                    <a:pt x="37" y="38"/>
                  </a:cubicBezTo>
                  <a:cubicBezTo>
                    <a:pt x="34" y="35"/>
                    <a:pt x="30" y="37"/>
                    <a:pt x="27" y="39"/>
                  </a:cubicBezTo>
                  <a:cubicBezTo>
                    <a:pt x="25" y="40"/>
                    <a:pt x="24" y="42"/>
                    <a:pt x="23" y="44"/>
                  </a:cubicBezTo>
                  <a:cubicBezTo>
                    <a:pt x="23" y="41"/>
                    <a:pt x="24" y="38"/>
                    <a:pt x="24" y="35"/>
                  </a:cubicBezTo>
                  <a:cubicBezTo>
                    <a:pt x="24" y="35"/>
                    <a:pt x="24" y="35"/>
                    <a:pt x="24" y="35"/>
                  </a:cubicBezTo>
                  <a:cubicBezTo>
                    <a:pt x="25" y="30"/>
                    <a:pt x="30" y="28"/>
                    <a:pt x="33" y="25"/>
                  </a:cubicBezTo>
                  <a:cubicBezTo>
                    <a:pt x="33" y="25"/>
                    <a:pt x="34" y="25"/>
                    <a:pt x="34" y="25"/>
                  </a:cubicBezTo>
                  <a:cubicBezTo>
                    <a:pt x="34" y="25"/>
                    <a:pt x="34" y="25"/>
                    <a:pt x="35" y="25"/>
                  </a:cubicBezTo>
                  <a:cubicBezTo>
                    <a:pt x="36" y="26"/>
                    <a:pt x="39" y="26"/>
                    <a:pt x="40" y="25"/>
                  </a:cubicBezTo>
                  <a:cubicBezTo>
                    <a:pt x="43" y="23"/>
                    <a:pt x="42" y="19"/>
                    <a:pt x="40" y="17"/>
                  </a:cubicBezTo>
                  <a:cubicBezTo>
                    <a:pt x="38" y="15"/>
                    <a:pt x="34" y="15"/>
                    <a:pt x="32" y="18"/>
                  </a:cubicBezTo>
                  <a:cubicBezTo>
                    <a:pt x="30" y="19"/>
                    <a:pt x="30" y="22"/>
                    <a:pt x="31" y="23"/>
                  </a:cubicBezTo>
                  <a:cubicBezTo>
                    <a:pt x="29" y="25"/>
                    <a:pt x="27" y="27"/>
                    <a:pt x="25" y="29"/>
                  </a:cubicBezTo>
                  <a:cubicBezTo>
                    <a:pt x="26" y="26"/>
                    <a:pt x="26" y="22"/>
                    <a:pt x="27" y="19"/>
                  </a:cubicBezTo>
                  <a:cubicBezTo>
                    <a:pt x="27" y="19"/>
                    <a:pt x="27" y="19"/>
                    <a:pt x="27" y="19"/>
                  </a:cubicBezTo>
                  <a:cubicBezTo>
                    <a:pt x="30" y="16"/>
                    <a:pt x="34" y="12"/>
                    <a:pt x="33" y="7"/>
                  </a:cubicBezTo>
                  <a:cubicBezTo>
                    <a:pt x="33" y="4"/>
                    <a:pt x="30" y="1"/>
                    <a:pt x="27" y="1"/>
                  </a:cubicBezTo>
                  <a:cubicBezTo>
                    <a:pt x="24" y="0"/>
                    <a:pt x="21" y="3"/>
                    <a:pt x="20" y="6"/>
                  </a:cubicBezTo>
                  <a:cubicBezTo>
                    <a:pt x="19" y="10"/>
                    <a:pt x="22" y="14"/>
                    <a:pt x="24" y="17"/>
                  </a:cubicBezTo>
                  <a:cubicBezTo>
                    <a:pt x="24" y="18"/>
                    <a:pt x="24" y="19"/>
                    <a:pt x="24" y="19"/>
                  </a:cubicBezTo>
                  <a:cubicBezTo>
                    <a:pt x="23" y="20"/>
                    <a:pt x="24" y="20"/>
                    <a:pt x="24" y="20"/>
                  </a:cubicBezTo>
                  <a:cubicBezTo>
                    <a:pt x="23" y="25"/>
                    <a:pt x="22" y="31"/>
                    <a:pt x="22" y="36"/>
                  </a:cubicBezTo>
                  <a:cubicBezTo>
                    <a:pt x="20" y="32"/>
                    <a:pt x="18" y="28"/>
                    <a:pt x="14" y="25"/>
                  </a:cubicBezTo>
                  <a:cubicBezTo>
                    <a:pt x="16" y="23"/>
                    <a:pt x="17" y="20"/>
                    <a:pt x="15" y="18"/>
                  </a:cubicBezTo>
                  <a:cubicBezTo>
                    <a:pt x="14" y="15"/>
                    <a:pt x="10" y="14"/>
                    <a:pt x="7" y="16"/>
                  </a:cubicBezTo>
                  <a:cubicBezTo>
                    <a:pt x="5" y="18"/>
                    <a:pt x="5" y="22"/>
                    <a:pt x="7" y="24"/>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9"/>
            <p:cNvSpPr/>
            <p:nvPr/>
          </p:nvSpPr>
          <p:spPr bwMode="auto">
            <a:xfrm>
              <a:off x="283" y="2318"/>
              <a:ext cx="142" cy="60"/>
            </a:xfrm>
            <a:custGeom>
              <a:avLst/>
              <a:gdLst>
                <a:gd name="T0" fmla="*/ 28 w 28"/>
                <a:gd name="T1" fmla="*/ 1 h 12"/>
                <a:gd name="T2" fmla="*/ 26 w 28"/>
                <a:gd name="T3" fmla="*/ 0 h 12"/>
                <a:gd name="T4" fmla="*/ 9 w 28"/>
                <a:gd name="T5" fmla="*/ 5 h 12"/>
                <a:gd name="T6" fmla="*/ 0 w 28"/>
                <a:gd name="T7" fmla="*/ 11 h 12"/>
                <a:gd name="T8" fmla="*/ 2 w 28"/>
                <a:gd name="T9" fmla="*/ 12 h 12"/>
                <a:gd name="T10" fmla="*/ 28 w 28"/>
                <a:gd name="T11" fmla="*/ 1 h 12"/>
              </a:gdLst>
              <a:ahLst/>
              <a:cxnLst>
                <a:cxn ang="0">
                  <a:pos x="T0" y="T1"/>
                </a:cxn>
                <a:cxn ang="0">
                  <a:pos x="T2" y="T3"/>
                </a:cxn>
                <a:cxn ang="0">
                  <a:pos x="T4" y="T5"/>
                </a:cxn>
                <a:cxn ang="0">
                  <a:pos x="T6" y="T7"/>
                </a:cxn>
                <a:cxn ang="0">
                  <a:pos x="T8" y="T9"/>
                </a:cxn>
                <a:cxn ang="0">
                  <a:pos x="T10" y="T11"/>
                </a:cxn>
              </a:cxnLst>
              <a:rect l="0" t="0" r="r" b="b"/>
              <a:pathLst>
                <a:path w="28" h="12">
                  <a:moveTo>
                    <a:pt x="28" y="1"/>
                  </a:moveTo>
                  <a:cubicBezTo>
                    <a:pt x="27" y="0"/>
                    <a:pt x="27" y="0"/>
                    <a:pt x="26" y="0"/>
                  </a:cubicBezTo>
                  <a:cubicBezTo>
                    <a:pt x="20" y="0"/>
                    <a:pt x="14" y="2"/>
                    <a:pt x="9" y="5"/>
                  </a:cubicBezTo>
                  <a:cubicBezTo>
                    <a:pt x="6" y="7"/>
                    <a:pt x="3" y="9"/>
                    <a:pt x="0" y="11"/>
                  </a:cubicBezTo>
                  <a:cubicBezTo>
                    <a:pt x="1" y="11"/>
                    <a:pt x="1" y="11"/>
                    <a:pt x="2" y="12"/>
                  </a:cubicBezTo>
                  <a:cubicBezTo>
                    <a:pt x="9" y="6"/>
                    <a:pt x="19" y="3"/>
                    <a:pt x="28" y="1"/>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0"/>
            <p:cNvSpPr/>
            <p:nvPr/>
          </p:nvSpPr>
          <p:spPr bwMode="auto">
            <a:xfrm>
              <a:off x="531" y="2601"/>
              <a:ext cx="192" cy="126"/>
            </a:xfrm>
            <a:custGeom>
              <a:avLst/>
              <a:gdLst>
                <a:gd name="T0" fmla="*/ 1 w 38"/>
                <a:gd name="T1" fmla="*/ 8 h 25"/>
                <a:gd name="T2" fmla="*/ 0 w 38"/>
                <a:gd name="T3" fmla="*/ 9 h 25"/>
                <a:gd name="T4" fmla="*/ 18 w 38"/>
                <a:gd name="T5" fmla="*/ 17 h 25"/>
                <a:gd name="T6" fmla="*/ 9 w 38"/>
                <a:gd name="T7" fmla="*/ 20 h 25"/>
                <a:gd name="T8" fmla="*/ 32 w 38"/>
                <a:gd name="T9" fmla="*/ 23 h 25"/>
                <a:gd name="T10" fmla="*/ 37 w 38"/>
                <a:gd name="T11" fmla="*/ 21 h 25"/>
                <a:gd name="T12" fmla="*/ 26 w 38"/>
                <a:gd name="T13" fmla="*/ 0 h 25"/>
                <a:gd name="T14" fmla="*/ 1 w 38"/>
                <a:gd name="T15" fmla="*/ 8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25">
                  <a:moveTo>
                    <a:pt x="1" y="8"/>
                  </a:moveTo>
                  <a:cubicBezTo>
                    <a:pt x="0" y="9"/>
                    <a:pt x="0" y="9"/>
                    <a:pt x="0" y="9"/>
                  </a:cubicBezTo>
                  <a:cubicBezTo>
                    <a:pt x="7" y="21"/>
                    <a:pt x="18" y="17"/>
                    <a:pt x="18" y="17"/>
                  </a:cubicBezTo>
                  <a:cubicBezTo>
                    <a:pt x="14" y="18"/>
                    <a:pt x="10" y="19"/>
                    <a:pt x="9" y="20"/>
                  </a:cubicBezTo>
                  <a:cubicBezTo>
                    <a:pt x="15" y="24"/>
                    <a:pt x="29" y="25"/>
                    <a:pt x="32" y="23"/>
                  </a:cubicBezTo>
                  <a:cubicBezTo>
                    <a:pt x="37" y="21"/>
                    <a:pt x="37" y="21"/>
                    <a:pt x="37" y="21"/>
                  </a:cubicBezTo>
                  <a:cubicBezTo>
                    <a:pt x="38" y="22"/>
                    <a:pt x="33" y="11"/>
                    <a:pt x="26" y="0"/>
                  </a:cubicBezTo>
                  <a:cubicBezTo>
                    <a:pt x="20" y="7"/>
                    <a:pt x="10" y="9"/>
                    <a:pt x="1" y="8"/>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1"/>
            <p:cNvSpPr/>
            <p:nvPr/>
          </p:nvSpPr>
          <p:spPr bwMode="auto">
            <a:xfrm>
              <a:off x="379" y="2479"/>
              <a:ext cx="172" cy="41"/>
            </a:xfrm>
            <a:custGeom>
              <a:avLst/>
              <a:gdLst>
                <a:gd name="T0" fmla="*/ 6 w 34"/>
                <a:gd name="T1" fmla="*/ 7 h 8"/>
                <a:gd name="T2" fmla="*/ 34 w 34"/>
                <a:gd name="T3" fmla="*/ 4 h 8"/>
                <a:gd name="T4" fmla="*/ 0 w 34"/>
                <a:gd name="T5" fmla="*/ 0 h 8"/>
                <a:gd name="T6" fmla="*/ 6 w 34"/>
                <a:gd name="T7" fmla="*/ 7 h 8"/>
              </a:gdLst>
              <a:ahLst/>
              <a:cxnLst>
                <a:cxn ang="0">
                  <a:pos x="T0" y="T1"/>
                </a:cxn>
                <a:cxn ang="0">
                  <a:pos x="T2" y="T3"/>
                </a:cxn>
                <a:cxn ang="0">
                  <a:pos x="T4" y="T5"/>
                </a:cxn>
                <a:cxn ang="0">
                  <a:pos x="T6" y="T7"/>
                </a:cxn>
              </a:cxnLst>
              <a:rect l="0" t="0" r="r" b="b"/>
              <a:pathLst>
                <a:path w="34" h="8">
                  <a:moveTo>
                    <a:pt x="6" y="7"/>
                  </a:moveTo>
                  <a:cubicBezTo>
                    <a:pt x="15" y="8"/>
                    <a:pt x="25" y="7"/>
                    <a:pt x="34" y="4"/>
                  </a:cubicBezTo>
                  <a:cubicBezTo>
                    <a:pt x="23" y="6"/>
                    <a:pt x="10" y="4"/>
                    <a:pt x="0" y="0"/>
                  </a:cubicBezTo>
                  <a:cubicBezTo>
                    <a:pt x="2" y="2"/>
                    <a:pt x="4" y="4"/>
                    <a:pt x="6" y="7"/>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32"/>
            <p:cNvSpPr/>
            <p:nvPr/>
          </p:nvSpPr>
          <p:spPr bwMode="auto">
            <a:xfrm>
              <a:off x="293" y="2328"/>
              <a:ext cx="278" cy="161"/>
            </a:xfrm>
            <a:custGeom>
              <a:avLst/>
              <a:gdLst>
                <a:gd name="T0" fmla="*/ 30 w 55"/>
                <a:gd name="T1" fmla="*/ 31 h 32"/>
                <a:gd name="T2" fmla="*/ 43 w 55"/>
                <a:gd name="T3" fmla="*/ 32 h 32"/>
                <a:gd name="T4" fmla="*/ 48 w 55"/>
                <a:gd name="T5" fmla="*/ 32 h 32"/>
                <a:gd name="T6" fmla="*/ 52 w 55"/>
                <a:gd name="T7" fmla="*/ 31 h 32"/>
                <a:gd name="T8" fmla="*/ 54 w 55"/>
                <a:gd name="T9" fmla="*/ 31 h 32"/>
                <a:gd name="T10" fmla="*/ 55 w 55"/>
                <a:gd name="T11" fmla="*/ 30 h 32"/>
                <a:gd name="T12" fmla="*/ 27 w 55"/>
                <a:gd name="T13" fmla="*/ 0 h 32"/>
                <a:gd name="T14" fmla="*/ 0 w 55"/>
                <a:gd name="T15" fmla="*/ 11 h 32"/>
                <a:gd name="T16" fmla="*/ 9 w 55"/>
                <a:gd name="T17" fmla="*/ 21 h 32"/>
                <a:gd name="T18" fmla="*/ 30 w 55"/>
                <a:gd name="T19"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32">
                  <a:moveTo>
                    <a:pt x="30" y="31"/>
                  </a:moveTo>
                  <a:cubicBezTo>
                    <a:pt x="34" y="32"/>
                    <a:pt x="39" y="32"/>
                    <a:pt x="43" y="32"/>
                  </a:cubicBezTo>
                  <a:cubicBezTo>
                    <a:pt x="45" y="32"/>
                    <a:pt x="47" y="32"/>
                    <a:pt x="48" y="32"/>
                  </a:cubicBezTo>
                  <a:cubicBezTo>
                    <a:pt x="50" y="31"/>
                    <a:pt x="51" y="31"/>
                    <a:pt x="52" y="31"/>
                  </a:cubicBezTo>
                  <a:cubicBezTo>
                    <a:pt x="52" y="31"/>
                    <a:pt x="53" y="31"/>
                    <a:pt x="54" y="31"/>
                  </a:cubicBezTo>
                  <a:cubicBezTo>
                    <a:pt x="54" y="31"/>
                    <a:pt x="55" y="30"/>
                    <a:pt x="55" y="30"/>
                  </a:cubicBezTo>
                  <a:cubicBezTo>
                    <a:pt x="44" y="16"/>
                    <a:pt x="34" y="7"/>
                    <a:pt x="27" y="0"/>
                  </a:cubicBezTo>
                  <a:cubicBezTo>
                    <a:pt x="17" y="2"/>
                    <a:pt x="8" y="5"/>
                    <a:pt x="0" y="11"/>
                  </a:cubicBezTo>
                  <a:cubicBezTo>
                    <a:pt x="3" y="14"/>
                    <a:pt x="6" y="18"/>
                    <a:pt x="9" y="21"/>
                  </a:cubicBezTo>
                  <a:cubicBezTo>
                    <a:pt x="15" y="25"/>
                    <a:pt x="22" y="29"/>
                    <a:pt x="30" y="31"/>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3"/>
            <p:cNvSpPr/>
            <p:nvPr/>
          </p:nvSpPr>
          <p:spPr bwMode="auto">
            <a:xfrm>
              <a:off x="415" y="2489"/>
              <a:ext cx="242" cy="152"/>
            </a:xfrm>
            <a:custGeom>
              <a:avLst/>
              <a:gdLst>
                <a:gd name="T0" fmla="*/ 33 w 48"/>
                <a:gd name="T1" fmla="*/ 0 h 30"/>
                <a:gd name="T2" fmla="*/ 0 w 48"/>
                <a:gd name="T3" fmla="*/ 6 h 30"/>
                <a:gd name="T4" fmla="*/ 13 w 48"/>
                <a:gd name="T5" fmla="*/ 20 h 30"/>
                <a:gd name="T6" fmla="*/ 32 w 48"/>
                <a:gd name="T7" fmla="*/ 22 h 30"/>
                <a:gd name="T8" fmla="*/ 32 w 48"/>
                <a:gd name="T9" fmla="*/ 24 h 30"/>
                <a:gd name="T10" fmla="*/ 16 w 48"/>
                <a:gd name="T11" fmla="*/ 23 h 30"/>
                <a:gd name="T12" fmla="*/ 19 w 48"/>
                <a:gd name="T13" fmla="*/ 26 h 30"/>
                <a:gd name="T14" fmla="*/ 48 w 48"/>
                <a:gd name="T15" fmla="*/ 21 h 30"/>
                <a:gd name="T16" fmla="*/ 36 w 48"/>
                <a:gd name="T17" fmla="*/ 4 h 30"/>
                <a:gd name="T18" fmla="*/ 33 w 48"/>
                <a:gd name="T19" fmla="*/ 0 h 30"/>
                <a:gd name="T20" fmla="*/ 33 w 48"/>
                <a:gd name="T2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30">
                  <a:moveTo>
                    <a:pt x="33" y="0"/>
                  </a:moveTo>
                  <a:cubicBezTo>
                    <a:pt x="23" y="6"/>
                    <a:pt x="11" y="8"/>
                    <a:pt x="0" y="6"/>
                  </a:cubicBezTo>
                  <a:cubicBezTo>
                    <a:pt x="5" y="11"/>
                    <a:pt x="9" y="16"/>
                    <a:pt x="13" y="20"/>
                  </a:cubicBezTo>
                  <a:cubicBezTo>
                    <a:pt x="19" y="22"/>
                    <a:pt x="25" y="22"/>
                    <a:pt x="32" y="22"/>
                  </a:cubicBezTo>
                  <a:cubicBezTo>
                    <a:pt x="33" y="22"/>
                    <a:pt x="33" y="23"/>
                    <a:pt x="32" y="24"/>
                  </a:cubicBezTo>
                  <a:cubicBezTo>
                    <a:pt x="27" y="24"/>
                    <a:pt x="21" y="25"/>
                    <a:pt x="16" y="23"/>
                  </a:cubicBezTo>
                  <a:cubicBezTo>
                    <a:pt x="17" y="25"/>
                    <a:pt x="18" y="25"/>
                    <a:pt x="19" y="26"/>
                  </a:cubicBezTo>
                  <a:cubicBezTo>
                    <a:pt x="28" y="30"/>
                    <a:pt x="40" y="27"/>
                    <a:pt x="48" y="21"/>
                  </a:cubicBezTo>
                  <a:cubicBezTo>
                    <a:pt x="44" y="15"/>
                    <a:pt x="40" y="9"/>
                    <a:pt x="36" y="4"/>
                  </a:cubicBezTo>
                  <a:cubicBezTo>
                    <a:pt x="35" y="3"/>
                    <a:pt x="34" y="1"/>
                    <a:pt x="33" y="0"/>
                  </a:cubicBezTo>
                  <a:cubicBezTo>
                    <a:pt x="33" y="0"/>
                    <a:pt x="33" y="0"/>
                    <a:pt x="33" y="0"/>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4"/>
            <p:cNvSpPr/>
            <p:nvPr/>
          </p:nvSpPr>
          <p:spPr bwMode="auto">
            <a:xfrm>
              <a:off x="182" y="2221"/>
              <a:ext cx="227" cy="122"/>
            </a:xfrm>
            <a:custGeom>
              <a:avLst/>
              <a:gdLst>
                <a:gd name="T0" fmla="*/ 45 w 45"/>
                <a:gd name="T1" fmla="*/ 17 h 24"/>
                <a:gd name="T2" fmla="*/ 28 w 45"/>
                <a:gd name="T3" fmla="*/ 20 h 24"/>
                <a:gd name="T4" fmla="*/ 16 w 45"/>
                <a:gd name="T5" fmla="*/ 24 h 24"/>
                <a:gd name="T6" fmla="*/ 0 w 45"/>
                <a:gd name="T7" fmla="*/ 2 h 24"/>
                <a:gd name="T8" fmla="*/ 8 w 45"/>
                <a:gd name="T9" fmla="*/ 1 h 24"/>
                <a:gd name="T10" fmla="*/ 12 w 45"/>
                <a:gd name="T11" fmla="*/ 0 h 24"/>
                <a:gd name="T12" fmla="*/ 12 w 45"/>
                <a:gd name="T13" fmla="*/ 1 h 24"/>
                <a:gd name="T14" fmla="*/ 25 w 45"/>
                <a:gd name="T15" fmla="*/ 2 h 24"/>
                <a:gd name="T16" fmla="*/ 45 w 45"/>
                <a:gd name="T17"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24">
                  <a:moveTo>
                    <a:pt x="45" y="17"/>
                  </a:moveTo>
                  <a:cubicBezTo>
                    <a:pt x="39" y="17"/>
                    <a:pt x="34" y="18"/>
                    <a:pt x="28" y="20"/>
                  </a:cubicBezTo>
                  <a:cubicBezTo>
                    <a:pt x="24" y="21"/>
                    <a:pt x="19" y="21"/>
                    <a:pt x="16" y="24"/>
                  </a:cubicBezTo>
                  <a:cubicBezTo>
                    <a:pt x="10" y="16"/>
                    <a:pt x="4" y="9"/>
                    <a:pt x="0" y="2"/>
                  </a:cubicBezTo>
                  <a:cubicBezTo>
                    <a:pt x="3" y="1"/>
                    <a:pt x="6" y="1"/>
                    <a:pt x="8" y="1"/>
                  </a:cubicBezTo>
                  <a:cubicBezTo>
                    <a:pt x="9" y="1"/>
                    <a:pt x="10" y="1"/>
                    <a:pt x="12" y="0"/>
                  </a:cubicBezTo>
                  <a:cubicBezTo>
                    <a:pt x="12" y="1"/>
                    <a:pt x="12" y="1"/>
                    <a:pt x="12" y="1"/>
                  </a:cubicBezTo>
                  <a:cubicBezTo>
                    <a:pt x="25" y="2"/>
                    <a:pt x="25" y="2"/>
                    <a:pt x="25" y="2"/>
                  </a:cubicBezTo>
                  <a:cubicBezTo>
                    <a:pt x="26" y="4"/>
                    <a:pt x="33" y="7"/>
                    <a:pt x="45" y="17"/>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5"/>
            <p:cNvSpPr/>
            <p:nvPr/>
          </p:nvSpPr>
          <p:spPr bwMode="auto">
            <a:xfrm>
              <a:off x="136" y="2070"/>
              <a:ext cx="192" cy="172"/>
            </a:xfrm>
            <a:custGeom>
              <a:avLst/>
              <a:gdLst>
                <a:gd name="T0" fmla="*/ 33 w 38"/>
                <a:gd name="T1" fmla="*/ 9 h 34"/>
                <a:gd name="T2" fmla="*/ 34 w 38"/>
                <a:gd name="T3" fmla="*/ 21 h 34"/>
                <a:gd name="T4" fmla="*/ 38 w 38"/>
                <a:gd name="T5" fmla="*/ 34 h 34"/>
                <a:gd name="T6" fmla="*/ 34 w 38"/>
                <a:gd name="T7" fmla="*/ 32 h 34"/>
                <a:gd name="T8" fmla="*/ 21 w 38"/>
                <a:gd name="T9" fmla="*/ 31 h 34"/>
                <a:gd name="T10" fmla="*/ 30 w 38"/>
                <a:gd name="T11" fmla="*/ 31 h 34"/>
                <a:gd name="T12" fmla="*/ 30 w 38"/>
                <a:gd name="T13" fmla="*/ 29 h 34"/>
                <a:gd name="T14" fmla="*/ 6 w 38"/>
                <a:gd name="T15" fmla="*/ 27 h 34"/>
                <a:gd name="T16" fmla="*/ 5 w 38"/>
                <a:gd name="T17" fmla="*/ 24 h 34"/>
                <a:gd name="T18" fmla="*/ 16 w 38"/>
                <a:gd name="T19" fmla="*/ 23 h 34"/>
                <a:gd name="T20" fmla="*/ 16 w 38"/>
                <a:gd name="T21" fmla="*/ 22 h 34"/>
                <a:gd name="T22" fmla="*/ 4 w 38"/>
                <a:gd name="T23" fmla="*/ 22 h 34"/>
                <a:gd name="T24" fmla="*/ 6 w 38"/>
                <a:gd name="T25" fmla="*/ 3 h 34"/>
                <a:gd name="T26" fmla="*/ 33 w 38"/>
                <a:gd name="T27" fmla="*/ 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34">
                  <a:moveTo>
                    <a:pt x="33" y="9"/>
                  </a:moveTo>
                  <a:cubicBezTo>
                    <a:pt x="33" y="13"/>
                    <a:pt x="34" y="17"/>
                    <a:pt x="34" y="21"/>
                  </a:cubicBezTo>
                  <a:cubicBezTo>
                    <a:pt x="35" y="25"/>
                    <a:pt x="35" y="30"/>
                    <a:pt x="38" y="34"/>
                  </a:cubicBezTo>
                  <a:cubicBezTo>
                    <a:pt x="36" y="33"/>
                    <a:pt x="35" y="32"/>
                    <a:pt x="34" y="32"/>
                  </a:cubicBezTo>
                  <a:cubicBezTo>
                    <a:pt x="21" y="31"/>
                    <a:pt x="21" y="31"/>
                    <a:pt x="21" y="31"/>
                  </a:cubicBezTo>
                  <a:cubicBezTo>
                    <a:pt x="24" y="30"/>
                    <a:pt x="27" y="30"/>
                    <a:pt x="30" y="31"/>
                  </a:cubicBezTo>
                  <a:cubicBezTo>
                    <a:pt x="31" y="31"/>
                    <a:pt x="31" y="30"/>
                    <a:pt x="30" y="29"/>
                  </a:cubicBezTo>
                  <a:cubicBezTo>
                    <a:pt x="23" y="26"/>
                    <a:pt x="14" y="26"/>
                    <a:pt x="6" y="27"/>
                  </a:cubicBezTo>
                  <a:cubicBezTo>
                    <a:pt x="6" y="26"/>
                    <a:pt x="5" y="25"/>
                    <a:pt x="5" y="24"/>
                  </a:cubicBezTo>
                  <a:cubicBezTo>
                    <a:pt x="8" y="23"/>
                    <a:pt x="12" y="23"/>
                    <a:pt x="16" y="23"/>
                  </a:cubicBezTo>
                  <a:cubicBezTo>
                    <a:pt x="16" y="23"/>
                    <a:pt x="17" y="23"/>
                    <a:pt x="16" y="22"/>
                  </a:cubicBezTo>
                  <a:cubicBezTo>
                    <a:pt x="13" y="21"/>
                    <a:pt x="8" y="21"/>
                    <a:pt x="4" y="22"/>
                  </a:cubicBezTo>
                  <a:cubicBezTo>
                    <a:pt x="0" y="13"/>
                    <a:pt x="0" y="6"/>
                    <a:pt x="6" y="3"/>
                  </a:cubicBezTo>
                  <a:cubicBezTo>
                    <a:pt x="10" y="0"/>
                    <a:pt x="20" y="3"/>
                    <a:pt x="33" y="9"/>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6"/>
            <p:cNvSpPr/>
            <p:nvPr/>
          </p:nvSpPr>
          <p:spPr bwMode="auto">
            <a:xfrm>
              <a:off x="308" y="2120"/>
              <a:ext cx="26" cy="117"/>
            </a:xfrm>
            <a:custGeom>
              <a:avLst/>
              <a:gdLst>
                <a:gd name="T0" fmla="*/ 3 w 5"/>
                <a:gd name="T1" fmla="*/ 1 h 23"/>
                <a:gd name="T2" fmla="*/ 0 w 5"/>
                <a:gd name="T3" fmla="*/ 0 h 23"/>
                <a:gd name="T4" fmla="*/ 1 w 5"/>
                <a:gd name="T5" fmla="*/ 9 h 23"/>
                <a:gd name="T6" fmla="*/ 5 w 5"/>
                <a:gd name="T7" fmla="*/ 23 h 23"/>
                <a:gd name="T8" fmla="*/ 3 w 5"/>
                <a:gd name="T9" fmla="*/ 1 h 23"/>
              </a:gdLst>
              <a:ahLst/>
              <a:cxnLst>
                <a:cxn ang="0">
                  <a:pos x="T0" y="T1"/>
                </a:cxn>
                <a:cxn ang="0">
                  <a:pos x="T2" y="T3"/>
                </a:cxn>
                <a:cxn ang="0">
                  <a:pos x="T4" y="T5"/>
                </a:cxn>
                <a:cxn ang="0">
                  <a:pos x="T6" y="T7"/>
                </a:cxn>
                <a:cxn ang="0">
                  <a:pos x="T8" y="T9"/>
                </a:cxn>
              </a:cxnLst>
              <a:rect l="0" t="0" r="r" b="b"/>
              <a:pathLst>
                <a:path w="5" h="23">
                  <a:moveTo>
                    <a:pt x="3" y="1"/>
                  </a:moveTo>
                  <a:cubicBezTo>
                    <a:pt x="2" y="1"/>
                    <a:pt x="1" y="0"/>
                    <a:pt x="0" y="0"/>
                  </a:cubicBezTo>
                  <a:cubicBezTo>
                    <a:pt x="0" y="3"/>
                    <a:pt x="1" y="6"/>
                    <a:pt x="1" y="9"/>
                  </a:cubicBezTo>
                  <a:cubicBezTo>
                    <a:pt x="2" y="14"/>
                    <a:pt x="2" y="19"/>
                    <a:pt x="5" y="23"/>
                  </a:cubicBezTo>
                  <a:cubicBezTo>
                    <a:pt x="3" y="16"/>
                    <a:pt x="3" y="8"/>
                    <a:pt x="3" y="1"/>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7"/>
            <p:cNvSpPr/>
            <p:nvPr/>
          </p:nvSpPr>
          <p:spPr bwMode="auto">
            <a:xfrm>
              <a:off x="490" y="2232"/>
              <a:ext cx="21" cy="96"/>
            </a:xfrm>
            <a:custGeom>
              <a:avLst/>
              <a:gdLst>
                <a:gd name="T0" fmla="*/ 0 w 4"/>
                <a:gd name="T1" fmla="*/ 19 h 19"/>
                <a:gd name="T2" fmla="*/ 3 w 4"/>
                <a:gd name="T3" fmla="*/ 0 h 19"/>
                <a:gd name="T4" fmla="*/ 3 w 4"/>
                <a:gd name="T5" fmla="*/ 0 h 19"/>
                <a:gd name="T6" fmla="*/ 0 w 4"/>
                <a:gd name="T7" fmla="*/ 19 h 19"/>
              </a:gdLst>
              <a:ahLst/>
              <a:cxnLst>
                <a:cxn ang="0">
                  <a:pos x="T0" y="T1"/>
                </a:cxn>
                <a:cxn ang="0">
                  <a:pos x="T2" y="T3"/>
                </a:cxn>
                <a:cxn ang="0">
                  <a:pos x="T4" y="T5"/>
                </a:cxn>
                <a:cxn ang="0">
                  <a:pos x="T6" y="T7"/>
                </a:cxn>
              </a:cxnLst>
              <a:rect l="0" t="0" r="r" b="b"/>
              <a:pathLst>
                <a:path w="4" h="19">
                  <a:moveTo>
                    <a:pt x="0" y="19"/>
                  </a:moveTo>
                  <a:cubicBezTo>
                    <a:pt x="2" y="13"/>
                    <a:pt x="4" y="6"/>
                    <a:pt x="3" y="0"/>
                  </a:cubicBezTo>
                  <a:cubicBezTo>
                    <a:pt x="3" y="0"/>
                    <a:pt x="3" y="0"/>
                    <a:pt x="3" y="0"/>
                  </a:cubicBezTo>
                  <a:cubicBezTo>
                    <a:pt x="3" y="6"/>
                    <a:pt x="2" y="12"/>
                    <a:pt x="0" y="19"/>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8"/>
            <p:cNvSpPr/>
            <p:nvPr/>
          </p:nvSpPr>
          <p:spPr bwMode="auto">
            <a:xfrm>
              <a:off x="480" y="2237"/>
              <a:ext cx="46" cy="126"/>
            </a:xfrm>
            <a:custGeom>
              <a:avLst/>
              <a:gdLst>
                <a:gd name="T0" fmla="*/ 2 w 9"/>
                <a:gd name="T1" fmla="*/ 23 h 25"/>
                <a:gd name="T2" fmla="*/ 5 w 9"/>
                <a:gd name="T3" fmla="*/ 16 h 25"/>
                <a:gd name="T4" fmla="*/ 9 w 9"/>
                <a:gd name="T5" fmla="*/ 2 h 25"/>
                <a:gd name="T6" fmla="*/ 6 w 9"/>
                <a:gd name="T7" fmla="*/ 0 h 25"/>
                <a:gd name="T8" fmla="*/ 0 w 9"/>
                <a:gd name="T9" fmla="*/ 25 h 25"/>
                <a:gd name="T10" fmla="*/ 0 w 9"/>
                <a:gd name="T11" fmla="*/ 25 h 25"/>
                <a:gd name="T12" fmla="*/ 0 w 9"/>
                <a:gd name="T13" fmla="*/ 25 h 25"/>
                <a:gd name="T14" fmla="*/ 2 w 9"/>
                <a:gd name="T15" fmla="*/ 23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25">
                  <a:moveTo>
                    <a:pt x="2" y="23"/>
                  </a:moveTo>
                  <a:cubicBezTo>
                    <a:pt x="3" y="21"/>
                    <a:pt x="4" y="18"/>
                    <a:pt x="5" y="16"/>
                  </a:cubicBezTo>
                  <a:cubicBezTo>
                    <a:pt x="7" y="11"/>
                    <a:pt x="8" y="7"/>
                    <a:pt x="9" y="2"/>
                  </a:cubicBezTo>
                  <a:cubicBezTo>
                    <a:pt x="8" y="1"/>
                    <a:pt x="7" y="1"/>
                    <a:pt x="6" y="0"/>
                  </a:cubicBezTo>
                  <a:cubicBezTo>
                    <a:pt x="7" y="8"/>
                    <a:pt x="4" y="17"/>
                    <a:pt x="0" y="25"/>
                  </a:cubicBezTo>
                  <a:cubicBezTo>
                    <a:pt x="0" y="25"/>
                    <a:pt x="0" y="25"/>
                    <a:pt x="0" y="25"/>
                  </a:cubicBezTo>
                  <a:cubicBezTo>
                    <a:pt x="0" y="25"/>
                    <a:pt x="0" y="25"/>
                    <a:pt x="0" y="25"/>
                  </a:cubicBezTo>
                  <a:cubicBezTo>
                    <a:pt x="1" y="24"/>
                    <a:pt x="1" y="24"/>
                    <a:pt x="2" y="23"/>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9"/>
            <p:cNvSpPr/>
            <p:nvPr/>
          </p:nvSpPr>
          <p:spPr bwMode="auto">
            <a:xfrm>
              <a:off x="485" y="2247"/>
              <a:ext cx="157" cy="258"/>
            </a:xfrm>
            <a:custGeom>
              <a:avLst/>
              <a:gdLst>
                <a:gd name="T0" fmla="*/ 25 w 31"/>
                <a:gd name="T1" fmla="*/ 39 h 51"/>
                <a:gd name="T2" fmla="*/ 31 w 31"/>
                <a:gd name="T3" fmla="*/ 25 h 51"/>
                <a:gd name="T4" fmla="*/ 31 w 31"/>
                <a:gd name="T5" fmla="*/ 23 h 51"/>
                <a:gd name="T6" fmla="*/ 29 w 31"/>
                <a:gd name="T7" fmla="*/ 40 h 51"/>
                <a:gd name="T8" fmla="*/ 24 w 31"/>
                <a:gd name="T9" fmla="*/ 51 h 51"/>
                <a:gd name="T10" fmla="*/ 16 w 31"/>
                <a:gd name="T11" fmla="*/ 41 h 51"/>
                <a:gd name="T12" fmla="*/ 0 w 31"/>
                <a:gd name="T13" fmla="*/ 24 h 51"/>
                <a:gd name="T14" fmla="*/ 0 w 31"/>
                <a:gd name="T15" fmla="*/ 24 h 51"/>
                <a:gd name="T16" fmla="*/ 0 w 31"/>
                <a:gd name="T17" fmla="*/ 23 h 51"/>
                <a:gd name="T18" fmla="*/ 2 w 31"/>
                <a:gd name="T19" fmla="*/ 21 h 51"/>
                <a:gd name="T20" fmla="*/ 5 w 31"/>
                <a:gd name="T21" fmla="*/ 13 h 51"/>
                <a:gd name="T22" fmla="*/ 9 w 31"/>
                <a:gd name="T23" fmla="*/ 0 h 51"/>
                <a:gd name="T24" fmla="*/ 27 w 31"/>
                <a:gd name="T25" fmla="*/ 13 h 51"/>
                <a:gd name="T26" fmla="*/ 27 w 31"/>
                <a:gd name="T27" fmla="*/ 22 h 51"/>
                <a:gd name="T28" fmla="*/ 24 w 31"/>
                <a:gd name="T29" fmla="*/ 38 h 51"/>
                <a:gd name="T30" fmla="*/ 25 w 31"/>
                <a:gd name="T31"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51">
                  <a:moveTo>
                    <a:pt x="25" y="39"/>
                  </a:moveTo>
                  <a:cubicBezTo>
                    <a:pt x="28" y="35"/>
                    <a:pt x="30" y="30"/>
                    <a:pt x="31" y="25"/>
                  </a:cubicBezTo>
                  <a:cubicBezTo>
                    <a:pt x="31" y="24"/>
                    <a:pt x="31" y="23"/>
                    <a:pt x="31" y="23"/>
                  </a:cubicBezTo>
                  <a:cubicBezTo>
                    <a:pt x="31" y="25"/>
                    <a:pt x="31" y="34"/>
                    <a:pt x="29" y="40"/>
                  </a:cubicBezTo>
                  <a:cubicBezTo>
                    <a:pt x="28" y="45"/>
                    <a:pt x="26" y="49"/>
                    <a:pt x="24" y="51"/>
                  </a:cubicBezTo>
                  <a:cubicBezTo>
                    <a:pt x="21" y="48"/>
                    <a:pt x="18" y="44"/>
                    <a:pt x="16" y="41"/>
                  </a:cubicBezTo>
                  <a:cubicBezTo>
                    <a:pt x="11" y="35"/>
                    <a:pt x="5" y="29"/>
                    <a:pt x="0" y="24"/>
                  </a:cubicBezTo>
                  <a:cubicBezTo>
                    <a:pt x="0" y="24"/>
                    <a:pt x="0" y="24"/>
                    <a:pt x="0" y="24"/>
                  </a:cubicBezTo>
                  <a:cubicBezTo>
                    <a:pt x="0" y="24"/>
                    <a:pt x="0" y="24"/>
                    <a:pt x="0" y="23"/>
                  </a:cubicBezTo>
                  <a:cubicBezTo>
                    <a:pt x="1" y="23"/>
                    <a:pt x="1" y="22"/>
                    <a:pt x="2" y="21"/>
                  </a:cubicBezTo>
                  <a:cubicBezTo>
                    <a:pt x="3" y="19"/>
                    <a:pt x="4" y="15"/>
                    <a:pt x="5" y="13"/>
                  </a:cubicBezTo>
                  <a:cubicBezTo>
                    <a:pt x="7" y="9"/>
                    <a:pt x="8" y="5"/>
                    <a:pt x="9" y="0"/>
                  </a:cubicBezTo>
                  <a:cubicBezTo>
                    <a:pt x="15" y="5"/>
                    <a:pt x="22" y="9"/>
                    <a:pt x="27" y="13"/>
                  </a:cubicBezTo>
                  <a:cubicBezTo>
                    <a:pt x="27" y="16"/>
                    <a:pt x="27" y="19"/>
                    <a:pt x="27" y="22"/>
                  </a:cubicBezTo>
                  <a:cubicBezTo>
                    <a:pt x="27" y="27"/>
                    <a:pt x="26" y="33"/>
                    <a:pt x="24" y="38"/>
                  </a:cubicBezTo>
                  <a:cubicBezTo>
                    <a:pt x="24" y="39"/>
                    <a:pt x="25" y="39"/>
                    <a:pt x="25" y="39"/>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40"/>
            <p:cNvSpPr/>
            <p:nvPr/>
          </p:nvSpPr>
          <p:spPr bwMode="auto">
            <a:xfrm>
              <a:off x="607" y="2333"/>
              <a:ext cx="137" cy="303"/>
            </a:xfrm>
            <a:custGeom>
              <a:avLst/>
              <a:gdLst>
                <a:gd name="T0" fmla="*/ 23 w 27"/>
                <a:gd name="T1" fmla="*/ 39 h 60"/>
                <a:gd name="T2" fmla="*/ 25 w 27"/>
                <a:gd name="T3" fmla="*/ 24 h 60"/>
                <a:gd name="T4" fmla="*/ 27 w 27"/>
                <a:gd name="T5" fmla="*/ 27 h 60"/>
                <a:gd name="T6" fmla="*/ 26 w 27"/>
                <a:gd name="T7" fmla="*/ 37 h 60"/>
                <a:gd name="T8" fmla="*/ 18 w 27"/>
                <a:gd name="T9" fmla="*/ 60 h 60"/>
                <a:gd name="T10" fmla="*/ 0 w 27"/>
                <a:gd name="T11" fmla="*/ 34 h 60"/>
                <a:gd name="T12" fmla="*/ 5 w 27"/>
                <a:gd name="T13" fmla="*/ 23 h 60"/>
                <a:gd name="T14" fmla="*/ 7 w 27"/>
                <a:gd name="T15" fmla="*/ 6 h 60"/>
                <a:gd name="T16" fmla="*/ 7 w 27"/>
                <a:gd name="T17" fmla="*/ 4 h 60"/>
                <a:gd name="T18" fmla="*/ 8 w 27"/>
                <a:gd name="T19" fmla="*/ 0 h 60"/>
                <a:gd name="T20" fmla="*/ 17 w 27"/>
                <a:gd name="T21" fmla="*/ 9 h 60"/>
                <a:gd name="T22" fmla="*/ 23 w 27"/>
                <a:gd name="T23" fmla="*/ 3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0">
                  <a:moveTo>
                    <a:pt x="23" y="39"/>
                  </a:moveTo>
                  <a:cubicBezTo>
                    <a:pt x="23" y="38"/>
                    <a:pt x="25" y="29"/>
                    <a:pt x="25" y="24"/>
                  </a:cubicBezTo>
                  <a:cubicBezTo>
                    <a:pt x="26" y="25"/>
                    <a:pt x="26" y="26"/>
                    <a:pt x="27" y="27"/>
                  </a:cubicBezTo>
                  <a:cubicBezTo>
                    <a:pt x="27" y="30"/>
                    <a:pt x="27" y="34"/>
                    <a:pt x="26" y="37"/>
                  </a:cubicBezTo>
                  <a:cubicBezTo>
                    <a:pt x="24" y="45"/>
                    <a:pt x="23" y="53"/>
                    <a:pt x="18" y="60"/>
                  </a:cubicBezTo>
                  <a:cubicBezTo>
                    <a:pt x="13" y="52"/>
                    <a:pt x="7" y="43"/>
                    <a:pt x="0" y="34"/>
                  </a:cubicBezTo>
                  <a:cubicBezTo>
                    <a:pt x="2" y="32"/>
                    <a:pt x="4" y="28"/>
                    <a:pt x="5" y="23"/>
                  </a:cubicBezTo>
                  <a:cubicBezTo>
                    <a:pt x="7" y="17"/>
                    <a:pt x="7" y="8"/>
                    <a:pt x="7" y="6"/>
                  </a:cubicBezTo>
                  <a:cubicBezTo>
                    <a:pt x="7" y="5"/>
                    <a:pt x="7" y="5"/>
                    <a:pt x="7" y="4"/>
                  </a:cubicBezTo>
                  <a:cubicBezTo>
                    <a:pt x="7" y="3"/>
                    <a:pt x="8" y="2"/>
                    <a:pt x="8" y="0"/>
                  </a:cubicBezTo>
                  <a:cubicBezTo>
                    <a:pt x="12" y="4"/>
                    <a:pt x="15" y="7"/>
                    <a:pt x="17" y="9"/>
                  </a:cubicBezTo>
                  <a:cubicBezTo>
                    <a:pt x="24" y="18"/>
                    <a:pt x="25" y="20"/>
                    <a:pt x="23" y="39"/>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41"/>
            <p:cNvSpPr/>
            <p:nvPr/>
          </p:nvSpPr>
          <p:spPr bwMode="auto">
            <a:xfrm>
              <a:off x="749" y="2530"/>
              <a:ext cx="10" cy="56"/>
            </a:xfrm>
            <a:custGeom>
              <a:avLst/>
              <a:gdLst>
                <a:gd name="T0" fmla="*/ 0 w 2"/>
                <a:gd name="T1" fmla="*/ 11 h 11"/>
                <a:gd name="T2" fmla="*/ 2 w 2"/>
                <a:gd name="T3" fmla="*/ 1 h 11"/>
                <a:gd name="T4" fmla="*/ 2 w 2"/>
                <a:gd name="T5" fmla="*/ 0 h 11"/>
                <a:gd name="T6" fmla="*/ 2 w 2"/>
                <a:gd name="T7" fmla="*/ 0 h 11"/>
                <a:gd name="T8" fmla="*/ 0 w 2"/>
                <a:gd name="T9" fmla="*/ 11 h 11"/>
              </a:gdLst>
              <a:ahLst/>
              <a:cxnLst>
                <a:cxn ang="0">
                  <a:pos x="T0" y="T1"/>
                </a:cxn>
                <a:cxn ang="0">
                  <a:pos x="T2" y="T3"/>
                </a:cxn>
                <a:cxn ang="0">
                  <a:pos x="T4" y="T5"/>
                </a:cxn>
                <a:cxn ang="0">
                  <a:pos x="T6" y="T7"/>
                </a:cxn>
                <a:cxn ang="0">
                  <a:pos x="T8" y="T9"/>
                </a:cxn>
              </a:cxnLst>
              <a:rect l="0" t="0" r="r" b="b"/>
              <a:pathLst>
                <a:path w="2" h="11">
                  <a:moveTo>
                    <a:pt x="0" y="11"/>
                  </a:moveTo>
                  <a:cubicBezTo>
                    <a:pt x="1" y="8"/>
                    <a:pt x="2" y="4"/>
                    <a:pt x="2" y="1"/>
                  </a:cubicBezTo>
                  <a:cubicBezTo>
                    <a:pt x="2" y="0"/>
                    <a:pt x="2" y="0"/>
                    <a:pt x="2" y="0"/>
                  </a:cubicBezTo>
                  <a:cubicBezTo>
                    <a:pt x="2" y="0"/>
                    <a:pt x="2" y="0"/>
                    <a:pt x="2" y="0"/>
                  </a:cubicBezTo>
                  <a:cubicBezTo>
                    <a:pt x="1" y="4"/>
                    <a:pt x="1" y="8"/>
                    <a:pt x="0" y="11"/>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42"/>
            <p:cNvSpPr/>
            <p:nvPr/>
          </p:nvSpPr>
          <p:spPr bwMode="auto">
            <a:xfrm>
              <a:off x="703" y="2484"/>
              <a:ext cx="61" cy="218"/>
            </a:xfrm>
            <a:custGeom>
              <a:avLst/>
              <a:gdLst>
                <a:gd name="T0" fmla="*/ 4 w 12"/>
                <a:gd name="T1" fmla="*/ 26 h 43"/>
                <a:gd name="T2" fmla="*/ 4 w 12"/>
                <a:gd name="T3" fmla="*/ 25 h 43"/>
                <a:gd name="T4" fmla="*/ 9 w 12"/>
                <a:gd name="T5" fmla="*/ 10 h 43"/>
                <a:gd name="T6" fmla="*/ 10 w 12"/>
                <a:gd name="T7" fmla="*/ 3 h 43"/>
                <a:gd name="T8" fmla="*/ 10 w 12"/>
                <a:gd name="T9" fmla="*/ 2 h 43"/>
                <a:gd name="T10" fmla="*/ 9 w 12"/>
                <a:gd name="T11" fmla="*/ 0 h 43"/>
                <a:gd name="T12" fmla="*/ 8 w 12"/>
                <a:gd name="T13" fmla="*/ 8 h 43"/>
                <a:gd name="T14" fmla="*/ 0 w 12"/>
                <a:gd name="T15" fmla="*/ 31 h 43"/>
                <a:gd name="T16" fmla="*/ 6 w 12"/>
                <a:gd name="T17" fmla="*/ 43 h 43"/>
                <a:gd name="T18" fmla="*/ 12 w 12"/>
                <a:gd name="T19" fmla="*/ 16 h 43"/>
                <a:gd name="T20" fmla="*/ 5 w 12"/>
                <a:gd name="T21" fmla="*/ 26 h 43"/>
                <a:gd name="T22" fmla="*/ 4 w 12"/>
                <a:gd name="T23" fmla="*/ 2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3">
                  <a:moveTo>
                    <a:pt x="4" y="26"/>
                  </a:moveTo>
                  <a:cubicBezTo>
                    <a:pt x="4" y="26"/>
                    <a:pt x="4" y="26"/>
                    <a:pt x="4" y="25"/>
                  </a:cubicBezTo>
                  <a:cubicBezTo>
                    <a:pt x="8" y="21"/>
                    <a:pt x="9" y="16"/>
                    <a:pt x="9" y="10"/>
                  </a:cubicBezTo>
                  <a:cubicBezTo>
                    <a:pt x="10" y="8"/>
                    <a:pt x="10" y="5"/>
                    <a:pt x="10" y="3"/>
                  </a:cubicBezTo>
                  <a:cubicBezTo>
                    <a:pt x="10" y="2"/>
                    <a:pt x="10" y="2"/>
                    <a:pt x="10" y="2"/>
                  </a:cubicBezTo>
                  <a:cubicBezTo>
                    <a:pt x="10" y="1"/>
                    <a:pt x="9" y="0"/>
                    <a:pt x="9" y="0"/>
                  </a:cubicBezTo>
                  <a:cubicBezTo>
                    <a:pt x="9" y="3"/>
                    <a:pt x="9" y="5"/>
                    <a:pt x="8" y="8"/>
                  </a:cubicBezTo>
                  <a:cubicBezTo>
                    <a:pt x="6" y="16"/>
                    <a:pt x="4" y="24"/>
                    <a:pt x="0" y="31"/>
                  </a:cubicBezTo>
                  <a:cubicBezTo>
                    <a:pt x="2" y="35"/>
                    <a:pt x="4" y="39"/>
                    <a:pt x="6" y="43"/>
                  </a:cubicBezTo>
                  <a:cubicBezTo>
                    <a:pt x="11" y="39"/>
                    <a:pt x="12" y="27"/>
                    <a:pt x="12" y="16"/>
                  </a:cubicBezTo>
                  <a:cubicBezTo>
                    <a:pt x="10" y="20"/>
                    <a:pt x="8" y="23"/>
                    <a:pt x="5" y="26"/>
                  </a:cubicBezTo>
                  <a:cubicBezTo>
                    <a:pt x="5" y="27"/>
                    <a:pt x="4" y="27"/>
                    <a:pt x="4" y="26"/>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43"/>
            <p:cNvSpPr/>
            <p:nvPr/>
          </p:nvSpPr>
          <p:spPr bwMode="auto">
            <a:xfrm>
              <a:off x="328" y="2130"/>
              <a:ext cx="178" cy="228"/>
            </a:xfrm>
            <a:custGeom>
              <a:avLst/>
              <a:gdLst>
                <a:gd name="T0" fmla="*/ 29 w 35"/>
                <a:gd name="T1" fmla="*/ 45 h 45"/>
                <a:gd name="T2" fmla="*/ 33 w 35"/>
                <a:gd name="T3" fmla="*/ 19 h 45"/>
                <a:gd name="T4" fmla="*/ 7 w 35"/>
                <a:gd name="T5" fmla="*/ 3 h 45"/>
                <a:gd name="T6" fmla="*/ 5 w 35"/>
                <a:gd name="T7" fmla="*/ 18 h 45"/>
                <a:gd name="T8" fmla="*/ 4 w 35"/>
                <a:gd name="T9" fmla="*/ 19 h 45"/>
                <a:gd name="T10" fmla="*/ 3 w 35"/>
                <a:gd name="T11" fmla="*/ 1 h 45"/>
                <a:gd name="T12" fmla="*/ 0 w 35"/>
                <a:gd name="T13" fmla="*/ 0 h 45"/>
                <a:gd name="T14" fmla="*/ 2 w 35"/>
                <a:gd name="T15" fmla="*/ 23 h 45"/>
                <a:gd name="T16" fmla="*/ 29 w 35"/>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45">
                  <a:moveTo>
                    <a:pt x="29" y="45"/>
                  </a:moveTo>
                  <a:cubicBezTo>
                    <a:pt x="31" y="37"/>
                    <a:pt x="35" y="28"/>
                    <a:pt x="33" y="19"/>
                  </a:cubicBezTo>
                  <a:cubicBezTo>
                    <a:pt x="25" y="13"/>
                    <a:pt x="15" y="8"/>
                    <a:pt x="7" y="3"/>
                  </a:cubicBezTo>
                  <a:cubicBezTo>
                    <a:pt x="6" y="8"/>
                    <a:pt x="5" y="13"/>
                    <a:pt x="5" y="18"/>
                  </a:cubicBezTo>
                  <a:cubicBezTo>
                    <a:pt x="5" y="19"/>
                    <a:pt x="4" y="19"/>
                    <a:pt x="4" y="19"/>
                  </a:cubicBezTo>
                  <a:cubicBezTo>
                    <a:pt x="2" y="13"/>
                    <a:pt x="3" y="7"/>
                    <a:pt x="3" y="1"/>
                  </a:cubicBezTo>
                  <a:cubicBezTo>
                    <a:pt x="2" y="0"/>
                    <a:pt x="1" y="0"/>
                    <a:pt x="0" y="0"/>
                  </a:cubicBezTo>
                  <a:cubicBezTo>
                    <a:pt x="0" y="8"/>
                    <a:pt x="1" y="16"/>
                    <a:pt x="2" y="23"/>
                  </a:cubicBezTo>
                  <a:cubicBezTo>
                    <a:pt x="9" y="27"/>
                    <a:pt x="19" y="35"/>
                    <a:pt x="29" y="45"/>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44"/>
            <p:cNvSpPr/>
            <p:nvPr/>
          </p:nvSpPr>
          <p:spPr bwMode="auto">
            <a:xfrm>
              <a:off x="723" y="2707"/>
              <a:ext cx="76" cy="243"/>
            </a:xfrm>
            <a:custGeom>
              <a:avLst/>
              <a:gdLst>
                <a:gd name="T0" fmla="*/ 0 w 15"/>
                <a:gd name="T1" fmla="*/ 2 h 48"/>
                <a:gd name="T2" fmla="*/ 9 w 15"/>
                <a:gd name="T3" fmla="*/ 19 h 48"/>
                <a:gd name="T4" fmla="*/ 8 w 15"/>
                <a:gd name="T5" fmla="*/ 46 h 48"/>
                <a:gd name="T6" fmla="*/ 14 w 15"/>
                <a:gd name="T7" fmla="*/ 48 h 48"/>
                <a:gd name="T8" fmla="*/ 11 w 15"/>
                <a:gd name="T9" fmla="*/ 18 h 48"/>
                <a:gd name="T10" fmla="*/ 1 w 15"/>
                <a:gd name="T11" fmla="*/ 0 h 48"/>
                <a:gd name="T12" fmla="*/ 0 w 15"/>
                <a:gd name="T13" fmla="*/ 2 h 48"/>
              </a:gdLst>
              <a:ahLst/>
              <a:cxnLst>
                <a:cxn ang="0">
                  <a:pos x="T0" y="T1"/>
                </a:cxn>
                <a:cxn ang="0">
                  <a:pos x="T2" y="T3"/>
                </a:cxn>
                <a:cxn ang="0">
                  <a:pos x="T4" y="T5"/>
                </a:cxn>
                <a:cxn ang="0">
                  <a:pos x="T6" y="T7"/>
                </a:cxn>
                <a:cxn ang="0">
                  <a:pos x="T8" y="T9"/>
                </a:cxn>
                <a:cxn ang="0">
                  <a:pos x="T10" y="T11"/>
                </a:cxn>
                <a:cxn ang="0">
                  <a:pos x="T12" y="T13"/>
                </a:cxn>
              </a:cxnLst>
              <a:rect l="0" t="0" r="r" b="b"/>
              <a:pathLst>
                <a:path w="15" h="48">
                  <a:moveTo>
                    <a:pt x="0" y="2"/>
                  </a:moveTo>
                  <a:cubicBezTo>
                    <a:pt x="0" y="2"/>
                    <a:pt x="7" y="8"/>
                    <a:pt x="9" y="19"/>
                  </a:cubicBezTo>
                  <a:cubicBezTo>
                    <a:pt x="11" y="30"/>
                    <a:pt x="8" y="46"/>
                    <a:pt x="8" y="46"/>
                  </a:cubicBezTo>
                  <a:cubicBezTo>
                    <a:pt x="14" y="48"/>
                    <a:pt x="14" y="48"/>
                    <a:pt x="14" y="48"/>
                  </a:cubicBezTo>
                  <a:cubicBezTo>
                    <a:pt x="14" y="48"/>
                    <a:pt x="15" y="30"/>
                    <a:pt x="11" y="18"/>
                  </a:cubicBezTo>
                  <a:cubicBezTo>
                    <a:pt x="8" y="5"/>
                    <a:pt x="1" y="0"/>
                    <a:pt x="1" y="0"/>
                  </a:cubicBezTo>
                  <a:lnTo>
                    <a:pt x="0" y="2"/>
                  </a:ln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45"/>
            <p:cNvSpPr/>
            <p:nvPr/>
          </p:nvSpPr>
          <p:spPr bwMode="auto">
            <a:xfrm>
              <a:off x="177" y="4412"/>
              <a:ext cx="126" cy="86"/>
            </a:xfrm>
            <a:custGeom>
              <a:avLst/>
              <a:gdLst>
                <a:gd name="T0" fmla="*/ 1 w 25"/>
                <a:gd name="T1" fmla="*/ 0 h 17"/>
                <a:gd name="T2" fmla="*/ 0 w 25"/>
                <a:gd name="T3" fmla="*/ 2 h 17"/>
                <a:gd name="T4" fmla="*/ 15 w 25"/>
                <a:gd name="T5" fmla="*/ 13 h 17"/>
                <a:gd name="T6" fmla="*/ 24 w 25"/>
                <a:gd name="T7" fmla="*/ 17 h 17"/>
                <a:gd name="T8" fmla="*/ 25 w 25"/>
                <a:gd name="T9" fmla="*/ 15 h 17"/>
                <a:gd name="T10" fmla="*/ 1 w 25"/>
                <a:gd name="T11" fmla="*/ 0 h 17"/>
              </a:gdLst>
              <a:ahLst/>
              <a:cxnLst>
                <a:cxn ang="0">
                  <a:pos x="T0" y="T1"/>
                </a:cxn>
                <a:cxn ang="0">
                  <a:pos x="T2" y="T3"/>
                </a:cxn>
                <a:cxn ang="0">
                  <a:pos x="T4" y="T5"/>
                </a:cxn>
                <a:cxn ang="0">
                  <a:pos x="T6" y="T7"/>
                </a:cxn>
                <a:cxn ang="0">
                  <a:pos x="T8" y="T9"/>
                </a:cxn>
                <a:cxn ang="0">
                  <a:pos x="T10" y="T11"/>
                </a:cxn>
              </a:cxnLst>
              <a:rect l="0" t="0" r="r" b="b"/>
              <a:pathLst>
                <a:path w="25" h="17">
                  <a:moveTo>
                    <a:pt x="1" y="0"/>
                  </a:moveTo>
                  <a:cubicBezTo>
                    <a:pt x="1" y="1"/>
                    <a:pt x="0" y="2"/>
                    <a:pt x="0" y="2"/>
                  </a:cubicBezTo>
                  <a:cubicBezTo>
                    <a:pt x="5" y="7"/>
                    <a:pt x="9" y="10"/>
                    <a:pt x="15" y="13"/>
                  </a:cubicBezTo>
                  <a:cubicBezTo>
                    <a:pt x="18" y="15"/>
                    <a:pt x="21" y="16"/>
                    <a:pt x="24" y="17"/>
                  </a:cubicBezTo>
                  <a:cubicBezTo>
                    <a:pt x="24" y="17"/>
                    <a:pt x="25" y="16"/>
                    <a:pt x="25" y="15"/>
                  </a:cubicBezTo>
                  <a:cubicBezTo>
                    <a:pt x="16" y="12"/>
                    <a:pt x="8" y="7"/>
                    <a:pt x="1" y="0"/>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46"/>
            <p:cNvSpPr/>
            <p:nvPr/>
          </p:nvSpPr>
          <p:spPr bwMode="auto">
            <a:xfrm>
              <a:off x="273" y="3946"/>
              <a:ext cx="136" cy="192"/>
            </a:xfrm>
            <a:custGeom>
              <a:avLst/>
              <a:gdLst>
                <a:gd name="T0" fmla="*/ 21 w 27"/>
                <a:gd name="T1" fmla="*/ 38 h 38"/>
                <a:gd name="T2" fmla="*/ 22 w 27"/>
                <a:gd name="T3" fmla="*/ 38 h 38"/>
                <a:gd name="T4" fmla="*/ 18 w 27"/>
                <a:gd name="T5" fmla="*/ 19 h 38"/>
                <a:gd name="T6" fmla="*/ 26 w 27"/>
                <a:gd name="T7" fmla="*/ 25 h 38"/>
                <a:gd name="T8" fmla="*/ 15 w 27"/>
                <a:gd name="T9" fmla="*/ 3 h 38"/>
                <a:gd name="T10" fmla="*/ 11 w 27"/>
                <a:gd name="T11" fmla="*/ 1 h 38"/>
                <a:gd name="T12" fmla="*/ 0 w 27"/>
                <a:gd name="T13" fmla="*/ 22 h 38"/>
                <a:gd name="T14" fmla="*/ 21 w 27"/>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38">
                  <a:moveTo>
                    <a:pt x="21" y="38"/>
                  </a:moveTo>
                  <a:cubicBezTo>
                    <a:pt x="22" y="38"/>
                    <a:pt x="22" y="38"/>
                    <a:pt x="22" y="38"/>
                  </a:cubicBezTo>
                  <a:cubicBezTo>
                    <a:pt x="27" y="25"/>
                    <a:pt x="18" y="19"/>
                    <a:pt x="18" y="19"/>
                  </a:cubicBezTo>
                  <a:cubicBezTo>
                    <a:pt x="21" y="21"/>
                    <a:pt x="25" y="24"/>
                    <a:pt x="26" y="25"/>
                  </a:cubicBezTo>
                  <a:cubicBezTo>
                    <a:pt x="26" y="17"/>
                    <a:pt x="18" y="5"/>
                    <a:pt x="15" y="3"/>
                  </a:cubicBezTo>
                  <a:cubicBezTo>
                    <a:pt x="11" y="1"/>
                    <a:pt x="11" y="1"/>
                    <a:pt x="11" y="1"/>
                  </a:cubicBezTo>
                  <a:cubicBezTo>
                    <a:pt x="10" y="0"/>
                    <a:pt x="5" y="10"/>
                    <a:pt x="0" y="22"/>
                  </a:cubicBezTo>
                  <a:cubicBezTo>
                    <a:pt x="9" y="23"/>
                    <a:pt x="17" y="30"/>
                    <a:pt x="21" y="38"/>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47"/>
            <p:cNvSpPr/>
            <p:nvPr/>
          </p:nvSpPr>
          <p:spPr bwMode="auto">
            <a:xfrm>
              <a:off x="247" y="4204"/>
              <a:ext cx="97" cy="157"/>
            </a:xfrm>
            <a:custGeom>
              <a:avLst/>
              <a:gdLst>
                <a:gd name="T0" fmla="*/ 19 w 19"/>
                <a:gd name="T1" fmla="*/ 22 h 31"/>
                <a:gd name="T2" fmla="*/ 0 w 19"/>
                <a:gd name="T3" fmla="*/ 0 h 31"/>
                <a:gd name="T4" fmla="*/ 17 w 19"/>
                <a:gd name="T5" fmla="*/ 31 h 31"/>
                <a:gd name="T6" fmla="*/ 19 w 19"/>
                <a:gd name="T7" fmla="*/ 22 h 31"/>
              </a:gdLst>
              <a:ahLst/>
              <a:cxnLst>
                <a:cxn ang="0">
                  <a:pos x="T0" y="T1"/>
                </a:cxn>
                <a:cxn ang="0">
                  <a:pos x="T2" y="T3"/>
                </a:cxn>
                <a:cxn ang="0">
                  <a:pos x="T4" y="T5"/>
                </a:cxn>
                <a:cxn ang="0">
                  <a:pos x="T6" y="T7"/>
                </a:cxn>
              </a:cxnLst>
              <a:rect l="0" t="0" r="r" b="b"/>
              <a:pathLst>
                <a:path w="19" h="31">
                  <a:moveTo>
                    <a:pt x="19" y="22"/>
                  </a:moveTo>
                  <a:cubicBezTo>
                    <a:pt x="15" y="13"/>
                    <a:pt x="9" y="5"/>
                    <a:pt x="0" y="0"/>
                  </a:cubicBezTo>
                  <a:cubicBezTo>
                    <a:pt x="9" y="8"/>
                    <a:pt x="15" y="20"/>
                    <a:pt x="17" y="31"/>
                  </a:cubicBezTo>
                  <a:cubicBezTo>
                    <a:pt x="18" y="28"/>
                    <a:pt x="18" y="25"/>
                    <a:pt x="19" y="22"/>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48"/>
            <p:cNvSpPr/>
            <p:nvPr/>
          </p:nvSpPr>
          <p:spPr bwMode="auto">
            <a:xfrm>
              <a:off x="182" y="4199"/>
              <a:ext cx="136" cy="283"/>
            </a:xfrm>
            <a:custGeom>
              <a:avLst/>
              <a:gdLst>
                <a:gd name="T0" fmla="*/ 23 w 27"/>
                <a:gd name="T1" fmla="*/ 20 h 56"/>
                <a:gd name="T2" fmla="*/ 17 w 27"/>
                <a:gd name="T3" fmla="*/ 9 h 56"/>
                <a:gd name="T4" fmla="*/ 13 w 27"/>
                <a:gd name="T5" fmla="*/ 5 h 56"/>
                <a:gd name="T6" fmla="*/ 11 w 27"/>
                <a:gd name="T7" fmla="*/ 2 h 56"/>
                <a:gd name="T8" fmla="*/ 10 w 27"/>
                <a:gd name="T9" fmla="*/ 1 h 56"/>
                <a:gd name="T10" fmla="*/ 8 w 27"/>
                <a:gd name="T11" fmla="*/ 0 h 56"/>
                <a:gd name="T12" fmla="*/ 0 w 27"/>
                <a:gd name="T13" fmla="*/ 41 h 56"/>
                <a:gd name="T14" fmla="*/ 24 w 27"/>
                <a:gd name="T15" fmla="*/ 56 h 56"/>
                <a:gd name="T16" fmla="*/ 27 w 27"/>
                <a:gd name="T17" fmla="*/ 43 h 56"/>
                <a:gd name="T18" fmla="*/ 23 w 27"/>
                <a:gd name="T19"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56">
                  <a:moveTo>
                    <a:pt x="23" y="20"/>
                  </a:moveTo>
                  <a:cubicBezTo>
                    <a:pt x="22" y="16"/>
                    <a:pt x="19" y="13"/>
                    <a:pt x="17" y="9"/>
                  </a:cubicBezTo>
                  <a:cubicBezTo>
                    <a:pt x="16" y="8"/>
                    <a:pt x="15" y="6"/>
                    <a:pt x="13" y="5"/>
                  </a:cubicBezTo>
                  <a:cubicBezTo>
                    <a:pt x="13" y="4"/>
                    <a:pt x="12" y="3"/>
                    <a:pt x="11" y="2"/>
                  </a:cubicBezTo>
                  <a:cubicBezTo>
                    <a:pt x="11" y="2"/>
                    <a:pt x="10" y="2"/>
                    <a:pt x="10" y="1"/>
                  </a:cubicBezTo>
                  <a:cubicBezTo>
                    <a:pt x="9" y="1"/>
                    <a:pt x="9" y="0"/>
                    <a:pt x="8" y="0"/>
                  </a:cubicBezTo>
                  <a:cubicBezTo>
                    <a:pt x="3" y="17"/>
                    <a:pt x="1" y="31"/>
                    <a:pt x="0" y="41"/>
                  </a:cubicBezTo>
                  <a:cubicBezTo>
                    <a:pt x="7" y="47"/>
                    <a:pt x="15" y="53"/>
                    <a:pt x="24" y="56"/>
                  </a:cubicBezTo>
                  <a:cubicBezTo>
                    <a:pt x="25" y="52"/>
                    <a:pt x="26" y="48"/>
                    <a:pt x="27" y="43"/>
                  </a:cubicBezTo>
                  <a:cubicBezTo>
                    <a:pt x="27" y="36"/>
                    <a:pt x="26" y="28"/>
                    <a:pt x="23" y="20"/>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49"/>
            <p:cNvSpPr/>
            <p:nvPr/>
          </p:nvSpPr>
          <p:spPr bwMode="auto">
            <a:xfrm>
              <a:off x="227" y="4063"/>
              <a:ext cx="152" cy="242"/>
            </a:xfrm>
            <a:custGeom>
              <a:avLst/>
              <a:gdLst>
                <a:gd name="T0" fmla="*/ 0 w 30"/>
                <a:gd name="T1" fmla="*/ 25 h 48"/>
                <a:gd name="T2" fmla="*/ 23 w 30"/>
                <a:gd name="T3" fmla="*/ 48 h 48"/>
                <a:gd name="T4" fmla="*/ 27 w 30"/>
                <a:gd name="T5" fmla="*/ 30 h 48"/>
                <a:gd name="T6" fmla="*/ 19 w 30"/>
                <a:gd name="T7" fmla="*/ 12 h 48"/>
                <a:gd name="T8" fmla="*/ 20 w 30"/>
                <a:gd name="T9" fmla="*/ 12 h 48"/>
                <a:gd name="T10" fmla="*/ 29 w 30"/>
                <a:gd name="T11" fmla="*/ 25 h 48"/>
                <a:gd name="T12" fmla="*/ 30 w 30"/>
                <a:gd name="T13" fmla="*/ 21 h 48"/>
                <a:gd name="T14" fmla="*/ 9 w 30"/>
                <a:gd name="T15" fmla="*/ 0 h 48"/>
                <a:gd name="T16" fmla="*/ 1 w 30"/>
                <a:gd name="T17" fmla="*/ 20 h 48"/>
                <a:gd name="T18" fmla="*/ 0 w 30"/>
                <a:gd name="T19" fmla="*/ 25 h 48"/>
                <a:gd name="T20" fmla="*/ 0 w 30"/>
                <a:gd name="T21" fmla="*/ 2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48">
                  <a:moveTo>
                    <a:pt x="0" y="25"/>
                  </a:moveTo>
                  <a:cubicBezTo>
                    <a:pt x="10" y="29"/>
                    <a:pt x="19" y="38"/>
                    <a:pt x="23" y="48"/>
                  </a:cubicBezTo>
                  <a:cubicBezTo>
                    <a:pt x="25" y="41"/>
                    <a:pt x="26" y="35"/>
                    <a:pt x="27" y="30"/>
                  </a:cubicBezTo>
                  <a:cubicBezTo>
                    <a:pt x="26" y="24"/>
                    <a:pt x="22" y="18"/>
                    <a:pt x="19" y="12"/>
                  </a:cubicBezTo>
                  <a:cubicBezTo>
                    <a:pt x="18" y="12"/>
                    <a:pt x="19" y="11"/>
                    <a:pt x="20" y="12"/>
                  </a:cubicBezTo>
                  <a:cubicBezTo>
                    <a:pt x="23" y="16"/>
                    <a:pt x="27" y="20"/>
                    <a:pt x="29" y="25"/>
                  </a:cubicBezTo>
                  <a:cubicBezTo>
                    <a:pt x="29" y="24"/>
                    <a:pt x="29" y="22"/>
                    <a:pt x="30" y="21"/>
                  </a:cubicBezTo>
                  <a:cubicBezTo>
                    <a:pt x="28" y="11"/>
                    <a:pt x="18" y="4"/>
                    <a:pt x="9" y="0"/>
                  </a:cubicBezTo>
                  <a:cubicBezTo>
                    <a:pt x="6" y="7"/>
                    <a:pt x="3" y="14"/>
                    <a:pt x="1" y="20"/>
                  </a:cubicBezTo>
                  <a:cubicBezTo>
                    <a:pt x="1" y="21"/>
                    <a:pt x="0" y="23"/>
                    <a:pt x="0" y="25"/>
                  </a:cubicBezTo>
                  <a:cubicBezTo>
                    <a:pt x="0" y="25"/>
                    <a:pt x="0" y="25"/>
                    <a:pt x="0" y="25"/>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50"/>
            <p:cNvSpPr/>
            <p:nvPr/>
          </p:nvSpPr>
          <p:spPr bwMode="auto">
            <a:xfrm>
              <a:off x="172" y="4432"/>
              <a:ext cx="116" cy="233"/>
            </a:xfrm>
            <a:custGeom>
              <a:avLst/>
              <a:gdLst>
                <a:gd name="T0" fmla="*/ 1 w 23"/>
                <a:gd name="T1" fmla="*/ 0 h 46"/>
                <a:gd name="T2" fmla="*/ 12 w 23"/>
                <a:gd name="T3" fmla="*/ 12 h 46"/>
                <a:gd name="T4" fmla="*/ 23 w 23"/>
                <a:gd name="T5" fmla="*/ 20 h 46"/>
                <a:gd name="T6" fmla="*/ 14 w 23"/>
                <a:gd name="T7" fmla="*/ 46 h 46"/>
                <a:gd name="T8" fmla="*/ 9 w 23"/>
                <a:gd name="T9" fmla="*/ 40 h 46"/>
                <a:gd name="T10" fmla="*/ 6 w 23"/>
                <a:gd name="T11" fmla="*/ 37 h 46"/>
                <a:gd name="T12" fmla="*/ 6 w 23"/>
                <a:gd name="T13" fmla="*/ 37 h 46"/>
                <a:gd name="T14" fmla="*/ 0 w 23"/>
                <a:gd name="T15" fmla="*/ 25 h 46"/>
                <a:gd name="T16" fmla="*/ 1 w 23"/>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6">
                  <a:moveTo>
                    <a:pt x="1" y="0"/>
                  </a:moveTo>
                  <a:cubicBezTo>
                    <a:pt x="4" y="5"/>
                    <a:pt x="8" y="8"/>
                    <a:pt x="12" y="12"/>
                  </a:cubicBezTo>
                  <a:cubicBezTo>
                    <a:pt x="16" y="15"/>
                    <a:pt x="19" y="19"/>
                    <a:pt x="23" y="20"/>
                  </a:cubicBezTo>
                  <a:cubicBezTo>
                    <a:pt x="20" y="30"/>
                    <a:pt x="17" y="38"/>
                    <a:pt x="14" y="46"/>
                  </a:cubicBezTo>
                  <a:cubicBezTo>
                    <a:pt x="12" y="44"/>
                    <a:pt x="10" y="42"/>
                    <a:pt x="9" y="40"/>
                  </a:cubicBezTo>
                  <a:cubicBezTo>
                    <a:pt x="8" y="39"/>
                    <a:pt x="7" y="38"/>
                    <a:pt x="6" y="37"/>
                  </a:cubicBezTo>
                  <a:cubicBezTo>
                    <a:pt x="6" y="37"/>
                    <a:pt x="6" y="37"/>
                    <a:pt x="6" y="37"/>
                  </a:cubicBezTo>
                  <a:cubicBezTo>
                    <a:pt x="0" y="25"/>
                    <a:pt x="0" y="25"/>
                    <a:pt x="0" y="25"/>
                  </a:cubicBezTo>
                  <a:cubicBezTo>
                    <a:pt x="2" y="23"/>
                    <a:pt x="0" y="16"/>
                    <a:pt x="1" y="0"/>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51"/>
            <p:cNvSpPr/>
            <p:nvPr/>
          </p:nvSpPr>
          <p:spPr bwMode="auto">
            <a:xfrm>
              <a:off x="80" y="4538"/>
              <a:ext cx="152" cy="238"/>
            </a:xfrm>
            <a:custGeom>
              <a:avLst/>
              <a:gdLst>
                <a:gd name="T0" fmla="*/ 0 w 30"/>
                <a:gd name="T1" fmla="*/ 18 h 47"/>
                <a:gd name="T2" fmla="*/ 9 w 30"/>
                <a:gd name="T3" fmla="*/ 10 h 47"/>
                <a:gd name="T4" fmla="*/ 17 w 30"/>
                <a:gd name="T5" fmla="*/ 0 h 47"/>
                <a:gd name="T6" fmla="*/ 18 w 30"/>
                <a:gd name="T7" fmla="*/ 4 h 47"/>
                <a:gd name="T8" fmla="*/ 24 w 30"/>
                <a:gd name="T9" fmla="*/ 16 h 47"/>
                <a:gd name="T10" fmla="*/ 19 w 30"/>
                <a:gd name="T11" fmla="*/ 8 h 47"/>
                <a:gd name="T12" fmla="*/ 18 w 30"/>
                <a:gd name="T13" fmla="*/ 9 h 47"/>
                <a:gd name="T14" fmla="*/ 30 w 30"/>
                <a:gd name="T15" fmla="*/ 30 h 47"/>
                <a:gd name="T16" fmla="*/ 28 w 30"/>
                <a:gd name="T17" fmla="*/ 33 h 47"/>
                <a:gd name="T18" fmla="*/ 21 w 30"/>
                <a:gd name="T19" fmla="*/ 24 h 47"/>
                <a:gd name="T20" fmla="*/ 20 w 30"/>
                <a:gd name="T21" fmla="*/ 24 h 47"/>
                <a:gd name="T22" fmla="*/ 27 w 30"/>
                <a:gd name="T23" fmla="*/ 35 h 47"/>
                <a:gd name="T24" fmla="*/ 10 w 30"/>
                <a:gd name="T25" fmla="*/ 44 h 47"/>
                <a:gd name="T26" fmla="*/ 0 w 30"/>
                <a:gd name="T27" fmla="*/ 1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47">
                  <a:moveTo>
                    <a:pt x="0" y="18"/>
                  </a:moveTo>
                  <a:cubicBezTo>
                    <a:pt x="3" y="16"/>
                    <a:pt x="6" y="13"/>
                    <a:pt x="9" y="10"/>
                  </a:cubicBezTo>
                  <a:cubicBezTo>
                    <a:pt x="12" y="7"/>
                    <a:pt x="15" y="4"/>
                    <a:pt x="17" y="0"/>
                  </a:cubicBezTo>
                  <a:cubicBezTo>
                    <a:pt x="17" y="2"/>
                    <a:pt x="18" y="4"/>
                    <a:pt x="18" y="4"/>
                  </a:cubicBezTo>
                  <a:cubicBezTo>
                    <a:pt x="24" y="16"/>
                    <a:pt x="24" y="16"/>
                    <a:pt x="24" y="16"/>
                  </a:cubicBezTo>
                  <a:cubicBezTo>
                    <a:pt x="22" y="13"/>
                    <a:pt x="21" y="11"/>
                    <a:pt x="19" y="8"/>
                  </a:cubicBezTo>
                  <a:cubicBezTo>
                    <a:pt x="19" y="8"/>
                    <a:pt x="18" y="8"/>
                    <a:pt x="18" y="9"/>
                  </a:cubicBezTo>
                  <a:cubicBezTo>
                    <a:pt x="19" y="16"/>
                    <a:pt x="24" y="24"/>
                    <a:pt x="30" y="30"/>
                  </a:cubicBezTo>
                  <a:cubicBezTo>
                    <a:pt x="29" y="31"/>
                    <a:pt x="29" y="32"/>
                    <a:pt x="28" y="33"/>
                  </a:cubicBezTo>
                  <a:cubicBezTo>
                    <a:pt x="26" y="30"/>
                    <a:pt x="23" y="27"/>
                    <a:pt x="21" y="24"/>
                  </a:cubicBezTo>
                  <a:cubicBezTo>
                    <a:pt x="21" y="23"/>
                    <a:pt x="20" y="24"/>
                    <a:pt x="20" y="24"/>
                  </a:cubicBezTo>
                  <a:cubicBezTo>
                    <a:pt x="21" y="28"/>
                    <a:pt x="24" y="32"/>
                    <a:pt x="27" y="35"/>
                  </a:cubicBezTo>
                  <a:cubicBezTo>
                    <a:pt x="22" y="43"/>
                    <a:pt x="16" y="47"/>
                    <a:pt x="10" y="44"/>
                  </a:cubicBezTo>
                  <a:cubicBezTo>
                    <a:pt x="6" y="42"/>
                    <a:pt x="2" y="32"/>
                    <a:pt x="0" y="18"/>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52"/>
            <p:cNvSpPr/>
            <p:nvPr/>
          </p:nvSpPr>
          <p:spPr bwMode="auto">
            <a:xfrm>
              <a:off x="75" y="4538"/>
              <a:ext cx="86" cy="86"/>
            </a:xfrm>
            <a:custGeom>
              <a:avLst/>
              <a:gdLst>
                <a:gd name="T0" fmla="*/ 0 w 17"/>
                <a:gd name="T1" fmla="*/ 14 h 17"/>
                <a:gd name="T2" fmla="*/ 1 w 17"/>
                <a:gd name="T3" fmla="*/ 17 h 17"/>
                <a:gd name="T4" fmla="*/ 8 w 17"/>
                <a:gd name="T5" fmla="*/ 10 h 17"/>
                <a:gd name="T6" fmla="*/ 17 w 17"/>
                <a:gd name="T7" fmla="*/ 0 h 17"/>
                <a:gd name="T8" fmla="*/ 0 w 17"/>
                <a:gd name="T9" fmla="*/ 14 h 17"/>
              </a:gdLst>
              <a:ahLst/>
              <a:cxnLst>
                <a:cxn ang="0">
                  <a:pos x="T0" y="T1"/>
                </a:cxn>
                <a:cxn ang="0">
                  <a:pos x="T2" y="T3"/>
                </a:cxn>
                <a:cxn ang="0">
                  <a:pos x="T4" y="T5"/>
                </a:cxn>
                <a:cxn ang="0">
                  <a:pos x="T6" y="T7"/>
                </a:cxn>
                <a:cxn ang="0">
                  <a:pos x="T8" y="T9"/>
                </a:cxn>
              </a:cxnLst>
              <a:rect l="0" t="0" r="r" b="b"/>
              <a:pathLst>
                <a:path w="17" h="17">
                  <a:moveTo>
                    <a:pt x="0" y="14"/>
                  </a:moveTo>
                  <a:cubicBezTo>
                    <a:pt x="0" y="15"/>
                    <a:pt x="0" y="16"/>
                    <a:pt x="1" y="17"/>
                  </a:cubicBezTo>
                  <a:cubicBezTo>
                    <a:pt x="3" y="15"/>
                    <a:pt x="6" y="13"/>
                    <a:pt x="8" y="10"/>
                  </a:cubicBezTo>
                  <a:cubicBezTo>
                    <a:pt x="11" y="7"/>
                    <a:pt x="15" y="4"/>
                    <a:pt x="17" y="0"/>
                  </a:cubicBezTo>
                  <a:cubicBezTo>
                    <a:pt x="12" y="5"/>
                    <a:pt x="6" y="10"/>
                    <a:pt x="0" y="14"/>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53"/>
            <p:cNvSpPr/>
            <p:nvPr/>
          </p:nvSpPr>
          <p:spPr bwMode="auto">
            <a:xfrm>
              <a:off x="60" y="4356"/>
              <a:ext cx="86" cy="45"/>
            </a:xfrm>
            <a:custGeom>
              <a:avLst/>
              <a:gdLst>
                <a:gd name="T0" fmla="*/ 17 w 17"/>
                <a:gd name="T1" fmla="*/ 0 h 9"/>
                <a:gd name="T2" fmla="*/ 0 w 17"/>
                <a:gd name="T3" fmla="*/ 8 h 9"/>
                <a:gd name="T4" fmla="*/ 0 w 17"/>
                <a:gd name="T5" fmla="*/ 9 h 9"/>
                <a:gd name="T6" fmla="*/ 17 w 17"/>
                <a:gd name="T7" fmla="*/ 0 h 9"/>
              </a:gdLst>
              <a:ahLst/>
              <a:cxnLst>
                <a:cxn ang="0">
                  <a:pos x="T0" y="T1"/>
                </a:cxn>
                <a:cxn ang="0">
                  <a:pos x="T2" y="T3"/>
                </a:cxn>
                <a:cxn ang="0">
                  <a:pos x="T4" y="T5"/>
                </a:cxn>
                <a:cxn ang="0">
                  <a:pos x="T6" y="T7"/>
                </a:cxn>
              </a:cxnLst>
              <a:rect l="0" t="0" r="r" b="b"/>
              <a:pathLst>
                <a:path w="17" h="9">
                  <a:moveTo>
                    <a:pt x="17" y="0"/>
                  </a:moveTo>
                  <a:cubicBezTo>
                    <a:pt x="10" y="1"/>
                    <a:pt x="4" y="4"/>
                    <a:pt x="0" y="8"/>
                  </a:cubicBezTo>
                  <a:cubicBezTo>
                    <a:pt x="0" y="8"/>
                    <a:pt x="0" y="8"/>
                    <a:pt x="0" y="9"/>
                  </a:cubicBezTo>
                  <a:cubicBezTo>
                    <a:pt x="4" y="4"/>
                    <a:pt x="10" y="2"/>
                    <a:pt x="17" y="0"/>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54"/>
            <p:cNvSpPr/>
            <p:nvPr/>
          </p:nvSpPr>
          <p:spPr bwMode="auto">
            <a:xfrm>
              <a:off x="60" y="4341"/>
              <a:ext cx="122" cy="45"/>
            </a:xfrm>
            <a:custGeom>
              <a:avLst/>
              <a:gdLst>
                <a:gd name="T0" fmla="*/ 21 w 24"/>
                <a:gd name="T1" fmla="*/ 0 h 9"/>
                <a:gd name="T2" fmla="*/ 14 w 24"/>
                <a:gd name="T3" fmla="*/ 2 h 9"/>
                <a:gd name="T4" fmla="*/ 0 w 24"/>
                <a:gd name="T5" fmla="*/ 6 h 9"/>
                <a:gd name="T6" fmla="*/ 0 w 24"/>
                <a:gd name="T7" fmla="*/ 9 h 9"/>
                <a:gd name="T8" fmla="*/ 24 w 24"/>
                <a:gd name="T9" fmla="*/ 0 h 9"/>
                <a:gd name="T10" fmla="*/ 24 w 24"/>
                <a:gd name="T11" fmla="*/ 0 h 9"/>
                <a:gd name="T12" fmla="*/ 24 w 24"/>
                <a:gd name="T13" fmla="*/ 0 h 9"/>
                <a:gd name="T14" fmla="*/ 21 w 24"/>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9">
                  <a:moveTo>
                    <a:pt x="21" y="0"/>
                  </a:moveTo>
                  <a:cubicBezTo>
                    <a:pt x="19" y="0"/>
                    <a:pt x="16" y="1"/>
                    <a:pt x="14" y="2"/>
                  </a:cubicBezTo>
                  <a:cubicBezTo>
                    <a:pt x="9" y="3"/>
                    <a:pt x="4" y="4"/>
                    <a:pt x="0" y="6"/>
                  </a:cubicBezTo>
                  <a:cubicBezTo>
                    <a:pt x="0" y="7"/>
                    <a:pt x="0" y="8"/>
                    <a:pt x="0" y="9"/>
                  </a:cubicBezTo>
                  <a:cubicBezTo>
                    <a:pt x="6" y="4"/>
                    <a:pt x="15" y="2"/>
                    <a:pt x="24" y="0"/>
                  </a:cubicBezTo>
                  <a:cubicBezTo>
                    <a:pt x="24" y="0"/>
                    <a:pt x="24" y="0"/>
                    <a:pt x="24" y="0"/>
                  </a:cubicBezTo>
                  <a:cubicBezTo>
                    <a:pt x="24" y="0"/>
                    <a:pt x="24" y="0"/>
                    <a:pt x="24" y="0"/>
                  </a:cubicBezTo>
                  <a:cubicBezTo>
                    <a:pt x="23" y="0"/>
                    <a:pt x="22" y="0"/>
                    <a:pt x="21" y="0"/>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55"/>
            <p:cNvSpPr/>
            <p:nvPr/>
          </p:nvSpPr>
          <p:spPr bwMode="auto">
            <a:xfrm>
              <a:off x="55" y="4159"/>
              <a:ext cx="172" cy="207"/>
            </a:xfrm>
            <a:custGeom>
              <a:avLst/>
              <a:gdLst>
                <a:gd name="T0" fmla="*/ 23 w 34"/>
                <a:gd name="T1" fmla="*/ 6 h 41"/>
                <a:gd name="T2" fmla="*/ 8 w 34"/>
                <a:gd name="T3" fmla="*/ 9 h 41"/>
                <a:gd name="T4" fmla="*/ 6 w 34"/>
                <a:gd name="T5" fmla="*/ 10 h 41"/>
                <a:gd name="T6" fmla="*/ 21 w 34"/>
                <a:gd name="T7" fmla="*/ 2 h 41"/>
                <a:gd name="T8" fmla="*/ 34 w 34"/>
                <a:gd name="T9" fmla="*/ 0 h 41"/>
                <a:gd name="T10" fmla="*/ 30 w 34"/>
                <a:gd name="T11" fmla="*/ 13 h 41"/>
                <a:gd name="T12" fmla="*/ 25 w 34"/>
                <a:gd name="T13" fmla="*/ 35 h 41"/>
                <a:gd name="T14" fmla="*/ 25 w 34"/>
                <a:gd name="T15" fmla="*/ 35 h 41"/>
                <a:gd name="T16" fmla="*/ 24 w 34"/>
                <a:gd name="T17" fmla="*/ 35 h 41"/>
                <a:gd name="T18" fmla="*/ 22 w 34"/>
                <a:gd name="T19" fmla="*/ 35 h 41"/>
                <a:gd name="T20" fmla="*/ 13 w 34"/>
                <a:gd name="T21" fmla="*/ 37 h 41"/>
                <a:gd name="T22" fmla="*/ 1 w 34"/>
                <a:gd name="T23" fmla="*/ 41 h 41"/>
                <a:gd name="T24" fmla="*/ 1 w 34"/>
                <a:gd name="T25" fmla="*/ 19 h 41"/>
                <a:gd name="T26" fmla="*/ 8 w 34"/>
                <a:gd name="T27" fmla="*/ 14 h 41"/>
                <a:gd name="T28" fmla="*/ 23 w 34"/>
                <a:gd name="T29" fmla="*/ 7 h 41"/>
                <a:gd name="T30" fmla="*/ 23 w 34"/>
                <a:gd name="T31"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41">
                  <a:moveTo>
                    <a:pt x="23" y="6"/>
                  </a:moveTo>
                  <a:cubicBezTo>
                    <a:pt x="18" y="6"/>
                    <a:pt x="13" y="7"/>
                    <a:pt x="8" y="9"/>
                  </a:cubicBezTo>
                  <a:cubicBezTo>
                    <a:pt x="8" y="10"/>
                    <a:pt x="7" y="10"/>
                    <a:pt x="6" y="10"/>
                  </a:cubicBezTo>
                  <a:cubicBezTo>
                    <a:pt x="8" y="8"/>
                    <a:pt x="16" y="4"/>
                    <a:pt x="21" y="2"/>
                  </a:cubicBezTo>
                  <a:cubicBezTo>
                    <a:pt x="26" y="0"/>
                    <a:pt x="31" y="0"/>
                    <a:pt x="34" y="0"/>
                  </a:cubicBezTo>
                  <a:cubicBezTo>
                    <a:pt x="32" y="4"/>
                    <a:pt x="31" y="8"/>
                    <a:pt x="30" y="13"/>
                  </a:cubicBezTo>
                  <a:cubicBezTo>
                    <a:pt x="28" y="20"/>
                    <a:pt x="26" y="28"/>
                    <a:pt x="25" y="35"/>
                  </a:cubicBezTo>
                  <a:cubicBezTo>
                    <a:pt x="25" y="35"/>
                    <a:pt x="25" y="35"/>
                    <a:pt x="25" y="35"/>
                  </a:cubicBezTo>
                  <a:cubicBezTo>
                    <a:pt x="25" y="35"/>
                    <a:pt x="25" y="35"/>
                    <a:pt x="24" y="35"/>
                  </a:cubicBezTo>
                  <a:cubicBezTo>
                    <a:pt x="24" y="35"/>
                    <a:pt x="23" y="35"/>
                    <a:pt x="22" y="35"/>
                  </a:cubicBezTo>
                  <a:cubicBezTo>
                    <a:pt x="19" y="35"/>
                    <a:pt x="15" y="36"/>
                    <a:pt x="13" y="37"/>
                  </a:cubicBezTo>
                  <a:cubicBezTo>
                    <a:pt x="8" y="38"/>
                    <a:pt x="4" y="39"/>
                    <a:pt x="1" y="41"/>
                  </a:cubicBezTo>
                  <a:cubicBezTo>
                    <a:pt x="0" y="33"/>
                    <a:pt x="1" y="26"/>
                    <a:pt x="1" y="19"/>
                  </a:cubicBezTo>
                  <a:cubicBezTo>
                    <a:pt x="3" y="17"/>
                    <a:pt x="5" y="16"/>
                    <a:pt x="8" y="14"/>
                  </a:cubicBezTo>
                  <a:cubicBezTo>
                    <a:pt x="12" y="11"/>
                    <a:pt x="17" y="9"/>
                    <a:pt x="23" y="7"/>
                  </a:cubicBezTo>
                  <a:cubicBezTo>
                    <a:pt x="23" y="7"/>
                    <a:pt x="23" y="6"/>
                    <a:pt x="23" y="6"/>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56"/>
            <p:cNvSpPr/>
            <p:nvPr/>
          </p:nvSpPr>
          <p:spPr bwMode="auto">
            <a:xfrm>
              <a:off x="65" y="4007"/>
              <a:ext cx="213" cy="217"/>
            </a:xfrm>
            <a:custGeom>
              <a:avLst/>
              <a:gdLst>
                <a:gd name="T0" fmla="*/ 23 w 42"/>
                <a:gd name="T1" fmla="*/ 8 h 43"/>
                <a:gd name="T2" fmla="*/ 9 w 42"/>
                <a:gd name="T3" fmla="*/ 15 h 43"/>
                <a:gd name="T4" fmla="*/ 10 w 42"/>
                <a:gd name="T5" fmla="*/ 11 h 43"/>
                <a:gd name="T6" fmla="*/ 19 w 42"/>
                <a:gd name="T7" fmla="*/ 7 h 43"/>
                <a:gd name="T8" fmla="*/ 42 w 42"/>
                <a:gd name="T9" fmla="*/ 0 h 43"/>
                <a:gd name="T10" fmla="*/ 32 w 42"/>
                <a:gd name="T11" fmla="*/ 30 h 43"/>
                <a:gd name="T12" fmla="*/ 19 w 42"/>
                <a:gd name="T13" fmla="*/ 32 h 43"/>
                <a:gd name="T14" fmla="*/ 4 w 42"/>
                <a:gd name="T15" fmla="*/ 40 h 43"/>
                <a:gd name="T16" fmla="*/ 3 w 42"/>
                <a:gd name="T17" fmla="*/ 41 h 43"/>
                <a:gd name="T18" fmla="*/ 0 w 42"/>
                <a:gd name="T19" fmla="*/ 43 h 43"/>
                <a:gd name="T20" fmla="*/ 2 w 42"/>
                <a:gd name="T21" fmla="*/ 30 h 43"/>
                <a:gd name="T22" fmla="*/ 23 w 42"/>
                <a:gd name="T23" fmla="*/ 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43">
                  <a:moveTo>
                    <a:pt x="23" y="8"/>
                  </a:moveTo>
                  <a:cubicBezTo>
                    <a:pt x="22" y="8"/>
                    <a:pt x="13" y="12"/>
                    <a:pt x="9" y="15"/>
                  </a:cubicBezTo>
                  <a:cubicBezTo>
                    <a:pt x="9" y="14"/>
                    <a:pt x="9" y="13"/>
                    <a:pt x="10" y="11"/>
                  </a:cubicBezTo>
                  <a:cubicBezTo>
                    <a:pt x="13" y="10"/>
                    <a:pt x="16" y="8"/>
                    <a:pt x="19" y="7"/>
                  </a:cubicBezTo>
                  <a:cubicBezTo>
                    <a:pt x="26" y="4"/>
                    <a:pt x="34" y="0"/>
                    <a:pt x="42" y="0"/>
                  </a:cubicBezTo>
                  <a:cubicBezTo>
                    <a:pt x="38" y="9"/>
                    <a:pt x="35" y="19"/>
                    <a:pt x="32" y="30"/>
                  </a:cubicBezTo>
                  <a:cubicBezTo>
                    <a:pt x="29" y="30"/>
                    <a:pt x="24" y="30"/>
                    <a:pt x="19" y="32"/>
                  </a:cubicBezTo>
                  <a:cubicBezTo>
                    <a:pt x="14" y="34"/>
                    <a:pt x="6" y="38"/>
                    <a:pt x="4" y="40"/>
                  </a:cubicBezTo>
                  <a:cubicBezTo>
                    <a:pt x="4" y="41"/>
                    <a:pt x="3" y="41"/>
                    <a:pt x="3" y="41"/>
                  </a:cubicBezTo>
                  <a:cubicBezTo>
                    <a:pt x="2" y="41"/>
                    <a:pt x="1" y="42"/>
                    <a:pt x="0" y="43"/>
                  </a:cubicBezTo>
                  <a:cubicBezTo>
                    <a:pt x="0" y="38"/>
                    <a:pt x="1" y="33"/>
                    <a:pt x="2" y="30"/>
                  </a:cubicBezTo>
                  <a:cubicBezTo>
                    <a:pt x="5" y="20"/>
                    <a:pt x="6" y="18"/>
                    <a:pt x="23" y="8"/>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57"/>
            <p:cNvSpPr/>
            <p:nvPr/>
          </p:nvSpPr>
          <p:spPr bwMode="auto">
            <a:xfrm>
              <a:off x="156" y="3997"/>
              <a:ext cx="56" cy="25"/>
            </a:xfrm>
            <a:custGeom>
              <a:avLst/>
              <a:gdLst>
                <a:gd name="T0" fmla="*/ 11 w 11"/>
                <a:gd name="T1" fmla="*/ 0 h 5"/>
                <a:gd name="T2" fmla="*/ 1 w 11"/>
                <a:gd name="T3" fmla="*/ 4 h 5"/>
                <a:gd name="T4" fmla="*/ 0 w 11"/>
                <a:gd name="T5" fmla="*/ 5 h 5"/>
                <a:gd name="T6" fmla="*/ 1 w 11"/>
                <a:gd name="T7" fmla="*/ 4 h 5"/>
                <a:gd name="T8" fmla="*/ 11 w 11"/>
                <a:gd name="T9" fmla="*/ 0 h 5"/>
              </a:gdLst>
              <a:ahLst/>
              <a:cxnLst>
                <a:cxn ang="0">
                  <a:pos x="T0" y="T1"/>
                </a:cxn>
                <a:cxn ang="0">
                  <a:pos x="T2" y="T3"/>
                </a:cxn>
                <a:cxn ang="0">
                  <a:pos x="T4" y="T5"/>
                </a:cxn>
                <a:cxn ang="0">
                  <a:pos x="T6" y="T7"/>
                </a:cxn>
                <a:cxn ang="0">
                  <a:pos x="T8" y="T9"/>
                </a:cxn>
              </a:cxnLst>
              <a:rect l="0" t="0" r="r" b="b"/>
              <a:pathLst>
                <a:path w="11" h="5">
                  <a:moveTo>
                    <a:pt x="11" y="0"/>
                  </a:moveTo>
                  <a:cubicBezTo>
                    <a:pt x="7" y="0"/>
                    <a:pt x="4" y="2"/>
                    <a:pt x="1" y="4"/>
                  </a:cubicBezTo>
                  <a:cubicBezTo>
                    <a:pt x="0" y="4"/>
                    <a:pt x="0" y="4"/>
                    <a:pt x="0" y="5"/>
                  </a:cubicBezTo>
                  <a:cubicBezTo>
                    <a:pt x="0" y="4"/>
                    <a:pt x="0" y="4"/>
                    <a:pt x="1" y="4"/>
                  </a:cubicBezTo>
                  <a:cubicBezTo>
                    <a:pt x="4" y="2"/>
                    <a:pt x="7" y="1"/>
                    <a:pt x="11" y="0"/>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58"/>
            <p:cNvSpPr/>
            <p:nvPr/>
          </p:nvSpPr>
          <p:spPr bwMode="auto">
            <a:xfrm>
              <a:off x="126" y="3931"/>
              <a:ext cx="187" cy="121"/>
            </a:xfrm>
            <a:custGeom>
              <a:avLst/>
              <a:gdLst>
                <a:gd name="T0" fmla="*/ 24 w 37"/>
                <a:gd name="T1" fmla="*/ 13 h 24"/>
                <a:gd name="T2" fmla="*/ 24 w 37"/>
                <a:gd name="T3" fmla="*/ 13 h 24"/>
                <a:gd name="T4" fmla="*/ 8 w 37"/>
                <a:gd name="T5" fmla="*/ 18 h 24"/>
                <a:gd name="T6" fmla="*/ 2 w 37"/>
                <a:gd name="T7" fmla="*/ 22 h 24"/>
                <a:gd name="T8" fmla="*/ 1 w 37"/>
                <a:gd name="T9" fmla="*/ 22 h 24"/>
                <a:gd name="T10" fmla="*/ 0 w 37"/>
                <a:gd name="T11" fmla="*/ 24 h 24"/>
                <a:gd name="T12" fmla="*/ 7 w 37"/>
                <a:gd name="T13" fmla="*/ 20 h 24"/>
                <a:gd name="T14" fmla="*/ 31 w 37"/>
                <a:gd name="T15" fmla="*/ 14 h 24"/>
                <a:gd name="T16" fmla="*/ 37 w 37"/>
                <a:gd name="T17" fmla="*/ 2 h 24"/>
                <a:gd name="T18" fmla="*/ 12 w 37"/>
                <a:gd name="T19" fmla="*/ 12 h 24"/>
                <a:gd name="T20" fmla="*/ 24 w 37"/>
                <a:gd name="T21" fmla="*/ 12 h 24"/>
                <a:gd name="T22" fmla="*/ 24 w 37"/>
                <a:gd name="T23" fmla="*/ 1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4">
                  <a:moveTo>
                    <a:pt x="24" y="13"/>
                  </a:moveTo>
                  <a:cubicBezTo>
                    <a:pt x="24" y="13"/>
                    <a:pt x="24" y="13"/>
                    <a:pt x="24" y="13"/>
                  </a:cubicBezTo>
                  <a:cubicBezTo>
                    <a:pt x="18" y="13"/>
                    <a:pt x="13" y="16"/>
                    <a:pt x="8" y="18"/>
                  </a:cubicBezTo>
                  <a:cubicBezTo>
                    <a:pt x="6" y="19"/>
                    <a:pt x="4" y="20"/>
                    <a:pt x="2" y="22"/>
                  </a:cubicBezTo>
                  <a:cubicBezTo>
                    <a:pt x="2" y="22"/>
                    <a:pt x="2" y="22"/>
                    <a:pt x="1" y="22"/>
                  </a:cubicBezTo>
                  <a:cubicBezTo>
                    <a:pt x="1" y="23"/>
                    <a:pt x="0" y="24"/>
                    <a:pt x="0" y="24"/>
                  </a:cubicBezTo>
                  <a:cubicBezTo>
                    <a:pt x="2" y="23"/>
                    <a:pt x="5" y="21"/>
                    <a:pt x="7" y="20"/>
                  </a:cubicBezTo>
                  <a:cubicBezTo>
                    <a:pt x="15" y="17"/>
                    <a:pt x="23" y="14"/>
                    <a:pt x="31" y="14"/>
                  </a:cubicBezTo>
                  <a:cubicBezTo>
                    <a:pt x="33" y="10"/>
                    <a:pt x="35" y="6"/>
                    <a:pt x="37" y="2"/>
                  </a:cubicBezTo>
                  <a:cubicBezTo>
                    <a:pt x="31" y="0"/>
                    <a:pt x="20" y="6"/>
                    <a:pt x="12" y="12"/>
                  </a:cubicBezTo>
                  <a:cubicBezTo>
                    <a:pt x="16" y="12"/>
                    <a:pt x="20" y="11"/>
                    <a:pt x="24" y="12"/>
                  </a:cubicBezTo>
                  <a:cubicBezTo>
                    <a:pt x="24" y="12"/>
                    <a:pt x="24" y="13"/>
                    <a:pt x="24" y="13"/>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59"/>
            <p:cNvSpPr/>
            <p:nvPr/>
          </p:nvSpPr>
          <p:spPr bwMode="auto">
            <a:xfrm>
              <a:off x="60" y="4351"/>
              <a:ext cx="122" cy="248"/>
            </a:xfrm>
            <a:custGeom>
              <a:avLst/>
              <a:gdLst>
                <a:gd name="T0" fmla="*/ 24 w 24"/>
                <a:gd name="T1" fmla="*/ 0 h 49"/>
                <a:gd name="T2" fmla="*/ 0 w 24"/>
                <a:gd name="T3" fmla="*/ 11 h 49"/>
                <a:gd name="T4" fmla="*/ 2 w 24"/>
                <a:gd name="T5" fmla="*/ 42 h 49"/>
                <a:gd name="T6" fmla="*/ 15 w 24"/>
                <a:gd name="T7" fmla="*/ 35 h 49"/>
                <a:gd name="T8" fmla="*/ 16 w 24"/>
                <a:gd name="T9" fmla="*/ 35 h 49"/>
                <a:gd name="T10" fmla="*/ 2 w 24"/>
                <a:gd name="T11" fmla="*/ 46 h 49"/>
                <a:gd name="T12" fmla="*/ 3 w 24"/>
                <a:gd name="T13" fmla="*/ 49 h 49"/>
                <a:gd name="T14" fmla="*/ 21 w 24"/>
                <a:gd name="T15" fmla="*/ 34 h 49"/>
                <a:gd name="T16" fmla="*/ 24 w 24"/>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49">
                  <a:moveTo>
                    <a:pt x="24" y="0"/>
                  </a:moveTo>
                  <a:cubicBezTo>
                    <a:pt x="15" y="2"/>
                    <a:pt x="6" y="5"/>
                    <a:pt x="0" y="11"/>
                  </a:cubicBezTo>
                  <a:cubicBezTo>
                    <a:pt x="0" y="21"/>
                    <a:pt x="1" y="32"/>
                    <a:pt x="2" y="42"/>
                  </a:cubicBezTo>
                  <a:cubicBezTo>
                    <a:pt x="7" y="40"/>
                    <a:pt x="11" y="38"/>
                    <a:pt x="15" y="35"/>
                  </a:cubicBezTo>
                  <a:cubicBezTo>
                    <a:pt x="16" y="34"/>
                    <a:pt x="17" y="35"/>
                    <a:pt x="16" y="35"/>
                  </a:cubicBezTo>
                  <a:cubicBezTo>
                    <a:pt x="12" y="40"/>
                    <a:pt x="7" y="43"/>
                    <a:pt x="2" y="46"/>
                  </a:cubicBezTo>
                  <a:cubicBezTo>
                    <a:pt x="3" y="47"/>
                    <a:pt x="3" y="48"/>
                    <a:pt x="3" y="49"/>
                  </a:cubicBezTo>
                  <a:cubicBezTo>
                    <a:pt x="10" y="45"/>
                    <a:pt x="16" y="40"/>
                    <a:pt x="21" y="34"/>
                  </a:cubicBezTo>
                  <a:cubicBezTo>
                    <a:pt x="20" y="26"/>
                    <a:pt x="21" y="14"/>
                    <a:pt x="24" y="0"/>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60"/>
            <p:cNvSpPr/>
            <p:nvPr/>
          </p:nvSpPr>
          <p:spPr bwMode="auto">
            <a:xfrm>
              <a:off x="323" y="3754"/>
              <a:ext cx="167" cy="187"/>
            </a:xfrm>
            <a:custGeom>
              <a:avLst/>
              <a:gdLst>
                <a:gd name="T0" fmla="*/ 1 w 33"/>
                <a:gd name="T1" fmla="*/ 37 h 37"/>
                <a:gd name="T2" fmla="*/ 11 w 33"/>
                <a:gd name="T3" fmla="*/ 20 h 37"/>
                <a:gd name="T4" fmla="*/ 33 w 33"/>
                <a:gd name="T5" fmla="*/ 5 h 37"/>
                <a:gd name="T6" fmla="*/ 31 w 33"/>
                <a:gd name="T7" fmla="*/ 0 h 37"/>
                <a:gd name="T8" fmla="*/ 8 w 33"/>
                <a:gd name="T9" fmla="*/ 19 h 37"/>
                <a:gd name="T10" fmla="*/ 0 w 33"/>
                <a:gd name="T11" fmla="*/ 37 h 37"/>
                <a:gd name="T12" fmla="*/ 1 w 33"/>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33" h="37">
                  <a:moveTo>
                    <a:pt x="1" y="37"/>
                  </a:moveTo>
                  <a:cubicBezTo>
                    <a:pt x="1" y="37"/>
                    <a:pt x="3" y="28"/>
                    <a:pt x="11" y="20"/>
                  </a:cubicBezTo>
                  <a:cubicBezTo>
                    <a:pt x="18" y="12"/>
                    <a:pt x="33" y="5"/>
                    <a:pt x="33" y="5"/>
                  </a:cubicBezTo>
                  <a:cubicBezTo>
                    <a:pt x="31" y="0"/>
                    <a:pt x="31" y="0"/>
                    <a:pt x="31" y="0"/>
                  </a:cubicBezTo>
                  <a:cubicBezTo>
                    <a:pt x="31" y="0"/>
                    <a:pt x="16" y="9"/>
                    <a:pt x="8" y="19"/>
                  </a:cubicBezTo>
                  <a:cubicBezTo>
                    <a:pt x="0" y="29"/>
                    <a:pt x="0" y="37"/>
                    <a:pt x="0" y="37"/>
                  </a:cubicBezTo>
                  <a:lnTo>
                    <a:pt x="1" y="37"/>
                  </a:ln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61"/>
            <p:cNvSpPr/>
            <p:nvPr/>
          </p:nvSpPr>
          <p:spPr bwMode="auto">
            <a:xfrm>
              <a:off x="1447" y="5266"/>
              <a:ext cx="61" cy="157"/>
            </a:xfrm>
            <a:custGeom>
              <a:avLst/>
              <a:gdLst>
                <a:gd name="T0" fmla="*/ 5 w 12"/>
                <a:gd name="T1" fmla="*/ 22 h 31"/>
                <a:gd name="T2" fmla="*/ 0 w 12"/>
                <a:gd name="T3" fmla="*/ 31 h 31"/>
                <a:gd name="T4" fmla="*/ 9 w 12"/>
                <a:gd name="T5" fmla="*/ 24 h 31"/>
                <a:gd name="T6" fmla="*/ 9 w 12"/>
                <a:gd name="T7" fmla="*/ 0 h 31"/>
                <a:gd name="T8" fmla="*/ 5 w 12"/>
                <a:gd name="T9" fmla="*/ 22 h 31"/>
              </a:gdLst>
              <a:ahLst/>
              <a:cxnLst>
                <a:cxn ang="0">
                  <a:pos x="T0" y="T1"/>
                </a:cxn>
                <a:cxn ang="0">
                  <a:pos x="T2" y="T3"/>
                </a:cxn>
                <a:cxn ang="0">
                  <a:pos x="T4" y="T5"/>
                </a:cxn>
                <a:cxn ang="0">
                  <a:pos x="T6" y="T7"/>
                </a:cxn>
                <a:cxn ang="0">
                  <a:pos x="T8" y="T9"/>
                </a:cxn>
              </a:cxnLst>
              <a:rect l="0" t="0" r="r" b="b"/>
              <a:pathLst>
                <a:path w="12" h="31">
                  <a:moveTo>
                    <a:pt x="5" y="22"/>
                  </a:moveTo>
                  <a:cubicBezTo>
                    <a:pt x="4" y="25"/>
                    <a:pt x="2" y="28"/>
                    <a:pt x="0" y="31"/>
                  </a:cubicBezTo>
                  <a:cubicBezTo>
                    <a:pt x="3" y="29"/>
                    <a:pt x="6" y="27"/>
                    <a:pt x="9" y="24"/>
                  </a:cubicBezTo>
                  <a:cubicBezTo>
                    <a:pt x="11" y="16"/>
                    <a:pt x="12" y="7"/>
                    <a:pt x="9" y="0"/>
                  </a:cubicBezTo>
                  <a:cubicBezTo>
                    <a:pt x="10" y="7"/>
                    <a:pt x="8" y="15"/>
                    <a:pt x="5" y="22"/>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62"/>
            <p:cNvSpPr/>
            <p:nvPr/>
          </p:nvSpPr>
          <p:spPr bwMode="auto">
            <a:xfrm>
              <a:off x="1477" y="4654"/>
              <a:ext cx="112" cy="122"/>
            </a:xfrm>
            <a:custGeom>
              <a:avLst/>
              <a:gdLst>
                <a:gd name="T0" fmla="*/ 14 w 22"/>
                <a:gd name="T1" fmla="*/ 4 h 24"/>
                <a:gd name="T2" fmla="*/ 6 w 22"/>
                <a:gd name="T3" fmla="*/ 12 h 24"/>
                <a:gd name="T4" fmla="*/ 0 w 22"/>
                <a:gd name="T5" fmla="*/ 23 h 24"/>
                <a:gd name="T6" fmla="*/ 1 w 22"/>
                <a:gd name="T7" fmla="*/ 24 h 24"/>
                <a:gd name="T8" fmla="*/ 22 w 22"/>
                <a:gd name="T9" fmla="*/ 3 h 24"/>
                <a:gd name="T10" fmla="*/ 22 w 22"/>
                <a:gd name="T11" fmla="*/ 1 h 24"/>
                <a:gd name="T12" fmla="*/ 14 w 22"/>
                <a:gd name="T13" fmla="*/ 4 h 24"/>
              </a:gdLst>
              <a:ahLst/>
              <a:cxnLst>
                <a:cxn ang="0">
                  <a:pos x="T0" y="T1"/>
                </a:cxn>
                <a:cxn ang="0">
                  <a:pos x="T2" y="T3"/>
                </a:cxn>
                <a:cxn ang="0">
                  <a:pos x="T4" y="T5"/>
                </a:cxn>
                <a:cxn ang="0">
                  <a:pos x="T6" y="T7"/>
                </a:cxn>
                <a:cxn ang="0">
                  <a:pos x="T8" y="T9"/>
                </a:cxn>
                <a:cxn ang="0">
                  <a:pos x="T10" y="T11"/>
                </a:cxn>
                <a:cxn ang="0">
                  <a:pos x="T12" y="T13"/>
                </a:cxn>
              </a:cxnLst>
              <a:rect l="0" t="0" r="r" b="b"/>
              <a:pathLst>
                <a:path w="22" h="24">
                  <a:moveTo>
                    <a:pt x="14" y="4"/>
                  </a:moveTo>
                  <a:cubicBezTo>
                    <a:pt x="11" y="7"/>
                    <a:pt x="9" y="9"/>
                    <a:pt x="6" y="12"/>
                  </a:cubicBezTo>
                  <a:cubicBezTo>
                    <a:pt x="4" y="16"/>
                    <a:pt x="2" y="19"/>
                    <a:pt x="0" y="23"/>
                  </a:cubicBezTo>
                  <a:cubicBezTo>
                    <a:pt x="0" y="23"/>
                    <a:pt x="0" y="24"/>
                    <a:pt x="1" y="24"/>
                  </a:cubicBezTo>
                  <a:cubicBezTo>
                    <a:pt x="4" y="15"/>
                    <a:pt x="13" y="6"/>
                    <a:pt x="22" y="3"/>
                  </a:cubicBezTo>
                  <a:cubicBezTo>
                    <a:pt x="22" y="2"/>
                    <a:pt x="22" y="1"/>
                    <a:pt x="22" y="1"/>
                  </a:cubicBezTo>
                  <a:cubicBezTo>
                    <a:pt x="19" y="0"/>
                    <a:pt x="16" y="3"/>
                    <a:pt x="14" y="4"/>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63"/>
            <p:cNvSpPr/>
            <p:nvPr/>
          </p:nvSpPr>
          <p:spPr bwMode="auto">
            <a:xfrm>
              <a:off x="1503" y="4558"/>
              <a:ext cx="66" cy="51"/>
            </a:xfrm>
            <a:custGeom>
              <a:avLst/>
              <a:gdLst>
                <a:gd name="T0" fmla="*/ 13 w 13"/>
                <a:gd name="T1" fmla="*/ 3 h 10"/>
                <a:gd name="T2" fmla="*/ 13 w 13"/>
                <a:gd name="T3" fmla="*/ 0 h 10"/>
                <a:gd name="T4" fmla="*/ 0 w 13"/>
                <a:gd name="T5" fmla="*/ 10 h 10"/>
                <a:gd name="T6" fmla="*/ 2 w 13"/>
                <a:gd name="T7" fmla="*/ 9 h 10"/>
                <a:gd name="T8" fmla="*/ 13 w 13"/>
                <a:gd name="T9" fmla="*/ 3 h 10"/>
              </a:gdLst>
              <a:ahLst/>
              <a:cxnLst>
                <a:cxn ang="0">
                  <a:pos x="T0" y="T1"/>
                </a:cxn>
                <a:cxn ang="0">
                  <a:pos x="T2" y="T3"/>
                </a:cxn>
                <a:cxn ang="0">
                  <a:pos x="T4" y="T5"/>
                </a:cxn>
                <a:cxn ang="0">
                  <a:pos x="T6" y="T7"/>
                </a:cxn>
                <a:cxn ang="0">
                  <a:pos x="T8" y="T9"/>
                </a:cxn>
              </a:cxnLst>
              <a:rect l="0" t="0" r="r" b="b"/>
              <a:pathLst>
                <a:path w="13" h="10">
                  <a:moveTo>
                    <a:pt x="13" y="3"/>
                  </a:moveTo>
                  <a:cubicBezTo>
                    <a:pt x="13" y="2"/>
                    <a:pt x="13" y="1"/>
                    <a:pt x="13" y="0"/>
                  </a:cubicBezTo>
                  <a:cubicBezTo>
                    <a:pt x="7" y="1"/>
                    <a:pt x="3" y="5"/>
                    <a:pt x="0" y="10"/>
                  </a:cubicBezTo>
                  <a:cubicBezTo>
                    <a:pt x="1" y="10"/>
                    <a:pt x="2" y="9"/>
                    <a:pt x="2" y="9"/>
                  </a:cubicBezTo>
                  <a:cubicBezTo>
                    <a:pt x="5" y="6"/>
                    <a:pt x="9" y="4"/>
                    <a:pt x="13" y="3"/>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64"/>
            <p:cNvSpPr/>
            <p:nvPr/>
          </p:nvSpPr>
          <p:spPr bwMode="auto">
            <a:xfrm>
              <a:off x="1483" y="4584"/>
              <a:ext cx="101" cy="172"/>
            </a:xfrm>
            <a:custGeom>
              <a:avLst/>
              <a:gdLst>
                <a:gd name="T0" fmla="*/ 4 w 20"/>
                <a:gd name="T1" fmla="*/ 19 h 34"/>
                <a:gd name="T2" fmla="*/ 4 w 20"/>
                <a:gd name="T3" fmla="*/ 19 h 34"/>
                <a:gd name="T4" fmla="*/ 9 w 20"/>
                <a:gd name="T5" fmla="*/ 14 h 34"/>
                <a:gd name="T6" fmla="*/ 0 w 20"/>
                <a:gd name="T7" fmla="*/ 34 h 34"/>
                <a:gd name="T8" fmla="*/ 6 w 20"/>
                <a:gd name="T9" fmla="*/ 23 h 34"/>
                <a:gd name="T10" fmla="*/ 15 w 20"/>
                <a:gd name="T11" fmla="*/ 16 h 34"/>
                <a:gd name="T12" fmla="*/ 20 w 20"/>
                <a:gd name="T13" fmla="*/ 13 h 34"/>
                <a:gd name="T14" fmla="*/ 18 w 20"/>
                <a:gd name="T15" fmla="*/ 0 h 34"/>
                <a:gd name="T16" fmla="*/ 4 w 20"/>
                <a:gd name="T17" fmla="*/ 1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4">
                  <a:moveTo>
                    <a:pt x="4" y="19"/>
                  </a:moveTo>
                  <a:cubicBezTo>
                    <a:pt x="4" y="19"/>
                    <a:pt x="4" y="19"/>
                    <a:pt x="4" y="19"/>
                  </a:cubicBezTo>
                  <a:cubicBezTo>
                    <a:pt x="4" y="20"/>
                    <a:pt x="9" y="14"/>
                    <a:pt x="9" y="14"/>
                  </a:cubicBezTo>
                  <a:cubicBezTo>
                    <a:pt x="9" y="15"/>
                    <a:pt x="1" y="25"/>
                    <a:pt x="0" y="34"/>
                  </a:cubicBezTo>
                  <a:cubicBezTo>
                    <a:pt x="2" y="30"/>
                    <a:pt x="4" y="26"/>
                    <a:pt x="6" y="23"/>
                  </a:cubicBezTo>
                  <a:cubicBezTo>
                    <a:pt x="9" y="20"/>
                    <a:pt x="12" y="18"/>
                    <a:pt x="15" y="16"/>
                  </a:cubicBezTo>
                  <a:cubicBezTo>
                    <a:pt x="16" y="15"/>
                    <a:pt x="18" y="13"/>
                    <a:pt x="20" y="13"/>
                  </a:cubicBezTo>
                  <a:cubicBezTo>
                    <a:pt x="19" y="8"/>
                    <a:pt x="19" y="4"/>
                    <a:pt x="18" y="0"/>
                  </a:cubicBezTo>
                  <a:cubicBezTo>
                    <a:pt x="11" y="5"/>
                    <a:pt x="6" y="11"/>
                    <a:pt x="4" y="19"/>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65"/>
            <p:cNvSpPr/>
            <p:nvPr/>
          </p:nvSpPr>
          <p:spPr bwMode="auto">
            <a:xfrm>
              <a:off x="1498" y="4493"/>
              <a:ext cx="66" cy="111"/>
            </a:xfrm>
            <a:custGeom>
              <a:avLst/>
              <a:gdLst>
                <a:gd name="T0" fmla="*/ 11 w 13"/>
                <a:gd name="T1" fmla="*/ 5 h 22"/>
                <a:gd name="T2" fmla="*/ 11 w 13"/>
                <a:gd name="T3" fmla="*/ 6 h 22"/>
                <a:gd name="T4" fmla="*/ 1 w 13"/>
                <a:gd name="T5" fmla="*/ 13 h 22"/>
                <a:gd name="T6" fmla="*/ 1 w 13"/>
                <a:gd name="T7" fmla="*/ 22 h 22"/>
                <a:gd name="T8" fmla="*/ 13 w 13"/>
                <a:gd name="T9" fmla="*/ 12 h 22"/>
                <a:gd name="T10" fmla="*/ 11 w 13"/>
                <a:gd name="T11" fmla="*/ 0 h 22"/>
                <a:gd name="T12" fmla="*/ 2 w 13"/>
                <a:gd name="T13" fmla="*/ 9 h 22"/>
                <a:gd name="T14" fmla="*/ 11 w 13"/>
                <a:gd name="T15" fmla="*/ 5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22">
                  <a:moveTo>
                    <a:pt x="11" y="5"/>
                  </a:moveTo>
                  <a:cubicBezTo>
                    <a:pt x="11" y="5"/>
                    <a:pt x="11" y="6"/>
                    <a:pt x="11" y="6"/>
                  </a:cubicBezTo>
                  <a:cubicBezTo>
                    <a:pt x="6" y="7"/>
                    <a:pt x="3" y="10"/>
                    <a:pt x="1" y="13"/>
                  </a:cubicBezTo>
                  <a:cubicBezTo>
                    <a:pt x="1" y="16"/>
                    <a:pt x="0" y="19"/>
                    <a:pt x="1" y="22"/>
                  </a:cubicBezTo>
                  <a:cubicBezTo>
                    <a:pt x="4" y="17"/>
                    <a:pt x="8" y="13"/>
                    <a:pt x="13" y="12"/>
                  </a:cubicBezTo>
                  <a:cubicBezTo>
                    <a:pt x="12" y="6"/>
                    <a:pt x="11" y="2"/>
                    <a:pt x="11" y="0"/>
                  </a:cubicBezTo>
                  <a:cubicBezTo>
                    <a:pt x="9" y="1"/>
                    <a:pt x="5" y="3"/>
                    <a:pt x="2" y="9"/>
                  </a:cubicBezTo>
                  <a:cubicBezTo>
                    <a:pt x="5" y="7"/>
                    <a:pt x="7" y="5"/>
                    <a:pt x="11" y="5"/>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66"/>
            <p:cNvSpPr/>
            <p:nvPr/>
          </p:nvSpPr>
          <p:spPr bwMode="auto">
            <a:xfrm>
              <a:off x="1391" y="4821"/>
              <a:ext cx="218" cy="268"/>
            </a:xfrm>
            <a:custGeom>
              <a:avLst/>
              <a:gdLst>
                <a:gd name="T0" fmla="*/ 0 w 43"/>
                <a:gd name="T1" fmla="*/ 53 h 53"/>
                <a:gd name="T2" fmla="*/ 15 w 43"/>
                <a:gd name="T3" fmla="*/ 23 h 53"/>
                <a:gd name="T4" fmla="*/ 15 w 43"/>
                <a:gd name="T5" fmla="*/ 23 h 53"/>
                <a:gd name="T6" fmla="*/ 32 w 43"/>
                <a:gd name="T7" fmla="*/ 7 h 53"/>
                <a:gd name="T8" fmla="*/ 42 w 43"/>
                <a:gd name="T9" fmla="*/ 0 h 53"/>
                <a:gd name="T10" fmla="*/ 40 w 43"/>
                <a:gd name="T11" fmla="*/ 32 h 53"/>
                <a:gd name="T12" fmla="*/ 18 w 43"/>
                <a:gd name="T13" fmla="*/ 39 h 53"/>
                <a:gd name="T14" fmla="*/ 0 w 43"/>
                <a:gd name="T15" fmla="*/ 53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53">
                  <a:moveTo>
                    <a:pt x="0" y="53"/>
                  </a:moveTo>
                  <a:cubicBezTo>
                    <a:pt x="5" y="43"/>
                    <a:pt x="10" y="33"/>
                    <a:pt x="15" y="23"/>
                  </a:cubicBezTo>
                  <a:cubicBezTo>
                    <a:pt x="15" y="23"/>
                    <a:pt x="15" y="23"/>
                    <a:pt x="15" y="23"/>
                  </a:cubicBezTo>
                  <a:cubicBezTo>
                    <a:pt x="19" y="18"/>
                    <a:pt x="25" y="12"/>
                    <a:pt x="32" y="7"/>
                  </a:cubicBezTo>
                  <a:cubicBezTo>
                    <a:pt x="36" y="4"/>
                    <a:pt x="39" y="2"/>
                    <a:pt x="42" y="0"/>
                  </a:cubicBezTo>
                  <a:cubicBezTo>
                    <a:pt x="43" y="11"/>
                    <a:pt x="42" y="21"/>
                    <a:pt x="40" y="32"/>
                  </a:cubicBezTo>
                  <a:cubicBezTo>
                    <a:pt x="32" y="31"/>
                    <a:pt x="24" y="36"/>
                    <a:pt x="18" y="39"/>
                  </a:cubicBezTo>
                  <a:cubicBezTo>
                    <a:pt x="11" y="43"/>
                    <a:pt x="5" y="48"/>
                    <a:pt x="0" y="53"/>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67"/>
            <p:cNvSpPr/>
            <p:nvPr/>
          </p:nvSpPr>
          <p:spPr bwMode="auto">
            <a:xfrm>
              <a:off x="1457" y="4675"/>
              <a:ext cx="147" cy="263"/>
            </a:xfrm>
            <a:custGeom>
              <a:avLst/>
              <a:gdLst>
                <a:gd name="T0" fmla="*/ 18 w 29"/>
                <a:gd name="T1" fmla="*/ 5 h 52"/>
                <a:gd name="T2" fmla="*/ 26 w 29"/>
                <a:gd name="T3" fmla="*/ 0 h 52"/>
                <a:gd name="T4" fmla="*/ 29 w 29"/>
                <a:gd name="T5" fmla="*/ 29 h 52"/>
                <a:gd name="T6" fmla="*/ 19 w 29"/>
                <a:gd name="T7" fmla="*/ 36 h 52"/>
                <a:gd name="T8" fmla="*/ 2 w 29"/>
                <a:gd name="T9" fmla="*/ 52 h 52"/>
                <a:gd name="T10" fmla="*/ 15 w 29"/>
                <a:gd name="T11" fmla="*/ 22 h 52"/>
                <a:gd name="T12" fmla="*/ 5 w 29"/>
                <a:gd name="T13" fmla="*/ 42 h 52"/>
                <a:gd name="T14" fmla="*/ 18 w 29"/>
                <a:gd name="T15" fmla="*/ 5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52">
                  <a:moveTo>
                    <a:pt x="18" y="5"/>
                  </a:moveTo>
                  <a:cubicBezTo>
                    <a:pt x="21" y="3"/>
                    <a:pt x="23" y="1"/>
                    <a:pt x="26" y="0"/>
                  </a:cubicBezTo>
                  <a:cubicBezTo>
                    <a:pt x="28" y="9"/>
                    <a:pt x="29" y="19"/>
                    <a:pt x="29" y="29"/>
                  </a:cubicBezTo>
                  <a:cubicBezTo>
                    <a:pt x="26" y="31"/>
                    <a:pt x="23" y="33"/>
                    <a:pt x="19" y="36"/>
                  </a:cubicBezTo>
                  <a:cubicBezTo>
                    <a:pt x="12" y="41"/>
                    <a:pt x="6" y="47"/>
                    <a:pt x="2" y="52"/>
                  </a:cubicBezTo>
                  <a:cubicBezTo>
                    <a:pt x="9" y="38"/>
                    <a:pt x="15" y="26"/>
                    <a:pt x="15" y="22"/>
                  </a:cubicBezTo>
                  <a:cubicBezTo>
                    <a:pt x="11" y="30"/>
                    <a:pt x="7" y="38"/>
                    <a:pt x="5" y="42"/>
                  </a:cubicBezTo>
                  <a:cubicBezTo>
                    <a:pt x="0" y="33"/>
                    <a:pt x="7" y="14"/>
                    <a:pt x="18" y="5"/>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68"/>
            <p:cNvSpPr/>
            <p:nvPr/>
          </p:nvSpPr>
          <p:spPr bwMode="auto">
            <a:xfrm>
              <a:off x="1376" y="4983"/>
              <a:ext cx="218" cy="142"/>
            </a:xfrm>
            <a:custGeom>
              <a:avLst/>
              <a:gdLst>
                <a:gd name="T0" fmla="*/ 20 w 43"/>
                <a:gd name="T1" fmla="*/ 9 h 28"/>
                <a:gd name="T2" fmla="*/ 1 w 43"/>
                <a:gd name="T3" fmla="*/ 24 h 28"/>
                <a:gd name="T4" fmla="*/ 0 w 43"/>
                <a:gd name="T5" fmla="*/ 28 h 28"/>
                <a:gd name="T6" fmla="*/ 10 w 43"/>
                <a:gd name="T7" fmla="*/ 20 h 28"/>
                <a:gd name="T8" fmla="*/ 22 w 43"/>
                <a:gd name="T9" fmla="*/ 13 h 28"/>
                <a:gd name="T10" fmla="*/ 42 w 43"/>
                <a:gd name="T11" fmla="*/ 6 h 28"/>
                <a:gd name="T12" fmla="*/ 43 w 43"/>
                <a:gd name="T13" fmla="*/ 1 h 28"/>
                <a:gd name="T14" fmla="*/ 20 w 43"/>
                <a:gd name="T15" fmla="*/ 9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28">
                  <a:moveTo>
                    <a:pt x="20" y="9"/>
                  </a:moveTo>
                  <a:cubicBezTo>
                    <a:pt x="13" y="13"/>
                    <a:pt x="7" y="19"/>
                    <a:pt x="1" y="24"/>
                  </a:cubicBezTo>
                  <a:cubicBezTo>
                    <a:pt x="1" y="25"/>
                    <a:pt x="0" y="26"/>
                    <a:pt x="0" y="28"/>
                  </a:cubicBezTo>
                  <a:cubicBezTo>
                    <a:pt x="3" y="25"/>
                    <a:pt x="6" y="22"/>
                    <a:pt x="10" y="20"/>
                  </a:cubicBezTo>
                  <a:cubicBezTo>
                    <a:pt x="14" y="17"/>
                    <a:pt x="18" y="15"/>
                    <a:pt x="22" y="13"/>
                  </a:cubicBezTo>
                  <a:cubicBezTo>
                    <a:pt x="28" y="9"/>
                    <a:pt x="35" y="6"/>
                    <a:pt x="42" y="6"/>
                  </a:cubicBezTo>
                  <a:cubicBezTo>
                    <a:pt x="42" y="4"/>
                    <a:pt x="43" y="3"/>
                    <a:pt x="43" y="1"/>
                  </a:cubicBezTo>
                  <a:cubicBezTo>
                    <a:pt x="35" y="0"/>
                    <a:pt x="27" y="5"/>
                    <a:pt x="20" y="9"/>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69"/>
            <p:cNvSpPr/>
            <p:nvPr/>
          </p:nvSpPr>
          <p:spPr bwMode="auto">
            <a:xfrm>
              <a:off x="1356" y="5034"/>
              <a:ext cx="182" cy="136"/>
            </a:xfrm>
            <a:custGeom>
              <a:avLst/>
              <a:gdLst>
                <a:gd name="T0" fmla="*/ 19 w 36"/>
                <a:gd name="T1" fmla="*/ 10 h 27"/>
                <a:gd name="T2" fmla="*/ 36 w 36"/>
                <a:gd name="T3" fmla="*/ 0 h 27"/>
                <a:gd name="T4" fmla="*/ 26 w 36"/>
                <a:gd name="T5" fmla="*/ 4 h 27"/>
                <a:gd name="T6" fmla="*/ 19 w 36"/>
                <a:gd name="T7" fmla="*/ 8 h 27"/>
                <a:gd name="T8" fmla="*/ 15 w 36"/>
                <a:gd name="T9" fmla="*/ 11 h 27"/>
                <a:gd name="T10" fmla="*/ 2 w 36"/>
                <a:gd name="T11" fmla="*/ 23 h 27"/>
                <a:gd name="T12" fmla="*/ 0 w 36"/>
                <a:gd name="T13" fmla="*/ 27 h 27"/>
                <a:gd name="T14" fmla="*/ 19 w 36"/>
                <a:gd name="T15" fmla="*/ 1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27">
                  <a:moveTo>
                    <a:pt x="19" y="10"/>
                  </a:moveTo>
                  <a:cubicBezTo>
                    <a:pt x="24" y="6"/>
                    <a:pt x="30" y="2"/>
                    <a:pt x="36" y="0"/>
                  </a:cubicBezTo>
                  <a:cubicBezTo>
                    <a:pt x="33" y="1"/>
                    <a:pt x="30" y="2"/>
                    <a:pt x="26" y="4"/>
                  </a:cubicBezTo>
                  <a:cubicBezTo>
                    <a:pt x="24" y="5"/>
                    <a:pt x="22" y="7"/>
                    <a:pt x="19" y="8"/>
                  </a:cubicBezTo>
                  <a:cubicBezTo>
                    <a:pt x="18" y="9"/>
                    <a:pt x="16" y="10"/>
                    <a:pt x="15" y="11"/>
                  </a:cubicBezTo>
                  <a:cubicBezTo>
                    <a:pt x="10" y="15"/>
                    <a:pt x="6" y="19"/>
                    <a:pt x="2" y="23"/>
                  </a:cubicBezTo>
                  <a:cubicBezTo>
                    <a:pt x="1" y="24"/>
                    <a:pt x="0" y="26"/>
                    <a:pt x="0" y="27"/>
                  </a:cubicBezTo>
                  <a:cubicBezTo>
                    <a:pt x="6" y="21"/>
                    <a:pt x="12" y="15"/>
                    <a:pt x="19" y="10"/>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70"/>
            <p:cNvSpPr/>
            <p:nvPr/>
          </p:nvSpPr>
          <p:spPr bwMode="auto">
            <a:xfrm>
              <a:off x="1260" y="5251"/>
              <a:ext cx="228" cy="213"/>
            </a:xfrm>
            <a:custGeom>
              <a:avLst/>
              <a:gdLst>
                <a:gd name="T0" fmla="*/ 7 w 45"/>
                <a:gd name="T1" fmla="*/ 14 h 42"/>
                <a:gd name="T2" fmla="*/ 22 w 45"/>
                <a:gd name="T3" fmla="*/ 12 h 42"/>
                <a:gd name="T4" fmla="*/ 39 w 45"/>
                <a:gd name="T5" fmla="*/ 5 h 42"/>
                <a:gd name="T6" fmla="*/ 30 w 45"/>
                <a:gd name="T7" fmla="*/ 12 h 42"/>
                <a:gd name="T8" fmla="*/ 44 w 45"/>
                <a:gd name="T9" fmla="*/ 0 h 42"/>
                <a:gd name="T10" fmla="*/ 41 w 45"/>
                <a:gd name="T11" fmla="*/ 24 h 42"/>
                <a:gd name="T12" fmla="*/ 34 w 45"/>
                <a:gd name="T13" fmla="*/ 36 h 42"/>
                <a:gd name="T14" fmla="*/ 4 w 45"/>
                <a:gd name="T15" fmla="*/ 36 h 42"/>
                <a:gd name="T16" fmla="*/ 14 w 45"/>
                <a:gd name="T17" fmla="*/ 32 h 42"/>
                <a:gd name="T18" fmla="*/ 0 w 45"/>
                <a:gd name="T19" fmla="*/ 31 h 42"/>
                <a:gd name="T20" fmla="*/ 7 w 45"/>
                <a:gd name="T21" fmla="*/ 1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2">
                  <a:moveTo>
                    <a:pt x="7" y="14"/>
                  </a:moveTo>
                  <a:cubicBezTo>
                    <a:pt x="11" y="14"/>
                    <a:pt x="16" y="13"/>
                    <a:pt x="22" y="12"/>
                  </a:cubicBezTo>
                  <a:cubicBezTo>
                    <a:pt x="29" y="10"/>
                    <a:pt x="35" y="7"/>
                    <a:pt x="39" y="5"/>
                  </a:cubicBezTo>
                  <a:cubicBezTo>
                    <a:pt x="36" y="7"/>
                    <a:pt x="33" y="10"/>
                    <a:pt x="30" y="12"/>
                  </a:cubicBezTo>
                  <a:cubicBezTo>
                    <a:pt x="36" y="8"/>
                    <a:pt x="40" y="4"/>
                    <a:pt x="44" y="0"/>
                  </a:cubicBezTo>
                  <a:cubicBezTo>
                    <a:pt x="45" y="8"/>
                    <a:pt x="45" y="16"/>
                    <a:pt x="41" y="24"/>
                  </a:cubicBezTo>
                  <a:cubicBezTo>
                    <a:pt x="40" y="28"/>
                    <a:pt x="37" y="32"/>
                    <a:pt x="34" y="36"/>
                  </a:cubicBezTo>
                  <a:cubicBezTo>
                    <a:pt x="24" y="41"/>
                    <a:pt x="14" y="42"/>
                    <a:pt x="4" y="36"/>
                  </a:cubicBezTo>
                  <a:cubicBezTo>
                    <a:pt x="7" y="34"/>
                    <a:pt x="11" y="33"/>
                    <a:pt x="14" y="32"/>
                  </a:cubicBezTo>
                  <a:cubicBezTo>
                    <a:pt x="12" y="31"/>
                    <a:pt x="0" y="37"/>
                    <a:pt x="0" y="31"/>
                  </a:cubicBezTo>
                  <a:cubicBezTo>
                    <a:pt x="0" y="26"/>
                    <a:pt x="3" y="20"/>
                    <a:pt x="7" y="14"/>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71"/>
            <p:cNvSpPr/>
            <p:nvPr/>
          </p:nvSpPr>
          <p:spPr bwMode="auto">
            <a:xfrm>
              <a:off x="1295" y="5029"/>
              <a:ext cx="289" cy="293"/>
            </a:xfrm>
            <a:custGeom>
              <a:avLst/>
              <a:gdLst>
                <a:gd name="T0" fmla="*/ 10 w 57"/>
                <a:gd name="T1" fmla="*/ 32 h 58"/>
                <a:gd name="T2" fmla="*/ 31 w 57"/>
                <a:gd name="T3" fmla="*/ 13 h 58"/>
                <a:gd name="T4" fmla="*/ 57 w 57"/>
                <a:gd name="T5" fmla="*/ 0 h 58"/>
                <a:gd name="T6" fmla="*/ 32 w 57"/>
                <a:gd name="T7" fmla="*/ 49 h 58"/>
                <a:gd name="T8" fmla="*/ 32 w 57"/>
                <a:gd name="T9" fmla="*/ 49 h 58"/>
                <a:gd name="T10" fmla="*/ 15 w 57"/>
                <a:gd name="T11" fmla="*/ 56 h 58"/>
                <a:gd name="T12" fmla="*/ 0 w 57"/>
                <a:gd name="T13" fmla="*/ 58 h 58"/>
                <a:gd name="T14" fmla="*/ 15 w 57"/>
                <a:gd name="T15" fmla="*/ 35 h 58"/>
                <a:gd name="T16" fmla="*/ 8 w 57"/>
                <a:gd name="T17" fmla="*/ 46 h 58"/>
                <a:gd name="T18" fmla="*/ 10 w 57"/>
                <a:gd name="T19" fmla="*/ 3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8">
                  <a:moveTo>
                    <a:pt x="10" y="32"/>
                  </a:moveTo>
                  <a:cubicBezTo>
                    <a:pt x="17" y="25"/>
                    <a:pt x="23" y="18"/>
                    <a:pt x="31" y="13"/>
                  </a:cubicBezTo>
                  <a:cubicBezTo>
                    <a:pt x="38" y="7"/>
                    <a:pt x="48" y="1"/>
                    <a:pt x="57" y="0"/>
                  </a:cubicBezTo>
                  <a:cubicBezTo>
                    <a:pt x="53" y="17"/>
                    <a:pt x="45" y="34"/>
                    <a:pt x="32" y="49"/>
                  </a:cubicBezTo>
                  <a:cubicBezTo>
                    <a:pt x="32" y="49"/>
                    <a:pt x="32" y="49"/>
                    <a:pt x="32" y="49"/>
                  </a:cubicBezTo>
                  <a:cubicBezTo>
                    <a:pt x="28" y="51"/>
                    <a:pt x="22" y="54"/>
                    <a:pt x="15" y="56"/>
                  </a:cubicBezTo>
                  <a:cubicBezTo>
                    <a:pt x="9" y="57"/>
                    <a:pt x="4" y="58"/>
                    <a:pt x="0" y="58"/>
                  </a:cubicBezTo>
                  <a:cubicBezTo>
                    <a:pt x="7" y="49"/>
                    <a:pt x="15" y="40"/>
                    <a:pt x="15" y="35"/>
                  </a:cubicBezTo>
                  <a:cubicBezTo>
                    <a:pt x="13" y="39"/>
                    <a:pt x="11" y="41"/>
                    <a:pt x="8" y="46"/>
                  </a:cubicBezTo>
                  <a:cubicBezTo>
                    <a:pt x="6" y="46"/>
                    <a:pt x="7" y="40"/>
                    <a:pt x="10" y="32"/>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72"/>
            <p:cNvSpPr/>
            <p:nvPr/>
          </p:nvSpPr>
          <p:spPr bwMode="auto">
            <a:xfrm>
              <a:off x="1624" y="5135"/>
              <a:ext cx="21" cy="76"/>
            </a:xfrm>
            <a:custGeom>
              <a:avLst/>
              <a:gdLst>
                <a:gd name="T0" fmla="*/ 0 w 4"/>
                <a:gd name="T1" fmla="*/ 0 h 15"/>
                <a:gd name="T2" fmla="*/ 3 w 4"/>
                <a:gd name="T3" fmla="*/ 15 h 15"/>
                <a:gd name="T4" fmla="*/ 4 w 4"/>
                <a:gd name="T5" fmla="*/ 13 h 15"/>
                <a:gd name="T6" fmla="*/ 0 w 4"/>
                <a:gd name="T7" fmla="*/ 0 h 15"/>
              </a:gdLst>
              <a:ahLst/>
              <a:cxnLst>
                <a:cxn ang="0">
                  <a:pos x="T0" y="T1"/>
                </a:cxn>
                <a:cxn ang="0">
                  <a:pos x="T2" y="T3"/>
                </a:cxn>
                <a:cxn ang="0">
                  <a:pos x="T4" y="T5"/>
                </a:cxn>
                <a:cxn ang="0">
                  <a:pos x="T6" y="T7"/>
                </a:cxn>
              </a:cxnLst>
              <a:rect l="0" t="0" r="r" b="b"/>
              <a:pathLst>
                <a:path w="4" h="15">
                  <a:moveTo>
                    <a:pt x="0" y="0"/>
                  </a:moveTo>
                  <a:cubicBezTo>
                    <a:pt x="1" y="5"/>
                    <a:pt x="3" y="10"/>
                    <a:pt x="3" y="15"/>
                  </a:cubicBezTo>
                  <a:cubicBezTo>
                    <a:pt x="4" y="14"/>
                    <a:pt x="4" y="13"/>
                    <a:pt x="4" y="13"/>
                  </a:cubicBezTo>
                  <a:cubicBezTo>
                    <a:pt x="4" y="8"/>
                    <a:pt x="2" y="4"/>
                    <a:pt x="0" y="0"/>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73"/>
            <p:cNvSpPr/>
            <p:nvPr/>
          </p:nvSpPr>
          <p:spPr bwMode="auto">
            <a:xfrm>
              <a:off x="1629" y="4867"/>
              <a:ext cx="97" cy="101"/>
            </a:xfrm>
            <a:custGeom>
              <a:avLst/>
              <a:gdLst>
                <a:gd name="T0" fmla="*/ 19 w 19"/>
                <a:gd name="T1" fmla="*/ 16 h 20"/>
                <a:gd name="T2" fmla="*/ 12 w 19"/>
                <a:gd name="T3" fmla="*/ 8 h 20"/>
                <a:gd name="T4" fmla="*/ 0 w 19"/>
                <a:gd name="T5" fmla="*/ 0 h 20"/>
                <a:gd name="T6" fmla="*/ 6 w 19"/>
                <a:gd name="T7" fmla="*/ 5 h 20"/>
                <a:gd name="T8" fmla="*/ 15 w 19"/>
                <a:gd name="T9" fmla="*/ 16 h 20"/>
                <a:gd name="T10" fmla="*/ 18 w 19"/>
                <a:gd name="T11" fmla="*/ 20 h 20"/>
                <a:gd name="T12" fmla="*/ 19 w 19"/>
                <a:gd name="T13" fmla="*/ 16 h 20"/>
              </a:gdLst>
              <a:ahLst/>
              <a:cxnLst>
                <a:cxn ang="0">
                  <a:pos x="T0" y="T1"/>
                </a:cxn>
                <a:cxn ang="0">
                  <a:pos x="T2" y="T3"/>
                </a:cxn>
                <a:cxn ang="0">
                  <a:pos x="T4" y="T5"/>
                </a:cxn>
                <a:cxn ang="0">
                  <a:pos x="T6" y="T7"/>
                </a:cxn>
                <a:cxn ang="0">
                  <a:pos x="T8" y="T9"/>
                </a:cxn>
                <a:cxn ang="0">
                  <a:pos x="T10" y="T11"/>
                </a:cxn>
                <a:cxn ang="0">
                  <a:pos x="T12" y="T13"/>
                </a:cxn>
              </a:cxnLst>
              <a:rect l="0" t="0" r="r" b="b"/>
              <a:pathLst>
                <a:path w="19" h="20">
                  <a:moveTo>
                    <a:pt x="19" y="16"/>
                  </a:moveTo>
                  <a:cubicBezTo>
                    <a:pt x="17" y="13"/>
                    <a:pt x="14" y="11"/>
                    <a:pt x="12" y="8"/>
                  </a:cubicBezTo>
                  <a:cubicBezTo>
                    <a:pt x="8" y="5"/>
                    <a:pt x="5" y="1"/>
                    <a:pt x="0" y="0"/>
                  </a:cubicBezTo>
                  <a:cubicBezTo>
                    <a:pt x="3" y="1"/>
                    <a:pt x="5" y="3"/>
                    <a:pt x="6" y="5"/>
                  </a:cubicBezTo>
                  <a:cubicBezTo>
                    <a:pt x="9" y="9"/>
                    <a:pt x="12" y="12"/>
                    <a:pt x="15" y="16"/>
                  </a:cubicBezTo>
                  <a:cubicBezTo>
                    <a:pt x="16" y="17"/>
                    <a:pt x="17" y="19"/>
                    <a:pt x="18" y="20"/>
                  </a:cubicBezTo>
                  <a:cubicBezTo>
                    <a:pt x="18" y="19"/>
                    <a:pt x="18" y="17"/>
                    <a:pt x="19" y="16"/>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74"/>
            <p:cNvSpPr/>
            <p:nvPr/>
          </p:nvSpPr>
          <p:spPr bwMode="auto">
            <a:xfrm>
              <a:off x="1599" y="4659"/>
              <a:ext cx="132" cy="279"/>
            </a:xfrm>
            <a:custGeom>
              <a:avLst/>
              <a:gdLst>
                <a:gd name="T0" fmla="*/ 10 w 26"/>
                <a:gd name="T1" fmla="*/ 14 h 55"/>
                <a:gd name="T2" fmla="*/ 10 w 26"/>
                <a:gd name="T3" fmla="*/ 13 h 55"/>
                <a:gd name="T4" fmla="*/ 24 w 26"/>
                <a:gd name="T5" fmla="*/ 23 h 55"/>
                <a:gd name="T6" fmla="*/ 0 w 26"/>
                <a:gd name="T7" fmla="*/ 0 h 55"/>
                <a:gd name="T8" fmla="*/ 3 w 26"/>
                <a:gd name="T9" fmla="*/ 38 h 55"/>
                <a:gd name="T10" fmla="*/ 19 w 26"/>
                <a:gd name="T11" fmla="*/ 48 h 55"/>
                <a:gd name="T12" fmla="*/ 25 w 26"/>
                <a:gd name="T13" fmla="*/ 55 h 55"/>
                <a:gd name="T14" fmla="*/ 25 w 26"/>
                <a:gd name="T15" fmla="*/ 35 h 55"/>
                <a:gd name="T16" fmla="*/ 23 w 26"/>
                <a:gd name="T17" fmla="*/ 30 h 55"/>
                <a:gd name="T18" fmla="*/ 22 w 26"/>
                <a:gd name="T19" fmla="*/ 29 h 55"/>
                <a:gd name="T20" fmla="*/ 20 w 26"/>
                <a:gd name="T21" fmla="*/ 25 h 55"/>
                <a:gd name="T22" fmla="*/ 10 w 26"/>
                <a:gd name="T23" fmla="*/ 1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55">
                  <a:moveTo>
                    <a:pt x="10" y="14"/>
                  </a:moveTo>
                  <a:cubicBezTo>
                    <a:pt x="9" y="14"/>
                    <a:pt x="10" y="13"/>
                    <a:pt x="10" y="13"/>
                  </a:cubicBezTo>
                  <a:cubicBezTo>
                    <a:pt x="16" y="15"/>
                    <a:pt x="20" y="18"/>
                    <a:pt x="24" y="23"/>
                  </a:cubicBezTo>
                  <a:cubicBezTo>
                    <a:pt x="19" y="12"/>
                    <a:pt x="11" y="2"/>
                    <a:pt x="0" y="0"/>
                  </a:cubicBezTo>
                  <a:cubicBezTo>
                    <a:pt x="2" y="12"/>
                    <a:pt x="3" y="25"/>
                    <a:pt x="3" y="38"/>
                  </a:cubicBezTo>
                  <a:cubicBezTo>
                    <a:pt x="10" y="39"/>
                    <a:pt x="14" y="44"/>
                    <a:pt x="19" y="48"/>
                  </a:cubicBezTo>
                  <a:cubicBezTo>
                    <a:pt x="21" y="50"/>
                    <a:pt x="23" y="53"/>
                    <a:pt x="25" y="55"/>
                  </a:cubicBezTo>
                  <a:cubicBezTo>
                    <a:pt x="26" y="48"/>
                    <a:pt x="26" y="41"/>
                    <a:pt x="25" y="35"/>
                  </a:cubicBezTo>
                  <a:cubicBezTo>
                    <a:pt x="25" y="33"/>
                    <a:pt x="24" y="32"/>
                    <a:pt x="23" y="30"/>
                  </a:cubicBezTo>
                  <a:cubicBezTo>
                    <a:pt x="23" y="30"/>
                    <a:pt x="23" y="29"/>
                    <a:pt x="22" y="29"/>
                  </a:cubicBezTo>
                  <a:cubicBezTo>
                    <a:pt x="22" y="28"/>
                    <a:pt x="21" y="26"/>
                    <a:pt x="20" y="25"/>
                  </a:cubicBezTo>
                  <a:cubicBezTo>
                    <a:pt x="17" y="21"/>
                    <a:pt x="13" y="18"/>
                    <a:pt x="10" y="14"/>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75"/>
            <p:cNvSpPr/>
            <p:nvPr/>
          </p:nvSpPr>
          <p:spPr bwMode="auto">
            <a:xfrm>
              <a:off x="1589" y="4614"/>
              <a:ext cx="126" cy="121"/>
            </a:xfrm>
            <a:custGeom>
              <a:avLst/>
              <a:gdLst>
                <a:gd name="T0" fmla="*/ 16 w 25"/>
                <a:gd name="T1" fmla="*/ 9 h 24"/>
                <a:gd name="T2" fmla="*/ 0 w 25"/>
                <a:gd name="T3" fmla="*/ 0 h 24"/>
                <a:gd name="T4" fmla="*/ 2 w 25"/>
                <a:gd name="T5" fmla="*/ 7 h 24"/>
                <a:gd name="T6" fmla="*/ 25 w 25"/>
                <a:gd name="T7" fmla="*/ 24 h 24"/>
                <a:gd name="T8" fmla="*/ 20 w 25"/>
                <a:gd name="T9" fmla="*/ 14 h 24"/>
                <a:gd name="T10" fmla="*/ 16 w 25"/>
                <a:gd name="T11" fmla="*/ 9 h 24"/>
              </a:gdLst>
              <a:ahLst/>
              <a:cxnLst>
                <a:cxn ang="0">
                  <a:pos x="T0" y="T1"/>
                </a:cxn>
                <a:cxn ang="0">
                  <a:pos x="T2" y="T3"/>
                </a:cxn>
                <a:cxn ang="0">
                  <a:pos x="T4" y="T5"/>
                </a:cxn>
                <a:cxn ang="0">
                  <a:pos x="T6" y="T7"/>
                </a:cxn>
                <a:cxn ang="0">
                  <a:pos x="T8" y="T9"/>
                </a:cxn>
                <a:cxn ang="0">
                  <a:pos x="T10" y="T11"/>
                </a:cxn>
              </a:cxnLst>
              <a:rect l="0" t="0" r="r" b="b"/>
              <a:pathLst>
                <a:path w="25" h="24">
                  <a:moveTo>
                    <a:pt x="16" y="9"/>
                  </a:moveTo>
                  <a:cubicBezTo>
                    <a:pt x="12" y="5"/>
                    <a:pt x="6" y="0"/>
                    <a:pt x="0" y="0"/>
                  </a:cubicBezTo>
                  <a:cubicBezTo>
                    <a:pt x="1" y="2"/>
                    <a:pt x="1" y="5"/>
                    <a:pt x="2" y="7"/>
                  </a:cubicBezTo>
                  <a:cubicBezTo>
                    <a:pt x="11" y="9"/>
                    <a:pt x="20" y="16"/>
                    <a:pt x="25" y="24"/>
                  </a:cubicBezTo>
                  <a:cubicBezTo>
                    <a:pt x="24" y="20"/>
                    <a:pt x="22" y="17"/>
                    <a:pt x="20" y="14"/>
                  </a:cubicBezTo>
                  <a:cubicBezTo>
                    <a:pt x="19" y="12"/>
                    <a:pt x="17" y="11"/>
                    <a:pt x="16" y="9"/>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76"/>
            <p:cNvSpPr/>
            <p:nvPr/>
          </p:nvSpPr>
          <p:spPr bwMode="auto">
            <a:xfrm>
              <a:off x="1579" y="4563"/>
              <a:ext cx="136" cy="137"/>
            </a:xfrm>
            <a:custGeom>
              <a:avLst/>
              <a:gdLst>
                <a:gd name="T0" fmla="*/ 0 w 27"/>
                <a:gd name="T1" fmla="*/ 1 h 27"/>
                <a:gd name="T2" fmla="*/ 2 w 27"/>
                <a:gd name="T3" fmla="*/ 9 h 27"/>
                <a:gd name="T4" fmla="*/ 18 w 27"/>
                <a:gd name="T5" fmla="*/ 18 h 27"/>
                <a:gd name="T6" fmla="*/ 26 w 27"/>
                <a:gd name="T7" fmla="*/ 26 h 27"/>
                <a:gd name="T8" fmla="*/ 26 w 27"/>
                <a:gd name="T9" fmla="*/ 27 h 27"/>
                <a:gd name="T10" fmla="*/ 21 w 27"/>
                <a:gd name="T11" fmla="*/ 15 h 27"/>
                <a:gd name="T12" fmla="*/ 27 w 27"/>
                <a:gd name="T13" fmla="*/ 19 h 27"/>
                <a:gd name="T14" fmla="*/ 23 w 27"/>
                <a:gd name="T15" fmla="*/ 7 h 27"/>
                <a:gd name="T16" fmla="*/ 0 w 27"/>
                <a:gd name="T17" fmla="*/ 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7">
                  <a:moveTo>
                    <a:pt x="0" y="1"/>
                  </a:moveTo>
                  <a:cubicBezTo>
                    <a:pt x="1" y="3"/>
                    <a:pt x="1" y="6"/>
                    <a:pt x="2" y="9"/>
                  </a:cubicBezTo>
                  <a:cubicBezTo>
                    <a:pt x="8" y="8"/>
                    <a:pt x="14" y="14"/>
                    <a:pt x="18" y="18"/>
                  </a:cubicBezTo>
                  <a:cubicBezTo>
                    <a:pt x="21" y="20"/>
                    <a:pt x="24" y="23"/>
                    <a:pt x="26" y="26"/>
                  </a:cubicBezTo>
                  <a:cubicBezTo>
                    <a:pt x="26" y="26"/>
                    <a:pt x="26" y="26"/>
                    <a:pt x="26" y="27"/>
                  </a:cubicBezTo>
                  <a:cubicBezTo>
                    <a:pt x="26" y="25"/>
                    <a:pt x="21" y="16"/>
                    <a:pt x="21" y="15"/>
                  </a:cubicBezTo>
                  <a:cubicBezTo>
                    <a:pt x="24" y="17"/>
                    <a:pt x="25" y="20"/>
                    <a:pt x="27" y="19"/>
                  </a:cubicBezTo>
                  <a:cubicBezTo>
                    <a:pt x="26" y="15"/>
                    <a:pt x="25" y="11"/>
                    <a:pt x="23" y="7"/>
                  </a:cubicBezTo>
                  <a:cubicBezTo>
                    <a:pt x="16" y="3"/>
                    <a:pt x="9" y="0"/>
                    <a:pt x="0" y="1"/>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77"/>
            <p:cNvSpPr/>
            <p:nvPr/>
          </p:nvSpPr>
          <p:spPr bwMode="auto">
            <a:xfrm>
              <a:off x="1574" y="4508"/>
              <a:ext cx="111" cy="55"/>
            </a:xfrm>
            <a:custGeom>
              <a:avLst/>
              <a:gdLst>
                <a:gd name="T0" fmla="*/ 20 w 22"/>
                <a:gd name="T1" fmla="*/ 7 h 11"/>
                <a:gd name="T2" fmla="*/ 20 w 22"/>
                <a:gd name="T3" fmla="*/ 7 h 11"/>
                <a:gd name="T4" fmla="*/ 0 w 22"/>
                <a:gd name="T5" fmla="*/ 4 h 11"/>
                <a:gd name="T6" fmla="*/ 1 w 22"/>
                <a:gd name="T7" fmla="*/ 8 h 11"/>
                <a:gd name="T8" fmla="*/ 22 w 22"/>
                <a:gd name="T9" fmla="*/ 11 h 11"/>
                <a:gd name="T10" fmla="*/ 11 w 22"/>
                <a:gd name="T11" fmla="*/ 5 h 11"/>
                <a:gd name="T12" fmla="*/ 20 w 22"/>
                <a:gd name="T13" fmla="*/ 7 h 11"/>
              </a:gdLst>
              <a:ahLst/>
              <a:cxnLst>
                <a:cxn ang="0">
                  <a:pos x="T0" y="T1"/>
                </a:cxn>
                <a:cxn ang="0">
                  <a:pos x="T2" y="T3"/>
                </a:cxn>
                <a:cxn ang="0">
                  <a:pos x="T4" y="T5"/>
                </a:cxn>
                <a:cxn ang="0">
                  <a:pos x="T6" y="T7"/>
                </a:cxn>
                <a:cxn ang="0">
                  <a:pos x="T8" y="T9"/>
                </a:cxn>
                <a:cxn ang="0">
                  <a:pos x="T10" y="T11"/>
                </a:cxn>
                <a:cxn ang="0">
                  <a:pos x="T12" y="T13"/>
                </a:cxn>
              </a:cxnLst>
              <a:rect l="0" t="0" r="r" b="b"/>
              <a:pathLst>
                <a:path w="22" h="11">
                  <a:moveTo>
                    <a:pt x="20" y="7"/>
                  </a:moveTo>
                  <a:cubicBezTo>
                    <a:pt x="20" y="7"/>
                    <a:pt x="20" y="7"/>
                    <a:pt x="20" y="7"/>
                  </a:cubicBezTo>
                  <a:cubicBezTo>
                    <a:pt x="14" y="2"/>
                    <a:pt x="6" y="0"/>
                    <a:pt x="0" y="4"/>
                  </a:cubicBezTo>
                  <a:cubicBezTo>
                    <a:pt x="0" y="5"/>
                    <a:pt x="0" y="7"/>
                    <a:pt x="1" y="8"/>
                  </a:cubicBezTo>
                  <a:cubicBezTo>
                    <a:pt x="7" y="6"/>
                    <a:pt x="16" y="8"/>
                    <a:pt x="22" y="11"/>
                  </a:cubicBezTo>
                  <a:cubicBezTo>
                    <a:pt x="20" y="9"/>
                    <a:pt x="13" y="6"/>
                    <a:pt x="11" y="5"/>
                  </a:cubicBezTo>
                  <a:cubicBezTo>
                    <a:pt x="12" y="5"/>
                    <a:pt x="14" y="5"/>
                    <a:pt x="20" y="7"/>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78"/>
            <p:cNvSpPr/>
            <p:nvPr/>
          </p:nvSpPr>
          <p:spPr bwMode="auto">
            <a:xfrm>
              <a:off x="1609" y="4508"/>
              <a:ext cx="30" cy="0"/>
            </a:xfrm>
            <a:custGeom>
              <a:avLst/>
              <a:gdLst>
                <a:gd name="T0" fmla="*/ 0 w 6"/>
                <a:gd name="T1" fmla="*/ 3 w 6"/>
                <a:gd name="T2" fmla="*/ 6 w 6"/>
                <a:gd name="T3" fmla="*/ 0 w 6"/>
              </a:gdLst>
              <a:ahLst/>
              <a:cxnLst>
                <a:cxn ang="0">
                  <a:pos x="T0" y="0"/>
                </a:cxn>
                <a:cxn ang="0">
                  <a:pos x="T1" y="0"/>
                </a:cxn>
                <a:cxn ang="0">
                  <a:pos x="T2" y="0"/>
                </a:cxn>
                <a:cxn ang="0">
                  <a:pos x="T3" y="0"/>
                </a:cxn>
              </a:cxnLst>
              <a:rect l="0" t="0" r="r" b="b"/>
              <a:pathLst>
                <a:path w="6">
                  <a:moveTo>
                    <a:pt x="0" y="0"/>
                  </a:moveTo>
                  <a:cubicBezTo>
                    <a:pt x="1" y="0"/>
                    <a:pt x="2" y="0"/>
                    <a:pt x="3" y="0"/>
                  </a:cubicBezTo>
                  <a:cubicBezTo>
                    <a:pt x="4" y="0"/>
                    <a:pt x="5" y="0"/>
                    <a:pt x="6" y="0"/>
                  </a:cubicBezTo>
                  <a:cubicBezTo>
                    <a:pt x="4" y="0"/>
                    <a:pt x="2" y="0"/>
                    <a:pt x="0" y="0"/>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79"/>
            <p:cNvSpPr/>
            <p:nvPr/>
          </p:nvSpPr>
          <p:spPr bwMode="auto">
            <a:xfrm>
              <a:off x="1564" y="4472"/>
              <a:ext cx="91" cy="41"/>
            </a:xfrm>
            <a:custGeom>
              <a:avLst/>
              <a:gdLst>
                <a:gd name="T0" fmla="*/ 18 w 18"/>
                <a:gd name="T1" fmla="*/ 7 h 8"/>
                <a:gd name="T2" fmla="*/ 3 w 18"/>
                <a:gd name="T3" fmla="*/ 7 h 8"/>
                <a:gd name="T4" fmla="*/ 0 w 18"/>
                <a:gd name="T5" fmla="*/ 3 h 8"/>
                <a:gd name="T6" fmla="*/ 1 w 18"/>
                <a:gd name="T7" fmla="*/ 8 h 8"/>
                <a:gd name="T8" fmla="*/ 18 w 18"/>
                <a:gd name="T9" fmla="*/ 7 h 8"/>
              </a:gdLst>
              <a:ahLst/>
              <a:cxnLst>
                <a:cxn ang="0">
                  <a:pos x="T0" y="T1"/>
                </a:cxn>
                <a:cxn ang="0">
                  <a:pos x="T2" y="T3"/>
                </a:cxn>
                <a:cxn ang="0">
                  <a:pos x="T4" y="T5"/>
                </a:cxn>
                <a:cxn ang="0">
                  <a:pos x="T6" y="T7"/>
                </a:cxn>
                <a:cxn ang="0">
                  <a:pos x="T8" y="T9"/>
                </a:cxn>
              </a:cxnLst>
              <a:rect l="0" t="0" r="r" b="b"/>
              <a:pathLst>
                <a:path w="18" h="8">
                  <a:moveTo>
                    <a:pt x="18" y="7"/>
                  </a:moveTo>
                  <a:cubicBezTo>
                    <a:pt x="13" y="0"/>
                    <a:pt x="6" y="6"/>
                    <a:pt x="3" y="7"/>
                  </a:cubicBezTo>
                  <a:cubicBezTo>
                    <a:pt x="7" y="4"/>
                    <a:pt x="13" y="0"/>
                    <a:pt x="0" y="3"/>
                  </a:cubicBezTo>
                  <a:cubicBezTo>
                    <a:pt x="1" y="5"/>
                    <a:pt x="1" y="7"/>
                    <a:pt x="1" y="8"/>
                  </a:cubicBezTo>
                  <a:cubicBezTo>
                    <a:pt x="6" y="6"/>
                    <a:pt x="13" y="4"/>
                    <a:pt x="18" y="7"/>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80"/>
            <p:cNvSpPr/>
            <p:nvPr/>
          </p:nvSpPr>
          <p:spPr bwMode="auto">
            <a:xfrm>
              <a:off x="1579" y="4548"/>
              <a:ext cx="81" cy="15"/>
            </a:xfrm>
            <a:custGeom>
              <a:avLst/>
              <a:gdLst>
                <a:gd name="T0" fmla="*/ 0 w 16"/>
                <a:gd name="T1" fmla="*/ 2 h 3"/>
                <a:gd name="T2" fmla="*/ 0 w 16"/>
                <a:gd name="T3" fmla="*/ 3 h 3"/>
                <a:gd name="T4" fmla="*/ 9 w 16"/>
                <a:gd name="T5" fmla="*/ 3 h 3"/>
                <a:gd name="T6" fmla="*/ 16 w 16"/>
                <a:gd name="T7" fmla="*/ 3 h 3"/>
                <a:gd name="T8" fmla="*/ 0 w 16"/>
                <a:gd name="T9" fmla="*/ 2 h 3"/>
              </a:gdLst>
              <a:ahLst/>
              <a:cxnLst>
                <a:cxn ang="0">
                  <a:pos x="T0" y="T1"/>
                </a:cxn>
                <a:cxn ang="0">
                  <a:pos x="T2" y="T3"/>
                </a:cxn>
                <a:cxn ang="0">
                  <a:pos x="T4" y="T5"/>
                </a:cxn>
                <a:cxn ang="0">
                  <a:pos x="T6" y="T7"/>
                </a:cxn>
                <a:cxn ang="0">
                  <a:pos x="T8" y="T9"/>
                </a:cxn>
              </a:cxnLst>
              <a:rect l="0" t="0" r="r" b="b"/>
              <a:pathLst>
                <a:path w="16" h="3">
                  <a:moveTo>
                    <a:pt x="0" y="2"/>
                  </a:moveTo>
                  <a:cubicBezTo>
                    <a:pt x="0" y="2"/>
                    <a:pt x="0" y="2"/>
                    <a:pt x="0" y="3"/>
                  </a:cubicBezTo>
                  <a:cubicBezTo>
                    <a:pt x="3" y="2"/>
                    <a:pt x="6" y="2"/>
                    <a:pt x="9" y="3"/>
                  </a:cubicBezTo>
                  <a:cubicBezTo>
                    <a:pt x="11" y="2"/>
                    <a:pt x="13" y="2"/>
                    <a:pt x="16" y="3"/>
                  </a:cubicBezTo>
                  <a:cubicBezTo>
                    <a:pt x="11" y="1"/>
                    <a:pt x="5" y="0"/>
                    <a:pt x="0" y="2"/>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81"/>
            <p:cNvSpPr/>
            <p:nvPr/>
          </p:nvSpPr>
          <p:spPr bwMode="auto">
            <a:xfrm>
              <a:off x="1614" y="4862"/>
              <a:ext cx="106" cy="157"/>
            </a:xfrm>
            <a:custGeom>
              <a:avLst/>
              <a:gdLst>
                <a:gd name="T0" fmla="*/ 19 w 21"/>
                <a:gd name="T1" fmla="*/ 31 h 31"/>
                <a:gd name="T2" fmla="*/ 21 w 21"/>
                <a:gd name="T3" fmla="*/ 23 h 31"/>
                <a:gd name="T4" fmla="*/ 17 w 21"/>
                <a:gd name="T5" fmla="*/ 18 h 31"/>
                <a:gd name="T6" fmla="*/ 9 w 21"/>
                <a:gd name="T7" fmla="*/ 8 h 31"/>
                <a:gd name="T8" fmla="*/ 0 w 21"/>
                <a:gd name="T9" fmla="*/ 0 h 31"/>
                <a:gd name="T10" fmla="*/ 0 w 21"/>
                <a:gd name="T11" fmla="*/ 2 h 31"/>
                <a:gd name="T12" fmla="*/ 19 w 21"/>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21" h="31">
                  <a:moveTo>
                    <a:pt x="19" y="31"/>
                  </a:moveTo>
                  <a:cubicBezTo>
                    <a:pt x="20" y="28"/>
                    <a:pt x="20" y="26"/>
                    <a:pt x="21" y="23"/>
                  </a:cubicBezTo>
                  <a:cubicBezTo>
                    <a:pt x="20" y="22"/>
                    <a:pt x="19" y="20"/>
                    <a:pt x="17" y="18"/>
                  </a:cubicBezTo>
                  <a:cubicBezTo>
                    <a:pt x="15" y="15"/>
                    <a:pt x="12" y="11"/>
                    <a:pt x="9" y="8"/>
                  </a:cubicBezTo>
                  <a:cubicBezTo>
                    <a:pt x="6" y="5"/>
                    <a:pt x="4" y="2"/>
                    <a:pt x="0" y="0"/>
                  </a:cubicBezTo>
                  <a:cubicBezTo>
                    <a:pt x="0" y="1"/>
                    <a:pt x="0" y="2"/>
                    <a:pt x="0" y="2"/>
                  </a:cubicBezTo>
                  <a:cubicBezTo>
                    <a:pt x="9" y="10"/>
                    <a:pt x="15" y="20"/>
                    <a:pt x="19" y="31"/>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82"/>
            <p:cNvSpPr/>
            <p:nvPr/>
          </p:nvSpPr>
          <p:spPr bwMode="auto">
            <a:xfrm>
              <a:off x="1589" y="4882"/>
              <a:ext cx="121" cy="309"/>
            </a:xfrm>
            <a:custGeom>
              <a:avLst/>
              <a:gdLst>
                <a:gd name="T0" fmla="*/ 5 w 24"/>
                <a:gd name="T1" fmla="*/ 0 h 61"/>
                <a:gd name="T2" fmla="*/ 24 w 24"/>
                <a:gd name="T3" fmla="*/ 29 h 61"/>
                <a:gd name="T4" fmla="*/ 16 w 24"/>
                <a:gd name="T5" fmla="*/ 53 h 61"/>
                <a:gd name="T6" fmla="*/ 12 w 24"/>
                <a:gd name="T7" fmla="*/ 61 h 61"/>
                <a:gd name="T8" fmla="*/ 5 w 24"/>
                <a:gd name="T9" fmla="*/ 43 h 61"/>
                <a:gd name="T10" fmla="*/ 0 w 24"/>
                <a:gd name="T11" fmla="*/ 36 h 61"/>
                <a:gd name="T12" fmla="*/ 5 w 24"/>
                <a:gd name="T13" fmla="*/ 0 h 61"/>
              </a:gdLst>
              <a:ahLst/>
              <a:cxnLst>
                <a:cxn ang="0">
                  <a:pos x="T0" y="T1"/>
                </a:cxn>
                <a:cxn ang="0">
                  <a:pos x="T2" y="T3"/>
                </a:cxn>
                <a:cxn ang="0">
                  <a:pos x="T4" y="T5"/>
                </a:cxn>
                <a:cxn ang="0">
                  <a:pos x="T6" y="T7"/>
                </a:cxn>
                <a:cxn ang="0">
                  <a:pos x="T8" y="T9"/>
                </a:cxn>
                <a:cxn ang="0">
                  <a:pos x="T10" y="T11"/>
                </a:cxn>
                <a:cxn ang="0">
                  <a:pos x="T12" y="T13"/>
                </a:cxn>
              </a:cxnLst>
              <a:rect l="0" t="0" r="r" b="b"/>
              <a:pathLst>
                <a:path w="24" h="61">
                  <a:moveTo>
                    <a:pt x="5" y="0"/>
                  </a:moveTo>
                  <a:cubicBezTo>
                    <a:pt x="14" y="8"/>
                    <a:pt x="20" y="18"/>
                    <a:pt x="24" y="29"/>
                  </a:cubicBezTo>
                  <a:cubicBezTo>
                    <a:pt x="22" y="37"/>
                    <a:pt x="19" y="45"/>
                    <a:pt x="16" y="53"/>
                  </a:cubicBezTo>
                  <a:cubicBezTo>
                    <a:pt x="15" y="55"/>
                    <a:pt x="14" y="58"/>
                    <a:pt x="12" y="61"/>
                  </a:cubicBezTo>
                  <a:cubicBezTo>
                    <a:pt x="11" y="55"/>
                    <a:pt x="8" y="49"/>
                    <a:pt x="5" y="43"/>
                  </a:cubicBezTo>
                  <a:cubicBezTo>
                    <a:pt x="0" y="36"/>
                    <a:pt x="0" y="36"/>
                    <a:pt x="0" y="36"/>
                  </a:cubicBezTo>
                  <a:cubicBezTo>
                    <a:pt x="4" y="24"/>
                    <a:pt x="5" y="12"/>
                    <a:pt x="5" y="0"/>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83"/>
            <p:cNvSpPr/>
            <p:nvPr/>
          </p:nvSpPr>
          <p:spPr bwMode="auto">
            <a:xfrm>
              <a:off x="1498" y="5064"/>
              <a:ext cx="136" cy="288"/>
            </a:xfrm>
            <a:custGeom>
              <a:avLst/>
              <a:gdLst>
                <a:gd name="T0" fmla="*/ 0 w 27"/>
                <a:gd name="T1" fmla="*/ 34 h 57"/>
                <a:gd name="T2" fmla="*/ 18 w 27"/>
                <a:gd name="T3" fmla="*/ 0 h 57"/>
                <a:gd name="T4" fmla="*/ 23 w 27"/>
                <a:gd name="T5" fmla="*/ 7 h 57"/>
                <a:gd name="T6" fmla="*/ 22 w 27"/>
                <a:gd name="T7" fmla="*/ 8 h 57"/>
                <a:gd name="T8" fmla="*/ 27 w 27"/>
                <a:gd name="T9" fmla="*/ 31 h 57"/>
                <a:gd name="T10" fmla="*/ 6 w 27"/>
                <a:gd name="T11" fmla="*/ 57 h 57"/>
                <a:gd name="T12" fmla="*/ 0 w 27"/>
                <a:gd name="T13" fmla="*/ 34 h 57"/>
              </a:gdLst>
              <a:ahLst/>
              <a:cxnLst>
                <a:cxn ang="0">
                  <a:pos x="T0" y="T1"/>
                </a:cxn>
                <a:cxn ang="0">
                  <a:pos x="T2" y="T3"/>
                </a:cxn>
                <a:cxn ang="0">
                  <a:pos x="T4" y="T5"/>
                </a:cxn>
                <a:cxn ang="0">
                  <a:pos x="T6" y="T7"/>
                </a:cxn>
                <a:cxn ang="0">
                  <a:pos x="T8" y="T9"/>
                </a:cxn>
                <a:cxn ang="0">
                  <a:pos x="T10" y="T11"/>
                </a:cxn>
                <a:cxn ang="0">
                  <a:pos x="T12" y="T13"/>
                </a:cxn>
              </a:cxnLst>
              <a:rect l="0" t="0" r="r" b="b"/>
              <a:pathLst>
                <a:path w="27" h="57">
                  <a:moveTo>
                    <a:pt x="0" y="34"/>
                  </a:moveTo>
                  <a:cubicBezTo>
                    <a:pt x="9" y="23"/>
                    <a:pt x="14" y="12"/>
                    <a:pt x="18" y="0"/>
                  </a:cubicBezTo>
                  <a:cubicBezTo>
                    <a:pt x="23" y="7"/>
                    <a:pt x="23" y="7"/>
                    <a:pt x="23" y="7"/>
                  </a:cubicBezTo>
                  <a:cubicBezTo>
                    <a:pt x="22" y="7"/>
                    <a:pt x="21" y="7"/>
                    <a:pt x="22" y="8"/>
                  </a:cubicBezTo>
                  <a:cubicBezTo>
                    <a:pt x="24" y="15"/>
                    <a:pt x="26" y="23"/>
                    <a:pt x="27" y="31"/>
                  </a:cubicBezTo>
                  <a:cubicBezTo>
                    <a:pt x="22" y="39"/>
                    <a:pt x="15" y="49"/>
                    <a:pt x="6" y="57"/>
                  </a:cubicBezTo>
                  <a:cubicBezTo>
                    <a:pt x="6" y="49"/>
                    <a:pt x="4" y="41"/>
                    <a:pt x="0" y="34"/>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84"/>
            <p:cNvSpPr/>
            <p:nvPr/>
          </p:nvSpPr>
          <p:spPr bwMode="auto">
            <a:xfrm>
              <a:off x="1488" y="5241"/>
              <a:ext cx="35" cy="142"/>
            </a:xfrm>
            <a:custGeom>
              <a:avLst/>
              <a:gdLst>
                <a:gd name="T0" fmla="*/ 7 w 7"/>
                <a:gd name="T1" fmla="*/ 24 h 28"/>
                <a:gd name="T2" fmla="*/ 1 w 7"/>
                <a:gd name="T3" fmla="*/ 0 h 28"/>
                <a:gd name="T4" fmla="*/ 0 w 7"/>
                <a:gd name="T5" fmla="*/ 1 h 28"/>
                <a:gd name="T6" fmla="*/ 3 w 7"/>
                <a:gd name="T7" fmla="*/ 28 h 28"/>
                <a:gd name="T8" fmla="*/ 7 w 7"/>
                <a:gd name="T9" fmla="*/ 24 h 28"/>
              </a:gdLst>
              <a:ahLst/>
              <a:cxnLst>
                <a:cxn ang="0">
                  <a:pos x="T0" y="T1"/>
                </a:cxn>
                <a:cxn ang="0">
                  <a:pos x="T2" y="T3"/>
                </a:cxn>
                <a:cxn ang="0">
                  <a:pos x="T4" y="T5"/>
                </a:cxn>
                <a:cxn ang="0">
                  <a:pos x="T6" y="T7"/>
                </a:cxn>
                <a:cxn ang="0">
                  <a:pos x="T8" y="T9"/>
                </a:cxn>
              </a:cxnLst>
              <a:rect l="0" t="0" r="r" b="b"/>
              <a:pathLst>
                <a:path w="7" h="28">
                  <a:moveTo>
                    <a:pt x="7" y="24"/>
                  </a:moveTo>
                  <a:cubicBezTo>
                    <a:pt x="7" y="16"/>
                    <a:pt x="5" y="7"/>
                    <a:pt x="1" y="0"/>
                  </a:cubicBezTo>
                  <a:cubicBezTo>
                    <a:pt x="1" y="0"/>
                    <a:pt x="1" y="0"/>
                    <a:pt x="0" y="1"/>
                  </a:cubicBezTo>
                  <a:cubicBezTo>
                    <a:pt x="5" y="9"/>
                    <a:pt x="5" y="18"/>
                    <a:pt x="3" y="28"/>
                  </a:cubicBezTo>
                  <a:cubicBezTo>
                    <a:pt x="4" y="27"/>
                    <a:pt x="6" y="25"/>
                    <a:pt x="7" y="24"/>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85"/>
            <p:cNvSpPr/>
            <p:nvPr/>
          </p:nvSpPr>
          <p:spPr bwMode="auto">
            <a:xfrm>
              <a:off x="1452" y="4260"/>
              <a:ext cx="112" cy="217"/>
            </a:xfrm>
            <a:custGeom>
              <a:avLst/>
              <a:gdLst>
                <a:gd name="T0" fmla="*/ 22 w 22"/>
                <a:gd name="T1" fmla="*/ 43 h 43"/>
                <a:gd name="T2" fmla="*/ 16 w 22"/>
                <a:gd name="T3" fmla="*/ 17 h 43"/>
                <a:gd name="T4" fmla="*/ 6 w 22"/>
                <a:gd name="T5" fmla="*/ 0 h 43"/>
                <a:gd name="T6" fmla="*/ 0 w 22"/>
                <a:gd name="T7" fmla="*/ 5 h 43"/>
                <a:gd name="T8" fmla="*/ 14 w 22"/>
                <a:gd name="T9" fmla="*/ 21 h 43"/>
                <a:gd name="T10" fmla="*/ 20 w 22"/>
                <a:gd name="T11" fmla="*/ 43 h 43"/>
                <a:gd name="T12" fmla="*/ 22 w 22"/>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22" h="43">
                  <a:moveTo>
                    <a:pt x="22" y="43"/>
                  </a:moveTo>
                  <a:cubicBezTo>
                    <a:pt x="22" y="43"/>
                    <a:pt x="22" y="30"/>
                    <a:pt x="16" y="17"/>
                  </a:cubicBezTo>
                  <a:cubicBezTo>
                    <a:pt x="10" y="4"/>
                    <a:pt x="6" y="0"/>
                    <a:pt x="6" y="0"/>
                  </a:cubicBezTo>
                  <a:cubicBezTo>
                    <a:pt x="0" y="5"/>
                    <a:pt x="0" y="5"/>
                    <a:pt x="0" y="5"/>
                  </a:cubicBezTo>
                  <a:cubicBezTo>
                    <a:pt x="0" y="5"/>
                    <a:pt x="10" y="13"/>
                    <a:pt x="14" y="21"/>
                  </a:cubicBezTo>
                  <a:cubicBezTo>
                    <a:pt x="20" y="34"/>
                    <a:pt x="20" y="43"/>
                    <a:pt x="20" y="43"/>
                  </a:cubicBezTo>
                  <a:lnTo>
                    <a:pt x="22" y="43"/>
                  </a:ln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86"/>
            <p:cNvSpPr/>
            <p:nvPr/>
          </p:nvSpPr>
          <p:spPr bwMode="auto">
            <a:xfrm>
              <a:off x="1589" y="2272"/>
              <a:ext cx="177" cy="248"/>
            </a:xfrm>
            <a:custGeom>
              <a:avLst/>
              <a:gdLst>
                <a:gd name="T0" fmla="*/ 0 w 35"/>
                <a:gd name="T1" fmla="*/ 17 h 49"/>
                <a:gd name="T2" fmla="*/ 7 w 35"/>
                <a:gd name="T3" fmla="*/ 12 h 49"/>
                <a:gd name="T4" fmla="*/ 23 w 35"/>
                <a:gd name="T5" fmla="*/ 7 h 49"/>
                <a:gd name="T6" fmla="*/ 35 w 35"/>
                <a:gd name="T7" fmla="*/ 0 h 49"/>
                <a:gd name="T8" fmla="*/ 21 w 35"/>
                <a:gd name="T9" fmla="*/ 21 h 49"/>
                <a:gd name="T10" fmla="*/ 6 w 35"/>
                <a:gd name="T11" fmla="*/ 32 h 49"/>
                <a:gd name="T12" fmla="*/ 16 w 35"/>
                <a:gd name="T13" fmla="*/ 28 h 49"/>
                <a:gd name="T14" fmla="*/ 10 w 35"/>
                <a:gd name="T15" fmla="*/ 35 h 49"/>
                <a:gd name="T16" fmla="*/ 33 w 35"/>
                <a:gd name="T17" fmla="*/ 43 h 49"/>
                <a:gd name="T18" fmla="*/ 4 w 35"/>
                <a:gd name="T19" fmla="*/ 44 h 49"/>
                <a:gd name="T20" fmla="*/ 19 w 35"/>
                <a:gd name="T21" fmla="*/ 48 h 49"/>
                <a:gd name="T22" fmla="*/ 3 w 35"/>
                <a:gd name="T23" fmla="*/ 49 h 49"/>
                <a:gd name="T24" fmla="*/ 0 w 35"/>
                <a:gd name="T25" fmla="*/ 1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49">
                  <a:moveTo>
                    <a:pt x="0" y="17"/>
                  </a:moveTo>
                  <a:cubicBezTo>
                    <a:pt x="1" y="16"/>
                    <a:pt x="3" y="13"/>
                    <a:pt x="7" y="12"/>
                  </a:cubicBezTo>
                  <a:cubicBezTo>
                    <a:pt x="15" y="9"/>
                    <a:pt x="17" y="8"/>
                    <a:pt x="23" y="7"/>
                  </a:cubicBezTo>
                  <a:cubicBezTo>
                    <a:pt x="31" y="5"/>
                    <a:pt x="35" y="0"/>
                    <a:pt x="35" y="0"/>
                  </a:cubicBezTo>
                  <a:cubicBezTo>
                    <a:pt x="32" y="8"/>
                    <a:pt x="28" y="17"/>
                    <a:pt x="21" y="21"/>
                  </a:cubicBezTo>
                  <a:cubicBezTo>
                    <a:pt x="16" y="24"/>
                    <a:pt x="11" y="28"/>
                    <a:pt x="6" y="32"/>
                  </a:cubicBezTo>
                  <a:cubicBezTo>
                    <a:pt x="11" y="29"/>
                    <a:pt x="16" y="28"/>
                    <a:pt x="16" y="28"/>
                  </a:cubicBezTo>
                  <a:cubicBezTo>
                    <a:pt x="12" y="30"/>
                    <a:pt x="10" y="35"/>
                    <a:pt x="10" y="35"/>
                  </a:cubicBezTo>
                  <a:cubicBezTo>
                    <a:pt x="19" y="31"/>
                    <a:pt x="28" y="35"/>
                    <a:pt x="33" y="43"/>
                  </a:cubicBezTo>
                  <a:cubicBezTo>
                    <a:pt x="23" y="36"/>
                    <a:pt x="12" y="34"/>
                    <a:pt x="4" y="44"/>
                  </a:cubicBezTo>
                  <a:cubicBezTo>
                    <a:pt x="9" y="41"/>
                    <a:pt x="15" y="44"/>
                    <a:pt x="19" y="48"/>
                  </a:cubicBezTo>
                  <a:cubicBezTo>
                    <a:pt x="14" y="45"/>
                    <a:pt x="7" y="45"/>
                    <a:pt x="3" y="49"/>
                  </a:cubicBezTo>
                  <a:cubicBezTo>
                    <a:pt x="1" y="38"/>
                    <a:pt x="1" y="28"/>
                    <a:pt x="0" y="17"/>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87"/>
            <p:cNvSpPr/>
            <p:nvPr/>
          </p:nvSpPr>
          <p:spPr bwMode="auto">
            <a:xfrm>
              <a:off x="1584" y="2085"/>
              <a:ext cx="197" cy="354"/>
            </a:xfrm>
            <a:custGeom>
              <a:avLst/>
              <a:gdLst>
                <a:gd name="T0" fmla="*/ 0 w 39"/>
                <a:gd name="T1" fmla="*/ 31 h 70"/>
                <a:gd name="T2" fmla="*/ 17 w 39"/>
                <a:gd name="T3" fmla="*/ 21 h 70"/>
                <a:gd name="T4" fmla="*/ 39 w 39"/>
                <a:gd name="T5" fmla="*/ 0 h 70"/>
                <a:gd name="T6" fmla="*/ 34 w 39"/>
                <a:gd name="T7" fmla="*/ 21 h 70"/>
                <a:gd name="T8" fmla="*/ 18 w 39"/>
                <a:gd name="T9" fmla="*/ 35 h 70"/>
                <a:gd name="T10" fmla="*/ 31 w 39"/>
                <a:gd name="T11" fmla="*/ 38 h 70"/>
                <a:gd name="T12" fmla="*/ 13 w 39"/>
                <a:gd name="T13" fmla="*/ 47 h 70"/>
                <a:gd name="T14" fmla="*/ 24 w 39"/>
                <a:gd name="T15" fmla="*/ 45 h 70"/>
                <a:gd name="T16" fmla="*/ 12 w 39"/>
                <a:gd name="T17" fmla="*/ 53 h 70"/>
                <a:gd name="T18" fmla="*/ 11 w 39"/>
                <a:gd name="T19" fmla="*/ 53 h 70"/>
                <a:gd name="T20" fmla="*/ 2 w 39"/>
                <a:gd name="T21" fmla="*/ 70 h 70"/>
                <a:gd name="T22" fmla="*/ 0 w 39"/>
                <a:gd name="T23" fmla="*/ 3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70">
                  <a:moveTo>
                    <a:pt x="0" y="31"/>
                  </a:moveTo>
                  <a:cubicBezTo>
                    <a:pt x="6" y="28"/>
                    <a:pt x="12" y="25"/>
                    <a:pt x="17" y="21"/>
                  </a:cubicBezTo>
                  <a:cubicBezTo>
                    <a:pt x="25" y="16"/>
                    <a:pt x="32" y="8"/>
                    <a:pt x="39" y="0"/>
                  </a:cubicBezTo>
                  <a:cubicBezTo>
                    <a:pt x="39" y="7"/>
                    <a:pt x="38" y="15"/>
                    <a:pt x="34" y="21"/>
                  </a:cubicBezTo>
                  <a:cubicBezTo>
                    <a:pt x="31" y="28"/>
                    <a:pt x="25" y="33"/>
                    <a:pt x="18" y="35"/>
                  </a:cubicBezTo>
                  <a:cubicBezTo>
                    <a:pt x="26" y="33"/>
                    <a:pt x="31" y="38"/>
                    <a:pt x="31" y="38"/>
                  </a:cubicBezTo>
                  <a:cubicBezTo>
                    <a:pt x="24" y="38"/>
                    <a:pt x="17" y="42"/>
                    <a:pt x="13" y="47"/>
                  </a:cubicBezTo>
                  <a:cubicBezTo>
                    <a:pt x="21" y="40"/>
                    <a:pt x="24" y="45"/>
                    <a:pt x="24" y="45"/>
                  </a:cubicBezTo>
                  <a:cubicBezTo>
                    <a:pt x="19" y="46"/>
                    <a:pt x="14" y="51"/>
                    <a:pt x="12" y="53"/>
                  </a:cubicBezTo>
                  <a:cubicBezTo>
                    <a:pt x="12" y="53"/>
                    <a:pt x="11" y="53"/>
                    <a:pt x="11" y="53"/>
                  </a:cubicBezTo>
                  <a:cubicBezTo>
                    <a:pt x="8" y="58"/>
                    <a:pt x="5" y="64"/>
                    <a:pt x="2" y="70"/>
                  </a:cubicBezTo>
                  <a:cubicBezTo>
                    <a:pt x="1" y="57"/>
                    <a:pt x="0" y="44"/>
                    <a:pt x="0" y="31"/>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88"/>
            <p:cNvSpPr/>
            <p:nvPr/>
          </p:nvSpPr>
          <p:spPr bwMode="auto">
            <a:xfrm>
              <a:off x="1584" y="1822"/>
              <a:ext cx="228" cy="445"/>
            </a:xfrm>
            <a:custGeom>
              <a:avLst/>
              <a:gdLst>
                <a:gd name="T0" fmla="*/ 3 w 45"/>
                <a:gd name="T1" fmla="*/ 35 h 88"/>
                <a:gd name="T2" fmla="*/ 42 w 45"/>
                <a:gd name="T3" fmla="*/ 0 h 88"/>
                <a:gd name="T4" fmla="*/ 33 w 45"/>
                <a:gd name="T5" fmla="*/ 43 h 88"/>
                <a:gd name="T6" fmla="*/ 38 w 45"/>
                <a:gd name="T7" fmla="*/ 39 h 88"/>
                <a:gd name="T8" fmla="*/ 16 w 45"/>
                <a:gd name="T9" fmla="*/ 77 h 88"/>
                <a:gd name="T10" fmla="*/ 0 w 45"/>
                <a:gd name="T11" fmla="*/ 88 h 88"/>
                <a:gd name="T12" fmla="*/ 3 w 45"/>
                <a:gd name="T13" fmla="*/ 35 h 88"/>
              </a:gdLst>
              <a:ahLst/>
              <a:cxnLst>
                <a:cxn ang="0">
                  <a:pos x="T0" y="T1"/>
                </a:cxn>
                <a:cxn ang="0">
                  <a:pos x="T2" y="T3"/>
                </a:cxn>
                <a:cxn ang="0">
                  <a:pos x="T4" y="T5"/>
                </a:cxn>
                <a:cxn ang="0">
                  <a:pos x="T6" y="T7"/>
                </a:cxn>
                <a:cxn ang="0">
                  <a:pos x="T8" y="T9"/>
                </a:cxn>
                <a:cxn ang="0">
                  <a:pos x="T10" y="T11"/>
                </a:cxn>
                <a:cxn ang="0">
                  <a:pos x="T12" y="T13"/>
                </a:cxn>
              </a:cxnLst>
              <a:rect l="0" t="0" r="r" b="b"/>
              <a:pathLst>
                <a:path w="45" h="88">
                  <a:moveTo>
                    <a:pt x="3" y="35"/>
                  </a:moveTo>
                  <a:cubicBezTo>
                    <a:pt x="17" y="28"/>
                    <a:pt x="38" y="17"/>
                    <a:pt x="42" y="0"/>
                  </a:cubicBezTo>
                  <a:cubicBezTo>
                    <a:pt x="45" y="15"/>
                    <a:pt x="42" y="30"/>
                    <a:pt x="33" y="43"/>
                  </a:cubicBezTo>
                  <a:cubicBezTo>
                    <a:pt x="35" y="42"/>
                    <a:pt x="38" y="39"/>
                    <a:pt x="38" y="39"/>
                  </a:cubicBezTo>
                  <a:cubicBezTo>
                    <a:pt x="40" y="56"/>
                    <a:pt x="29" y="69"/>
                    <a:pt x="16" y="77"/>
                  </a:cubicBezTo>
                  <a:cubicBezTo>
                    <a:pt x="11" y="81"/>
                    <a:pt x="6" y="84"/>
                    <a:pt x="0" y="88"/>
                  </a:cubicBezTo>
                  <a:cubicBezTo>
                    <a:pt x="0" y="70"/>
                    <a:pt x="1" y="52"/>
                    <a:pt x="3" y="35"/>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89"/>
            <p:cNvSpPr/>
            <p:nvPr/>
          </p:nvSpPr>
          <p:spPr bwMode="auto">
            <a:xfrm>
              <a:off x="1589" y="1751"/>
              <a:ext cx="192" cy="400"/>
            </a:xfrm>
            <a:custGeom>
              <a:avLst/>
              <a:gdLst>
                <a:gd name="T0" fmla="*/ 3 w 38"/>
                <a:gd name="T1" fmla="*/ 37 h 79"/>
                <a:gd name="T2" fmla="*/ 26 w 38"/>
                <a:gd name="T3" fmla="*/ 20 h 79"/>
                <a:gd name="T4" fmla="*/ 34 w 38"/>
                <a:gd name="T5" fmla="*/ 0 h 79"/>
                <a:gd name="T6" fmla="*/ 37 w 38"/>
                <a:gd name="T7" fmla="*/ 20 h 79"/>
                <a:gd name="T8" fmla="*/ 5 w 38"/>
                <a:gd name="T9" fmla="*/ 60 h 79"/>
                <a:gd name="T10" fmla="*/ 18 w 38"/>
                <a:gd name="T11" fmla="*/ 51 h 79"/>
                <a:gd name="T12" fmla="*/ 5 w 38"/>
                <a:gd name="T13" fmla="*/ 68 h 79"/>
                <a:gd name="T14" fmla="*/ 30 w 38"/>
                <a:gd name="T15" fmla="*/ 46 h 79"/>
                <a:gd name="T16" fmla="*/ 0 w 38"/>
                <a:gd name="T17" fmla="*/ 79 h 79"/>
                <a:gd name="T18" fmla="*/ 3 w 38"/>
                <a:gd name="T19" fmla="*/ 3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79">
                  <a:moveTo>
                    <a:pt x="3" y="37"/>
                  </a:moveTo>
                  <a:cubicBezTo>
                    <a:pt x="13" y="34"/>
                    <a:pt x="21" y="27"/>
                    <a:pt x="26" y="20"/>
                  </a:cubicBezTo>
                  <a:cubicBezTo>
                    <a:pt x="31" y="14"/>
                    <a:pt x="32" y="7"/>
                    <a:pt x="34" y="0"/>
                  </a:cubicBezTo>
                  <a:cubicBezTo>
                    <a:pt x="37" y="6"/>
                    <a:pt x="38" y="13"/>
                    <a:pt x="37" y="20"/>
                  </a:cubicBezTo>
                  <a:cubicBezTo>
                    <a:pt x="35" y="37"/>
                    <a:pt x="18" y="50"/>
                    <a:pt x="5" y="60"/>
                  </a:cubicBezTo>
                  <a:cubicBezTo>
                    <a:pt x="12" y="58"/>
                    <a:pt x="18" y="51"/>
                    <a:pt x="18" y="51"/>
                  </a:cubicBezTo>
                  <a:cubicBezTo>
                    <a:pt x="15" y="58"/>
                    <a:pt x="10" y="63"/>
                    <a:pt x="5" y="68"/>
                  </a:cubicBezTo>
                  <a:cubicBezTo>
                    <a:pt x="15" y="63"/>
                    <a:pt x="23" y="55"/>
                    <a:pt x="30" y="46"/>
                  </a:cubicBezTo>
                  <a:cubicBezTo>
                    <a:pt x="24" y="60"/>
                    <a:pt x="12" y="70"/>
                    <a:pt x="0" y="79"/>
                  </a:cubicBezTo>
                  <a:cubicBezTo>
                    <a:pt x="0" y="65"/>
                    <a:pt x="2" y="51"/>
                    <a:pt x="3" y="37"/>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90"/>
            <p:cNvSpPr/>
            <p:nvPr/>
          </p:nvSpPr>
          <p:spPr bwMode="auto">
            <a:xfrm>
              <a:off x="1604" y="1584"/>
              <a:ext cx="152" cy="385"/>
            </a:xfrm>
            <a:custGeom>
              <a:avLst/>
              <a:gdLst>
                <a:gd name="T0" fmla="*/ 15 w 30"/>
                <a:gd name="T1" fmla="*/ 0 h 76"/>
                <a:gd name="T2" fmla="*/ 24 w 30"/>
                <a:gd name="T3" fmla="*/ 18 h 76"/>
                <a:gd name="T4" fmla="*/ 12 w 30"/>
                <a:gd name="T5" fmla="*/ 55 h 76"/>
                <a:gd name="T6" fmla="*/ 27 w 30"/>
                <a:gd name="T7" fmla="*/ 35 h 76"/>
                <a:gd name="T8" fmla="*/ 0 w 30"/>
                <a:gd name="T9" fmla="*/ 76 h 76"/>
                <a:gd name="T10" fmla="*/ 15 w 30"/>
                <a:gd name="T11" fmla="*/ 0 h 76"/>
              </a:gdLst>
              <a:ahLst/>
              <a:cxnLst>
                <a:cxn ang="0">
                  <a:pos x="T0" y="T1"/>
                </a:cxn>
                <a:cxn ang="0">
                  <a:pos x="T2" y="T3"/>
                </a:cxn>
                <a:cxn ang="0">
                  <a:pos x="T4" y="T5"/>
                </a:cxn>
                <a:cxn ang="0">
                  <a:pos x="T6" y="T7"/>
                </a:cxn>
                <a:cxn ang="0">
                  <a:pos x="T8" y="T9"/>
                </a:cxn>
                <a:cxn ang="0">
                  <a:pos x="T10" y="T11"/>
                </a:cxn>
              </a:cxnLst>
              <a:rect l="0" t="0" r="r" b="b"/>
              <a:pathLst>
                <a:path w="30" h="76">
                  <a:moveTo>
                    <a:pt x="15" y="0"/>
                  </a:moveTo>
                  <a:cubicBezTo>
                    <a:pt x="18" y="6"/>
                    <a:pt x="21" y="12"/>
                    <a:pt x="24" y="18"/>
                  </a:cubicBezTo>
                  <a:cubicBezTo>
                    <a:pt x="30" y="31"/>
                    <a:pt x="20" y="46"/>
                    <a:pt x="12" y="55"/>
                  </a:cubicBezTo>
                  <a:cubicBezTo>
                    <a:pt x="20" y="51"/>
                    <a:pt x="26" y="44"/>
                    <a:pt x="27" y="35"/>
                  </a:cubicBezTo>
                  <a:cubicBezTo>
                    <a:pt x="30" y="54"/>
                    <a:pt x="16" y="68"/>
                    <a:pt x="0" y="76"/>
                  </a:cubicBezTo>
                  <a:cubicBezTo>
                    <a:pt x="3" y="50"/>
                    <a:pt x="8" y="25"/>
                    <a:pt x="15" y="0"/>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91"/>
            <p:cNvSpPr/>
            <p:nvPr/>
          </p:nvSpPr>
          <p:spPr bwMode="auto">
            <a:xfrm>
              <a:off x="1498" y="1579"/>
              <a:ext cx="177" cy="384"/>
            </a:xfrm>
            <a:custGeom>
              <a:avLst/>
              <a:gdLst>
                <a:gd name="T0" fmla="*/ 5 w 35"/>
                <a:gd name="T1" fmla="*/ 24 h 76"/>
                <a:gd name="T2" fmla="*/ 9 w 35"/>
                <a:gd name="T3" fmla="*/ 38 h 76"/>
                <a:gd name="T4" fmla="*/ 17 w 35"/>
                <a:gd name="T5" fmla="*/ 12 h 76"/>
                <a:gd name="T6" fmla="*/ 35 w 35"/>
                <a:gd name="T7" fmla="*/ 0 h 76"/>
                <a:gd name="T8" fmla="*/ 19 w 35"/>
                <a:gd name="T9" fmla="*/ 76 h 76"/>
                <a:gd name="T10" fmla="*/ 1 w 35"/>
                <a:gd name="T11" fmla="*/ 48 h 76"/>
                <a:gd name="T12" fmla="*/ 5 w 35"/>
                <a:gd name="T13" fmla="*/ 24 h 76"/>
              </a:gdLst>
              <a:ahLst/>
              <a:cxnLst>
                <a:cxn ang="0">
                  <a:pos x="T0" y="T1"/>
                </a:cxn>
                <a:cxn ang="0">
                  <a:pos x="T2" y="T3"/>
                </a:cxn>
                <a:cxn ang="0">
                  <a:pos x="T4" y="T5"/>
                </a:cxn>
                <a:cxn ang="0">
                  <a:pos x="T6" y="T7"/>
                </a:cxn>
                <a:cxn ang="0">
                  <a:pos x="T8" y="T9"/>
                </a:cxn>
                <a:cxn ang="0">
                  <a:pos x="T10" y="T11"/>
                </a:cxn>
                <a:cxn ang="0">
                  <a:pos x="T12" y="T13"/>
                </a:cxn>
              </a:cxnLst>
              <a:rect l="0" t="0" r="r" b="b"/>
              <a:pathLst>
                <a:path w="35" h="76">
                  <a:moveTo>
                    <a:pt x="5" y="24"/>
                  </a:moveTo>
                  <a:cubicBezTo>
                    <a:pt x="4" y="30"/>
                    <a:pt x="9" y="38"/>
                    <a:pt x="9" y="38"/>
                  </a:cubicBezTo>
                  <a:cubicBezTo>
                    <a:pt x="6" y="29"/>
                    <a:pt x="10" y="17"/>
                    <a:pt x="17" y="12"/>
                  </a:cubicBezTo>
                  <a:cubicBezTo>
                    <a:pt x="23" y="8"/>
                    <a:pt x="29" y="4"/>
                    <a:pt x="35" y="0"/>
                  </a:cubicBezTo>
                  <a:cubicBezTo>
                    <a:pt x="27" y="25"/>
                    <a:pt x="22" y="50"/>
                    <a:pt x="19" y="76"/>
                  </a:cubicBezTo>
                  <a:cubicBezTo>
                    <a:pt x="8" y="71"/>
                    <a:pt x="2" y="58"/>
                    <a:pt x="1" y="48"/>
                  </a:cubicBezTo>
                  <a:cubicBezTo>
                    <a:pt x="0" y="40"/>
                    <a:pt x="1" y="31"/>
                    <a:pt x="5" y="24"/>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92"/>
            <p:cNvSpPr/>
            <p:nvPr/>
          </p:nvSpPr>
          <p:spPr bwMode="auto">
            <a:xfrm>
              <a:off x="1432" y="1741"/>
              <a:ext cx="172" cy="339"/>
            </a:xfrm>
            <a:custGeom>
              <a:avLst/>
              <a:gdLst>
                <a:gd name="T0" fmla="*/ 6 w 34"/>
                <a:gd name="T1" fmla="*/ 12 h 67"/>
                <a:gd name="T2" fmla="*/ 10 w 34"/>
                <a:gd name="T3" fmla="*/ 18 h 67"/>
                <a:gd name="T4" fmla="*/ 12 w 34"/>
                <a:gd name="T5" fmla="*/ 0 h 67"/>
                <a:gd name="T6" fmla="*/ 34 w 34"/>
                <a:gd name="T7" fmla="*/ 30 h 67"/>
                <a:gd name="T8" fmla="*/ 31 w 34"/>
                <a:gd name="T9" fmla="*/ 55 h 67"/>
                <a:gd name="T10" fmla="*/ 30 w 34"/>
                <a:gd name="T11" fmla="*/ 67 h 67"/>
                <a:gd name="T12" fmla="*/ 6 w 34"/>
                <a:gd name="T13" fmla="*/ 12 h 67"/>
              </a:gdLst>
              <a:ahLst/>
              <a:cxnLst>
                <a:cxn ang="0">
                  <a:pos x="T0" y="T1"/>
                </a:cxn>
                <a:cxn ang="0">
                  <a:pos x="T2" y="T3"/>
                </a:cxn>
                <a:cxn ang="0">
                  <a:pos x="T4" y="T5"/>
                </a:cxn>
                <a:cxn ang="0">
                  <a:pos x="T6" y="T7"/>
                </a:cxn>
                <a:cxn ang="0">
                  <a:pos x="T8" y="T9"/>
                </a:cxn>
                <a:cxn ang="0">
                  <a:pos x="T10" y="T11"/>
                </a:cxn>
                <a:cxn ang="0">
                  <a:pos x="T12" y="T13"/>
                </a:cxn>
              </a:cxnLst>
              <a:rect l="0" t="0" r="r" b="b"/>
              <a:pathLst>
                <a:path w="34" h="67">
                  <a:moveTo>
                    <a:pt x="6" y="12"/>
                  </a:moveTo>
                  <a:cubicBezTo>
                    <a:pt x="7" y="16"/>
                    <a:pt x="10" y="18"/>
                    <a:pt x="10" y="18"/>
                  </a:cubicBezTo>
                  <a:cubicBezTo>
                    <a:pt x="7" y="12"/>
                    <a:pt x="9" y="5"/>
                    <a:pt x="12" y="0"/>
                  </a:cubicBezTo>
                  <a:cubicBezTo>
                    <a:pt x="13" y="13"/>
                    <a:pt x="22" y="25"/>
                    <a:pt x="34" y="30"/>
                  </a:cubicBezTo>
                  <a:cubicBezTo>
                    <a:pt x="33" y="39"/>
                    <a:pt x="32" y="47"/>
                    <a:pt x="31" y="55"/>
                  </a:cubicBezTo>
                  <a:cubicBezTo>
                    <a:pt x="30" y="60"/>
                    <a:pt x="30" y="62"/>
                    <a:pt x="30" y="67"/>
                  </a:cubicBezTo>
                  <a:cubicBezTo>
                    <a:pt x="14" y="54"/>
                    <a:pt x="0" y="34"/>
                    <a:pt x="6" y="12"/>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93"/>
            <p:cNvSpPr/>
            <p:nvPr/>
          </p:nvSpPr>
          <p:spPr bwMode="auto">
            <a:xfrm>
              <a:off x="1412" y="1862"/>
              <a:ext cx="177" cy="400"/>
            </a:xfrm>
            <a:custGeom>
              <a:avLst/>
              <a:gdLst>
                <a:gd name="T0" fmla="*/ 11 w 35"/>
                <a:gd name="T1" fmla="*/ 40 h 79"/>
                <a:gd name="T2" fmla="*/ 5 w 35"/>
                <a:gd name="T3" fmla="*/ 0 h 79"/>
                <a:gd name="T4" fmla="*/ 35 w 35"/>
                <a:gd name="T5" fmla="*/ 34 h 79"/>
                <a:gd name="T6" fmla="*/ 34 w 35"/>
                <a:gd name="T7" fmla="*/ 49 h 79"/>
                <a:gd name="T8" fmla="*/ 33 w 35"/>
                <a:gd name="T9" fmla="*/ 79 h 79"/>
                <a:gd name="T10" fmla="*/ 0 w 35"/>
                <a:gd name="T11" fmla="*/ 30 h 79"/>
                <a:gd name="T12" fmla="*/ 11 w 35"/>
                <a:gd name="T13" fmla="*/ 40 h 79"/>
              </a:gdLst>
              <a:ahLst/>
              <a:cxnLst>
                <a:cxn ang="0">
                  <a:pos x="T0" y="T1"/>
                </a:cxn>
                <a:cxn ang="0">
                  <a:pos x="T2" y="T3"/>
                </a:cxn>
                <a:cxn ang="0">
                  <a:pos x="T4" y="T5"/>
                </a:cxn>
                <a:cxn ang="0">
                  <a:pos x="T6" y="T7"/>
                </a:cxn>
                <a:cxn ang="0">
                  <a:pos x="T8" y="T9"/>
                </a:cxn>
                <a:cxn ang="0">
                  <a:pos x="T10" y="T11"/>
                </a:cxn>
                <a:cxn ang="0">
                  <a:pos x="T12" y="T13"/>
                </a:cxn>
              </a:cxnLst>
              <a:rect l="0" t="0" r="r" b="b"/>
              <a:pathLst>
                <a:path w="35" h="79">
                  <a:moveTo>
                    <a:pt x="11" y="40"/>
                  </a:moveTo>
                  <a:cubicBezTo>
                    <a:pt x="1" y="29"/>
                    <a:pt x="2" y="13"/>
                    <a:pt x="5" y="0"/>
                  </a:cubicBezTo>
                  <a:cubicBezTo>
                    <a:pt x="8" y="16"/>
                    <a:pt x="20" y="29"/>
                    <a:pt x="35" y="34"/>
                  </a:cubicBezTo>
                  <a:cubicBezTo>
                    <a:pt x="34" y="40"/>
                    <a:pt x="34" y="43"/>
                    <a:pt x="34" y="49"/>
                  </a:cubicBezTo>
                  <a:cubicBezTo>
                    <a:pt x="33" y="59"/>
                    <a:pt x="33" y="69"/>
                    <a:pt x="33" y="79"/>
                  </a:cubicBezTo>
                  <a:cubicBezTo>
                    <a:pt x="13" y="72"/>
                    <a:pt x="2" y="51"/>
                    <a:pt x="0" y="30"/>
                  </a:cubicBezTo>
                  <a:cubicBezTo>
                    <a:pt x="4" y="36"/>
                    <a:pt x="11" y="40"/>
                    <a:pt x="11" y="40"/>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94"/>
            <p:cNvSpPr/>
            <p:nvPr/>
          </p:nvSpPr>
          <p:spPr bwMode="auto">
            <a:xfrm>
              <a:off x="1402" y="2080"/>
              <a:ext cx="182" cy="374"/>
            </a:xfrm>
            <a:custGeom>
              <a:avLst/>
              <a:gdLst>
                <a:gd name="T0" fmla="*/ 17 w 36"/>
                <a:gd name="T1" fmla="*/ 41 h 74"/>
                <a:gd name="T2" fmla="*/ 0 w 36"/>
                <a:gd name="T3" fmla="*/ 0 h 74"/>
                <a:gd name="T4" fmla="*/ 35 w 36"/>
                <a:gd name="T5" fmla="*/ 26 h 74"/>
                <a:gd name="T6" fmla="*/ 35 w 36"/>
                <a:gd name="T7" fmla="*/ 42 h 74"/>
                <a:gd name="T8" fmla="*/ 36 w 36"/>
                <a:gd name="T9" fmla="*/ 74 h 74"/>
                <a:gd name="T10" fmla="*/ 13 w 36"/>
                <a:gd name="T11" fmla="*/ 50 h 74"/>
                <a:gd name="T12" fmla="*/ 21 w 36"/>
                <a:gd name="T13" fmla="*/ 49 h 74"/>
                <a:gd name="T14" fmla="*/ 7 w 36"/>
                <a:gd name="T15" fmla="*/ 41 h 74"/>
                <a:gd name="T16" fmla="*/ 17 w 36"/>
                <a:gd name="T17" fmla="*/ 4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74">
                  <a:moveTo>
                    <a:pt x="17" y="41"/>
                  </a:moveTo>
                  <a:cubicBezTo>
                    <a:pt x="5" y="33"/>
                    <a:pt x="1" y="13"/>
                    <a:pt x="0" y="0"/>
                  </a:cubicBezTo>
                  <a:cubicBezTo>
                    <a:pt x="5" y="14"/>
                    <a:pt x="20" y="23"/>
                    <a:pt x="35" y="26"/>
                  </a:cubicBezTo>
                  <a:cubicBezTo>
                    <a:pt x="35" y="33"/>
                    <a:pt x="35" y="36"/>
                    <a:pt x="35" y="42"/>
                  </a:cubicBezTo>
                  <a:cubicBezTo>
                    <a:pt x="35" y="53"/>
                    <a:pt x="36" y="63"/>
                    <a:pt x="36" y="74"/>
                  </a:cubicBezTo>
                  <a:cubicBezTo>
                    <a:pt x="34" y="62"/>
                    <a:pt x="23" y="54"/>
                    <a:pt x="13" y="50"/>
                  </a:cubicBezTo>
                  <a:cubicBezTo>
                    <a:pt x="16" y="48"/>
                    <a:pt x="21" y="49"/>
                    <a:pt x="21" y="49"/>
                  </a:cubicBezTo>
                  <a:cubicBezTo>
                    <a:pt x="15" y="43"/>
                    <a:pt x="7" y="41"/>
                    <a:pt x="7" y="41"/>
                  </a:cubicBezTo>
                  <a:cubicBezTo>
                    <a:pt x="13" y="40"/>
                    <a:pt x="17" y="41"/>
                    <a:pt x="17" y="41"/>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95"/>
            <p:cNvSpPr/>
            <p:nvPr/>
          </p:nvSpPr>
          <p:spPr bwMode="auto">
            <a:xfrm>
              <a:off x="1412" y="2257"/>
              <a:ext cx="222" cy="496"/>
            </a:xfrm>
            <a:custGeom>
              <a:avLst/>
              <a:gdLst>
                <a:gd name="T0" fmla="*/ 8 w 44"/>
                <a:gd name="T1" fmla="*/ 18 h 98"/>
                <a:gd name="T2" fmla="*/ 1 w 44"/>
                <a:gd name="T3" fmla="*/ 0 h 98"/>
                <a:gd name="T4" fmla="*/ 17 w 44"/>
                <a:gd name="T5" fmla="*/ 16 h 98"/>
                <a:gd name="T6" fmla="*/ 33 w 44"/>
                <a:gd name="T7" fmla="*/ 23 h 98"/>
                <a:gd name="T8" fmla="*/ 39 w 44"/>
                <a:gd name="T9" fmla="*/ 73 h 98"/>
                <a:gd name="T10" fmla="*/ 44 w 44"/>
                <a:gd name="T11" fmla="*/ 98 h 98"/>
                <a:gd name="T12" fmla="*/ 38 w 44"/>
                <a:gd name="T13" fmla="*/ 82 h 98"/>
                <a:gd name="T14" fmla="*/ 35 w 44"/>
                <a:gd name="T15" fmla="*/ 55 h 98"/>
                <a:gd name="T16" fmla="*/ 15 w 44"/>
                <a:gd name="T17" fmla="*/ 44 h 98"/>
                <a:gd name="T18" fmla="*/ 7 w 44"/>
                <a:gd name="T19" fmla="*/ 40 h 98"/>
                <a:gd name="T20" fmla="*/ 20 w 44"/>
                <a:gd name="T21" fmla="*/ 39 h 98"/>
                <a:gd name="T22" fmla="*/ 30 w 44"/>
                <a:gd name="T23" fmla="*/ 40 h 98"/>
                <a:gd name="T24" fmla="*/ 16 w 44"/>
                <a:gd name="T25" fmla="*/ 30 h 98"/>
                <a:gd name="T26" fmla="*/ 28 w 44"/>
                <a:gd name="T27" fmla="*/ 33 h 98"/>
                <a:gd name="T28" fmla="*/ 8 w 44"/>
                <a:gd name="T29" fmla="*/ 1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 h="98">
                  <a:moveTo>
                    <a:pt x="8" y="18"/>
                  </a:moveTo>
                  <a:cubicBezTo>
                    <a:pt x="1" y="15"/>
                    <a:pt x="0" y="7"/>
                    <a:pt x="1" y="0"/>
                  </a:cubicBezTo>
                  <a:cubicBezTo>
                    <a:pt x="2" y="8"/>
                    <a:pt x="8" y="16"/>
                    <a:pt x="17" y="16"/>
                  </a:cubicBezTo>
                  <a:cubicBezTo>
                    <a:pt x="23" y="16"/>
                    <a:pt x="29" y="19"/>
                    <a:pt x="33" y="23"/>
                  </a:cubicBezTo>
                  <a:cubicBezTo>
                    <a:pt x="34" y="40"/>
                    <a:pt x="36" y="56"/>
                    <a:pt x="39" y="73"/>
                  </a:cubicBezTo>
                  <a:cubicBezTo>
                    <a:pt x="41" y="81"/>
                    <a:pt x="42" y="90"/>
                    <a:pt x="44" y="98"/>
                  </a:cubicBezTo>
                  <a:cubicBezTo>
                    <a:pt x="39" y="97"/>
                    <a:pt x="38" y="86"/>
                    <a:pt x="38" y="82"/>
                  </a:cubicBezTo>
                  <a:cubicBezTo>
                    <a:pt x="37" y="73"/>
                    <a:pt x="36" y="64"/>
                    <a:pt x="35" y="55"/>
                  </a:cubicBezTo>
                  <a:cubicBezTo>
                    <a:pt x="33" y="46"/>
                    <a:pt x="23" y="42"/>
                    <a:pt x="15" y="44"/>
                  </a:cubicBezTo>
                  <a:cubicBezTo>
                    <a:pt x="9" y="45"/>
                    <a:pt x="7" y="40"/>
                    <a:pt x="7" y="40"/>
                  </a:cubicBezTo>
                  <a:cubicBezTo>
                    <a:pt x="11" y="43"/>
                    <a:pt x="14" y="42"/>
                    <a:pt x="20" y="39"/>
                  </a:cubicBezTo>
                  <a:cubicBezTo>
                    <a:pt x="26" y="37"/>
                    <a:pt x="30" y="40"/>
                    <a:pt x="30" y="40"/>
                  </a:cubicBezTo>
                  <a:cubicBezTo>
                    <a:pt x="27" y="35"/>
                    <a:pt x="21" y="32"/>
                    <a:pt x="16" y="30"/>
                  </a:cubicBezTo>
                  <a:cubicBezTo>
                    <a:pt x="23" y="29"/>
                    <a:pt x="28" y="33"/>
                    <a:pt x="28" y="33"/>
                  </a:cubicBezTo>
                  <a:cubicBezTo>
                    <a:pt x="24" y="25"/>
                    <a:pt x="15" y="22"/>
                    <a:pt x="8" y="18"/>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96"/>
            <p:cNvSpPr/>
            <p:nvPr/>
          </p:nvSpPr>
          <p:spPr bwMode="auto">
            <a:xfrm>
              <a:off x="2672" y="4007"/>
              <a:ext cx="162" cy="233"/>
            </a:xfrm>
            <a:custGeom>
              <a:avLst/>
              <a:gdLst>
                <a:gd name="T0" fmla="*/ 32 w 32"/>
                <a:gd name="T1" fmla="*/ 21 h 46"/>
                <a:gd name="T2" fmla="*/ 29 w 32"/>
                <a:gd name="T3" fmla="*/ 27 h 46"/>
                <a:gd name="T4" fmla="*/ 21 w 32"/>
                <a:gd name="T5" fmla="*/ 36 h 46"/>
                <a:gd name="T6" fmla="*/ 16 w 32"/>
                <a:gd name="T7" fmla="*/ 46 h 46"/>
                <a:gd name="T8" fmla="*/ 16 w 32"/>
                <a:gd name="T9" fmla="*/ 26 h 46"/>
                <a:gd name="T10" fmla="*/ 22 w 32"/>
                <a:gd name="T11" fmla="*/ 13 h 46"/>
                <a:gd name="T12" fmla="*/ 17 w 32"/>
                <a:gd name="T13" fmla="*/ 20 h 46"/>
                <a:gd name="T14" fmla="*/ 19 w 32"/>
                <a:gd name="T15" fmla="*/ 13 h 46"/>
                <a:gd name="T16" fmla="*/ 0 w 32"/>
                <a:gd name="T17" fmla="*/ 16 h 46"/>
                <a:gd name="T18" fmla="*/ 19 w 32"/>
                <a:gd name="T19" fmla="*/ 4 h 46"/>
                <a:gd name="T20" fmla="*/ 7 w 32"/>
                <a:gd name="T21" fmla="*/ 8 h 46"/>
                <a:gd name="T22" fmla="*/ 18 w 32"/>
                <a:gd name="T23" fmla="*/ 0 h 46"/>
                <a:gd name="T24" fmla="*/ 32 w 32"/>
                <a:gd name="T25" fmla="*/ 2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46">
                  <a:moveTo>
                    <a:pt x="32" y="21"/>
                  </a:moveTo>
                  <a:cubicBezTo>
                    <a:pt x="32" y="22"/>
                    <a:pt x="32" y="24"/>
                    <a:pt x="29" y="27"/>
                  </a:cubicBezTo>
                  <a:cubicBezTo>
                    <a:pt x="26" y="32"/>
                    <a:pt x="25" y="33"/>
                    <a:pt x="21" y="36"/>
                  </a:cubicBezTo>
                  <a:cubicBezTo>
                    <a:pt x="16" y="41"/>
                    <a:pt x="16" y="46"/>
                    <a:pt x="16" y="46"/>
                  </a:cubicBezTo>
                  <a:cubicBezTo>
                    <a:pt x="14" y="40"/>
                    <a:pt x="13" y="32"/>
                    <a:pt x="16" y="26"/>
                  </a:cubicBezTo>
                  <a:cubicBezTo>
                    <a:pt x="19" y="22"/>
                    <a:pt x="20" y="17"/>
                    <a:pt x="22" y="13"/>
                  </a:cubicBezTo>
                  <a:cubicBezTo>
                    <a:pt x="20" y="17"/>
                    <a:pt x="17" y="20"/>
                    <a:pt x="17" y="20"/>
                  </a:cubicBezTo>
                  <a:cubicBezTo>
                    <a:pt x="19" y="17"/>
                    <a:pt x="19" y="13"/>
                    <a:pt x="19" y="13"/>
                  </a:cubicBezTo>
                  <a:cubicBezTo>
                    <a:pt x="14" y="19"/>
                    <a:pt x="6" y="19"/>
                    <a:pt x="0" y="16"/>
                  </a:cubicBezTo>
                  <a:cubicBezTo>
                    <a:pt x="9" y="17"/>
                    <a:pt x="17" y="14"/>
                    <a:pt x="19" y="4"/>
                  </a:cubicBezTo>
                  <a:cubicBezTo>
                    <a:pt x="16" y="8"/>
                    <a:pt x="11" y="9"/>
                    <a:pt x="7" y="8"/>
                  </a:cubicBezTo>
                  <a:cubicBezTo>
                    <a:pt x="12" y="7"/>
                    <a:pt x="16" y="5"/>
                    <a:pt x="18" y="0"/>
                  </a:cubicBezTo>
                  <a:cubicBezTo>
                    <a:pt x="23" y="7"/>
                    <a:pt x="27" y="14"/>
                    <a:pt x="32" y="21"/>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97"/>
            <p:cNvSpPr/>
            <p:nvPr/>
          </p:nvSpPr>
          <p:spPr bwMode="auto">
            <a:xfrm>
              <a:off x="2763" y="4058"/>
              <a:ext cx="122" cy="308"/>
            </a:xfrm>
            <a:custGeom>
              <a:avLst/>
              <a:gdLst>
                <a:gd name="T0" fmla="*/ 24 w 24"/>
                <a:gd name="T1" fmla="*/ 26 h 61"/>
                <a:gd name="T2" fmla="*/ 16 w 24"/>
                <a:gd name="T3" fmla="*/ 39 h 61"/>
                <a:gd name="T4" fmla="*/ 10 w 24"/>
                <a:gd name="T5" fmla="*/ 61 h 61"/>
                <a:gd name="T6" fmla="*/ 5 w 24"/>
                <a:gd name="T7" fmla="*/ 46 h 61"/>
                <a:gd name="T8" fmla="*/ 10 w 24"/>
                <a:gd name="T9" fmla="*/ 30 h 61"/>
                <a:gd name="T10" fmla="*/ 0 w 24"/>
                <a:gd name="T11" fmla="*/ 33 h 61"/>
                <a:gd name="T12" fmla="*/ 9 w 24"/>
                <a:gd name="T13" fmla="*/ 20 h 61"/>
                <a:gd name="T14" fmla="*/ 2 w 24"/>
                <a:gd name="T15" fmla="*/ 26 h 61"/>
                <a:gd name="T16" fmla="*/ 7 w 24"/>
                <a:gd name="T17" fmla="*/ 16 h 61"/>
                <a:gd name="T18" fmla="*/ 8 w 24"/>
                <a:gd name="T19" fmla="*/ 15 h 61"/>
                <a:gd name="T20" fmla="*/ 7 w 24"/>
                <a:gd name="T21" fmla="*/ 0 h 61"/>
                <a:gd name="T22" fmla="*/ 24 w 24"/>
                <a:gd name="T23"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61">
                  <a:moveTo>
                    <a:pt x="24" y="26"/>
                  </a:moveTo>
                  <a:cubicBezTo>
                    <a:pt x="20" y="30"/>
                    <a:pt x="18" y="34"/>
                    <a:pt x="16" y="39"/>
                  </a:cubicBezTo>
                  <a:cubicBezTo>
                    <a:pt x="13" y="46"/>
                    <a:pt x="11" y="54"/>
                    <a:pt x="10" y="61"/>
                  </a:cubicBezTo>
                  <a:cubicBezTo>
                    <a:pt x="7" y="57"/>
                    <a:pt x="5" y="51"/>
                    <a:pt x="5" y="46"/>
                  </a:cubicBezTo>
                  <a:cubicBezTo>
                    <a:pt x="4" y="40"/>
                    <a:pt x="7" y="34"/>
                    <a:pt x="10" y="30"/>
                  </a:cubicBezTo>
                  <a:cubicBezTo>
                    <a:pt x="6" y="35"/>
                    <a:pt x="0" y="33"/>
                    <a:pt x="0" y="33"/>
                  </a:cubicBezTo>
                  <a:cubicBezTo>
                    <a:pt x="5" y="31"/>
                    <a:pt x="8" y="25"/>
                    <a:pt x="9" y="20"/>
                  </a:cubicBezTo>
                  <a:cubicBezTo>
                    <a:pt x="6" y="28"/>
                    <a:pt x="2" y="26"/>
                    <a:pt x="2" y="26"/>
                  </a:cubicBezTo>
                  <a:cubicBezTo>
                    <a:pt x="5" y="23"/>
                    <a:pt x="7" y="18"/>
                    <a:pt x="7" y="16"/>
                  </a:cubicBezTo>
                  <a:cubicBezTo>
                    <a:pt x="7" y="16"/>
                    <a:pt x="8" y="15"/>
                    <a:pt x="8" y="15"/>
                  </a:cubicBezTo>
                  <a:cubicBezTo>
                    <a:pt x="8" y="10"/>
                    <a:pt x="8" y="5"/>
                    <a:pt x="7" y="0"/>
                  </a:cubicBezTo>
                  <a:cubicBezTo>
                    <a:pt x="13" y="9"/>
                    <a:pt x="19" y="17"/>
                    <a:pt x="24" y="26"/>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98"/>
            <p:cNvSpPr/>
            <p:nvPr/>
          </p:nvSpPr>
          <p:spPr bwMode="auto">
            <a:xfrm>
              <a:off x="2799" y="4174"/>
              <a:ext cx="172" cy="379"/>
            </a:xfrm>
            <a:custGeom>
              <a:avLst/>
              <a:gdLst>
                <a:gd name="T0" fmla="*/ 34 w 34"/>
                <a:gd name="T1" fmla="*/ 36 h 75"/>
                <a:gd name="T2" fmla="*/ 21 w 34"/>
                <a:gd name="T3" fmla="*/ 75 h 75"/>
                <a:gd name="T4" fmla="*/ 10 w 34"/>
                <a:gd name="T5" fmla="*/ 42 h 75"/>
                <a:gd name="T6" fmla="*/ 8 w 34"/>
                <a:gd name="T7" fmla="*/ 47 h 75"/>
                <a:gd name="T8" fmla="*/ 8 w 34"/>
                <a:gd name="T9" fmla="*/ 13 h 75"/>
                <a:gd name="T10" fmla="*/ 15 w 34"/>
                <a:gd name="T11" fmla="*/ 0 h 75"/>
                <a:gd name="T12" fmla="*/ 34 w 34"/>
                <a:gd name="T13" fmla="*/ 36 h 75"/>
              </a:gdLst>
              <a:ahLst/>
              <a:cxnLst>
                <a:cxn ang="0">
                  <a:pos x="T0" y="T1"/>
                </a:cxn>
                <a:cxn ang="0">
                  <a:pos x="T2" y="T3"/>
                </a:cxn>
                <a:cxn ang="0">
                  <a:pos x="T4" y="T5"/>
                </a:cxn>
                <a:cxn ang="0">
                  <a:pos x="T6" y="T7"/>
                </a:cxn>
                <a:cxn ang="0">
                  <a:pos x="T8" y="T9"/>
                </a:cxn>
                <a:cxn ang="0">
                  <a:pos x="T10" y="T11"/>
                </a:cxn>
                <a:cxn ang="0">
                  <a:pos x="T12" y="T13"/>
                </a:cxn>
              </a:cxnLst>
              <a:rect l="0" t="0" r="r" b="b"/>
              <a:pathLst>
                <a:path w="34" h="75">
                  <a:moveTo>
                    <a:pt x="34" y="36"/>
                  </a:moveTo>
                  <a:cubicBezTo>
                    <a:pt x="27" y="46"/>
                    <a:pt x="17" y="62"/>
                    <a:pt x="21" y="75"/>
                  </a:cubicBezTo>
                  <a:cubicBezTo>
                    <a:pt x="13" y="66"/>
                    <a:pt x="9" y="55"/>
                    <a:pt x="10" y="42"/>
                  </a:cubicBezTo>
                  <a:cubicBezTo>
                    <a:pt x="9" y="44"/>
                    <a:pt x="8" y="47"/>
                    <a:pt x="8" y="47"/>
                  </a:cubicBezTo>
                  <a:cubicBezTo>
                    <a:pt x="0" y="36"/>
                    <a:pt x="3" y="24"/>
                    <a:pt x="8" y="13"/>
                  </a:cubicBezTo>
                  <a:cubicBezTo>
                    <a:pt x="10" y="9"/>
                    <a:pt x="12" y="4"/>
                    <a:pt x="15" y="0"/>
                  </a:cubicBezTo>
                  <a:cubicBezTo>
                    <a:pt x="22" y="12"/>
                    <a:pt x="28" y="24"/>
                    <a:pt x="34" y="36"/>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99"/>
            <p:cNvSpPr/>
            <p:nvPr/>
          </p:nvSpPr>
          <p:spPr bwMode="auto">
            <a:xfrm>
              <a:off x="2875" y="4250"/>
              <a:ext cx="111" cy="339"/>
            </a:xfrm>
            <a:custGeom>
              <a:avLst/>
              <a:gdLst>
                <a:gd name="T0" fmla="*/ 22 w 22"/>
                <a:gd name="T1" fmla="*/ 29 h 67"/>
                <a:gd name="T2" fmla="*/ 14 w 22"/>
                <a:gd name="T3" fmla="*/ 50 h 67"/>
                <a:gd name="T4" fmla="*/ 17 w 22"/>
                <a:gd name="T5" fmla="*/ 67 h 67"/>
                <a:gd name="T6" fmla="*/ 7 w 22"/>
                <a:gd name="T7" fmla="*/ 54 h 67"/>
                <a:gd name="T8" fmla="*/ 12 w 22"/>
                <a:gd name="T9" fmla="*/ 15 h 67"/>
                <a:gd name="T10" fmla="*/ 7 w 22"/>
                <a:gd name="T11" fmla="*/ 26 h 67"/>
                <a:gd name="T12" fmla="*/ 9 w 22"/>
                <a:gd name="T13" fmla="*/ 10 h 67"/>
                <a:gd name="T14" fmla="*/ 1 w 22"/>
                <a:gd name="T15" fmla="*/ 34 h 67"/>
                <a:gd name="T16" fmla="*/ 8 w 22"/>
                <a:gd name="T17" fmla="*/ 0 h 67"/>
                <a:gd name="T18" fmla="*/ 22 w 22"/>
                <a:gd name="T19" fmla="*/ 2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67">
                  <a:moveTo>
                    <a:pt x="22" y="29"/>
                  </a:moveTo>
                  <a:cubicBezTo>
                    <a:pt x="17" y="35"/>
                    <a:pt x="15" y="43"/>
                    <a:pt x="14" y="50"/>
                  </a:cubicBezTo>
                  <a:cubicBezTo>
                    <a:pt x="13" y="56"/>
                    <a:pt x="15" y="61"/>
                    <a:pt x="17" y="67"/>
                  </a:cubicBezTo>
                  <a:cubicBezTo>
                    <a:pt x="12" y="64"/>
                    <a:pt x="9" y="59"/>
                    <a:pt x="7" y="54"/>
                  </a:cubicBezTo>
                  <a:cubicBezTo>
                    <a:pt x="2" y="42"/>
                    <a:pt x="7" y="27"/>
                    <a:pt x="12" y="15"/>
                  </a:cubicBezTo>
                  <a:cubicBezTo>
                    <a:pt x="8" y="19"/>
                    <a:pt x="7" y="26"/>
                    <a:pt x="7" y="26"/>
                  </a:cubicBezTo>
                  <a:cubicBezTo>
                    <a:pt x="7" y="20"/>
                    <a:pt x="7" y="15"/>
                    <a:pt x="9" y="10"/>
                  </a:cubicBezTo>
                  <a:cubicBezTo>
                    <a:pt x="4" y="17"/>
                    <a:pt x="2" y="26"/>
                    <a:pt x="1" y="34"/>
                  </a:cubicBezTo>
                  <a:cubicBezTo>
                    <a:pt x="0" y="22"/>
                    <a:pt x="4" y="11"/>
                    <a:pt x="8" y="0"/>
                  </a:cubicBezTo>
                  <a:cubicBezTo>
                    <a:pt x="13" y="10"/>
                    <a:pt x="18" y="19"/>
                    <a:pt x="22" y="29"/>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100"/>
            <p:cNvSpPr/>
            <p:nvPr/>
          </p:nvSpPr>
          <p:spPr bwMode="auto">
            <a:xfrm>
              <a:off x="2920" y="4381"/>
              <a:ext cx="157" cy="289"/>
            </a:xfrm>
            <a:custGeom>
              <a:avLst/>
              <a:gdLst>
                <a:gd name="T0" fmla="*/ 31 w 31"/>
                <a:gd name="T1" fmla="*/ 57 h 57"/>
                <a:gd name="T2" fmla="*/ 18 w 31"/>
                <a:gd name="T3" fmla="*/ 48 h 57"/>
                <a:gd name="T4" fmla="*/ 11 w 31"/>
                <a:gd name="T5" fmla="*/ 18 h 57"/>
                <a:gd name="T6" fmla="*/ 9 w 31"/>
                <a:gd name="T7" fmla="*/ 38 h 57"/>
                <a:gd name="T8" fmla="*/ 12 w 31"/>
                <a:gd name="T9" fmla="*/ 0 h 57"/>
                <a:gd name="T10" fmla="*/ 31 w 31"/>
                <a:gd name="T11" fmla="*/ 57 h 57"/>
              </a:gdLst>
              <a:ahLst/>
              <a:cxnLst>
                <a:cxn ang="0">
                  <a:pos x="T0" y="T1"/>
                </a:cxn>
                <a:cxn ang="0">
                  <a:pos x="T2" y="T3"/>
                </a:cxn>
                <a:cxn ang="0">
                  <a:pos x="T4" y="T5"/>
                </a:cxn>
                <a:cxn ang="0">
                  <a:pos x="T6" y="T7"/>
                </a:cxn>
                <a:cxn ang="0">
                  <a:pos x="T8" y="T9"/>
                </a:cxn>
                <a:cxn ang="0">
                  <a:pos x="T10" y="T11"/>
                </a:cxn>
              </a:cxnLst>
              <a:rect l="0" t="0" r="r" b="b"/>
              <a:pathLst>
                <a:path w="31" h="57">
                  <a:moveTo>
                    <a:pt x="31" y="57"/>
                  </a:moveTo>
                  <a:cubicBezTo>
                    <a:pt x="27" y="54"/>
                    <a:pt x="22" y="51"/>
                    <a:pt x="18" y="48"/>
                  </a:cubicBezTo>
                  <a:cubicBezTo>
                    <a:pt x="9" y="41"/>
                    <a:pt x="9" y="28"/>
                    <a:pt x="11" y="18"/>
                  </a:cubicBezTo>
                  <a:cubicBezTo>
                    <a:pt x="8" y="24"/>
                    <a:pt x="6" y="31"/>
                    <a:pt x="9" y="38"/>
                  </a:cubicBezTo>
                  <a:cubicBezTo>
                    <a:pt x="0" y="26"/>
                    <a:pt x="4" y="11"/>
                    <a:pt x="12" y="0"/>
                  </a:cubicBezTo>
                  <a:cubicBezTo>
                    <a:pt x="20" y="18"/>
                    <a:pt x="26" y="37"/>
                    <a:pt x="31" y="57"/>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01"/>
            <p:cNvSpPr/>
            <p:nvPr/>
          </p:nvSpPr>
          <p:spPr bwMode="auto">
            <a:xfrm>
              <a:off x="2986" y="4371"/>
              <a:ext cx="152" cy="294"/>
            </a:xfrm>
            <a:custGeom>
              <a:avLst/>
              <a:gdLst>
                <a:gd name="T0" fmla="*/ 30 w 30"/>
                <a:gd name="T1" fmla="*/ 31 h 58"/>
                <a:gd name="T2" fmla="*/ 22 w 30"/>
                <a:gd name="T3" fmla="*/ 23 h 58"/>
                <a:gd name="T4" fmla="*/ 26 w 30"/>
                <a:gd name="T5" fmla="*/ 44 h 58"/>
                <a:gd name="T6" fmla="*/ 19 w 30"/>
                <a:gd name="T7" fmla="*/ 58 h 58"/>
                <a:gd name="T8" fmla="*/ 0 w 30"/>
                <a:gd name="T9" fmla="*/ 1 h 58"/>
                <a:gd name="T10" fmla="*/ 23 w 30"/>
                <a:gd name="T11" fmla="*/ 13 h 58"/>
                <a:gd name="T12" fmla="*/ 30 w 30"/>
                <a:gd name="T13" fmla="*/ 31 h 58"/>
              </a:gdLst>
              <a:ahLst/>
              <a:cxnLst>
                <a:cxn ang="0">
                  <a:pos x="T0" y="T1"/>
                </a:cxn>
                <a:cxn ang="0">
                  <a:pos x="T2" y="T3"/>
                </a:cxn>
                <a:cxn ang="0">
                  <a:pos x="T4" y="T5"/>
                </a:cxn>
                <a:cxn ang="0">
                  <a:pos x="T6" y="T7"/>
                </a:cxn>
                <a:cxn ang="0">
                  <a:pos x="T8" y="T9"/>
                </a:cxn>
                <a:cxn ang="0">
                  <a:pos x="T10" y="T11"/>
                </a:cxn>
                <a:cxn ang="0">
                  <a:pos x="T12" y="T13"/>
                </a:cxn>
              </a:cxnLst>
              <a:rect l="0" t="0" r="r" b="b"/>
              <a:pathLst>
                <a:path w="30" h="58">
                  <a:moveTo>
                    <a:pt x="30" y="31"/>
                  </a:moveTo>
                  <a:cubicBezTo>
                    <a:pt x="28" y="26"/>
                    <a:pt x="22" y="23"/>
                    <a:pt x="22" y="23"/>
                  </a:cubicBezTo>
                  <a:cubicBezTo>
                    <a:pt x="27" y="28"/>
                    <a:pt x="29" y="37"/>
                    <a:pt x="26" y="44"/>
                  </a:cubicBezTo>
                  <a:cubicBezTo>
                    <a:pt x="24" y="49"/>
                    <a:pt x="22" y="53"/>
                    <a:pt x="19" y="58"/>
                  </a:cubicBezTo>
                  <a:cubicBezTo>
                    <a:pt x="14" y="39"/>
                    <a:pt x="8" y="20"/>
                    <a:pt x="0" y="1"/>
                  </a:cubicBezTo>
                  <a:cubicBezTo>
                    <a:pt x="9" y="0"/>
                    <a:pt x="19" y="7"/>
                    <a:pt x="23" y="13"/>
                  </a:cubicBezTo>
                  <a:cubicBezTo>
                    <a:pt x="27" y="18"/>
                    <a:pt x="29" y="24"/>
                    <a:pt x="30" y="31"/>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02"/>
            <p:cNvSpPr/>
            <p:nvPr/>
          </p:nvSpPr>
          <p:spPr bwMode="auto">
            <a:xfrm>
              <a:off x="2945" y="4295"/>
              <a:ext cx="198" cy="192"/>
            </a:xfrm>
            <a:custGeom>
              <a:avLst/>
              <a:gdLst>
                <a:gd name="T0" fmla="*/ 38 w 39"/>
                <a:gd name="T1" fmla="*/ 28 h 38"/>
                <a:gd name="T2" fmla="*/ 33 w 39"/>
                <a:gd name="T3" fmla="*/ 25 h 38"/>
                <a:gd name="T4" fmla="*/ 39 w 39"/>
                <a:gd name="T5" fmla="*/ 38 h 38"/>
                <a:gd name="T6" fmla="*/ 12 w 39"/>
                <a:gd name="T7" fmla="*/ 26 h 38"/>
                <a:gd name="T8" fmla="*/ 4 w 39"/>
                <a:gd name="T9" fmla="*/ 9 h 38"/>
                <a:gd name="T10" fmla="*/ 0 w 39"/>
                <a:gd name="T11" fmla="*/ 0 h 38"/>
                <a:gd name="T12" fmla="*/ 38 w 39"/>
                <a:gd name="T13" fmla="*/ 28 h 38"/>
              </a:gdLst>
              <a:ahLst/>
              <a:cxnLst>
                <a:cxn ang="0">
                  <a:pos x="T0" y="T1"/>
                </a:cxn>
                <a:cxn ang="0">
                  <a:pos x="T2" y="T3"/>
                </a:cxn>
                <a:cxn ang="0">
                  <a:pos x="T4" y="T5"/>
                </a:cxn>
                <a:cxn ang="0">
                  <a:pos x="T6" y="T7"/>
                </a:cxn>
                <a:cxn ang="0">
                  <a:pos x="T8" y="T9"/>
                </a:cxn>
                <a:cxn ang="0">
                  <a:pos x="T10" y="T11"/>
                </a:cxn>
                <a:cxn ang="0">
                  <a:pos x="T12" y="T13"/>
                </a:cxn>
              </a:cxnLst>
              <a:rect l="0" t="0" r="r" b="b"/>
              <a:pathLst>
                <a:path w="39" h="38">
                  <a:moveTo>
                    <a:pt x="38" y="28"/>
                  </a:moveTo>
                  <a:cubicBezTo>
                    <a:pt x="35" y="26"/>
                    <a:pt x="33" y="25"/>
                    <a:pt x="33" y="25"/>
                  </a:cubicBezTo>
                  <a:cubicBezTo>
                    <a:pt x="37" y="28"/>
                    <a:pt x="38" y="34"/>
                    <a:pt x="39" y="38"/>
                  </a:cubicBezTo>
                  <a:cubicBezTo>
                    <a:pt x="33" y="30"/>
                    <a:pt x="22" y="25"/>
                    <a:pt x="12" y="26"/>
                  </a:cubicBezTo>
                  <a:cubicBezTo>
                    <a:pt x="10" y="20"/>
                    <a:pt x="7" y="14"/>
                    <a:pt x="4" y="9"/>
                  </a:cubicBezTo>
                  <a:cubicBezTo>
                    <a:pt x="3" y="5"/>
                    <a:pt x="2" y="3"/>
                    <a:pt x="0" y="0"/>
                  </a:cubicBezTo>
                  <a:cubicBezTo>
                    <a:pt x="16" y="3"/>
                    <a:pt x="34" y="11"/>
                    <a:pt x="38" y="28"/>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03"/>
            <p:cNvSpPr/>
            <p:nvPr/>
          </p:nvSpPr>
          <p:spPr bwMode="auto">
            <a:xfrm>
              <a:off x="2880" y="4159"/>
              <a:ext cx="248" cy="227"/>
            </a:xfrm>
            <a:custGeom>
              <a:avLst/>
              <a:gdLst>
                <a:gd name="T0" fmla="*/ 30 w 49"/>
                <a:gd name="T1" fmla="*/ 20 h 45"/>
                <a:gd name="T2" fmla="*/ 49 w 49"/>
                <a:gd name="T3" fmla="*/ 45 h 45"/>
                <a:gd name="T4" fmla="*/ 16 w 49"/>
                <a:gd name="T5" fmla="*/ 34 h 45"/>
                <a:gd name="T6" fmla="*/ 11 w 49"/>
                <a:gd name="T7" fmla="*/ 23 h 45"/>
                <a:gd name="T8" fmla="*/ 0 w 49"/>
                <a:gd name="T9" fmla="*/ 2 h 45"/>
                <a:gd name="T10" fmla="*/ 41 w 49"/>
                <a:gd name="T11" fmla="*/ 22 h 45"/>
                <a:gd name="T12" fmla="*/ 30 w 49"/>
                <a:gd name="T13" fmla="*/ 20 h 45"/>
              </a:gdLst>
              <a:ahLst/>
              <a:cxnLst>
                <a:cxn ang="0">
                  <a:pos x="T0" y="T1"/>
                </a:cxn>
                <a:cxn ang="0">
                  <a:pos x="T2" y="T3"/>
                </a:cxn>
                <a:cxn ang="0">
                  <a:pos x="T4" y="T5"/>
                </a:cxn>
                <a:cxn ang="0">
                  <a:pos x="T6" y="T7"/>
                </a:cxn>
                <a:cxn ang="0">
                  <a:pos x="T8" y="T9"/>
                </a:cxn>
                <a:cxn ang="0">
                  <a:pos x="T10" y="T11"/>
                </a:cxn>
                <a:cxn ang="0">
                  <a:pos x="T12" y="T13"/>
                </a:cxn>
              </a:cxnLst>
              <a:rect l="0" t="0" r="r" b="b"/>
              <a:pathLst>
                <a:path w="49" h="45">
                  <a:moveTo>
                    <a:pt x="30" y="20"/>
                  </a:moveTo>
                  <a:cubicBezTo>
                    <a:pt x="40" y="24"/>
                    <a:pt x="47" y="35"/>
                    <a:pt x="49" y="45"/>
                  </a:cubicBezTo>
                  <a:cubicBezTo>
                    <a:pt x="41" y="36"/>
                    <a:pt x="29" y="31"/>
                    <a:pt x="16" y="34"/>
                  </a:cubicBezTo>
                  <a:cubicBezTo>
                    <a:pt x="14" y="29"/>
                    <a:pt x="13" y="27"/>
                    <a:pt x="11" y="23"/>
                  </a:cubicBezTo>
                  <a:cubicBezTo>
                    <a:pt x="8" y="16"/>
                    <a:pt x="4" y="9"/>
                    <a:pt x="0" y="2"/>
                  </a:cubicBezTo>
                  <a:cubicBezTo>
                    <a:pt x="16" y="0"/>
                    <a:pt x="32" y="9"/>
                    <a:pt x="41" y="22"/>
                  </a:cubicBezTo>
                  <a:cubicBezTo>
                    <a:pt x="36" y="20"/>
                    <a:pt x="30" y="20"/>
                    <a:pt x="30" y="20"/>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04"/>
            <p:cNvSpPr/>
            <p:nvPr/>
          </p:nvSpPr>
          <p:spPr bwMode="auto">
            <a:xfrm>
              <a:off x="2799" y="4047"/>
              <a:ext cx="273" cy="177"/>
            </a:xfrm>
            <a:custGeom>
              <a:avLst/>
              <a:gdLst>
                <a:gd name="T0" fmla="*/ 26 w 54"/>
                <a:gd name="T1" fmla="*/ 14 h 35"/>
                <a:gd name="T2" fmla="*/ 54 w 54"/>
                <a:gd name="T3" fmla="*/ 35 h 35"/>
                <a:gd name="T4" fmla="*/ 20 w 54"/>
                <a:gd name="T5" fmla="*/ 31 h 35"/>
                <a:gd name="T6" fmla="*/ 14 w 54"/>
                <a:gd name="T7" fmla="*/ 21 h 35"/>
                <a:gd name="T8" fmla="*/ 0 w 54"/>
                <a:gd name="T9" fmla="*/ 0 h 35"/>
                <a:gd name="T10" fmla="*/ 26 w 54"/>
                <a:gd name="T11" fmla="*/ 7 h 35"/>
                <a:gd name="T12" fmla="*/ 20 w 54"/>
                <a:gd name="T13" fmla="*/ 10 h 35"/>
                <a:gd name="T14" fmla="*/ 33 w 54"/>
                <a:gd name="T15" fmla="*/ 10 h 35"/>
                <a:gd name="T16" fmla="*/ 26 w 54"/>
                <a:gd name="T17" fmla="*/ 1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35">
                  <a:moveTo>
                    <a:pt x="26" y="14"/>
                  </a:moveTo>
                  <a:cubicBezTo>
                    <a:pt x="37" y="15"/>
                    <a:pt x="48" y="26"/>
                    <a:pt x="54" y="35"/>
                  </a:cubicBezTo>
                  <a:cubicBezTo>
                    <a:pt x="44" y="28"/>
                    <a:pt x="31" y="28"/>
                    <a:pt x="20" y="31"/>
                  </a:cubicBezTo>
                  <a:cubicBezTo>
                    <a:pt x="17" y="27"/>
                    <a:pt x="16" y="25"/>
                    <a:pt x="14" y="21"/>
                  </a:cubicBezTo>
                  <a:cubicBezTo>
                    <a:pt x="9" y="14"/>
                    <a:pt x="5" y="7"/>
                    <a:pt x="0" y="0"/>
                  </a:cubicBezTo>
                  <a:cubicBezTo>
                    <a:pt x="6" y="7"/>
                    <a:pt x="17" y="8"/>
                    <a:pt x="26" y="7"/>
                  </a:cubicBezTo>
                  <a:cubicBezTo>
                    <a:pt x="24" y="10"/>
                    <a:pt x="20" y="10"/>
                    <a:pt x="20" y="10"/>
                  </a:cubicBezTo>
                  <a:cubicBezTo>
                    <a:pt x="27" y="12"/>
                    <a:pt x="33" y="10"/>
                    <a:pt x="33" y="10"/>
                  </a:cubicBezTo>
                  <a:cubicBezTo>
                    <a:pt x="29" y="14"/>
                    <a:pt x="26" y="14"/>
                    <a:pt x="26" y="14"/>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05"/>
            <p:cNvSpPr/>
            <p:nvPr/>
          </p:nvSpPr>
          <p:spPr bwMode="auto">
            <a:xfrm>
              <a:off x="2652" y="3855"/>
              <a:ext cx="339" cy="258"/>
            </a:xfrm>
            <a:custGeom>
              <a:avLst/>
              <a:gdLst>
                <a:gd name="T0" fmla="*/ 55 w 67"/>
                <a:gd name="T1" fmla="*/ 41 h 51"/>
                <a:gd name="T2" fmla="*/ 67 w 67"/>
                <a:gd name="T3" fmla="*/ 51 h 51"/>
                <a:gd name="T4" fmla="*/ 49 w 67"/>
                <a:gd name="T5" fmla="*/ 46 h 51"/>
                <a:gd name="T6" fmla="*/ 36 w 67"/>
                <a:gd name="T7" fmla="*/ 48 h 51"/>
                <a:gd name="T8" fmla="*/ 13 w 67"/>
                <a:gd name="T9" fmla="*/ 17 h 51"/>
                <a:gd name="T10" fmla="*/ 0 w 67"/>
                <a:gd name="T11" fmla="*/ 2 h 51"/>
                <a:gd name="T12" fmla="*/ 10 w 67"/>
                <a:gd name="T13" fmla="*/ 10 h 51"/>
                <a:gd name="T14" fmla="*/ 23 w 67"/>
                <a:gd name="T15" fmla="*/ 27 h 51"/>
                <a:gd name="T16" fmla="*/ 40 w 67"/>
                <a:gd name="T17" fmla="*/ 27 h 51"/>
                <a:gd name="T18" fmla="*/ 47 w 67"/>
                <a:gd name="T19" fmla="*/ 26 h 51"/>
                <a:gd name="T20" fmla="*/ 39 w 67"/>
                <a:gd name="T21" fmla="*/ 32 h 51"/>
                <a:gd name="T22" fmla="*/ 32 w 67"/>
                <a:gd name="T23" fmla="*/ 35 h 51"/>
                <a:gd name="T24" fmla="*/ 45 w 67"/>
                <a:gd name="T25" fmla="*/ 36 h 51"/>
                <a:gd name="T26" fmla="*/ 36 w 67"/>
                <a:gd name="T27" fmla="*/ 39 h 51"/>
                <a:gd name="T28" fmla="*/ 55 w 67"/>
                <a:gd name="T29" fmla="*/ 4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 h="51">
                  <a:moveTo>
                    <a:pt x="55" y="41"/>
                  </a:moveTo>
                  <a:cubicBezTo>
                    <a:pt x="61" y="41"/>
                    <a:pt x="65" y="46"/>
                    <a:pt x="67" y="51"/>
                  </a:cubicBezTo>
                  <a:cubicBezTo>
                    <a:pt x="63" y="46"/>
                    <a:pt x="55" y="43"/>
                    <a:pt x="49" y="46"/>
                  </a:cubicBezTo>
                  <a:cubicBezTo>
                    <a:pt x="45" y="49"/>
                    <a:pt x="41" y="49"/>
                    <a:pt x="36" y="48"/>
                  </a:cubicBezTo>
                  <a:cubicBezTo>
                    <a:pt x="29" y="37"/>
                    <a:pt x="21" y="27"/>
                    <a:pt x="13" y="17"/>
                  </a:cubicBezTo>
                  <a:cubicBezTo>
                    <a:pt x="8" y="12"/>
                    <a:pt x="4" y="7"/>
                    <a:pt x="0" y="2"/>
                  </a:cubicBezTo>
                  <a:cubicBezTo>
                    <a:pt x="4" y="0"/>
                    <a:pt x="8" y="8"/>
                    <a:pt x="10" y="10"/>
                  </a:cubicBezTo>
                  <a:cubicBezTo>
                    <a:pt x="14" y="16"/>
                    <a:pt x="18" y="21"/>
                    <a:pt x="23" y="27"/>
                  </a:cubicBezTo>
                  <a:cubicBezTo>
                    <a:pt x="27" y="32"/>
                    <a:pt x="36" y="31"/>
                    <a:pt x="40" y="27"/>
                  </a:cubicBezTo>
                  <a:cubicBezTo>
                    <a:pt x="44" y="24"/>
                    <a:pt x="47" y="26"/>
                    <a:pt x="47" y="26"/>
                  </a:cubicBezTo>
                  <a:cubicBezTo>
                    <a:pt x="43" y="26"/>
                    <a:pt x="42" y="28"/>
                    <a:pt x="39" y="32"/>
                  </a:cubicBezTo>
                  <a:cubicBezTo>
                    <a:pt x="36" y="35"/>
                    <a:pt x="32" y="35"/>
                    <a:pt x="32" y="35"/>
                  </a:cubicBezTo>
                  <a:cubicBezTo>
                    <a:pt x="36" y="38"/>
                    <a:pt x="41" y="37"/>
                    <a:pt x="45" y="36"/>
                  </a:cubicBezTo>
                  <a:cubicBezTo>
                    <a:pt x="41" y="40"/>
                    <a:pt x="36" y="39"/>
                    <a:pt x="36" y="39"/>
                  </a:cubicBezTo>
                  <a:cubicBezTo>
                    <a:pt x="41" y="43"/>
                    <a:pt x="49" y="42"/>
                    <a:pt x="55" y="41"/>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106"/>
            <p:cNvSpPr>
              <a:spLocks noEditPoints="1"/>
            </p:cNvSpPr>
            <p:nvPr/>
          </p:nvSpPr>
          <p:spPr bwMode="auto">
            <a:xfrm>
              <a:off x="2297" y="2378"/>
              <a:ext cx="1306" cy="779"/>
            </a:xfrm>
            <a:custGeom>
              <a:avLst/>
              <a:gdLst>
                <a:gd name="T0" fmla="*/ 228 w 258"/>
                <a:gd name="T1" fmla="*/ 28 h 154"/>
                <a:gd name="T2" fmla="*/ 218 w 258"/>
                <a:gd name="T3" fmla="*/ 34 h 154"/>
                <a:gd name="T4" fmla="*/ 210 w 258"/>
                <a:gd name="T5" fmla="*/ 48 h 154"/>
                <a:gd name="T6" fmla="*/ 192 w 258"/>
                <a:gd name="T7" fmla="*/ 75 h 154"/>
                <a:gd name="T8" fmla="*/ 182 w 258"/>
                <a:gd name="T9" fmla="*/ 76 h 154"/>
                <a:gd name="T10" fmla="*/ 166 w 258"/>
                <a:gd name="T11" fmla="*/ 94 h 154"/>
                <a:gd name="T12" fmla="*/ 140 w 258"/>
                <a:gd name="T13" fmla="*/ 108 h 154"/>
                <a:gd name="T14" fmla="*/ 131 w 258"/>
                <a:gd name="T15" fmla="*/ 105 h 154"/>
                <a:gd name="T16" fmla="*/ 134 w 258"/>
                <a:gd name="T17" fmla="*/ 111 h 154"/>
                <a:gd name="T18" fmla="*/ 101 w 258"/>
                <a:gd name="T19" fmla="*/ 124 h 154"/>
                <a:gd name="T20" fmla="*/ 74 w 258"/>
                <a:gd name="T21" fmla="*/ 122 h 154"/>
                <a:gd name="T22" fmla="*/ 71 w 258"/>
                <a:gd name="T23" fmla="*/ 132 h 154"/>
                <a:gd name="T24" fmla="*/ 41 w 258"/>
                <a:gd name="T25" fmla="*/ 135 h 154"/>
                <a:gd name="T26" fmla="*/ 41 w 258"/>
                <a:gd name="T27" fmla="*/ 151 h 154"/>
                <a:gd name="T28" fmla="*/ 35 w 258"/>
                <a:gd name="T29" fmla="*/ 146 h 154"/>
                <a:gd name="T30" fmla="*/ 44 w 258"/>
                <a:gd name="T31" fmla="*/ 137 h 154"/>
                <a:gd name="T32" fmla="*/ 72 w 258"/>
                <a:gd name="T33" fmla="*/ 139 h 154"/>
                <a:gd name="T34" fmla="*/ 98 w 258"/>
                <a:gd name="T35" fmla="*/ 143 h 154"/>
                <a:gd name="T36" fmla="*/ 104 w 258"/>
                <a:gd name="T37" fmla="*/ 146 h 154"/>
                <a:gd name="T38" fmla="*/ 136 w 258"/>
                <a:gd name="T39" fmla="*/ 127 h 154"/>
                <a:gd name="T40" fmla="*/ 147 w 258"/>
                <a:gd name="T41" fmla="*/ 108 h 154"/>
                <a:gd name="T42" fmla="*/ 168 w 258"/>
                <a:gd name="T43" fmla="*/ 95 h 154"/>
                <a:gd name="T44" fmla="*/ 179 w 258"/>
                <a:gd name="T45" fmla="*/ 105 h 154"/>
                <a:gd name="T46" fmla="*/ 182 w 258"/>
                <a:gd name="T47" fmla="*/ 92 h 154"/>
                <a:gd name="T48" fmla="*/ 191 w 258"/>
                <a:gd name="T49" fmla="*/ 78 h 154"/>
                <a:gd name="T50" fmla="*/ 201 w 258"/>
                <a:gd name="T51" fmla="*/ 70 h 154"/>
                <a:gd name="T52" fmla="*/ 227 w 258"/>
                <a:gd name="T53" fmla="*/ 64 h 154"/>
                <a:gd name="T54" fmla="*/ 227 w 258"/>
                <a:gd name="T55" fmla="*/ 60 h 154"/>
                <a:gd name="T56" fmla="*/ 218 w 258"/>
                <a:gd name="T57" fmla="*/ 53 h 154"/>
                <a:gd name="T58" fmla="*/ 235 w 258"/>
                <a:gd name="T59" fmla="*/ 35 h 154"/>
                <a:gd name="T60" fmla="*/ 244 w 258"/>
                <a:gd name="T61" fmla="*/ 20 h 154"/>
                <a:gd name="T62" fmla="*/ 150 w 258"/>
                <a:gd name="T63" fmla="*/ 109 h 154"/>
                <a:gd name="T64" fmla="*/ 164 w 258"/>
                <a:gd name="T65" fmla="*/ 113 h 154"/>
                <a:gd name="T66" fmla="*/ 121 w 258"/>
                <a:gd name="T67" fmla="*/ 121 h 154"/>
                <a:gd name="T68" fmla="*/ 126 w 258"/>
                <a:gd name="T69" fmla="*/ 125 h 154"/>
                <a:gd name="T70" fmla="*/ 68 w 258"/>
                <a:gd name="T71" fmla="*/ 142 h 154"/>
                <a:gd name="T72" fmla="*/ 60 w 258"/>
                <a:gd name="T73" fmla="*/ 137 h 154"/>
                <a:gd name="T74" fmla="*/ 48 w 258"/>
                <a:gd name="T75" fmla="*/ 122 h 154"/>
                <a:gd name="T76" fmla="*/ 45 w 258"/>
                <a:gd name="T77" fmla="*/ 135 h 154"/>
                <a:gd name="T78" fmla="*/ 105 w 258"/>
                <a:gd name="T79" fmla="*/ 114 h 154"/>
                <a:gd name="T80" fmla="*/ 105 w 258"/>
                <a:gd name="T81" fmla="*/ 122 h 154"/>
                <a:gd name="T82" fmla="*/ 159 w 258"/>
                <a:gd name="T83" fmla="*/ 91 h 154"/>
                <a:gd name="T84" fmla="*/ 158 w 258"/>
                <a:gd name="T85" fmla="*/ 98 h 154"/>
                <a:gd name="T86" fmla="*/ 163 w 258"/>
                <a:gd name="T87" fmla="*/ 93 h 154"/>
                <a:gd name="T88" fmla="*/ 210 w 258"/>
                <a:gd name="T89" fmla="*/ 79 h 154"/>
                <a:gd name="T90" fmla="*/ 211 w 258"/>
                <a:gd name="T91" fmla="*/ 77 h 154"/>
                <a:gd name="T92" fmla="*/ 202 w 258"/>
                <a:gd name="T93" fmla="*/ 44 h 154"/>
                <a:gd name="T94" fmla="*/ 206 w 258"/>
                <a:gd name="T95" fmla="*/ 61 h 154"/>
                <a:gd name="T96" fmla="*/ 237 w 258"/>
                <a:gd name="T97" fmla="*/ 36 h 154"/>
                <a:gd name="T98" fmla="*/ 244 w 258"/>
                <a:gd name="T99" fmla="*/ 32 h 154"/>
                <a:gd name="T100" fmla="*/ 253 w 258"/>
                <a:gd name="T101" fmla="*/ 5 h 154"/>
                <a:gd name="T102" fmla="*/ 252 w 258"/>
                <a:gd name="T103" fmla="*/ 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8" h="154">
                  <a:moveTo>
                    <a:pt x="243" y="7"/>
                  </a:moveTo>
                  <a:cubicBezTo>
                    <a:pt x="241" y="11"/>
                    <a:pt x="241" y="15"/>
                    <a:pt x="243" y="19"/>
                  </a:cubicBezTo>
                  <a:cubicBezTo>
                    <a:pt x="243" y="19"/>
                    <a:pt x="243" y="19"/>
                    <a:pt x="243" y="19"/>
                  </a:cubicBezTo>
                  <a:cubicBezTo>
                    <a:pt x="238" y="25"/>
                    <a:pt x="233" y="31"/>
                    <a:pt x="229" y="37"/>
                  </a:cubicBezTo>
                  <a:cubicBezTo>
                    <a:pt x="229" y="34"/>
                    <a:pt x="229" y="31"/>
                    <a:pt x="228" y="28"/>
                  </a:cubicBezTo>
                  <a:cubicBezTo>
                    <a:pt x="226" y="24"/>
                    <a:pt x="222" y="23"/>
                    <a:pt x="219" y="26"/>
                  </a:cubicBezTo>
                  <a:cubicBezTo>
                    <a:pt x="215" y="29"/>
                    <a:pt x="213" y="35"/>
                    <a:pt x="217" y="38"/>
                  </a:cubicBezTo>
                  <a:cubicBezTo>
                    <a:pt x="220" y="41"/>
                    <a:pt x="225" y="39"/>
                    <a:pt x="224" y="35"/>
                  </a:cubicBezTo>
                  <a:cubicBezTo>
                    <a:pt x="223" y="34"/>
                    <a:pt x="222" y="34"/>
                    <a:pt x="222" y="35"/>
                  </a:cubicBezTo>
                  <a:cubicBezTo>
                    <a:pt x="221" y="38"/>
                    <a:pt x="218" y="36"/>
                    <a:pt x="218" y="34"/>
                  </a:cubicBezTo>
                  <a:cubicBezTo>
                    <a:pt x="218" y="32"/>
                    <a:pt x="218" y="31"/>
                    <a:pt x="219" y="30"/>
                  </a:cubicBezTo>
                  <a:cubicBezTo>
                    <a:pt x="221" y="27"/>
                    <a:pt x="224" y="26"/>
                    <a:pt x="226" y="29"/>
                  </a:cubicBezTo>
                  <a:cubicBezTo>
                    <a:pt x="228" y="33"/>
                    <a:pt x="226" y="38"/>
                    <a:pt x="225" y="41"/>
                  </a:cubicBezTo>
                  <a:cubicBezTo>
                    <a:pt x="220" y="47"/>
                    <a:pt x="215" y="53"/>
                    <a:pt x="209" y="59"/>
                  </a:cubicBezTo>
                  <a:cubicBezTo>
                    <a:pt x="210" y="55"/>
                    <a:pt x="211" y="52"/>
                    <a:pt x="210" y="48"/>
                  </a:cubicBezTo>
                  <a:cubicBezTo>
                    <a:pt x="210" y="44"/>
                    <a:pt x="207" y="40"/>
                    <a:pt x="202" y="42"/>
                  </a:cubicBezTo>
                  <a:cubicBezTo>
                    <a:pt x="198" y="43"/>
                    <a:pt x="197" y="50"/>
                    <a:pt x="197" y="54"/>
                  </a:cubicBezTo>
                  <a:cubicBezTo>
                    <a:pt x="197" y="60"/>
                    <a:pt x="200" y="61"/>
                    <a:pt x="204" y="64"/>
                  </a:cubicBezTo>
                  <a:cubicBezTo>
                    <a:pt x="201" y="67"/>
                    <a:pt x="198" y="69"/>
                    <a:pt x="195" y="72"/>
                  </a:cubicBezTo>
                  <a:cubicBezTo>
                    <a:pt x="194" y="73"/>
                    <a:pt x="193" y="74"/>
                    <a:pt x="192" y="75"/>
                  </a:cubicBezTo>
                  <a:cubicBezTo>
                    <a:pt x="190" y="76"/>
                    <a:pt x="188" y="78"/>
                    <a:pt x="186" y="79"/>
                  </a:cubicBezTo>
                  <a:cubicBezTo>
                    <a:pt x="187" y="76"/>
                    <a:pt x="188" y="73"/>
                    <a:pt x="187" y="71"/>
                  </a:cubicBezTo>
                  <a:cubicBezTo>
                    <a:pt x="185" y="67"/>
                    <a:pt x="181" y="64"/>
                    <a:pt x="177" y="65"/>
                  </a:cubicBezTo>
                  <a:cubicBezTo>
                    <a:pt x="173" y="67"/>
                    <a:pt x="171" y="72"/>
                    <a:pt x="173" y="76"/>
                  </a:cubicBezTo>
                  <a:cubicBezTo>
                    <a:pt x="176" y="79"/>
                    <a:pt x="180" y="79"/>
                    <a:pt x="182" y="76"/>
                  </a:cubicBezTo>
                  <a:cubicBezTo>
                    <a:pt x="182" y="75"/>
                    <a:pt x="181" y="74"/>
                    <a:pt x="180" y="75"/>
                  </a:cubicBezTo>
                  <a:cubicBezTo>
                    <a:pt x="176" y="78"/>
                    <a:pt x="173" y="72"/>
                    <a:pt x="176" y="69"/>
                  </a:cubicBezTo>
                  <a:cubicBezTo>
                    <a:pt x="179" y="66"/>
                    <a:pt x="182" y="67"/>
                    <a:pt x="184" y="70"/>
                  </a:cubicBezTo>
                  <a:cubicBezTo>
                    <a:pt x="186" y="74"/>
                    <a:pt x="184" y="78"/>
                    <a:pt x="183" y="82"/>
                  </a:cubicBezTo>
                  <a:cubicBezTo>
                    <a:pt x="177" y="86"/>
                    <a:pt x="171" y="90"/>
                    <a:pt x="166" y="94"/>
                  </a:cubicBezTo>
                  <a:cubicBezTo>
                    <a:pt x="166" y="93"/>
                    <a:pt x="167" y="92"/>
                    <a:pt x="167" y="91"/>
                  </a:cubicBezTo>
                  <a:cubicBezTo>
                    <a:pt x="168" y="87"/>
                    <a:pt x="167" y="83"/>
                    <a:pt x="163" y="82"/>
                  </a:cubicBezTo>
                  <a:cubicBezTo>
                    <a:pt x="159" y="81"/>
                    <a:pt x="156" y="84"/>
                    <a:pt x="155" y="88"/>
                  </a:cubicBezTo>
                  <a:cubicBezTo>
                    <a:pt x="153" y="92"/>
                    <a:pt x="154" y="96"/>
                    <a:pt x="157" y="99"/>
                  </a:cubicBezTo>
                  <a:cubicBezTo>
                    <a:pt x="151" y="102"/>
                    <a:pt x="146" y="105"/>
                    <a:pt x="140" y="108"/>
                  </a:cubicBezTo>
                  <a:cubicBezTo>
                    <a:pt x="141" y="106"/>
                    <a:pt x="142" y="104"/>
                    <a:pt x="142" y="102"/>
                  </a:cubicBezTo>
                  <a:cubicBezTo>
                    <a:pt x="143" y="97"/>
                    <a:pt x="137" y="95"/>
                    <a:pt x="133" y="96"/>
                  </a:cubicBezTo>
                  <a:cubicBezTo>
                    <a:pt x="128" y="96"/>
                    <a:pt x="122" y="100"/>
                    <a:pt x="124" y="106"/>
                  </a:cubicBezTo>
                  <a:cubicBezTo>
                    <a:pt x="126" y="109"/>
                    <a:pt x="132" y="110"/>
                    <a:pt x="133" y="105"/>
                  </a:cubicBezTo>
                  <a:cubicBezTo>
                    <a:pt x="133" y="104"/>
                    <a:pt x="131" y="103"/>
                    <a:pt x="131" y="105"/>
                  </a:cubicBezTo>
                  <a:cubicBezTo>
                    <a:pt x="129" y="107"/>
                    <a:pt x="126" y="105"/>
                    <a:pt x="126" y="102"/>
                  </a:cubicBezTo>
                  <a:cubicBezTo>
                    <a:pt x="127" y="100"/>
                    <a:pt x="129" y="99"/>
                    <a:pt x="131" y="99"/>
                  </a:cubicBezTo>
                  <a:cubicBezTo>
                    <a:pt x="133" y="98"/>
                    <a:pt x="136" y="97"/>
                    <a:pt x="138" y="99"/>
                  </a:cubicBezTo>
                  <a:cubicBezTo>
                    <a:pt x="141" y="101"/>
                    <a:pt x="139" y="106"/>
                    <a:pt x="137" y="109"/>
                  </a:cubicBezTo>
                  <a:cubicBezTo>
                    <a:pt x="136" y="109"/>
                    <a:pt x="135" y="110"/>
                    <a:pt x="134" y="111"/>
                  </a:cubicBezTo>
                  <a:cubicBezTo>
                    <a:pt x="127" y="114"/>
                    <a:pt x="119" y="118"/>
                    <a:pt x="111" y="120"/>
                  </a:cubicBezTo>
                  <a:cubicBezTo>
                    <a:pt x="110" y="121"/>
                    <a:pt x="110" y="121"/>
                    <a:pt x="109" y="121"/>
                  </a:cubicBezTo>
                  <a:cubicBezTo>
                    <a:pt x="111" y="119"/>
                    <a:pt x="112" y="116"/>
                    <a:pt x="113" y="114"/>
                  </a:cubicBezTo>
                  <a:cubicBezTo>
                    <a:pt x="114" y="110"/>
                    <a:pt x="113" y="105"/>
                    <a:pt x="109" y="105"/>
                  </a:cubicBezTo>
                  <a:cubicBezTo>
                    <a:pt x="99" y="103"/>
                    <a:pt x="96" y="118"/>
                    <a:pt x="101" y="124"/>
                  </a:cubicBezTo>
                  <a:cubicBezTo>
                    <a:pt x="93" y="126"/>
                    <a:pt x="85" y="129"/>
                    <a:pt x="76" y="130"/>
                  </a:cubicBezTo>
                  <a:cubicBezTo>
                    <a:pt x="82" y="126"/>
                    <a:pt x="85" y="115"/>
                    <a:pt x="77" y="113"/>
                  </a:cubicBezTo>
                  <a:cubicBezTo>
                    <a:pt x="73" y="113"/>
                    <a:pt x="68" y="115"/>
                    <a:pt x="68" y="119"/>
                  </a:cubicBezTo>
                  <a:cubicBezTo>
                    <a:pt x="67" y="123"/>
                    <a:pt x="71" y="126"/>
                    <a:pt x="75" y="124"/>
                  </a:cubicBezTo>
                  <a:cubicBezTo>
                    <a:pt x="76" y="123"/>
                    <a:pt x="75" y="122"/>
                    <a:pt x="74" y="122"/>
                  </a:cubicBezTo>
                  <a:cubicBezTo>
                    <a:pt x="72" y="123"/>
                    <a:pt x="70" y="121"/>
                    <a:pt x="70" y="118"/>
                  </a:cubicBezTo>
                  <a:cubicBezTo>
                    <a:pt x="71" y="117"/>
                    <a:pt x="72" y="116"/>
                    <a:pt x="73" y="116"/>
                  </a:cubicBezTo>
                  <a:cubicBezTo>
                    <a:pt x="76" y="115"/>
                    <a:pt x="79" y="116"/>
                    <a:pt x="79" y="119"/>
                  </a:cubicBezTo>
                  <a:cubicBezTo>
                    <a:pt x="81" y="123"/>
                    <a:pt x="75" y="130"/>
                    <a:pt x="71" y="131"/>
                  </a:cubicBezTo>
                  <a:cubicBezTo>
                    <a:pt x="71" y="131"/>
                    <a:pt x="71" y="131"/>
                    <a:pt x="71" y="132"/>
                  </a:cubicBezTo>
                  <a:cubicBezTo>
                    <a:pt x="64" y="133"/>
                    <a:pt x="57" y="134"/>
                    <a:pt x="50" y="134"/>
                  </a:cubicBezTo>
                  <a:cubicBezTo>
                    <a:pt x="51" y="134"/>
                    <a:pt x="52" y="132"/>
                    <a:pt x="53" y="131"/>
                  </a:cubicBezTo>
                  <a:cubicBezTo>
                    <a:pt x="55" y="128"/>
                    <a:pt x="55" y="123"/>
                    <a:pt x="51" y="121"/>
                  </a:cubicBezTo>
                  <a:cubicBezTo>
                    <a:pt x="47" y="119"/>
                    <a:pt x="43" y="121"/>
                    <a:pt x="41" y="124"/>
                  </a:cubicBezTo>
                  <a:cubicBezTo>
                    <a:pt x="40" y="127"/>
                    <a:pt x="40" y="132"/>
                    <a:pt x="41" y="135"/>
                  </a:cubicBezTo>
                  <a:cubicBezTo>
                    <a:pt x="28" y="135"/>
                    <a:pt x="15" y="134"/>
                    <a:pt x="2" y="131"/>
                  </a:cubicBezTo>
                  <a:cubicBezTo>
                    <a:pt x="1" y="131"/>
                    <a:pt x="0" y="133"/>
                    <a:pt x="2" y="133"/>
                  </a:cubicBezTo>
                  <a:cubicBezTo>
                    <a:pt x="13" y="136"/>
                    <a:pt x="24" y="137"/>
                    <a:pt x="35" y="137"/>
                  </a:cubicBezTo>
                  <a:cubicBezTo>
                    <a:pt x="40" y="138"/>
                    <a:pt x="44" y="140"/>
                    <a:pt x="45" y="145"/>
                  </a:cubicBezTo>
                  <a:cubicBezTo>
                    <a:pt x="46" y="148"/>
                    <a:pt x="44" y="151"/>
                    <a:pt x="41" y="151"/>
                  </a:cubicBezTo>
                  <a:cubicBezTo>
                    <a:pt x="39" y="151"/>
                    <a:pt x="37" y="150"/>
                    <a:pt x="37" y="149"/>
                  </a:cubicBezTo>
                  <a:cubicBezTo>
                    <a:pt x="36" y="147"/>
                    <a:pt x="37" y="146"/>
                    <a:pt x="39" y="146"/>
                  </a:cubicBezTo>
                  <a:cubicBezTo>
                    <a:pt x="40" y="145"/>
                    <a:pt x="41" y="146"/>
                    <a:pt x="41" y="146"/>
                  </a:cubicBezTo>
                  <a:cubicBezTo>
                    <a:pt x="42" y="147"/>
                    <a:pt x="43" y="146"/>
                    <a:pt x="43" y="145"/>
                  </a:cubicBezTo>
                  <a:cubicBezTo>
                    <a:pt x="41" y="141"/>
                    <a:pt x="36" y="142"/>
                    <a:pt x="35" y="146"/>
                  </a:cubicBezTo>
                  <a:cubicBezTo>
                    <a:pt x="33" y="150"/>
                    <a:pt x="37" y="154"/>
                    <a:pt x="41" y="153"/>
                  </a:cubicBezTo>
                  <a:cubicBezTo>
                    <a:pt x="46" y="153"/>
                    <a:pt x="49" y="148"/>
                    <a:pt x="48" y="144"/>
                  </a:cubicBezTo>
                  <a:cubicBezTo>
                    <a:pt x="47" y="141"/>
                    <a:pt x="44" y="138"/>
                    <a:pt x="41" y="137"/>
                  </a:cubicBezTo>
                  <a:cubicBezTo>
                    <a:pt x="42" y="137"/>
                    <a:pt x="42" y="137"/>
                    <a:pt x="43" y="137"/>
                  </a:cubicBezTo>
                  <a:cubicBezTo>
                    <a:pt x="43" y="138"/>
                    <a:pt x="44" y="138"/>
                    <a:pt x="44" y="137"/>
                  </a:cubicBezTo>
                  <a:cubicBezTo>
                    <a:pt x="49" y="137"/>
                    <a:pt x="53" y="136"/>
                    <a:pt x="58" y="136"/>
                  </a:cubicBezTo>
                  <a:cubicBezTo>
                    <a:pt x="57" y="136"/>
                    <a:pt x="58" y="137"/>
                    <a:pt x="58" y="137"/>
                  </a:cubicBezTo>
                  <a:cubicBezTo>
                    <a:pt x="58" y="141"/>
                    <a:pt x="59" y="145"/>
                    <a:pt x="63" y="148"/>
                  </a:cubicBezTo>
                  <a:cubicBezTo>
                    <a:pt x="65" y="151"/>
                    <a:pt x="71" y="154"/>
                    <a:pt x="74" y="150"/>
                  </a:cubicBezTo>
                  <a:cubicBezTo>
                    <a:pt x="78" y="147"/>
                    <a:pt x="75" y="141"/>
                    <a:pt x="72" y="139"/>
                  </a:cubicBezTo>
                  <a:cubicBezTo>
                    <a:pt x="70" y="137"/>
                    <a:pt x="67" y="135"/>
                    <a:pt x="64" y="135"/>
                  </a:cubicBezTo>
                  <a:cubicBezTo>
                    <a:pt x="72" y="134"/>
                    <a:pt x="80" y="132"/>
                    <a:pt x="88" y="130"/>
                  </a:cubicBezTo>
                  <a:cubicBezTo>
                    <a:pt x="93" y="129"/>
                    <a:pt x="99" y="131"/>
                    <a:pt x="103" y="134"/>
                  </a:cubicBezTo>
                  <a:cubicBezTo>
                    <a:pt x="105" y="136"/>
                    <a:pt x="106" y="140"/>
                    <a:pt x="103" y="143"/>
                  </a:cubicBezTo>
                  <a:cubicBezTo>
                    <a:pt x="102" y="145"/>
                    <a:pt x="100" y="145"/>
                    <a:pt x="98" y="143"/>
                  </a:cubicBezTo>
                  <a:cubicBezTo>
                    <a:pt x="97" y="143"/>
                    <a:pt x="97" y="142"/>
                    <a:pt x="97" y="142"/>
                  </a:cubicBezTo>
                  <a:cubicBezTo>
                    <a:pt x="96" y="140"/>
                    <a:pt x="97" y="139"/>
                    <a:pt x="100" y="139"/>
                  </a:cubicBezTo>
                  <a:cubicBezTo>
                    <a:pt x="100" y="139"/>
                    <a:pt x="102" y="138"/>
                    <a:pt x="101" y="137"/>
                  </a:cubicBezTo>
                  <a:cubicBezTo>
                    <a:pt x="98" y="133"/>
                    <a:pt x="94" y="138"/>
                    <a:pt x="94" y="142"/>
                  </a:cubicBezTo>
                  <a:cubicBezTo>
                    <a:pt x="95" y="146"/>
                    <a:pt x="100" y="148"/>
                    <a:pt x="104" y="146"/>
                  </a:cubicBezTo>
                  <a:cubicBezTo>
                    <a:pt x="108" y="143"/>
                    <a:pt x="108" y="137"/>
                    <a:pt x="105" y="133"/>
                  </a:cubicBezTo>
                  <a:cubicBezTo>
                    <a:pt x="102" y="130"/>
                    <a:pt x="99" y="129"/>
                    <a:pt x="96" y="128"/>
                  </a:cubicBezTo>
                  <a:cubicBezTo>
                    <a:pt x="103" y="126"/>
                    <a:pt x="110" y="123"/>
                    <a:pt x="117" y="121"/>
                  </a:cubicBezTo>
                  <a:cubicBezTo>
                    <a:pt x="119" y="125"/>
                    <a:pt x="122" y="128"/>
                    <a:pt x="126" y="130"/>
                  </a:cubicBezTo>
                  <a:cubicBezTo>
                    <a:pt x="129" y="131"/>
                    <a:pt x="134" y="131"/>
                    <a:pt x="136" y="127"/>
                  </a:cubicBezTo>
                  <a:cubicBezTo>
                    <a:pt x="138" y="121"/>
                    <a:pt x="131" y="118"/>
                    <a:pt x="125" y="118"/>
                  </a:cubicBezTo>
                  <a:cubicBezTo>
                    <a:pt x="132" y="115"/>
                    <a:pt x="139" y="111"/>
                    <a:pt x="146" y="108"/>
                  </a:cubicBezTo>
                  <a:cubicBezTo>
                    <a:pt x="146" y="108"/>
                    <a:pt x="146" y="108"/>
                    <a:pt x="147" y="108"/>
                  </a:cubicBezTo>
                  <a:cubicBezTo>
                    <a:pt x="147" y="108"/>
                    <a:pt x="147" y="108"/>
                    <a:pt x="147" y="108"/>
                  </a:cubicBezTo>
                  <a:cubicBezTo>
                    <a:pt x="147" y="108"/>
                    <a:pt x="147" y="108"/>
                    <a:pt x="147" y="108"/>
                  </a:cubicBezTo>
                  <a:cubicBezTo>
                    <a:pt x="149" y="113"/>
                    <a:pt x="152" y="117"/>
                    <a:pt x="157" y="119"/>
                  </a:cubicBezTo>
                  <a:cubicBezTo>
                    <a:pt x="160" y="120"/>
                    <a:pt x="165" y="119"/>
                    <a:pt x="167" y="115"/>
                  </a:cubicBezTo>
                  <a:cubicBezTo>
                    <a:pt x="168" y="111"/>
                    <a:pt x="165" y="108"/>
                    <a:pt x="161" y="106"/>
                  </a:cubicBezTo>
                  <a:cubicBezTo>
                    <a:pt x="158" y="105"/>
                    <a:pt x="154" y="105"/>
                    <a:pt x="151" y="105"/>
                  </a:cubicBezTo>
                  <a:cubicBezTo>
                    <a:pt x="156" y="102"/>
                    <a:pt x="162" y="99"/>
                    <a:pt x="168" y="95"/>
                  </a:cubicBezTo>
                  <a:cubicBezTo>
                    <a:pt x="168" y="95"/>
                    <a:pt x="169" y="94"/>
                    <a:pt x="170" y="94"/>
                  </a:cubicBezTo>
                  <a:cubicBezTo>
                    <a:pt x="170" y="94"/>
                    <a:pt x="170" y="94"/>
                    <a:pt x="171" y="94"/>
                  </a:cubicBezTo>
                  <a:cubicBezTo>
                    <a:pt x="175" y="91"/>
                    <a:pt x="180" y="92"/>
                    <a:pt x="183" y="96"/>
                  </a:cubicBezTo>
                  <a:cubicBezTo>
                    <a:pt x="184" y="98"/>
                    <a:pt x="184" y="101"/>
                    <a:pt x="183" y="103"/>
                  </a:cubicBezTo>
                  <a:cubicBezTo>
                    <a:pt x="182" y="104"/>
                    <a:pt x="180" y="105"/>
                    <a:pt x="179" y="105"/>
                  </a:cubicBezTo>
                  <a:cubicBezTo>
                    <a:pt x="176" y="104"/>
                    <a:pt x="177" y="101"/>
                    <a:pt x="179" y="100"/>
                  </a:cubicBezTo>
                  <a:cubicBezTo>
                    <a:pt x="180" y="100"/>
                    <a:pt x="180" y="99"/>
                    <a:pt x="179" y="99"/>
                  </a:cubicBezTo>
                  <a:cubicBezTo>
                    <a:pt x="175" y="98"/>
                    <a:pt x="173" y="103"/>
                    <a:pt x="175" y="106"/>
                  </a:cubicBezTo>
                  <a:cubicBezTo>
                    <a:pt x="178" y="109"/>
                    <a:pt x="183" y="108"/>
                    <a:pt x="185" y="105"/>
                  </a:cubicBezTo>
                  <a:cubicBezTo>
                    <a:pt x="187" y="100"/>
                    <a:pt x="186" y="95"/>
                    <a:pt x="182" y="92"/>
                  </a:cubicBezTo>
                  <a:cubicBezTo>
                    <a:pt x="180" y="90"/>
                    <a:pt x="178" y="90"/>
                    <a:pt x="175" y="90"/>
                  </a:cubicBezTo>
                  <a:cubicBezTo>
                    <a:pt x="177" y="89"/>
                    <a:pt x="180" y="87"/>
                    <a:pt x="182" y="85"/>
                  </a:cubicBezTo>
                  <a:cubicBezTo>
                    <a:pt x="182" y="85"/>
                    <a:pt x="182" y="85"/>
                    <a:pt x="182" y="85"/>
                  </a:cubicBezTo>
                  <a:cubicBezTo>
                    <a:pt x="182" y="85"/>
                    <a:pt x="183" y="85"/>
                    <a:pt x="183" y="85"/>
                  </a:cubicBezTo>
                  <a:cubicBezTo>
                    <a:pt x="185" y="83"/>
                    <a:pt x="188" y="80"/>
                    <a:pt x="191" y="78"/>
                  </a:cubicBezTo>
                  <a:cubicBezTo>
                    <a:pt x="192" y="78"/>
                    <a:pt x="192" y="79"/>
                    <a:pt x="193" y="78"/>
                  </a:cubicBezTo>
                  <a:cubicBezTo>
                    <a:pt x="197" y="81"/>
                    <a:pt x="202" y="83"/>
                    <a:pt x="206" y="82"/>
                  </a:cubicBezTo>
                  <a:cubicBezTo>
                    <a:pt x="210" y="82"/>
                    <a:pt x="214" y="80"/>
                    <a:pt x="214" y="76"/>
                  </a:cubicBezTo>
                  <a:cubicBezTo>
                    <a:pt x="214" y="72"/>
                    <a:pt x="208" y="70"/>
                    <a:pt x="204" y="70"/>
                  </a:cubicBezTo>
                  <a:cubicBezTo>
                    <a:pt x="203" y="70"/>
                    <a:pt x="202" y="70"/>
                    <a:pt x="201" y="70"/>
                  </a:cubicBezTo>
                  <a:cubicBezTo>
                    <a:pt x="204" y="67"/>
                    <a:pt x="207" y="64"/>
                    <a:pt x="210" y="61"/>
                  </a:cubicBezTo>
                  <a:cubicBezTo>
                    <a:pt x="212" y="60"/>
                    <a:pt x="214" y="58"/>
                    <a:pt x="216" y="56"/>
                  </a:cubicBezTo>
                  <a:cubicBezTo>
                    <a:pt x="220" y="54"/>
                    <a:pt x="224" y="53"/>
                    <a:pt x="228" y="57"/>
                  </a:cubicBezTo>
                  <a:cubicBezTo>
                    <a:pt x="229" y="58"/>
                    <a:pt x="230" y="61"/>
                    <a:pt x="229" y="63"/>
                  </a:cubicBezTo>
                  <a:cubicBezTo>
                    <a:pt x="228" y="64"/>
                    <a:pt x="228" y="64"/>
                    <a:pt x="227" y="64"/>
                  </a:cubicBezTo>
                  <a:cubicBezTo>
                    <a:pt x="226" y="65"/>
                    <a:pt x="225" y="65"/>
                    <a:pt x="225" y="64"/>
                  </a:cubicBezTo>
                  <a:cubicBezTo>
                    <a:pt x="222" y="62"/>
                    <a:pt x="224" y="62"/>
                    <a:pt x="225" y="60"/>
                  </a:cubicBezTo>
                  <a:cubicBezTo>
                    <a:pt x="225" y="60"/>
                    <a:pt x="225" y="61"/>
                    <a:pt x="225" y="61"/>
                  </a:cubicBezTo>
                  <a:cubicBezTo>
                    <a:pt x="225" y="61"/>
                    <a:pt x="226" y="61"/>
                    <a:pt x="226" y="61"/>
                  </a:cubicBezTo>
                  <a:cubicBezTo>
                    <a:pt x="226" y="61"/>
                    <a:pt x="227" y="60"/>
                    <a:pt x="227" y="60"/>
                  </a:cubicBezTo>
                  <a:cubicBezTo>
                    <a:pt x="227" y="58"/>
                    <a:pt x="225" y="58"/>
                    <a:pt x="224" y="58"/>
                  </a:cubicBezTo>
                  <a:cubicBezTo>
                    <a:pt x="222" y="59"/>
                    <a:pt x="221" y="61"/>
                    <a:pt x="221" y="63"/>
                  </a:cubicBezTo>
                  <a:cubicBezTo>
                    <a:pt x="221" y="67"/>
                    <a:pt x="226" y="69"/>
                    <a:pt x="230" y="66"/>
                  </a:cubicBezTo>
                  <a:cubicBezTo>
                    <a:pt x="233" y="63"/>
                    <a:pt x="232" y="57"/>
                    <a:pt x="229" y="54"/>
                  </a:cubicBezTo>
                  <a:cubicBezTo>
                    <a:pt x="226" y="52"/>
                    <a:pt x="222" y="52"/>
                    <a:pt x="218" y="53"/>
                  </a:cubicBezTo>
                  <a:cubicBezTo>
                    <a:pt x="224" y="47"/>
                    <a:pt x="229" y="42"/>
                    <a:pt x="233" y="36"/>
                  </a:cubicBezTo>
                  <a:cubicBezTo>
                    <a:pt x="234" y="36"/>
                    <a:pt x="234" y="36"/>
                    <a:pt x="234" y="36"/>
                  </a:cubicBezTo>
                  <a:cubicBezTo>
                    <a:pt x="234" y="35"/>
                    <a:pt x="235" y="35"/>
                    <a:pt x="235" y="35"/>
                  </a:cubicBezTo>
                  <a:cubicBezTo>
                    <a:pt x="235" y="35"/>
                    <a:pt x="235" y="35"/>
                    <a:pt x="235" y="35"/>
                  </a:cubicBezTo>
                  <a:cubicBezTo>
                    <a:pt x="235" y="35"/>
                    <a:pt x="235" y="35"/>
                    <a:pt x="235" y="35"/>
                  </a:cubicBezTo>
                  <a:cubicBezTo>
                    <a:pt x="234" y="40"/>
                    <a:pt x="238" y="44"/>
                    <a:pt x="242" y="45"/>
                  </a:cubicBezTo>
                  <a:cubicBezTo>
                    <a:pt x="246" y="45"/>
                    <a:pt x="250" y="43"/>
                    <a:pt x="251" y="39"/>
                  </a:cubicBezTo>
                  <a:cubicBezTo>
                    <a:pt x="252" y="35"/>
                    <a:pt x="249" y="31"/>
                    <a:pt x="246" y="30"/>
                  </a:cubicBezTo>
                  <a:cubicBezTo>
                    <a:pt x="243" y="29"/>
                    <a:pt x="240" y="29"/>
                    <a:pt x="237" y="31"/>
                  </a:cubicBezTo>
                  <a:cubicBezTo>
                    <a:pt x="239" y="27"/>
                    <a:pt x="242" y="24"/>
                    <a:pt x="244" y="20"/>
                  </a:cubicBezTo>
                  <a:cubicBezTo>
                    <a:pt x="244" y="20"/>
                    <a:pt x="244" y="20"/>
                    <a:pt x="244" y="20"/>
                  </a:cubicBezTo>
                  <a:cubicBezTo>
                    <a:pt x="249" y="19"/>
                    <a:pt x="254" y="16"/>
                    <a:pt x="256" y="12"/>
                  </a:cubicBezTo>
                  <a:cubicBezTo>
                    <a:pt x="258" y="9"/>
                    <a:pt x="257" y="4"/>
                    <a:pt x="253" y="2"/>
                  </a:cubicBezTo>
                  <a:cubicBezTo>
                    <a:pt x="249" y="0"/>
                    <a:pt x="245" y="4"/>
                    <a:pt x="243" y="7"/>
                  </a:cubicBezTo>
                  <a:close/>
                  <a:moveTo>
                    <a:pt x="150" y="109"/>
                  </a:moveTo>
                  <a:cubicBezTo>
                    <a:pt x="155" y="111"/>
                    <a:pt x="159" y="113"/>
                    <a:pt x="164" y="115"/>
                  </a:cubicBezTo>
                  <a:cubicBezTo>
                    <a:pt x="162" y="118"/>
                    <a:pt x="157" y="117"/>
                    <a:pt x="155" y="115"/>
                  </a:cubicBezTo>
                  <a:cubicBezTo>
                    <a:pt x="153" y="113"/>
                    <a:pt x="151" y="111"/>
                    <a:pt x="150" y="109"/>
                  </a:cubicBezTo>
                  <a:close/>
                  <a:moveTo>
                    <a:pt x="149" y="107"/>
                  </a:moveTo>
                  <a:cubicBezTo>
                    <a:pt x="155" y="107"/>
                    <a:pt x="165" y="107"/>
                    <a:pt x="164" y="113"/>
                  </a:cubicBezTo>
                  <a:cubicBezTo>
                    <a:pt x="160" y="111"/>
                    <a:pt x="155" y="109"/>
                    <a:pt x="150" y="108"/>
                  </a:cubicBezTo>
                  <a:cubicBezTo>
                    <a:pt x="150" y="108"/>
                    <a:pt x="149" y="108"/>
                    <a:pt x="149" y="107"/>
                  </a:cubicBezTo>
                  <a:close/>
                  <a:moveTo>
                    <a:pt x="133" y="126"/>
                  </a:moveTo>
                  <a:cubicBezTo>
                    <a:pt x="131" y="125"/>
                    <a:pt x="128" y="124"/>
                    <a:pt x="126" y="123"/>
                  </a:cubicBezTo>
                  <a:cubicBezTo>
                    <a:pt x="124" y="122"/>
                    <a:pt x="123" y="122"/>
                    <a:pt x="121" y="121"/>
                  </a:cubicBezTo>
                  <a:cubicBezTo>
                    <a:pt x="123" y="120"/>
                    <a:pt x="125" y="120"/>
                    <a:pt x="127" y="120"/>
                  </a:cubicBezTo>
                  <a:cubicBezTo>
                    <a:pt x="130" y="121"/>
                    <a:pt x="134" y="122"/>
                    <a:pt x="133" y="126"/>
                  </a:cubicBezTo>
                  <a:cubicBezTo>
                    <a:pt x="133" y="126"/>
                    <a:pt x="133" y="126"/>
                    <a:pt x="133" y="126"/>
                  </a:cubicBezTo>
                  <a:close/>
                  <a:moveTo>
                    <a:pt x="119" y="121"/>
                  </a:moveTo>
                  <a:cubicBezTo>
                    <a:pt x="122" y="123"/>
                    <a:pt x="124" y="124"/>
                    <a:pt x="126" y="125"/>
                  </a:cubicBezTo>
                  <a:cubicBezTo>
                    <a:pt x="128" y="126"/>
                    <a:pt x="130" y="127"/>
                    <a:pt x="132" y="128"/>
                  </a:cubicBezTo>
                  <a:cubicBezTo>
                    <a:pt x="130" y="129"/>
                    <a:pt x="125" y="127"/>
                    <a:pt x="123" y="125"/>
                  </a:cubicBezTo>
                  <a:cubicBezTo>
                    <a:pt x="122" y="124"/>
                    <a:pt x="121" y="123"/>
                    <a:pt x="119" y="121"/>
                  </a:cubicBezTo>
                  <a:close/>
                  <a:moveTo>
                    <a:pt x="73" y="146"/>
                  </a:moveTo>
                  <a:cubicBezTo>
                    <a:pt x="72" y="145"/>
                    <a:pt x="69" y="143"/>
                    <a:pt x="68" y="142"/>
                  </a:cubicBezTo>
                  <a:cubicBezTo>
                    <a:pt x="66" y="140"/>
                    <a:pt x="64" y="139"/>
                    <a:pt x="62" y="137"/>
                  </a:cubicBezTo>
                  <a:cubicBezTo>
                    <a:pt x="64" y="137"/>
                    <a:pt x="66" y="138"/>
                    <a:pt x="68" y="139"/>
                  </a:cubicBezTo>
                  <a:cubicBezTo>
                    <a:pt x="70" y="140"/>
                    <a:pt x="73" y="144"/>
                    <a:pt x="73" y="146"/>
                  </a:cubicBezTo>
                  <a:close/>
                  <a:moveTo>
                    <a:pt x="60" y="137"/>
                  </a:moveTo>
                  <a:cubicBezTo>
                    <a:pt x="60" y="137"/>
                    <a:pt x="60" y="137"/>
                    <a:pt x="60" y="137"/>
                  </a:cubicBezTo>
                  <a:cubicBezTo>
                    <a:pt x="62" y="140"/>
                    <a:pt x="64" y="141"/>
                    <a:pt x="67" y="143"/>
                  </a:cubicBezTo>
                  <a:cubicBezTo>
                    <a:pt x="69" y="145"/>
                    <a:pt x="70" y="147"/>
                    <a:pt x="72" y="148"/>
                  </a:cubicBezTo>
                  <a:cubicBezTo>
                    <a:pt x="72" y="149"/>
                    <a:pt x="71" y="149"/>
                    <a:pt x="70" y="149"/>
                  </a:cubicBezTo>
                  <a:cubicBezTo>
                    <a:pt x="64" y="150"/>
                    <a:pt x="61" y="143"/>
                    <a:pt x="60" y="137"/>
                  </a:cubicBezTo>
                  <a:close/>
                  <a:moveTo>
                    <a:pt x="48" y="122"/>
                  </a:moveTo>
                  <a:cubicBezTo>
                    <a:pt x="46" y="126"/>
                    <a:pt x="45" y="130"/>
                    <a:pt x="44" y="134"/>
                  </a:cubicBezTo>
                  <a:cubicBezTo>
                    <a:pt x="43" y="132"/>
                    <a:pt x="42" y="130"/>
                    <a:pt x="43" y="127"/>
                  </a:cubicBezTo>
                  <a:cubicBezTo>
                    <a:pt x="43" y="125"/>
                    <a:pt x="45" y="122"/>
                    <a:pt x="48" y="122"/>
                  </a:cubicBezTo>
                  <a:close/>
                  <a:moveTo>
                    <a:pt x="46" y="135"/>
                  </a:moveTo>
                  <a:cubicBezTo>
                    <a:pt x="45" y="135"/>
                    <a:pt x="45" y="135"/>
                    <a:pt x="45" y="135"/>
                  </a:cubicBezTo>
                  <a:cubicBezTo>
                    <a:pt x="47" y="131"/>
                    <a:pt x="48" y="126"/>
                    <a:pt x="49" y="122"/>
                  </a:cubicBezTo>
                  <a:cubicBezTo>
                    <a:pt x="54" y="124"/>
                    <a:pt x="52" y="130"/>
                    <a:pt x="50" y="132"/>
                  </a:cubicBezTo>
                  <a:cubicBezTo>
                    <a:pt x="49" y="133"/>
                    <a:pt x="47" y="134"/>
                    <a:pt x="46" y="135"/>
                  </a:cubicBezTo>
                  <a:close/>
                  <a:moveTo>
                    <a:pt x="107" y="107"/>
                  </a:moveTo>
                  <a:cubicBezTo>
                    <a:pt x="106" y="109"/>
                    <a:pt x="106" y="112"/>
                    <a:pt x="105" y="114"/>
                  </a:cubicBezTo>
                  <a:cubicBezTo>
                    <a:pt x="105" y="115"/>
                    <a:pt x="104" y="117"/>
                    <a:pt x="104" y="118"/>
                  </a:cubicBezTo>
                  <a:cubicBezTo>
                    <a:pt x="104" y="119"/>
                    <a:pt x="104" y="121"/>
                    <a:pt x="103" y="121"/>
                  </a:cubicBezTo>
                  <a:cubicBezTo>
                    <a:pt x="102" y="119"/>
                    <a:pt x="101" y="117"/>
                    <a:pt x="101" y="114"/>
                  </a:cubicBezTo>
                  <a:cubicBezTo>
                    <a:pt x="102" y="111"/>
                    <a:pt x="104" y="107"/>
                    <a:pt x="107" y="107"/>
                  </a:cubicBezTo>
                  <a:close/>
                  <a:moveTo>
                    <a:pt x="105" y="122"/>
                  </a:moveTo>
                  <a:cubicBezTo>
                    <a:pt x="107" y="117"/>
                    <a:pt x="108" y="112"/>
                    <a:pt x="109" y="107"/>
                  </a:cubicBezTo>
                  <a:cubicBezTo>
                    <a:pt x="113" y="109"/>
                    <a:pt x="110" y="115"/>
                    <a:pt x="109" y="117"/>
                  </a:cubicBezTo>
                  <a:cubicBezTo>
                    <a:pt x="108" y="119"/>
                    <a:pt x="106" y="121"/>
                    <a:pt x="105" y="122"/>
                  </a:cubicBezTo>
                  <a:close/>
                  <a:moveTo>
                    <a:pt x="161" y="85"/>
                  </a:moveTo>
                  <a:cubicBezTo>
                    <a:pt x="160" y="87"/>
                    <a:pt x="159" y="89"/>
                    <a:pt x="159" y="91"/>
                  </a:cubicBezTo>
                  <a:cubicBezTo>
                    <a:pt x="158" y="93"/>
                    <a:pt x="157" y="95"/>
                    <a:pt x="158" y="97"/>
                  </a:cubicBezTo>
                  <a:cubicBezTo>
                    <a:pt x="157" y="96"/>
                    <a:pt x="156" y="94"/>
                    <a:pt x="156" y="92"/>
                  </a:cubicBezTo>
                  <a:cubicBezTo>
                    <a:pt x="156" y="89"/>
                    <a:pt x="158" y="85"/>
                    <a:pt x="161" y="85"/>
                  </a:cubicBezTo>
                  <a:close/>
                  <a:moveTo>
                    <a:pt x="158" y="98"/>
                  </a:moveTo>
                  <a:cubicBezTo>
                    <a:pt x="158" y="98"/>
                    <a:pt x="158" y="98"/>
                    <a:pt x="158" y="98"/>
                  </a:cubicBezTo>
                  <a:cubicBezTo>
                    <a:pt x="158" y="98"/>
                    <a:pt x="158" y="98"/>
                    <a:pt x="158" y="98"/>
                  </a:cubicBezTo>
                  <a:cubicBezTo>
                    <a:pt x="158" y="98"/>
                    <a:pt x="158" y="98"/>
                    <a:pt x="158" y="98"/>
                  </a:cubicBezTo>
                  <a:cubicBezTo>
                    <a:pt x="159" y="96"/>
                    <a:pt x="160" y="94"/>
                    <a:pt x="160" y="92"/>
                  </a:cubicBezTo>
                  <a:cubicBezTo>
                    <a:pt x="161" y="89"/>
                    <a:pt x="162" y="87"/>
                    <a:pt x="162" y="84"/>
                  </a:cubicBezTo>
                  <a:cubicBezTo>
                    <a:pt x="167" y="85"/>
                    <a:pt x="164" y="91"/>
                    <a:pt x="163" y="93"/>
                  </a:cubicBezTo>
                  <a:cubicBezTo>
                    <a:pt x="162" y="95"/>
                    <a:pt x="160" y="97"/>
                    <a:pt x="158" y="98"/>
                  </a:cubicBezTo>
                  <a:close/>
                  <a:moveTo>
                    <a:pt x="196" y="78"/>
                  </a:moveTo>
                  <a:cubicBezTo>
                    <a:pt x="197" y="78"/>
                    <a:pt x="197" y="78"/>
                    <a:pt x="198" y="78"/>
                  </a:cubicBezTo>
                  <a:cubicBezTo>
                    <a:pt x="202" y="78"/>
                    <a:pt x="206" y="78"/>
                    <a:pt x="210" y="78"/>
                  </a:cubicBezTo>
                  <a:cubicBezTo>
                    <a:pt x="210" y="78"/>
                    <a:pt x="210" y="78"/>
                    <a:pt x="210" y="79"/>
                  </a:cubicBezTo>
                  <a:cubicBezTo>
                    <a:pt x="208" y="81"/>
                    <a:pt x="203" y="80"/>
                    <a:pt x="201" y="79"/>
                  </a:cubicBezTo>
                  <a:cubicBezTo>
                    <a:pt x="199" y="79"/>
                    <a:pt x="198" y="79"/>
                    <a:pt x="196" y="78"/>
                  </a:cubicBezTo>
                  <a:close/>
                  <a:moveTo>
                    <a:pt x="202" y="72"/>
                  </a:moveTo>
                  <a:cubicBezTo>
                    <a:pt x="203" y="72"/>
                    <a:pt x="205" y="72"/>
                    <a:pt x="206" y="72"/>
                  </a:cubicBezTo>
                  <a:cubicBezTo>
                    <a:pt x="208" y="73"/>
                    <a:pt x="211" y="74"/>
                    <a:pt x="211" y="77"/>
                  </a:cubicBezTo>
                  <a:cubicBezTo>
                    <a:pt x="208" y="76"/>
                    <a:pt x="204" y="76"/>
                    <a:pt x="201" y="76"/>
                  </a:cubicBezTo>
                  <a:cubicBezTo>
                    <a:pt x="199" y="76"/>
                    <a:pt x="198" y="76"/>
                    <a:pt x="196" y="76"/>
                  </a:cubicBezTo>
                  <a:cubicBezTo>
                    <a:pt x="195" y="76"/>
                    <a:pt x="194" y="76"/>
                    <a:pt x="193" y="76"/>
                  </a:cubicBezTo>
                  <a:cubicBezTo>
                    <a:pt x="196" y="74"/>
                    <a:pt x="199" y="73"/>
                    <a:pt x="202" y="72"/>
                  </a:cubicBezTo>
                  <a:close/>
                  <a:moveTo>
                    <a:pt x="202" y="44"/>
                  </a:moveTo>
                  <a:cubicBezTo>
                    <a:pt x="202" y="50"/>
                    <a:pt x="203" y="56"/>
                    <a:pt x="205" y="61"/>
                  </a:cubicBezTo>
                  <a:cubicBezTo>
                    <a:pt x="204" y="60"/>
                    <a:pt x="202" y="60"/>
                    <a:pt x="201" y="59"/>
                  </a:cubicBezTo>
                  <a:cubicBezTo>
                    <a:pt x="199" y="56"/>
                    <a:pt x="199" y="49"/>
                    <a:pt x="201" y="46"/>
                  </a:cubicBezTo>
                  <a:cubicBezTo>
                    <a:pt x="201" y="45"/>
                    <a:pt x="202" y="45"/>
                    <a:pt x="202" y="44"/>
                  </a:cubicBezTo>
                  <a:close/>
                  <a:moveTo>
                    <a:pt x="206" y="61"/>
                  </a:moveTo>
                  <a:cubicBezTo>
                    <a:pt x="205" y="55"/>
                    <a:pt x="205" y="50"/>
                    <a:pt x="204" y="43"/>
                  </a:cubicBezTo>
                  <a:cubicBezTo>
                    <a:pt x="207" y="43"/>
                    <a:pt x="208" y="48"/>
                    <a:pt x="208" y="50"/>
                  </a:cubicBezTo>
                  <a:cubicBezTo>
                    <a:pt x="208" y="52"/>
                    <a:pt x="208" y="54"/>
                    <a:pt x="208" y="56"/>
                  </a:cubicBezTo>
                  <a:cubicBezTo>
                    <a:pt x="207" y="58"/>
                    <a:pt x="207" y="59"/>
                    <a:pt x="206" y="61"/>
                  </a:cubicBezTo>
                  <a:close/>
                  <a:moveTo>
                    <a:pt x="237" y="36"/>
                  </a:moveTo>
                  <a:cubicBezTo>
                    <a:pt x="241" y="37"/>
                    <a:pt x="244" y="38"/>
                    <a:pt x="248" y="40"/>
                  </a:cubicBezTo>
                  <a:cubicBezTo>
                    <a:pt x="248" y="40"/>
                    <a:pt x="248" y="40"/>
                    <a:pt x="248" y="40"/>
                  </a:cubicBezTo>
                  <a:cubicBezTo>
                    <a:pt x="247" y="42"/>
                    <a:pt x="244" y="43"/>
                    <a:pt x="242" y="42"/>
                  </a:cubicBezTo>
                  <a:cubicBezTo>
                    <a:pt x="239" y="41"/>
                    <a:pt x="238" y="38"/>
                    <a:pt x="237" y="36"/>
                  </a:cubicBezTo>
                  <a:close/>
                  <a:moveTo>
                    <a:pt x="244" y="32"/>
                  </a:moveTo>
                  <a:cubicBezTo>
                    <a:pt x="246" y="33"/>
                    <a:pt x="249" y="35"/>
                    <a:pt x="249" y="38"/>
                  </a:cubicBezTo>
                  <a:cubicBezTo>
                    <a:pt x="249" y="38"/>
                    <a:pt x="249" y="39"/>
                    <a:pt x="249" y="39"/>
                  </a:cubicBezTo>
                  <a:cubicBezTo>
                    <a:pt x="245" y="36"/>
                    <a:pt x="241" y="34"/>
                    <a:pt x="236" y="34"/>
                  </a:cubicBezTo>
                  <a:cubicBezTo>
                    <a:pt x="239" y="32"/>
                    <a:pt x="241" y="31"/>
                    <a:pt x="244" y="32"/>
                  </a:cubicBezTo>
                  <a:close/>
                  <a:moveTo>
                    <a:pt x="253" y="5"/>
                  </a:moveTo>
                  <a:cubicBezTo>
                    <a:pt x="255" y="7"/>
                    <a:pt x="253" y="11"/>
                    <a:pt x="252" y="13"/>
                  </a:cubicBezTo>
                  <a:cubicBezTo>
                    <a:pt x="250" y="15"/>
                    <a:pt x="248" y="16"/>
                    <a:pt x="245" y="17"/>
                  </a:cubicBezTo>
                  <a:cubicBezTo>
                    <a:pt x="248" y="13"/>
                    <a:pt x="251" y="9"/>
                    <a:pt x="253" y="5"/>
                  </a:cubicBezTo>
                  <a:close/>
                  <a:moveTo>
                    <a:pt x="251" y="4"/>
                  </a:moveTo>
                  <a:cubicBezTo>
                    <a:pt x="251" y="4"/>
                    <a:pt x="252" y="4"/>
                    <a:pt x="252" y="5"/>
                  </a:cubicBezTo>
                  <a:cubicBezTo>
                    <a:pt x="249" y="9"/>
                    <a:pt x="247" y="13"/>
                    <a:pt x="244" y="16"/>
                  </a:cubicBezTo>
                  <a:cubicBezTo>
                    <a:pt x="244" y="12"/>
                    <a:pt x="245" y="4"/>
                    <a:pt x="251" y="4"/>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107"/>
            <p:cNvSpPr/>
            <p:nvPr/>
          </p:nvSpPr>
          <p:spPr bwMode="auto">
            <a:xfrm>
              <a:off x="-1" y="2500"/>
              <a:ext cx="760" cy="556"/>
            </a:xfrm>
            <a:custGeom>
              <a:avLst/>
              <a:gdLst>
                <a:gd name="T0" fmla="*/ 70 w 150"/>
                <a:gd name="T1" fmla="*/ 55 h 110"/>
                <a:gd name="T2" fmla="*/ 48 w 150"/>
                <a:gd name="T3" fmla="*/ 82 h 110"/>
                <a:gd name="T4" fmla="*/ 15 w 150"/>
                <a:gd name="T5" fmla="*/ 74 h 110"/>
                <a:gd name="T6" fmla="*/ 17 w 150"/>
                <a:gd name="T7" fmla="*/ 72 h 110"/>
                <a:gd name="T8" fmla="*/ 45 w 150"/>
                <a:gd name="T9" fmla="*/ 57 h 110"/>
                <a:gd name="T10" fmla="*/ 61 w 150"/>
                <a:gd name="T11" fmla="*/ 52 h 110"/>
                <a:gd name="T12" fmla="*/ 45 w 150"/>
                <a:gd name="T13" fmla="*/ 46 h 110"/>
                <a:gd name="T14" fmla="*/ 18 w 150"/>
                <a:gd name="T15" fmla="*/ 44 h 110"/>
                <a:gd name="T16" fmla="*/ 0 w 150"/>
                <a:gd name="T17" fmla="*/ 10 h 110"/>
                <a:gd name="T18" fmla="*/ 3 w 150"/>
                <a:gd name="T19" fmla="*/ 9 h 110"/>
                <a:gd name="T20" fmla="*/ 30 w 150"/>
                <a:gd name="T21" fmla="*/ 21 h 110"/>
                <a:gd name="T22" fmla="*/ 42 w 150"/>
                <a:gd name="T23" fmla="*/ 43 h 110"/>
                <a:gd name="T24" fmla="*/ 62 w 150"/>
                <a:gd name="T25" fmla="*/ 49 h 110"/>
                <a:gd name="T26" fmla="*/ 48 w 150"/>
                <a:gd name="T27" fmla="*/ 32 h 110"/>
                <a:gd name="T28" fmla="*/ 41 w 150"/>
                <a:gd name="T29" fmla="*/ 3 h 110"/>
                <a:gd name="T30" fmla="*/ 44 w 150"/>
                <a:gd name="T31" fmla="*/ 1 h 110"/>
                <a:gd name="T32" fmla="*/ 59 w 150"/>
                <a:gd name="T33" fmla="*/ 9 h 110"/>
                <a:gd name="T34" fmla="*/ 69 w 150"/>
                <a:gd name="T35" fmla="*/ 21 h 110"/>
                <a:gd name="T36" fmla="*/ 70 w 150"/>
                <a:gd name="T37" fmla="*/ 51 h 110"/>
                <a:gd name="T38" fmla="*/ 70 w 150"/>
                <a:gd name="T39" fmla="*/ 52 h 110"/>
                <a:gd name="T40" fmla="*/ 95 w 150"/>
                <a:gd name="T41" fmla="*/ 63 h 110"/>
                <a:gd name="T42" fmla="*/ 87 w 150"/>
                <a:gd name="T43" fmla="*/ 15 h 110"/>
                <a:gd name="T44" fmla="*/ 90 w 150"/>
                <a:gd name="T45" fmla="*/ 16 h 110"/>
                <a:gd name="T46" fmla="*/ 98 w 150"/>
                <a:gd name="T47" fmla="*/ 31 h 110"/>
                <a:gd name="T48" fmla="*/ 106 w 150"/>
                <a:gd name="T49" fmla="*/ 45 h 110"/>
                <a:gd name="T50" fmla="*/ 105 w 150"/>
                <a:gd name="T51" fmla="*/ 67 h 110"/>
                <a:gd name="T52" fmla="*/ 105 w 150"/>
                <a:gd name="T53" fmla="*/ 67 h 110"/>
                <a:gd name="T54" fmla="*/ 149 w 150"/>
                <a:gd name="T55" fmla="*/ 94 h 110"/>
                <a:gd name="T56" fmla="*/ 148 w 150"/>
                <a:gd name="T57" fmla="*/ 95 h 110"/>
                <a:gd name="T58" fmla="*/ 106 w 150"/>
                <a:gd name="T59" fmla="*/ 71 h 110"/>
                <a:gd name="T60" fmla="*/ 91 w 150"/>
                <a:gd name="T61" fmla="*/ 97 h 110"/>
                <a:gd name="T62" fmla="*/ 53 w 150"/>
                <a:gd name="T63" fmla="*/ 104 h 110"/>
                <a:gd name="T64" fmla="*/ 53 w 150"/>
                <a:gd name="T65" fmla="*/ 101 h 110"/>
                <a:gd name="T66" fmla="*/ 76 w 150"/>
                <a:gd name="T67" fmla="*/ 76 h 110"/>
                <a:gd name="T68" fmla="*/ 98 w 150"/>
                <a:gd name="T69" fmla="*/ 67 h 110"/>
                <a:gd name="T70" fmla="*/ 96 w 150"/>
                <a:gd name="T71" fmla="*/ 66 h 110"/>
                <a:gd name="T72" fmla="*/ 70 w 150"/>
                <a:gd name="T73"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110">
                  <a:moveTo>
                    <a:pt x="70" y="55"/>
                  </a:moveTo>
                  <a:cubicBezTo>
                    <a:pt x="67" y="67"/>
                    <a:pt x="59" y="77"/>
                    <a:pt x="48" y="82"/>
                  </a:cubicBezTo>
                  <a:cubicBezTo>
                    <a:pt x="36" y="87"/>
                    <a:pt x="21" y="87"/>
                    <a:pt x="15" y="74"/>
                  </a:cubicBezTo>
                  <a:cubicBezTo>
                    <a:pt x="14" y="73"/>
                    <a:pt x="15" y="72"/>
                    <a:pt x="17" y="72"/>
                  </a:cubicBezTo>
                  <a:cubicBezTo>
                    <a:pt x="29" y="74"/>
                    <a:pt x="36" y="62"/>
                    <a:pt x="45" y="57"/>
                  </a:cubicBezTo>
                  <a:cubicBezTo>
                    <a:pt x="50" y="54"/>
                    <a:pt x="55" y="52"/>
                    <a:pt x="61" y="52"/>
                  </a:cubicBezTo>
                  <a:cubicBezTo>
                    <a:pt x="56" y="50"/>
                    <a:pt x="50" y="49"/>
                    <a:pt x="45" y="46"/>
                  </a:cubicBezTo>
                  <a:cubicBezTo>
                    <a:pt x="37" y="54"/>
                    <a:pt x="25" y="51"/>
                    <a:pt x="18" y="44"/>
                  </a:cubicBezTo>
                  <a:cubicBezTo>
                    <a:pt x="8" y="36"/>
                    <a:pt x="3" y="22"/>
                    <a:pt x="0" y="10"/>
                  </a:cubicBezTo>
                  <a:cubicBezTo>
                    <a:pt x="0" y="8"/>
                    <a:pt x="2" y="8"/>
                    <a:pt x="3" y="9"/>
                  </a:cubicBezTo>
                  <a:cubicBezTo>
                    <a:pt x="10" y="17"/>
                    <a:pt x="22" y="16"/>
                    <a:pt x="30" y="21"/>
                  </a:cubicBezTo>
                  <a:cubicBezTo>
                    <a:pt x="37" y="25"/>
                    <a:pt x="42" y="34"/>
                    <a:pt x="42" y="43"/>
                  </a:cubicBezTo>
                  <a:cubicBezTo>
                    <a:pt x="49" y="44"/>
                    <a:pt x="56" y="46"/>
                    <a:pt x="62" y="49"/>
                  </a:cubicBezTo>
                  <a:cubicBezTo>
                    <a:pt x="56" y="44"/>
                    <a:pt x="50" y="39"/>
                    <a:pt x="48" y="32"/>
                  </a:cubicBezTo>
                  <a:cubicBezTo>
                    <a:pt x="44" y="23"/>
                    <a:pt x="44" y="12"/>
                    <a:pt x="41" y="3"/>
                  </a:cubicBezTo>
                  <a:cubicBezTo>
                    <a:pt x="40" y="1"/>
                    <a:pt x="42" y="0"/>
                    <a:pt x="44" y="1"/>
                  </a:cubicBezTo>
                  <a:cubicBezTo>
                    <a:pt x="48" y="5"/>
                    <a:pt x="54" y="6"/>
                    <a:pt x="59" y="9"/>
                  </a:cubicBezTo>
                  <a:cubicBezTo>
                    <a:pt x="63" y="12"/>
                    <a:pt x="67" y="17"/>
                    <a:pt x="69" y="21"/>
                  </a:cubicBezTo>
                  <a:cubicBezTo>
                    <a:pt x="74" y="30"/>
                    <a:pt x="73" y="42"/>
                    <a:pt x="70" y="51"/>
                  </a:cubicBezTo>
                  <a:cubicBezTo>
                    <a:pt x="70" y="51"/>
                    <a:pt x="70" y="52"/>
                    <a:pt x="70" y="52"/>
                  </a:cubicBezTo>
                  <a:cubicBezTo>
                    <a:pt x="79" y="55"/>
                    <a:pt x="87" y="59"/>
                    <a:pt x="95" y="63"/>
                  </a:cubicBezTo>
                  <a:cubicBezTo>
                    <a:pt x="83" y="50"/>
                    <a:pt x="76" y="31"/>
                    <a:pt x="87" y="15"/>
                  </a:cubicBezTo>
                  <a:cubicBezTo>
                    <a:pt x="88" y="14"/>
                    <a:pt x="90" y="14"/>
                    <a:pt x="90" y="16"/>
                  </a:cubicBezTo>
                  <a:cubicBezTo>
                    <a:pt x="90" y="21"/>
                    <a:pt x="95" y="27"/>
                    <a:pt x="98" y="31"/>
                  </a:cubicBezTo>
                  <a:cubicBezTo>
                    <a:pt x="101" y="35"/>
                    <a:pt x="105" y="40"/>
                    <a:pt x="106" y="45"/>
                  </a:cubicBezTo>
                  <a:cubicBezTo>
                    <a:pt x="109" y="52"/>
                    <a:pt x="108" y="60"/>
                    <a:pt x="105" y="67"/>
                  </a:cubicBezTo>
                  <a:cubicBezTo>
                    <a:pt x="105" y="67"/>
                    <a:pt x="105" y="67"/>
                    <a:pt x="105" y="67"/>
                  </a:cubicBezTo>
                  <a:cubicBezTo>
                    <a:pt x="120" y="75"/>
                    <a:pt x="135" y="84"/>
                    <a:pt x="149" y="94"/>
                  </a:cubicBezTo>
                  <a:cubicBezTo>
                    <a:pt x="150" y="94"/>
                    <a:pt x="149" y="95"/>
                    <a:pt x="148" y="95"/>
                  </a:cubicBezTo>
                  <a:cubicBezTo>
                    <a:pt x="134" y="87"/>
                    <a:pt x="120" y="78"/>
                    <a:pt x="106" y="71"/>
                  </a:cubicBezTo>
                  <a:cubicBezTo>
                    <a:pt x="107" y="82"/>
                    <a:pt x="99" y="92"/>
                    <a:pt x="91" y="97"/>
                  </a:cubicBezTo>
                  <a:cubicBezTo>
                    <a:pt x="81" y="104"/>
                    <a:pt x="64" y="110"/>
                    <a:pt x="53" y="104"/>
                  </a:cubicBezTo>
                  <a:cubicBezTo>
                    <a:pt x="52" y="104"/>
                    <a:pt x="52" y="102"/>
                    <a:pt x="53" y="101"/>
                  </a:cubicBezTo>
                  <a:cubicBezTo>
                    <a:pt x="62" y="95"/>
                    <a:pt x="67" y="84"/>
                    <a:pt x="76" y="76"/>
                  </a:cubicBezTo>
                  <a:cubicBezTo>
                    <a:pt x="82" y="71"/>
                    <a:pt x="90" y="67"/>
                    <a:pt x="98" y="67"/>
                  </a:cubicBezTo>
                  <a:cubicBezTo>
                    <a:pt x="97" y="67"/>
                    <a:pt x="97" y="66"/>
                    <a:pt x="96" y="66"/>
                  </a:cubicBezTo>
                  <a:cubicBezTo>
                    <a:pt x="87" y="62"/>
                    <a:pt x="78" y="58"/>
                    <a:pt x="70" y="55"/>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108"/>
            <p:cNvSpPr/>
            <p:nvPr/>
          </p:nvSpPr>
          <p:spPr bwMode="auto">
            <a:xfrm>
              <a:off x="3026" y="2383"/>
              <a:ext cx="102" cy="101"/>
            </a:xfrm>
            <a:custGeom>
              <a:avLst/>
              <a:gdLst>
                <a:gd name="T0" fmla="*/ 15 w 20"/>
                <a:gd name="T1" fmla="*/ 8 h 20"/>
                <a:gd name="T2" fmla="*/ 20 w 20"/>
                <a:gd name="T3" fmla="*/ 0 h 20"/>
                <a:gd name="T4" fmla="*/ 19 w 20"/>
                <a:gd name="T5" fmla="*/ 10 h 20"/>
                <a:gd name="T6" fmla="*/ 0 w 20"/>
                <a:gd name="T7" fmla="*/ 20 h 20"/>
                <a:gd name="T8" fmla="*/ 15 w 20"/>
                <a:gd name="T9" fmla="*/ 8 h 20"/>
              </a:gdLst>
              <a:ahLst/>
              <a:cxnLst>
                <a:cxn ang="0">
                  <a:pos x="T0" y="T1"/>
                </a:cxn>
                <a:cxn ang="0">
                  <a:pos x="T2" y="T3"/>
                </a:cxn>
                <a:cxn ang="0">
                  <a:pos x="T4" y="T5"/>
                </a:cxn>
                <a:cxn ang="0">
                  <a:pos x="T6" y="T7"/>
                </a:cxn>
                <a:cxn ang="0">
                  <a:pos x="T8" y="T9"/>
                </a:cxn>
              </a:cxnLst>
              <a:rect l="0" t="0" r="r" b="b"/>
              <a:pathLst>
                <a:path w="20" h="20">
                  <a:moveTo>
                    <a:pt x="15" y="8"/>
                  </a:moveTo>
                  <a:cubicBezTo>
                    <a:pt x="17" y="5"/>
                    <a:pt x="19" y="3"/>
                    <a:pt x="20" y="0"/>
                  </a:cubicBezTo>
                  <a:cubicBezTo>
                    <a:pt x="20" y="3"/>
                    <a:pt x="19" y="6"/>
                    <a:pt x="19" y="10"/>
                  </a:cubicBezTo>
                  <a:cubicBezTo>
                    <a:pt x="13" y="15"/>
                    <a:pt x="7" y="19"/>
                    <a:pt x="0" y="20"/>
                  </a:cubicBezTo>
                  <a:cubicBezTo>
                    <a:pt x="6" y="17"/>
                    <a:pt x="12" y="13"/>
                    <a:pt x="15" y="8"/>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109"/>
            <p:cNvSpPr/>
            <p:nvPr/>
          </p:nvSpPr>
          <p:spPr bwMode="auto">
            <a:xfrm>
              <a:off x="2611" y="2682"/>
              <a:ext cx="51" cy="131"/>
            </a:xfrm>
            <a:custGeom>
              <a:avLst/>
              <a:gdLst>
                <a:gd name="T0" fmla="*/ 1 w 10"/>
                <a:gd name="T1" fmla="*/ 19 h 26"/>
                <a:gd name="T2" fmla="*/ 4 w 10"/>
                <a:gd name="T3" fmla="*/ 9 h 26"/>
                <a:gd name="T4" fmla="*/ 9 w 10"/>
                <a:gd name="T5" fmla="*/ 0 h 26"/>
                <a:gd name="T6" fmla="*/ 10 w 10"/>
                <a:gd name="T7" fmla="*/ 0 h 26"/>
                <a:gd name="T8" fmla="*/ 3 w 10"/>
                <a:gd name="T9" fmla="*/ 25 h 26"/>
                <a:gd name="T10" fmla="*/ 1 w 10"/>
                <a:gd name="T11" fmla="*/ 26 h 26"/>
                <a:gd name="T12" fmla="*/ 1 w 10"/>
                <a:gd name="T13" fmla="*/ 19 h 26"/>
              </a:gdLst>
              <a:ahLst/>
              <a:cxnLst>
                <a:cxn ang="0">
                  <a:pos x="T0" y="T1"/>
                </a:cxn>
                <a:cxn ang="0">
                  <a:pos x="T2" y="T3"/>
                </a:cxn>
                <a:cxn ang="0">
                  <a:pos x="T4" y="T5"/>
                </a:cxn>
                <a:cxn ang="0">
                  <a:pos x="T6" y="T7"/>
                </a:cxn>
                <a:cxn ang="0">
                  <a:pos x="T8" y="T9"/>
                </a:cxn>
                <a:cxn ang="0">
                  <a:pos x="T10" y="T11"/>
                </a:cxn>
                <a:cxn ang="0">
                  <a:pos x="T12" y="T13"/>
                </a:cxn>
              </a:cxnLst>
              <a:rect l="0" t="0" r="r" b="b"/>
              <a:pathLst>
                <a:path w="10" h="26">
                  <a:moveTo>
                    <a:pt x="1" y="19"/>
                  </a:moveTo>
                  <a:cubicBezTo>
                    <a:pt x="1" y="15"/>
                    <a:pt x="2" y="12"/>
                    <a:pt x="4" y="9"/>
                  </a:cubicBezTo>
                  <a:cubicBezTo>
                    <a:pt x="5" y="6"/>
                    <a:pt x="7" y="3"/>
                    <a:pt x="9" y="0"/>
                  </a:cubicBezTo>
                  <a:cubicBezTo>
                    <a:pt x="9" y="0"/>
                    <a:pt x="10" y="0"/>
                    <a:pt x="10" y="0"/>
                  </a:cubicBezTo>
                  <a:cubicBezTo>
                    <a:pt x="5" y="7"/>
                    <a:pt x="2" y="17"/>
                    <a:pt x="3" y="25"/>
                  </a:cubicBezTo>
                  <a:cubicBezTo>
                    <a:pt x="3" y="25"/>
                    <a:pt x="2" y="25"/>
                    <a:pt x="1" y="26"/>
                  </a:cubicBezTo>
                  <a:cubicBezTo>
                    <a:pt x="0" y="24"/>
                    <a:pt x="1" y="20"/>
                    <a:pt x="1" y="19"/>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110"/>
            <p:cNvSpPr/>
            <p:nvPr/>
          </p:nvSpPr>
          <p:spPr bwMode="auto">
            <a:xfrm>
              <a:off x="2530" y="2773"/>
              <a:ext cx="21" cy="66"/>
            </a:xfrm>
            <a:custGeom>
              <a:avLst/>
              <a:gdLst>
                <a:gd name="T0" fmla="*/ 4 w 4"/>
                <a:gd name="T1" fmla="*/ 12 h 13"/>
                <a:gd name="T2" fmla="*/ 1 w 4"/>
                <a:gd name="T3" fmla="*/ 13 h 13"/>
                <a:gd name="T4" fmla="*/ 3 w 4"/>
                <a:gd name="T5" fmla="*/ 0 h 13"/>
                <a:gd name="T6" fmla="*/ 3 w 4"/>
                <a:gd name="T7" fmla="*/ 2 h 13"/>
                <a:gd name="T8" fmla="*/ 4 w 4"/>
                <a:gd name="T9" fmla="*/ 12 h 13"/>
              </a:gdLst>
              <a:ahLst/>
              <a:cxnLst>
                <a:cxn ang="0">
                  <a:pos x="T0" y="T1"/>
                </a:cxn>
                <a:cxn ang="0">
                  <a:pos x="T2" y="T3"/>
                </a:cxn>
                <a:cxn ang="0">
                  <a:pos x="T4" y="T5"/>
                </a:cxn>
                <a:cxn ang="0">
                  <a:pos x="T6" y="T7"/>
                </a:cxn>
                <a:cxn ang="0">
                  <a:pos x="T8" y="T9"/>
                </a:cxn>
              </a:cxnLst>
              <a:rect l="0" t="0" r="r" b="b"/>
              <a:pathLst>
                <a:path w="4" h="13">
                  <a:moveTo>
                    <a:pt x="4" y="12"/>
                  </a:moveTo>
                  <a:cubicBezTo>
                    <a:pt x="3" y="12"/>
                    <a:pt x="2" y="13"/>
                    <a:pt x="1" y="13"/>
                  </a:cubicBezTo>
                  <a:cubicBezTo>
                    <a:pt x="0" y="9"/>
                    <a:pt x="1" y="4"/>
                    <a:pt x="3" y="0"/>
                  </a:cubicBezTo>
                  <a:cubicBezTo>
                    <a:pt x="3" y="0"/>
                    <a:pt x="3" y="1"/>
                    <a:pt x="3" y="2"/>
                  </a:cubicBezTo>
                  <a:cubicBezTo>
                    <a:pt x="3" y="5"/>
                    <a:pt x="3" y="9"/>
                    <a:pt x="4" y="12"/>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111"/>
            <p:cNvSpPr/>
            <p:nvPr/>
          </p:nvSpPr>
          <p:spPr bwMode="auto">
            <a:xfrm>
              <a:off x="2561" y="2692"/>
              <a:ext cx="86" cy="141"/>
            </a:xfrm>
            <a:custGeom>
              <a:avLst/>
              <a:gdLst>
                <a:gd name="T0" fmla="*/ 8 w 17"/>
                <a:gd name="T1" fmla="*/ 9 h 28"/>
                <a:gd name="T2" fmla="*/ 8 w 17"/>
                <a:gd name="T3" fmla="*/ 9 h 28"/>
                <a:gd name="T4" fmla="*/ 6 w 17"/>
                <a:gd name="T5" fmla="*/ 15 h 28"/>
                <a:gd name="T6" fmla="*/ 17 w 17"/>
                <a:gd name="T7" fmla="*/ 0 h 28"/>
                <a:gd name="T8" fmla="*/ 12 w 17"/>
                <a:gd name="T9" fmla="*/ 10 h 28"/>
                <a:gd name="T10" fmla="*/ 10 w 17"/>
                <a:gd name="T11" fmla="*/ 19 h 28"/>
                <a:gd name="T12" fmla="*/ 10 w 17"/>
                <a:gd name="T13" fmla="*/ 24 h 28"/>
                <a:gd name="T14" fmla="*/ 0 w 17"/>
                <a:gd name="T15" fmla="*/ 28 h 28"/>
                <a:gd name="T16" fmla="*/ 8 w 17"/>
                <a:gd name="T17" fmla="*/ 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8">
                  <a:moveTo>
                    <a:pt x="8" y="9"/>
                  </a:moveTo>
                  <a:cubicBezTo>
                    <a:pt x="8" y="9"/>
                    <a:pt x="8" y="9"/>
                    <a:pt x="8" y="9"/>
                  </a:cubicBezTo>
                  <a:cubicBezTo>
                    <a:pt x="8" y="10"/>
                    <a:pt x="6" y="15"/>
                    <a:pt x="6" y="15"/>
                  </a:cubicBezTo>
                  <a:cubicBezTo>
                    <a:pt x="7" y="15"/>
                    <a:pt x="11" y="5"/>
                    <a:pt x="17" y="0"/>
                  </a:cubicBezTo>
                  <a:cubicBezTo>
                    <a:pt x="15" y="3"/>
                    <a:pt x="13" y="6"/>
                    <a:pt x="12" y="10"/>
                  </a:cubicBezTo>
                  <a:cubicBezTo>
                    <a:pt x="10" y="13"/>
                    <a:pt x="10" y="16"/>
                    <a:pt x="10" y="19"/>
                  </a:cubicBezTo>
                  <a:cubicBezTo>
                    <a:pt x="10" y="20"/>
                    <a:pt x="10" y="23"/>
                    <a:pt x="10" y="24"/>
                  </a:cubicBezTo>
                  <a:cubicBezTo>
                    <a:pt x="6" y="25"/>
                    <a:pt x="3" y="27"/>
                    <a:pt x="0" y="28"/>
                  </a:cubicBezTo>
                  <a:cubicBezTo>
                    <a:pt x="0" y="21"/>
                    <a:pt x="3" y="14"/>
                    <a:pt x="8" y="9"/>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112"/>
            <p:cNvSpPr/>
            <p:nvPr/>
          </p:nvSpPr>
          <p:spPr bwMode="auto">
            <a:xfrm>
              <a:off x="2480" y="2773"/>
              <a:ext cx="60" cy="86"/>
            </a:xfrm>
            <a:custGeom>
              <a:avLst/>
              <a:gdLst>
                <a:gd name="T0" fmla="*/ 4 w 12"/>
                <a:gd name="T1" fmla="*/ 14 h 17"/>
                <a:gd name="T2" fmla="*/ 5 w 12"/>
                <a:gd name="T3" fmla="*/ 14 h 17"/>
                <a:gd name="T4" fmla="*/ 6 w 12"/>
                <a:gd name="T5" fmla="*/ 3 h 17"/>
                <a:gd name="T6" fmla="*/ 12 w 12"/>
                <a:gd name="T7" fmla="*/ 0 h 17"/>
                <a:gd name="T8" fmla="*/ 10 w 12"/>
                <a:gd name="T9" fmla="*/ 13 h 17"/>
                <a:gd name="T10" fmla="*/ 1 w 12"/>
                <a:gd name="T11" fmla="*/ 17 h 17"/>
                <a:gd name="T12" fmla="*/ 3 w 12"/>
                <a:gd name="T13" fmla="*/ 7 h 17"/>
                <a:gd name="T14" fmla="*/ 4 w 12"/>
                <a:gd name="T15" fmla="*/ 14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7">
                  <a:moveTo>
                    <a:pt x="4" y="14"/>
                  </a:moveTo>
                  <a:cubicBezTo>
                    <a:pt x="4" y="15"/>
                    <a:pt x="5" y="14"/>
                    <a:pt x="5" y="14"/>
                  </a:cubicBezTo>
                  <a:cubicBezTo>
                    <a:pt x="4" y="10"/>
                    <a:pt x="5" y="7"/>
                    <a:pt x="6" y="3"/>
                  </a:cubicBezTo>
                  <a:cubicBezTo>
                    <a:pt x="8" y="2"/>
                    <a:pt x="10" y="1"/>
                    <a:pt x="12" y="0"/>
                  </a:cubicBezTo>
                  <a:cubicBezTo>
                    <a:pt x="10" y="4"/>
                    <a:pt x="9" y="9"/>
                    <a:pt x="10" y="13"/>
                  </a:cubicBezTo>
                  <a:cubicBezTo>
                    <a:pt x="6" y="15"/>
                    <a:pt x="2" y="16"/>
                    <a:pt x="1" y="17"/>
                  </a:cubicBezTo>
                  <a:cubicBezTo>
                    <a:pt x="1" y="15"/>
                    <a:pt x="0" y="11"/>
                    <a:pt x="3" y="7"/>
                  </a:cubicBezTo>
                  <a:cubicBezTo>
                    <a:pt x="3" y="9"/>
                    <a:pt x="3" y="12"/>
                    <a:pt x="4" y="14"/>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113"/>
            <p:cNvSpPr/>
            <p:nvPr/>
          </p:nvSpPr>
          <p:spPr bwMode="auto">
            <a:xfrm>
              <a:off x="2748" y="2484"/>
              <a:ext cx="116" cy="269"/>
            </a:xfrm>
            <a:custGeom>
              <a:avLst/>
              <a:gdLst>
                <a:gd name="T0" fmla="*/ 21 w 23"/>
                <a:gd name="T1" fmla="*/ 0 h 53"/>
                <a:gd name="T2" fmla="*/ 6 w 23"/>
                <a:gd name="T3" fmla="*/ 23 h 53"/>
                <a:gd name="T4" fmla="*/ 6 w 23"/>
                <a:gd name="T5" fmla="*/ 23 h 53"/>
                <a:gd name="T6" fmla="*/ 1 w 23"/>
                <a:gd name="T7" fmla="*/ 43 h 53"/>
                <a:gd name="T8" fmla="*/ 0 w 23"/>
                <a:gd name="T9" fmla="*/ 53 h 53"/>
                <a:gd name="T10" fmla="*/ 23 w 23"/>
                <a:gd name="T11" fmla="*/ 38 h 53"/>
                <a:gd name="T12" fmla="*/ 19 w 23"/>
                <a:gd name="T13" fmla="*/ 19 h 53"/>
                <a:gd name="T14" fmla="*/ 21 w 23"/>
                <a:gd name="T15" fmla="*/ 0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53">
                  <a:moveTo>
                    <a:pt x="21" y="0"/>
                  </a:moveTo>
                  <a:cubicBezTo>
                    <a:pt x="16" y="8"/>
                    <a:pt x="11" y="16"/>
                    <a:pt x="6" y="23"/>
                  </a:cubicBezTo>
                  <a:cubicBezTo>
                    <a:pt x="6" y="23"/>
                    <a:pt x="6" y="23"/>
                    <a:pt x="6" y="23"/>
                  </a:cubicBezTo>
                  <a:cubicBezTo>
                    <a:pt x="4" y="29"/>
                    <a:pt x="2" y="35"/>
                    <a:pt x="1" y="43"/>
                  </a:cubicBezTo>
                  <a:cubicBezTo>
                    <a:pt x="0" y="47"/>
                    <a:pt x="0" y="50"/>
                    <a:pt x="0" y="53"/>
                  </a:cubicBezTo>
                  <a:cubicBezTo>
                    <a:pt x="8" y="49"/>
                    <a:pt x="16" y="44"/>
                    <a:pt x="23" y="38"/>
                  </a:cubicBezTo>
                  <a:cubicBezTo>
                    <a:pt x="19" y="33"/>
                    <a:pt x="19" y="25"/>
                    <a:pt x="19" y="19"/>
                  </a:cubicBezTo>
                  <a:cubicBezTo>
                    <a:pt x="19" y="12"/>
                    <a:pt x="20" y="6"/>
                    <a:pt x="21" y="0"/>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114"/>
            <p:cNvSpPr/>
            <p:nvPr/>
          </p:nvSpPr>
          <p:spPr bwMode="auto">
            <a:xfrm>
              <a:off x="2632" y="2601"/>
              <a:ext cx="146" cy="207"/>
            </a:xfrm>
            <a:custGeom>
              <a:avLst/>
              <a:gdLst>
                <a:gd name="T0" fmla="*/ 0 w 29"/>
                <a:gd name="T1" fmla="*/ 33 h 41"/>
                <a:gd name="T2" fmla="*/ 1 w 29"/>
                <a:gd name="T3" fmla="*/ 41 h 41"/>
                <a:gd name="T4" fmla="*/ 23 w 29"/>
                <a:gd name="T5" fmla="*/ 30 h 41"/>
                <a:gd name="T6" fmla="*/ 24 w 29"/>
                <a:gd name="T7" fmla="*/ 20 h 41"/>
                <a:gd name="T8" fmla="*/ 29 w 29"/>
                <a:gd name="T9" fmla="*/ 0 h 41"/>
                <a:gd name="T10" fmla="*/ 12 w 29"/>
                <a:gd name="T11" fmla="*/ 23 h 41"/>
                <a:gd name="T12" fmla="*/ 23 w 29"/>
                <a:gd name="T13" fmla="*/ 7 h 41"/>
                <a:gd name="T14" fmla="*/ 0 w 29"/>
                <a:gd name="T15" fmla="*/ 33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41">
                  <a:moveTo>
                    <a:pt x="0" y="33"/>
                  </a:moveTo>
                  <a:cubicBezTo>
                    <a:pt x="0" y="35"/>
                    <a:pt x="0" y="38"/>
                    <a:pt x="1" y="41"/>
                  </a:cubicBezTo>
                  <a:cubicBezTo>
                    <a:pt x="8" y="38"/>
                    <a:pt x="15" y="35"/>
                    <a:pt x="23" y="30"/>
                  </a:cubicBezTo>
                  <a:cubicBezTo>
                    <a:pt x="23" y="27"/>
                    <a:pt x="23" y="24"/>
                    <a:pt x="24" y="20"/>
                  </a:cubicBezTo>
                  <a:cubicBezTo>
                    <a:pt x="25" y="12"/>
                    <a:pt x="27" y="6"/>
                    <a:pt x="29" y="0"/>
                  </a:cubicBezTo>
                  <a:cubicBezTo>
                    <a:pt x="21" y="12"/>
                    <a:pt x="15" y="22"/>
                    <a:pt x="12" y="23"/>
                  </a:cubicBezTo>
                  <a:cubicBezTo>
                    <a:pt x="16" y="17"/>
                    <a:pt x="20" y="10"/>
                    <a:pt x="23" y="7"/>
                  </a:cubicBezTo>
                  <a:cubicBezTo>
                    <a:pt x="14" y="8"/>
                    <a:pt x="3" y="20"/>
                    <a:pt x="0" y="33"/>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115"/>
            <p:cNvSpPr/>
            <p:nvPr/>
          </p:nvSpPr>
          <p:spPr bwMode="auto">
            <a:xfrm>
              <a:off x="2849" y="2459"/>
              <a:ext cx="31" cy="218"/>
            </a:xfrm>
            <a:custGeom>
              <a:avLst/>
              <a:gdLst>
                <a:gd name="T0" fmla="*/ 0 w 6"/>
                <a:gd name="T1" fmla="*/ 22 h 43"/>
                <a:gd name="T2" fmla="*/ 3 w 6"/>
                <a:gd name="T3" fmla="*/ 2 h 43"/>
                <a:gd name="T4" fmla="*/ 5 w 6"/>
                <a:gd name="T5" fmla="*/ 0 h 43"/>
                <a:gd name="T6" fmla="*/ 3 w 6"/>
                <a:gd name="T7" fmla="*/ 10 h 43"/>
                <a:gd name="T8" fmla="*/ 3 w 6"/>
                <a:gd name="T9" fmla="*/ 22 h 43"/>
                <a:gd name="T10" fmla="*/ 6 w 6"/>
                <a:gd name="T11" fmla="*/ 40 h 43"/>
                <a:gd name="T12" fmla="*/ 4 w 6"/>
                <a:gd name="T13" fmla="*/ 43 h 43"/>
                <a:gd name="T14" fmla="*/ 0 w 6"/>
                <a:gd name="T15" fmla="*/ 22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43">
                  <a:moveTo>
                    <a:pt x="0" y="22"/>
                  </a:moveTo>
                  <a:cubicBezTo>
                    <a:pt x="0" y="16"/>
                    <a:pt x="1" y="9"/>
                    <a:pt x="3" y="2"/>
                  </a:cubicBezTo>
                  <a:cubicBezTo>
                    <a:pt x="4" y="1"/>
                    <a:pt x="4" y="1"/>
                    <a:pt x="5" y="0"/>
                  </a:cubicBezTo>
                  <a:cubicBezTo>
                    <a:pt x="4" y="3"/>
                    <a:pt x="4" y="7"/>
                    <a:pt x="3" y="10"/>
                  </a:cubicBezTo>
                  <a:cubicBezTo>
                    <a:pt x="3" y="14"/>
                    <a:pt x="3" y="18"/>
                    <a:pt x="3" y="22"/>
                  </a:cubicBezTo>
                  <a:cubicBezTo>
                    <a:pt x="3" y="28"/>
                    <a:pt x="4" y="35"/>
                    <a:pt x="6" y="40"/>
                  </a:cubicBezTo>
                  <a:cubicBezTo>
                    <a:pt x="6" y="41"/>
                    <a:pt x="5" y="42"/>
                    <a:pt x="4" y="43"/>
                  </a:cubicBezTo>
                  <a:cubicBezTo>
                    <a:pt x="0" y="37"/>
                    <a:pt x="0" y="29"/>
                    <a:pt x="0" y="22"/>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116"/>
            <p:cNvSpPr/>
            <p:nvPr/>
          </p:nvSpPr>
          <p:spPr bwMode="auto">
            <a:xfrm>
              <a:off x="2869" y="2419"/>
              <a:ext cx="31" cy="197"/>
            </a:xfrm>
            <a:custGeom>
              <a:avLst/>
              <a:gdLst>
                <a:gd name="T0" fmla="*/ 1 w 6"/>
                <a:gd name="T1" fmla="*/ 22 h 39"/>
                <a:gd name="T2" fmla="*/ 2 w 6"/>
                <a:gd name="T3" fmla="*/ 39 h 39"/>
                <a:gd name="T4" fmla="*/ 0 w 6"/>
                <a:gd name="T5" fmla="*/ 30 h 39"/>
                <a:gd name="T6" fmla="*/ 0 w 6"/>
                <a:gd name="T7" fmla="*/ 23 h 39"/>
                <a:gd name="T8" fmla="*/ 1 w 6"/>
                <a:gd name="T9" fmla="*/ 18 h 39"/>
                <a:gd name="T10" fmla="*/ 3 w 6"/>
                <a:gd name="T11" fmla="*/ 4 h 39"/>
                <a:gd name="T12" fmla="*/ 6 w 6"/>
                <a:gd name="T13" fmla="*/ 0 h 39"/>
                <a:gd name="T14" fmla="*/ 1 w 6"/>
                <a:gd name="T15" fmla="*/ 2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39">
                  <a:moveTo>
                    <a:pt x="1" y="22"/>
                  </a:moveTo>
                  <a:cubicBezTo>
                    <a:pt x="1" y="28"/>
                    <a:pt x="1" y="34"/>
                    <a:pt x="2" y="39"/>
                  </a:cubicBezTo>
                  <a:cubicBezTo>
                    <a:pt x="1" y="36"/>
                    <a:pt x="0" y="33"/>
                    <a:pt x="0" y="30"/>
                  </a:cubicBezTo>
                  <a:cubicBezTo>
                    <a:pt x="0" y="28"/>
                    <a:pt x="0" y="26"/>
                    <a:pt x="0" y="23"/>
                  </a:cubicBezTo>
                  <a:cubicBezTo>
                    <a:pt x="0" y="22"/>
                    <a:pt x="1" y="20"/>
                    <a:pt x="1" y="18"/>
                  </a:cubicBezTo>
                  <a:cubicBezTo>
                    <a:pt x="1" y="13"/>
                    <a:pt x="2" y="9"/>
                    <a:pt x="3" y="4"/>
                  </a:cubicBezTo>
                  <a:cubicBezTo>
                    <a:pt x="4" y="3"/>
                    <a:pt x="5" y="2"/>
                    <a:pt x="6" y="0"/>
                  </a:cubicBezTo>
                  <a:cubicBezTo>
                    <a:pt x="4" y="8"/>
                    <a:pt x="2" y="15"/>
                    <a:pt x="1" y="22"/>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117"/>
            <p:cNvSpPr/>
            <p:nvPr/>
          </p:nvSpPr>
          <p:spPr bwMode="auto">
            <a:xfrm>
              <a:off x="2986" y="2237"/>
              <a:ext cx="142" cy="247"/>
            </a:xfrm>
            <a:custGeom>
              <a:avLst/>
              <a:gdLst>
                <a:gd name="T0" fmla="*/ 0 w 28"/>
                <a:gd name="T1" fmla="*/ 16 h 49"/>
                <a:gd name="T2" fmla="*/ 5 w 28"/>
                <a:gd name="T3" fmla="*/ 27 h 49"/>
                <a:gd name="T4" fmla="*/ 7 w 28"/>
                <a:gd name="T5" fmla="*/ 43 h 49"/>
                <a:gd name="T6" fmla="*/ 9 w 28"/>
                <a:gd name="T7" fmla="*/ 33 h 49"/>
                <a:gd name="T8" fmla="*/ 6 w 28"/>
                <a:gd name="T9" fmla="*/ 49 h 49"/>
                <a:gd name="T10" fmla="*/ 22 w 28"/>
                <a:gd name="T11" fmla="*/ 37 h 49"/>
                <a:gd name="T12" fmla="*/ 28 w 28"/>
                <a:gd name="T13" fmla="*/ 26 h 49"/>
                <a:gd name="T14" fmla="*/ 15 w 28"/>
                <a:gd name="T15" fmla="*/ 4 h 49"/>
                <a:gd name="T16" fmla="*/ 16 w 28"/>
                <a:gd name="T17" fmla="*/ 13 h 49"/>
                <a:gd name="T18" fmla="*/ 10 w 28"/>
                <a:gd name="T19" fmla="*/ 2 h 49"/>
                <a:gd name="T20" fmla="*/ 0 w 28"/>
                <a:gd name="T21" fmla="*/ 1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49">
                  <a:moveTo>
                    <a:pt x="0" y="16"/>
                  </a:moveTo>
                  <a:cubicBezTo>
                    <a:pt x="2" y="18"/>
                    <a:pt x="3" y="22"/>
                    <a:pt x="5" y="27"/>
                  </a:cubicBezTo>
                  <a:cubicBezTo>
                    <a:pt x="7" y="33"/>
                    <a:pt x="7" y="39"/>
                    <a:pt x="7" y="43"/>
                  </a:cubicBezTo>
                  <a:cubicBezTo>
                    <a:pt x="7" y="40"/>
                    <a:pt x="8" y="37"/>
                    <a:pt x="9" y="33"/>
                  </a:cubicBezTo>
                  <a:cubicBezTo>
                    <a:pt x="8" y="39"/>
                    <a:pt x="7" y="44"/>
                    <a:pt x="6" y="49"/>
                  </a:cubicBezTo>
                  <a:cubicBezTo>
                    <a:pt x="12" y="46"/>
                    <a:pt x="18" y="42"/>
                    <a:pt x="22" y="37"/>
                  </a:cubicBezTo>
                  <a:cubicBezTo>
                    <a:pt x="24" y="34"/>
                    <a:pt x="27" y="30"/>
                    <a:pt x="28" y="26"/>
                  </a:cubicBezTo>
                  <a:cubicBezTo>
                    <a:pt x="27" y="16"/>
                    <a:pt x="24" y="8"/>
                    <a:pt x="15" y="4"/>
                  </a:cubicBezTo>
                  <a:cubicBezTo>
                    <a:pt x="15" y="7"/>
                    <a:pt x="16" y="10"/>
                    <a:pt x="16" y="13"/>
                  </a:cubicBezTo>
                  <a:cubicBezTo>
                    <a:pt x="15" y="11"/>
                    <a:pt x="14" y="0"/>
                    <a:pt x="10" y="2"/>
                  </a:cubicBezTo>
                  <a:cubicBezTo>
                    <a:pt x="6" y="5"/>
                    <a:pt x="3" y="10"/>
                    <a:pt x="0" y="16"/>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118"/>
            <p:cNvSpPr/>
            <p:nvPr/>
          </p:nvSpPr>
          <p:spPr bwMode="auto">
            <a:xfrm>
              <a:off x="2880" y="2318"/>
              <a:ext cx="141" cy="333"/>
            </a:xfrm>
            <a:custGeom>
              <a:avLst/>
              <a:gdLst>
                <a:gd name="T0" fmla="*/ 6 w 28"/>
                <a:gd name="T1" fmla="*/ 18 h 66"/>
                <a:gd name="T2" fmla="*/ 1 w 28"/>
                <a:gd name="T3" fmla="*/ 41 h 66"/>
                <a:gd name="T4" fmla="*/ 3 w 28"/>
                <a:gd name="T5" fmla="*/ 66 h 66"/>
                <a:gd name="T6" fmla="*/ 28 w 28"/>
                <a:gd name="T7" fmla="*/ 27 h 66"/>
                <a:gd name="T8" fmla="*/ 28 w 28"/>
                <a:gd name="T9" fmla="*/ 27 h 66"/>
                <a:gd name="T10" fmla="*/ 26 w 28"/>
                <a:gd name="T11" fmla="*/ 11 h 66"/>
                <a:gd name="T12" fmla="*/ 21 w 28"/>
                <a:gd name="T13" fmla="*/ 0 h 66"/>
                <a:gd name="T14" fmla="*/ 10 w 28"/>
                <a:gd name="T15" fmla="*/ 20 h 66"/>
                <a:gd name="T16" fmla="*/ 16 w 28"/>
                <a:gd name="T17" fmla="*/ 10 h 66"/>
                <a:gd name="T18" fmla="*/ 6 w 28"/>
                <a:gd name="T1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66">
                  <a:moveTo>
                    <a:pt x="6" y="18"/>
                  </a:moveTo>
                  <a:cubicBezTo>
                    <a:pt x="4" y="26"/>
                    <a:pt x="1" y="33"/>
                    <a:pt x="1" y="41"/>
                  </a:cubicBezTo>
                  <a:cubicBezTo>
                    <a:pt x="0" y="49"/>
                    <a:pt x="0" y="59"/>
                    <a:pt x="3" y="66"/>
                  </a:cubicBezTo>
                  <a:cubicBezTo>
                    <a:pt x="13" y="56"/>
                    <a:pt x="22" y="43"/>
                    <a:pt x="28" y="27"/>
                  </a:cubicBezTo>
                  <a:cubicBezTo>
                    <a:pt x="28" y="27"/>
                    <a:pt x="28" y="27"/>
                    <a:pt x="28" y="27"/>
                  </a:cubicBezTo>
                  <a:cubicBezTo>
                    <a:pt x="28" y="23"/>
                    <a:pt x="28" y="17"/>
                    <a:pt x="26" y="11"/>
                  </a:cubicBezTo>
                  <a:cubicBezTo>
                    <a:pt x="24" y="6"/>
                    <a:pt x="23" y="2"/>
                    <a:pt x="21" y="0"/>
                  </a:cubicBezTo>
                  <a:cubicBezTo>
                    <a:pt x="17" y="8"/>
                    <a:pt x="14" y="18"/>
                    <a:pt x="10" y="20"/>
                  </a:cubicBezTo>
                  <a:cubicBezTo>
                    <a:pt x="13" y="17"/>
                    <a:pt x="13" y="14"/>
                    <a:pt x="16" y="10"/>
                  </a:cubicBezTo>
                  <a:cubicBezTo>
                    <a:pt x="14" y="9"/>
                    <a:pt x="11" y="12"/>
                    <a:pt x="6" y="18"/>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119"/>
            <p:cNvSpPr/>
            <p:nvPr/>
          </p:nvSpPr>
          <p:spPr bwMode="auto">
            <a:xfrm>
              <a:off x="2986" y="2616"/>
              <a:ext cx="66" cy="20"/>
            </a:xfrm>
            <a:custGeom>
              <a:avLst/>
              <a:gdLst>
                <a:gd name="T0" fmla="*/ 0 w 13"/>
                <a:gd name="T1" fmla="*/ 4 h 4"/>
                <a:gd name="T2" fmla="*/ 13 w 13"/>
                <a:gd name="T3" fmla="*/ 0 h 4"/>
                <a:gd name="T4" fmla="*/ 12 w 13"/>
                <a:gd name="T5" fmla="*/ 2 h 4"/>
                <a:gd name="T6" fmla="*/ 0 w 13"/>
                <a:gd name="T7" fmla="*/ 4 h 4"/>
              </a:gdLst>
              <a:ahLst/>
              <a:cxnLst>
                <a:cxn ang="0">
                  <a:pos x="T0" y="T1"/>
                </a:cxn>
                <a:cxn ang="0">
                  <a:pos x="T2" y="T3"/>
                </a:cxn>
                <a:cxn ang="0">
                  <a:pos x="T4" y="T5"/>
                </a:cxn>
                <a:cxn ang="0">
                  <a:pos x="T6" y="T7"/>
                </a:cxn>
              </a:cxnLst>
              <a:rect l="0" t="0" r="r" b="b"/>
              <a:pathLst>
                <a:path w="13" h="4">
                  <a:moveTo>
                    <a:pt x="0" y="4"/>
                  </a:moveTo>
                  <a:cubicBezTo>
                    <a:pt x="5" y="3"/>
                    <a:pt x="9" y="2"/>
                    <a:pt x="13" y="0"/>
                  </a:cubicBezTo>
                  <a:cubicBezTo>
                    <a:pt x="12" y="1"/>
                    <a:pt x="12" y="1"/>
                    <a:pt x="12" y="2"/>
                  </a:cubicBezTo>
                  <a:cubicBezTo>
                    <a:pt x="8" y="3"/>
                    <a:pt x="4" y="4"/>
                    <a:pt x="0" y="4"/>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20"/>
            <p:cNvSpPr/>
            <p:nvPr/>
          </p:nvSpPr>
          <p:spPr bwMode="auto">
            <a:xfrm>
              <a:off x="2788" y="2758"/>
              <a:ext cx="117" cy="30"/>
            </a:xfrm>
            <a:custGeom>
              <a:avLst/>
              <a:gdLst>
                <a:gd name="T0" fmla="*/ 20 w 23"/>
                <a:gd name="T1" fmla="*/ 6 h 6"/>
                <a:gd name="T2" fmla="*/ 12 w 23"/>
                <a:gd name="T3" fmla="*/ 4 h 6"/>
                <a:gd name="T4" fmla="*/ 0 w 23"/>
                <a:gd name="T5" fmla="*/ 0 h 6"/>
                <a:gd name="T6" fmla="*/ 7 w 23"/>
                <a:gd name="T7" fmla="*/ 2 h 6"/>
                <a:gd name="T8" fmla="*/ 18 w 23"/>
                <a:gd name="T9" fmla="*/ 4 h 6"/>
                <a:gd name="T10" fmla="*/ 23 w 23"/>
                <a:gd name="T11" fmla="*/ 4 h 6"/>
                <a:gd name="T12" fmla="*/ 20 w 23"/>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3" h="6">
                  <a:moveTo>
                    <a:pt x="20" y="6"/>
                  </a:moveTo>
                  <a:cubicBezTo>
                    <a:pt x="17" y="6"/>
                    <a:pt x="15" y="5"/>
                    <a:pt x="12" y="4"/>
                  </a:cubicBezTo>
                  <a:cubicBezTo>
                    <a:pt x="8" y="3"/>
                    <a:pt x="4" y="2"/>
                    <a:pt x="0" y="0"/>
                  </a:cubicBezTo>
                  <a:cubicBezTo>
                    <a:pt x="3" y="1"/>
                    <a:pt x="5" y="1"/>
                    <a:pt x="7" y="2"/>
                  </a:cubicBezTo>
                  <a:cubicBezTo>
                    <a:pt x="11" y="3"/>
                    <a:pt x="15" y="3"/>
                    <a:pt x="18" y="4"/>
                  </a:cubicBezTo>
                  <a:cubicBezTo>
                    <a:pt x="20" y="4"/>
                    <a:pt x="22" y="4"/>
                    <a:pt x="23" y="4"/>
                  </a:cubicBezTo>
                  <a:cubicBezTo>
                    <a:pt x="22" y="5"/>
                    <a:pt x="21" y="6"/>
                    <a:pt x="20" y="6"/>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21"/>
            <p:cNvSpPr/>
            <p:nvPr/>
          </p:nvSpPr>
          <p:spPr bwMode="auto">
            <a:xfrm>
              <a:off x="2627" y="2753"/>
              <a:ext cx="258" cy="111"/>
            </a:xfrm>
            <a:custGeom>
              <a:avLst/>
              <a:gdLst>
                <a:gd name="T0" fmla="*/ 14 w 51"/>
                <a:gd name="T1" fmla="*/ 14 h 22"/>
                <a:gd name="T2" fmla="*/ 14 w 51"/>
                <a:gd name="T3" fmla="*/ 15 h 22"/>
                <a:gd name="T4" fmla="*/ 27 w 51"/>
                <a:gd name="T5" fmla="*/ 21 h 22"/>
                <a:gd name="T6" fmla="*/ 0 w 51"/>
                <a:gd name="T7" fmla="*/ 13 h 22"/>
                <a:gd name="T8" fmla="*/ 29 w 51"/>
                <a:gd name="T9" fmla="*/ 0 h 22"/>
                <a:gd name="T10" fmla="*/ 44 w 51"/>
                <a:gd name="T11" fmla="*/ 7 h 22"/>
                <a:gd name="T12" fmla="*/ 51 w 51"/>
                <a:gd name="T13" fmla="*/ 8 h 22"/>
                <a:gd name="T14" fmla="*/ 36 w 51"/>
                <a:gd name="T15" fmla="*/ 17 h 22"/>
                <a:gd name="T16" fmla="*/ 32 w 51"/>
                <a:gd name="T17" fmla="*/ 18 h 22"/>
                <a:gd name="T18" fmla="*/ 31 w 51"/>
                <a:gd name="T19" fmla="*/ 18 h 22"/>
                <a:gd name="T20" fmla="*/ 27 w 51"/>
                <a:gd name="T21" fmla="*/ 17 h 22"/>
                <a:gd name="T22" fmla="*/ 14 w 51"/>
                <a:gd name="T23"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22">
                  <a:moveTo>
                    <a:pt x="14" y="14"/>
                  </a:moveTo>
                  <a:cubicBezTo>
                    <a:pt x="14" y="14"/>
                    <a:pt x="13" y="15"/>
                    <a:pt x="14" y="15"/>
                  </a:cubicBezTo>
                  <a:cubicBezTo>
                    <a:pt x="17" y="19"/>
                    <a:pt x="22" y="20"/>
                    <a:pt x="27" y="21"/>
                  </a:cubicBezTo>
                  <a:cubicBezTo>
                    <a:pt x="17" y="22"/>
                    <a:pt x="6" y="20"/>
                    <a:pt x="0" y="13"/>
                  </a:cubicBezTo>
                  <a:cubicBezTo>
                    <a:pt x="9" y="10"/>
                    <a:pt x="20" y="5"/>
                    <a:pt x="29" y="0"/>
                  </a:cubicBezTo>
                  <a:cubicBezTo>
                    <a:pt x="33" y="4"/>
                    <a:pt x="39" y="5"/>
                    <a:pt x="44" y="7"/>
                  </a:cubicBezTo>
                  <a:cubicBezTo>
                    <a:pt x="46" y="7"/>
                    <a:pt x="48" y="8"/>
                    <a:pt x="51" y="8"/>
                  </a:cubicBezTo>
                  <a:cubicBezTo>
                    <a:pt x="46" y="12"/>
                    <a:pt x="41" y="15"/>
                    <a:pt x="36" y="17"/>
                  </a:cubicBezTo>
                  <a:cubicBezTo>
                    <a:pt x="35" y="17"/>
                    <a:pt x="33" y="17"/>
                    <a:pt x="32" y="18"/>
                  </a:cubicBezTo>
                  <a:cubicBezTo>
                    <a:pt x="32" y="18"/>
                    <a:pt x="31" y="18"/>
                    <a:pt x="31" y="18"/>
                  </a:cubicBezTo>
                  <a:cubicBezTo>
                    <a:pt x="29" y="17"/>
                    <a:pt x="28" y="17"/>
                    <a:pt x="27" y="17"/>
                  </a:cubicBezTo>
                  <a:cubicBezTo>
                    <a:pt x="23" y="17"/>
                    <a:pt x="18" y="15"/>
                    <a:pt x="14" y="14"/>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22"/>
            <p:cNvSpPr/>
            <p:nvPr/>
          </p:nvSpPr>
          <p:spPr bwMode="auto">
            <a:xfrm>
              <a:off x="2586" y="2823"/>
              <a:ext cx="147" cy="56"/>
            </a:xfrm>
            <a:custGeom>
              <a:avLst/>
              <a:gdLst>
                <a:gd name="T0" fmla="*/ 14 w 29"/>
                <a:gd name="T1" fmla="*/ 9 h 11"/>
                <a:gd name="T2" fmla="*/ 0 w 29"/>
                <a:gd name="T3" fmla="*/ 2 h 11"/>
                <a:gd name="T4" fmla="*/ 6 w 29"/>
                <a:gd name="T5" fmla="*/ 0 h 11"/>
                <a:gd name="T6" fmla="*/ 29 w 29"/>
                <a:gd name="T7" fmla="*/ 10 h 11"/>
                <a:gd name="T8" fmla="*/ 19 w 29"/>
                <a:gd name="T9" fmla="*/ 11 h 11"/>
                <a:gd name="T10" fmla="*/ 14 w 29"/>
                <a:gd name="T11" fmla="*/ 9 h 11"/>
              </a:gdLst>
              <a:ahLst/>
              <a:cxnLst>
                <a:cxn ang="0">
                  <a:pos x="T0" y="T1"/>
                </a:cxn>
                <a:cxn ang="0">
                  <a:pos x="T2" y="T3"/>
                </a:cxn>
                <a:cxn ang="0">
                  <a:pos x="T4" y="T5"/>
                </a:cxn>
                <a:cxn ang="0">
                  <a:pos x="T6" y="T7"/>
                </a:cxn>
                <a:cxn ang="0">
                  <a:pos x="T8" y="T9"/>
                </a:cxn>
                <a:cxn ang="0">
                  <a:pos x="T10" y="T11"/>
                </a:cxn>
              </a:cxnLst>
              <a:rect l="0" t="0" r="r" b="b"/>
              <a:pathLst>
                <a:path w="29" h="11">
                  <a:moveTo>
                    <a:pt x="14" y="9"/>
                  </a:moveTo>
                  <a:cubicBezTo>
                    <a:pt x="9" y="8"/>
                    <a:pt x="3" y="6"/>
                    <a:pt x="0" y="2"/>
                  </a:cubicBezTo>
                  <a:cubicBezTo>
                    <a:pt x="2" y="1"/>
                    <a:pt x="4" y="0"/>
                    <a:pt x="6" y="0"/>
                  </a:cubicBezTo>
                  <a:cubicBezTo>
                    <a:pt x="12" y="5"/>
                    <a:pt x="20" y="9"/>
                    <a:pt x="29" y="10"/>
                  </a:cubicBezTo>
                  <a:cubicBezTo>
                    <a:pt x="25" y="11"/>
                    <a:pt x="22" y="11"/>
                    <a:pt x="19" y="11"/>
                  </a:cubicBezTo>
                  <a:cubicBezTo>
                    <a:pt x="17" y="10"/>
                    <a:pt x="15" y="10"/>
                    <a:pt x="14" y="9"/>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123"/>
            <p:cNvSpPr/>
            <p:nvPr/>
          </p:nvSpPr>
          <p:spPr bwMode="auto">
            <a:xfrm>
              <a:off x="2551" y="2833"/>
              <a:ext cx="151" cy="81"/>
            </a:xfrm>
            <a:custGeom>
              <a:avLst/>
              <a:gdLst>
                <a:gd name="T0" fmla="*/ 0 w 30"/>
                <a:gd name="T1" fmla="*/ 2 h 16"/>
                <a:gd name="T2" fmla="*/ 6 w 30"/>
                <a:gd name="T3" fmla="*/ 0 h 16"/>
                <a:gd name="T4" fmla="*/ 20 w 30"/>
                <a:gd name="T5" fmla="*/ 8 h 16"/>
                <a:gd name="T6" fmla="*/ 29 w 30"/>
                <a:gd name="T7" fmla="*/ 10 h 16"/>
                <a:gd name="T8" fmla="*/ 30 w 30"/>
                <a:gd name="T9" fmla="*/ 10 h 16"/>
                <a:gd name="T10" fmla="*/ 19 w 30"/>
                <a:gd name="T11" fmla="*/ 11 h 16"/>
                <a:gd name="T12" fmla="*/ 24 w 30"/>
                <a:gd name="T13" fmla="*/ 14 h 16"/>
                <a:gd name="T14" fmla="*/ 14 w 30"/>
                <a:gd name="T15" fmla="*/ 16 h 16"/>
                <a:gd name="T16" fmla="*/ 0 w 30"/>
                <a:gd name="T17"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6">
                  <a:moveTo>
                    <a:pt x="0" y="2"/>
                  </a:moveTo>
                  <a:cubicBezTo>
                    <a:pt x="2" y="2"/>
                    <a:pt x="4" y="1"/>
                    <a:pt x="6" y="0"/>
                  </a:cubicBezTo>
                  <a:cubicBezTo>
                    <a:pt x="9" y="5"/>
                    <a:pt x="15" y="7"/>
                    <a:pt x="20" y="8"/>
                  </a:cubicBezTo>
                  <a:cubicBezTo>
                    <a:pt x="23" y="9"/>
                    <a:pt x="26" y="10"/>
                    <a:pt x="29" y="10"/>
                  </a:cubicBezTo>
                  <a:cubicBezTo>
                    <a:pt x="30" y="10"/>
                    <a:pt x="30" y="10"/>
                    <a:pt x="30" y="10"/>
                  </a:cubicBezTo>
                  <a:cubicBezTo>
                    <a:pt x="28" y="11"/>
                    <a:pt x="20" y="11"/>
                    <a:pt x="19" y="11"/>
                  </a:cubicBezTo>
                  <a:cubicBezTo>
                    <a:pt x="22" y="13"/>
                    <a:pt x="24" y="13"/>
                    <a:pt x="24" y="14"/>
                  </a:cubicBezTo>
                  <a:cubicBezTo>
                    <a:pt x="21" y="15"/>
                    <a:pt x="18" y="16"/>
                    <a:pt x="14" y="16"/>
                  </a:cubicBezTo>
                  <a:cubicBezTo>
                    <a:pt x="8" y="13"/>
                    <a:pt x="3" y="9"/>
                    <a:pt x="0" y="2"/>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124"/>
            <p:cNvSpPr/>
            <p:nvPr/>
          </p:nvSpPr>
          <p:spPr bwMode="auto">
            <a:xfrm>
              <a:off x="2515" y="2849"/>
              <a:ext cx="76" cy="76"/>
            </a:xfrm>
            <a:custGeom>
              <a:avLst/>
              <a:gdLst>
                <a:gd name="T0" fmla="*/ 11 w 15"/>
                <a:gd name="T1" fmla="*/ 15 h 15"/>
                <a:gd name="T2" fmla="*/ 11 w 15"/>
                <a:gd name="T3" fmla="*/ 15 h 15"/>
                <a:gd name="T4" fmla="*/ 0 w 15"/>
                <a:gd name="T5" fmla="*/ 1 h 15"/>
                <a:gd name="T6" fmla="*/ 4 w 15"/>
                <a:gd name="T7" fmla="*/ 0 h 15"/>
                <a:gd name="T8" fmla="*/ 15 w 15"/>
                <a:gd name="T9" fmla="*/ 14 h 15"/>
                <a:gd name="T10" fmla="*/ 6 w 15"/>
                <a:gd name="T11" fmla="*/ 9 h 15"/>
                <a:gd name="T12" fmla="*/ 11 w 15"/>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15" h="15">
                  <a:moveTo>
                    <a:pt x="11" y="15"/>
                  </a:moveTo>
                  <a:cubicBezTo>
                    <a:pt x="11" y="15"/>
                    <a:pt x="11" y="15"/>
                    <a:pt x="11" y="15"/>
                  </a:cubicBezTo>
                  <a:cubicBezTo>
                    <a:pt x="5" y="13"/>
                    <a:pt x="0" y="8"/>
                    <a:pt x="0" y="1"/>
                  </a:cubicBezTo>
                  <a:cubicBezTo>
                    <a:pt x="1" y="1"/>
                    <a:pt x="3" y="1"/>
                    <a:pt x="4" y="0"/>
                  </a:cubicBezTo>
                  <a:cubicBezTo>
                    <a:pt x="5" y="6"/>
                    <a:pt x="10" y="11"/>
                    <a:pt x="15" y="14"/>
                  </a:cubicBezTo>
                  <a:cubicBezTo>
                    <a:pt x="13" y="14"/>
                    <a:pt x="7" y="11"/>
                    <a:pt x="6" y="9"/>
                  </a:cubicBezTo>
                  <a:cubicBezTo>
                    <a:pt x="7" y="10"/>
                    <a:pt x="7" y="12"/>
                    <a:pt x="11" y="15"/>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125"/>
            <p:cNvSpPr/>
            <p:nvPr/>
          </p:nvSpPr>
          <p:spPr bwMode="auto">
            <a:xfrm>
              <a:off x="2485" y="2859"/>
              <a:ext cx="50" cy="66"/>
            </a:xfrm>
            <a:custGeom>
              <a:avLst/>
              <a:gdLst>
                <a:gd name="T0" fmla="*/ 10 w 10"/>
                <a:gd name="T1" fmla="*/ 13 h 13"/>
                <a:gd name="T2" fmla="*/ 4 w 10"/>
                <a:gd name="T3" fmla="*/ 2 h 13"/>
                <a:gd name="T4" fmla="*/ 0 w 10"/>
                <a:gd name="T5" fmla="*/ 2 h 13"/>
                <a:gd name="T6" fmla="*/ 4 w 10"/>
                <a:gd name="T7" fmla="*/ 0 h 13"/>
                <a:gd name="T8" fmla="*/ 10 w 10"/>
                <a:gd name="T9" fmla="*/ 13 h 13"/>
              </a:gdLst>
              <a:ahLst/>
              <a:cxnLst>
                <a:cxn ang="0">
                  <a:pos x="T0" y="T1"/>
                </a:cxn>
                <a:cxn ang="0">
                  <a:pos x="T2" y="T3"/>
                </a:cxn>
                <a:cxn ang="0">
                  <a:pos x="T4" y="T5"/>
                </a:cxn>
                <a:cxn ang="0">
                  <a:pos x="T6" y="T7"/>
                </a:cxn>
                <a:cxn ang="0">
                  <a:pos x="T8" y="T9"/>
                </a:cxn>
              </a:cxnLst>
              <a:rect l="0" t="0" r="r" b="b"/>
              <a:pathLst>
                <a:path w="10" h="13">
                  <a:moveTo>
                    <a:pt x="10" y="13"/>
                  </a:moveTo>
                  <a:cubicBezTo>
                    <a:pt x="3" y="13"/>
                    <a:pt x="4" y="5"/>
                    <a:pt x="4" y="2"/>
                  </a:cubicBezTo>
                  <a:cubicBezTo>
                    <a:pt x="3" y="6"/>
                    <a:pt x="3" y="13"/>
                    <a:pt x="0" y="2"/>
                  </a:cubicBezTo>
                  <a:cubicBezTo>
                    <a:pt x="1" y="1"/>
                    <a:pt x="3" y="1"/>
                    <a:pt x="4" y="0"/>
                  </a:cubicBezTo>
                  <a:cubicBezTo>
                    <a:pt x="4" y="5"/>
                    <a:pt x="6" y="11"/>
                    <a:pt x="10" y="13"/>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126"/>
            <p:cNvSpPr/>
            <p:nvPr/>
          </p:nvSpPr>
          <p:spPr bwMode="auto">
            <a:xfrm>
              <a:off x="2540" y="2849"/>
              <a:ext cx="36" cy="55"/>
            </a:xfrm>
            <a:custGeom>
              <a:avLst/>
              <a:gdLst>
                <a:gd name="T0" fmla="*/ 0 w 7"/>
                <a:gd name="T1" fmla="*/ 0 h 11"/>
                <a:gd name="T2" fmla="*/ 1 w 7"/>
                <a:gd name="T3" fmla="*/ 0 h 11"/>
                <a:gd name="T4" fmla="*/ 5 w 7"/>
                <a:gd name="T5" fmla="*/ 6 h 11"/>
                <a:gd name="T6" fmla="*/ 7 w 7"/>
                <a:gd name="T7" fmla="*/ 11 h 11"/>
                <a:gd name="T8" fmla="*/ 0 w 7"/>
                <a:gd name="T9" fmla="*/ 0 h 11"/>
              </a:gdLst>
              <a:ahLst/>
              <a:cxnLst>
                <a:cxn ang="0">
                  <a:pos x="T0" y="T1"/>
                </a:cxn>
                <a:cxn ang="0">
                  <a:pos x="T2" y="T3"/>
                </a:cxn>
                <a:cxn ang="0">
                  <a:pos x="T4" y="T5"/>
                </a:cxn>
                <a:cxn ang="0">
                  <a:pos x="T6" y="T7"/>
                </a:cxn>
                <a:cxn ang="0">
                  <a:pos x="T8" y="T9"/>
                </a:cxn>
              </a:cxnLst>
              <a:rect l="0" t="0" r="r" b="b"/>
              <a:pathLst>
                <a:path w="7" h="11">
                  <a:moveTo>
                    <a:pt x="0" y="0"/>
                  </a:moveTo>
                  <a:cubicBezTo>
                    <a:pt x="0" y="0"/>
                    <a:pt x="1" y="0"/>
                    <a:pt x="1" y="0"/>
                  </a:cubicBezTo>
                  <a:cubicBezTo>
                    <a:pt x="2" y="2"/>
                    <a:pt x="3" y="4"/>
                    <a:pt x="5" y="6"/>
                  </a:cubicBezTo>
                  <a:cubicBezTo>
                    <a:pt x="5" y="8"/>
                    <a:pt x="6" y="9"/>
                    <a:pt x="7" y="11"/>
                  </a:cubicBezTo>
                  <a:cubicBezTo>
                    <a:pt x="4" y="8"/>
                    <a:pt x="1" y="4"/>
                    <a:pt x="0" y="0"/>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127"/>
            <p:cNvSpPr/>
            <p:nvPr/>
          </p:nvSpPr>
          <p:spPr bwMode="auto">
            <a:xfrm>
              <a:off x="2783" y="2742"/>
              <a:ext cx="152" cy="31"/>
            </a:xfrm>
            <a:custGeom>
              <a:avLst/>
              <a:gdLst>
                <a:gd name="T0" fmla="*/ 30 w 30"/>
                <a:gd name="T1" fmla="*/ 2 h 6"/>
                <a:gd name="T2" fmla="*/ 26 w 30"/>
                <a:gd name="T3" fmla="*/ 6 h 6"/>
                <a:gd name="T4" fmla="*/ 21 w 30"/>
                <a:gd name="T5" fmla="*/ 6 h 6"/>
                <a:gd name="T6" fmla="*/ 9 w 30"/>
                <a:gd name="T7" fmla="*/ 4 h 6"/>
                <a:gd name="T8" fmla="*/ 0 w 30"/>
                <a:gd name="T9" fmla="*/ 1 h 6"/>
                <a:gd name="T10" fmla="*/ 1 w 30"/>
                <a:gd name="T11" fmla="*/ 0 h 6"/>
                <a:gd name="T12" fmla="*/ 30 w 30"/>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30" h="6">
                  <a:moveTo>
                    <a:pt x="30" y="2"/>
                  </a:moveTo>
                  <a:cubicBezTo>
                    <a:pt x="29" y="3"/>
                    <a:pt x="27" y="4"/>
                    <a:pt x="26" y="6"/>
                  </a:cubicBezTo>
                  <a:cubicBezTo>
                    <a:pt x="24" y="6"/>
                    <a:pt x="22" y="6"/>
                    <a:pt x="21" y="6"/>
                  </a:cubicBezTo>
                  <a:cubicBezTo>
                    <a:pt x="17" y="5"/>
                    <a:pt x="13" y="5"/>
                    <a:pt x="9" y="4"/>
                  </a:cubicBezTo>
                  <a:cubicBezTo>
                    <a:pt x="6" y="3"/>
                    <a:pt x="3" y="2"/>
                    <a:pt x="0" y="1"/>
                  </a:cubicBezTo>
                  <a:cubicBezTo>
                    <a:pt x="0" y="0"/>
                    <a:pt x="1" y="0"/>
                    <a:pt x="1" y="0"/>
                  </a:cubicBezTo>
                  <a:cubicBezTo>
                    <a:pt x="11" y="3"/>
                    <a:pt x="21" y="3"/>
                    <a:pt x="30" y="2"/>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28"/>
            <p:cNvSpPr/>
            <p:nvPr/>
          </p:nvSpPr>
          <p:spPr bwMode="auto">
            <a:xfrm>
              <a:off x="2799" y="2631"/>
              <a:ext cx="243" cy="122"/>
            </a:xfrm>
            <a:custGeom>
              <a:avLst/>
              <a:gdLst>
                <a:gd name="T0" fmla="*/ 0 w 48"/>
                <a:gd name="T1" fmla="*/ 21 h 24"/>
                <a:gd name="T2" fmla="*/ 29 w 48"/>
                <a:gd name="T3" fmla="*/ 22 h 24"/>
                <a:gd name="T4" fmla="*/ 44 w 48"/>
                <a:gd name="T5" fmla="*/ 7 h 24"/>
                <a:gd name="T6" fmla="*/ 48 w 48"/>
                <a:gd name="T7" fmla="*/ 0 h 24"/>
                <a:gd name="T8" fmla="*/ 32 w 48"/>
                <a:gd name="T9" fmla="*/ 2 h 24"/>
                <a:gd name="T10" fmla="*/ 24 w 48"/>
                <a:gd name="T11" fmla="*/ 2 h 24"/>
                <a:gd name="T12" fmla="*/ 0 w 48"/>
                <a:gd name="T13" fmla="*/ 21 h 24"/>
              </a:gdLst>
              <a:ahLst/>
              <a:cxnLst>
                <a:cxn ang="0">
                  <a:pos x="T0" y="T1"/>
                </a:cxn>
                <a:cxn ang="0">
                  <a:pos x="T2" y="T3"/>
                </a:cxn>
                <a:cxn ang="0">
                  <a:pos x="T4" y="T5"/>
                </a:cxn>
                <a:cxn ang="0">
                  <a:pos x="T6" y="T7"/>
                </a:cxn>
                <a:cxn ang="0">
                  <a:pos x="T8" y="T9"/>
                </a:cxn>
                <a:cxn ang="0">
                  <a:pos x="T10" y="T11"/>
                </a:cxn>
                <a:cxn ang="0">
                  <a:pos x="T12" y="T13"/>
                </a:cxn>
              </a:cxnLst>
              <a:rect l="0" t="0" r="r" b="b"/>
              <a:pathLst>
                <a:path w="48" h="24">
                  <a:moveTo>
                    <a:pt x="0" y="21"/>
                  </a:moveTo>
                  <a:cubicBezTo>
                    <a:pt x="9" y="24"/>
                    <a:pt x="19" y="24"/>
                    <a:pt x="29" y="22"/>
                  </a:cubicBezTo>
                  <a:cubicBezTo>
                    <a:pt x="34" y="17"/>
                    <a:pt x="39" y="12"/>
                    <a:pt x="44" y="7"/>
                  </a:cubicBezTo>
                  <a:cubicBezTo>
                    <a:pt x="45" y="5"/>
                    <a:pt x="46" y="3"/>
                    <a:pt x="48" y="0"/>
                  </a:cubicBezTo>
                  <a:cubicBezTo>
                    <a:pt x="43" y="2"/>
                    <a:pt x="37" y="2"/>
                    <a:pt x="32" y="2"/>
                  </a:cubicBezTo>
                  <a:cubicBezTo>
                    <a:pt x="24" y="2"/>
                    <a:pt x="24" y="2"/>
                    <a:pt x="24" y="2"/>
                  </a:cubicBezTo>
                  <a:cubicBezTo>
                    <a:pt x="17" y="10"/>
                    <a:pt x="8" y="16"/>
                    <a:pt x="0" y="21"/>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29"/>
            <p:cNvSpPr/>
            <p:nvPr/>
          </p:nvSpPr>
          <p:spPr bwMode="auto">
            <a:xfrm>
              <a:off x="2920" y="2474"/>
              <a:ext cx="192" cy="167"/>
            </a:xfrm>
            <a:custGeom>
              <a:avLst/>
              <a:gdLst>
                <a:gd name="T0" fmla="*/ 17 w 38"/>
                <a:gd name="T1" fmla="*/ 5 h 33"/>
                <a:gd name="T2" fmla="*/ 0 w 38"/>
                <a:gd name="T3" fmla="*/ 33 h 33"/>
                <a:gd name="T4" fmla="*/ 8 w 38"/>
                <a:gd name="T5" fmla="*/ 33 h 33"/>
                <a:gd name="T6" fmla="*/ 8 w 38"/>
                <a:gd name="T7" fmla="*/ 32 h 33"/>
                <a:gd name="T8" fmla="*/ 27 w 38"/>
                <a:gd name="T9" fmla="*/ 26 h 33"/>
                <a:gd name="T10" fmla="*/ 38 w 38"/>
                <a:gd name="T11" fmla="*/ 0 h 33"/>
                <a:gd name="T12" fmla="*/ 17 w 38"/>
                <a:gd name="T13" fmla="*/ 5 h 33"/>
              </a:gdLst>
              <a:ahLst/>
              <a:cxnLst>
                <a:cxn ang="0">
                  <a:pos x="T0" y="T1"/>
                </a:cxn>
                <a:cxn ang="0">
                  <a:pos x="T2" y="T3"/>
                </a:cxn>
                <a:cxn ang="0">
                  <a:pos x="T4" y="T5"/>
                </a:cxn>
                <a:cxn ang="0">
                  <a:pos x="T6" y="T7"/>
                </a:cxn>
                <a:cxn ang="0">
                  <a:pos x="T8" y="T9"/>
                </a:cxn>
                <a:cxn ang="0">
                  <a:pos x="T10" y="T11"/>
                </a:cxn>
                <a:cxn ang="0">
                  <a:pos x="T12" y="T13"/>
                </a:cxn>
              </a:cxnLst>
              <a:rect l="0" t="0" r="r" b="b"/>
              <a:pathLst>
                <a:path w="38" h="33">
                  <a:moveTo>
                    <a:pt x="17" y="5"/>
                  </a:moveTo>
                  <a:cubicBezTo>
                    <a:pt x="13" y="16"/>
                    <a:pt x="7" y="25"/>
                    <a:pt x="0" y="33"/>
                  </a:cubicBezTo>
                  <a:cubicBezTo>
                    <a:pt x="8" y="33"/>
                    <a:pt x="8" y="33"/>
                    <a:pt x="8" y="33"/>
                  </a:cubicBezTo>
                  <a:cubicBezTo>
                    <a:pt x="7" y="33"/>
                    <a:pt x="7" y="32"/>
                    <a:pt x="8" y="32"/>
                  </a:cubicBezTo>
                  <a:cubicBezTo>
                    <a:pt x="14" y="31"/>
                    <a:pt x="21" y="29"/>
                    <a:pt x="27" y="26"/>
                  </a:cubicBezTo>
                  <a:cubicBezTo>
                    <a:pt x="31" y="19"/>
                    <a:pt x="35" y="10"/>
                    <a:pt x="38" y="0"/>
                  </a:cubicBezTo>
                  <a:cubicBezTo>
                    <a:pt x="31" y="3"/>
                    <a:pt x="24" y="5"/>
                    <a:pt x="17" y="5"/>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130"/>
            <p:cNvSpPr/>
            <p:nvPr/>
          </p:nvSpPr>
          <p:spPr bwMode="auto">
            <a:xfrm>
              <a:off x="3011" y="2444"/>
              <a:ext cx="107" cy="51"/>
            </a:xfrm>
            <a:custGeom>
              <a:avLst/>
              <a:gdLst>
                <a:gd name="T0" fmla="*/ 20 w 21"/>
                <a:gd name="T1" fmla="*/ 4 h 10"/>
                <a:gd name="T2" fmla="*/ 0 w 21"/>
                <a:gd name="T3" fmla="*/ 10 h 10"/>
                <a:gd name="T4" fmla="*/ 0 w 21"/>
                <a:gd name="T5" fmla="*/ 9 h 10"/>
                <a:gd name="T6" fmla="*/ 21 w 21"/>
                <a:gd name="T7" fmla="*/ 0 h 10"/>
                <a:gd name="T8" fmla="*/ 20 w 21"/>
                <a:gd name="T9" fmla="*/ 4 h 10"/>
              </a:gdLst>
              <a:ahLst/>
              <a:cxnLst>
                <a:cxn ang="0">
                  <a:pos x="T0" y="T1"/>
                </a:cxn>
                <a:cxn ang="0">
                  <a:pos x="T2" y="T3"/>
                </a:cxn>
                <a:cxn ang="0">
                  <a:pos x="T4" y="T5"/>
                </a:cxn>
                <a:cxn ang="0">
                  <a:pos x="T6" y="T7"/>
                </a:cxn>
                <a:cxn ang="0">
                  <a:pos x="T8" y="T9"/>
                </a:cxn>
              </a:cxnLst>
              <a:rect l="0" t="0" r="r" b="b"/>
              <a:pathLst>
                <a:path w="21" h="10">
                  <a:moveTo>
                    <a:pt x="20" y="4"/>
                  </a:moveTo>
                  <a:cubicBezTo>
                    <a:pt x="14" y="8"/>
                    <a:pt x="7" y="10"/>
                    <a:pt x="0" y="10"/>
                  </a:cubicBezTo>
                  <a:cubicBezTo>
                    <a:pt x="0" y="10"/>
                    <a:pt x="0" y="9"/>
                    <a:pt x="0" y="9"/>
                  </a:cubicBezTo>
                  <a:cubicBezTo>
                    <a:pt x="8" y="9"/>
                    <a:pt x="15" y="5"/>
                    <a:pt x="21" y="0"/>
                  </a:cubicBezTo>
                  <a:cubicBezTo>
                    <a:pt x="21" y="1"/>
                    <a:pt x="21" y="3"/>
                    <a:pt x="20" y="4"/>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131"/>
            <p:cNvSpPr/>
            <p:nvPr/>
          </p:nvSpPr>
          <p:spPr bwMode="auto">
            <a:xfrm>
              <a:off x="2282" y="2864"/>
              <a:ext cx="193" cy="45"/>
            </a:xfrm>
            <a:custGeom>
              <a:avLst/>
              <a:gdLst>
                <a:gd name="T0" fmla="*/ 38 w 38"/>
                <a:gd name="T1" fmla="*/ 1 h 9"/>
                <a:gd name="T2" fmla="*/ 16 w 38"/>
                <a:gd name="T3" fmla="*/ 8 h 9"/>
                <a:gd name="T4" fmla="*/ 0 w 38"/>
                <a:gd name="T5" fmla="*/ 8 h 9"/>
                <a:gd name="T6" fmla="*/ 1 w 38"/>
                <a:gd name="T7" fmla="*/ 1 h 9"/>
                <a:gd name="T8" fmla="*/ 19 w 38"/>
                <a:gd name="T9" fmla="*/ 5 h 9"/>
                <a:gd name="T10" fmla="*/ 37 w 38"/>
                <a:gd name="T11" fmla="*/ 0 h 9"/>
                <a:gd name="T12" fmla="*/ 38 w 38"/>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38" h="9">
                  <a:moveTo>
                    <a:pt x="38" y="1"/>
                  </a:moveTo>
                  <a:cubicBezTo>
                    <a:pt x="38" y="1"/>
                    <a:pt x="29" y="7"/>
                    <a:pt x="16" y="8"/>
                  </a:cubicBezTo>
                  <a:cubicBezTo>
                    <a:pt x="4" y="9"/>
                    <a:pt x="0" y="8"/>
                    <a:pt x="0" y="8"/>
                  </a:cubicBezTo>
                  <a:cubicBezTo>
                    <a:pt x="1" y="1"/>
                    <a:pt x="1" y="1"/>
                    <a:pt x="1" y="1"/>
                  </a:cubicBezTo>
                  <a:cubicBezTo>
                    <a:pt x="1" y="1"/>
                    <a:pt x="11" y="5"/>
                    <a:pt x="19" y="5"/>
                  </a:cubicBezTo>
                  <a:cubicBezTo>
                    <a:pt x="30" y="4"/>
                    <a:pt x="37" y="0"/>
                    <a:pt x="37" y="0"/>
                  </a:cubicBezTo>
                  <a:lnTo>
                    <a:pt x="38" y="1"/>
                  </a:ln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32" name="TextBox 4"/>
          <p:cNvSpPr txBox="1"/>
          <p:nvPr/>
        </p:nvSpPr>
        <p:spPr>
          <a:xfrm>
            <a:off x="4233637" y="1083275"/>
            <a:ext cx="923330" cy="1493947"/>
          </a:xfrm>
          <a:prstGeom prst="rect">
            <a:avLst/>
          </a:prstGeom>
          <a:noFill/>
        </p:spPr>
        <p:txBody>
          <a:bodyPr vert="eaVert" wrap="square" rtlCol="0">
            <a:spAutoFit/>
          </a:bodyPr>
          <a:lstStyle/>
          <a:p>
            <a:pPr algn="dist"/>
            <a:r>
              <a:rPr lang="zh-CN" altLang="en-US" sz="4800" b="1" dirty="0">
                <a:solidFill>
                  <a:srgbClr val="5F4A71"/>
                </a:solidFill>
                <a:latin typeface="微软雅黑" panose="020B0503020204020204" pitchFamily="34" charset="-122"/>
                <a:ea typeface="微软雅黑" panose="020B0503020204020204" pitchFamily="34" charset="-122"/>
              </a:rPr>
              <a:t>前言</a:t>
            </a:r>
            <a:endParaRPr lang="zh-CN" altLang="en-US" sz="4800" b="1" dirty="0">
              <a:solidFill>
                <a:srgbClr val="5F4A71"/>
              </a:solidFill>
              <a:latin typeface="微软雅黑" panose="020B0503020204020204" pitchFamily="34" charset="-122"/>
              <a:ea typeface="微软雅黑" panose="020B0503020204020204" pitchFamily="34" charset="-122"/>
            </a:endParaRPr>
          </a:p>
        </p:txBody>
      </p:sp>
      <p:sp>
        <p:nvSpPr>
          <p:cNvPr id="133" name="TextBox 3"/>
          <p:cNvSpPr txBox="1"/>
          <p:nvPr/>
        </p:nvSpPr>
        <p:spPr>
          <a:xfrm>
            <a:off x="5493955" y="1826494"/>
            <a:ext cx="5752079" cy="3000821"/>
          </a:xfrm>
          <a:prstGeom prst="rect">
            <a:avLst/>
          </a:prstGeom>
          <a:noFill/>
        </p:spPr>
        <p:txBody>
          <a:bodyPr wrap="square" rtlCol="0">
            <a:spAutoFit/>
          </a:bodyPr>
          <a:lstStyle/>
          <a:p>
            <a:pPr algn="just">
              <a:lnSpc>
                <a:spcPct val="150000"/>
              </a:lnSpc>
            </a:pPr>
            <a:r>
              <a:rPr lang="zh-CN" altLang="en-US" dirty="0">
                <a:solidFill>
                  <a:srgbClr val="5F4A71"/>
                </a:solidFill>
                <a:latin typeface="微软雅黑" panose="020B0503020204020204" pitchFamily="34" charset="-122"/>
                <a:ea typeface="微软雅黑" panose="020B0503020204020204" pitchFamily="34" charset="-122"/>
              </a:rPr>
              <a:t>引言也可点明本文的理论依据、实验基础和研究方法，简单阐述其研究内容；三言两语预示本研究的结果、意义和前景，但不必展开讨论。前言在内容上应包括</a:t>
            </a:r>
            <a:r>
              <a:rPr lang="en-US" altLang="zh-CN" dirty="0">
                <a:solidFill>
                  <a:srgbClr val="5F4A71"/>
                </a:solidFill>
                <a:latin typeface="微软雅黑" panose="020B0503020204020204" pitchFamily="34" charset="-122"/>
                <a:ea typeface="微软雅黑" panose="020B0503020204020204" pitchFamily="34" charset="-122"/>
              </a:rPr>
              <a:t>:</a:t>
            </a:r>
            <a:r>
              <a:rPr lang="zh-CN" altLang="en-US" dirty="0">
                <a:solidFill>
                  <a:srgbClr val="5F4A71"/>
                </a:solidFill>
                <a:latin typeface="微软雅黑" panose="020B0503020204020204" pitchFamily="34" charset="-122"/>
                <a:ea typeface="微软雅黑" panose="020B0503020204020204" pitchFamily="34" charset="-122"/>
              </a:rPr>
              <a:t>为什么要进行这项研究</a:t>
            </a:r>
            <a:r>
              <a:rPr lang="en-US" altLang="zh-CN" dirty="0">
                <a:solidFill>
                  <a:srgbClr val="5F4A71"/>
                </a:solidFill>
                <a:latin typeface="微软雅黑" panose="020B0503020204020204" pitchFamily="34" charset="-122"/>
                <a:ea typeface="微软雅黑" panose="020B0503020204020204" pitchFamily="34" charset="-122"/>
              </a:rPr>
              <a:t>?</a:t>
            </a:r>
            <a:r>
              <a:rPr lang="zh-CN" altLang="en-US" dirty="0">
                <a:solidFill>
                  <a:srgbClr val="5F4A71"/>
                </a:solidFill>
                <a:latin typeface="微软雅黑" panose="020B0503020204020204" pitchFamily="34" charset="-122"/>
                <a:ea typeface="微软雅黑" panose="020B0503020204020204" pitchFamily="34" charset="-122"/>
              </a:rPr>
              <a:t>立题的理论或实践依据是什么</a:t>
            </a:r>
            <a:r>
              <a:rPr lang="en-US" altLang="zh-CN" dirty="0">
                <a:solidFill>
                  <a:srgbClr val="5F4A71"/>
                </a:solidFill>
                <a:latin typeface="微软雅黑" panose="020B0503020204020204" pitchFamily="34" charset="-122"/>
                <a:ea typeface="微软雅黑" panose="020B0503020204020204" pitchFamily="34" charset="-122"/>
              </a:rPr>
              <a:t>?</a:t>
            </a:r>
            <a:r>
              <a:rPr lang="zh-CN" altLang="en-US" dirty="0">
                <a:solidFill>
                  <a:srgbClr val="5F4A71"/>
                </a:solidFill>
                <a:latin typeface="微软雅黑" panose="020B0503020204020204" pitchFamily="34" charset="-122"/>
                <a:ea typeface="微软雅黑" panose="020B0503020204020204" pitchFamily="34" charset="-122"/>
              </a:rPr>
              <a:t>拟创新点</a:t>
            </a:r>
            <a:r>
              <a:rPr lang="en-US" altLang="zh-CN" dirty="0">
                <a:solidFill>
                  <a:srgbClr val="5F4A71"/>
                </a:solidFill>
                <a:latin typeface="微软雅黑" panose="020B0503020204020204" pitchFamily="34" charset="-122"/>
                <a:ea typeface="微软雅黑" panose="020B0503020204020204" pitchFamily="34" charset="-122"/>
              </a:rPr>
              <a:t>?</a:t>
            </a:r>
            <a:r>
              <a:rPr lang="zh-CN" altLang="en-US" dirty="0">
                <a:solidFill>
                  <a:srgbClr val="5F4A71"/>
                </a:solidFill>
                <a:latin typeface="微软雅黑" panose="020B0503020204020204" pitchFamily="34" charset="-122"/>
                <a:ea typeface="微软雅黑" panose="020B0503020204020204" pitchFamily="34" charset="-122"/>
              </a:rPr>
              <a:t>理论与</a:t>
            </a:r>
            <a:r>
              <a:rPr lang="en-US" altLang="zh-CN" dirty="0">
                <a:solidFill>
                  <a:srgbClr val="5F4A71"/>
                </a:solidFill>
                <a:latin typeface="微软雅黑" panose="020B0503020204020204" pitchFamily="34" charset="-122"/>
                <a:ea typeface="微软雅黑" panose="020B0503020204020204" pitchFamily="34" charset="-122"/>
              </a:rPr>
              <a:t>(</a:t>
            </a:r>
            <a:r>
              <a:rPr lang="zh-CN" altLang="en-US" dirty="0">
                <a:solidFill>
                  <a:srgbClr val="5F4A71"/>
                </a:solidFill>
                <a:latin typeface="微软雅黑" panose="020B0503020204020204" pitchFamily="34" charset="-122"/>
                <a:ea typeface="微软雅黑" panose="020B0503020204020204" pitchFamily="34" charset="-122"/>
              </a:rPr>
              <a:t>或</a:t>
            </a:r>
            <a:r>
              <a:rPr lang="en-US" altLang="zh-CN" dirty="0">
                <a:solidFill>
                  <a:srgbClr val="5F4A71"/>
                </a:solidFill>
                <a:latin typeface="微软雅黑" panose="020B0503020204020204" pitchFamily="34" charset="-122"/>
                <a:ea typeface="微软雅黑" panose="020B0503020204020204" pitchFamily="34" charset="-122"/>
              </a:rPr>
              <a:t>)</a:t>
            </a:r>
            <a:r>
              <a:rPr lang="zh-CN" altLang="en-US" dirty="0">
                <a:solidFill>
                  <a:srgbClr val="5F4A71"/>
                </a:solidFill>
                <a:latin typeface="微软雅黑" panose="020B0503020204020204" pitchFamily="34" charset="-122"/>
                <a:ea typeface="微软雅黑" panose="020B0503020204020204" pitchFamily="34" charset="-122"/>
              </a:rPr>
              <a:t>实践意义是什么</a:t>
            </a:r>
            <a:r>
              <a:rPr lang="en-US" altLang="zh-CN" dirty="0">
                <a:solidFill>
                  <a:srgbClr val="5F4A71"/>
                </a:solidFill>
                <a:latin typeface="微软雅黑" panose="020B0503020204020204" pitchFamily="34" charset="-122"/>
                <a:ea typeface="微软雅黑" panose="020B0503020204020204" pitchFamily="34" charset="-122"/>
              </a:rPr>
              <a:t>?</a:t>
            </a:r>
            <a:r>
              <a:rPr lang="zh-CN" altLang="en-US" dirty="0">
                <a:solidFill>
                  <a:srgbClr val="5F4A71"/>
                </a:solidFill>
                <a:latin typeface="微软雅黑" panose="020B0503020204020204" pitchFamily="34" charset="-122"/>
                <a:ea typeface="微软雅黑" panose="020B0503020204020204" pitchFamily="34" charset="-122"/>
              </a:rPr>
              <a:t>首先要适当介绍历史背景和理论根据，前人或他人对本题的研究进展和取得的成果及在学术上是否存在不同的学术观点</a:t>
            </a:r>
            <a:r>
              <a:rPr lang="zh-CN" altLang="en-US" dirty="0" smtClean="0">
                <a:solidFill>
                  <a:srgbClr val="5F4A71"/>
                </a:solidFill>
                <a:latin typeface="微软雅黑" panose="020B0503020204020204" pitchFamily="34" charset="-122"/>
                <a:ea typeface="微软雅黑" panose="020B0503020204020204" pitchFamily="34" charset="-122"/>
              </a:rPr>
              <a:t>。</a:t>
            </a:r>
            <a:endParaRPr lang="zh-CN" altLang="en-US" sz="1800" dirty="0">
              <a:solidFill>
                <a:srgbClr val="5F4A7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iterate type="lt">
                                    <p:tmPct val="10000"/>
                                  </p:iterate>
                                  <p:childTnLst>
                                    <p:set>
                                      <p:cBhvr>
                                        <p:cTn id="6" dur="1" fill="hold">
                                          <p:stCondLst>
                                            <p:cond delay="0"/>
                                          </p:stCondLst>
                                        </p:cTn>
                                        <p:tgtEl>
                                          <p:spTgt spid="132"/>
                                        </p:tgtEl>
                                        <p:attrNameLst>
                                          <p:attrName>style.visibility</p:attrName>
                                        </p:attrNameLst>
                                      </p:cBhvr>
                                      <p:to>
                                        <p:strVal val="visible"/>
                                      </p:to>
                                    </p:set>
                                    <p:anim by="(-#ppt_w*2)" calcmode="lin" valueType="num">
                                      <p:cBhvr rctx="PPT">
                                        <p:cTn id="7" dur="500" autoRev="1" fill="hold">
                                          <p:stCondLst>
                                            <p:cond delay="0"/>
                                          </p:stCondLst>
                                        </p:cTn>
                                        <p:tgtEl>
                                          <p:spTgt spid="132"/>
                                        </p:tgtEl>
                                        <p:attrNameLst>
                                          <p:attrName>ppt_w</p:attrName>
                                        </p:attrNameLst>
                                      </p:cBhvr>
                                    </p:anim>
                                    <p:anim by="(#ppt_w*0.50)" calcmode="lin" valueType="num">
                                      <p:cBhvr>
                                        <p:cTn id="8" dur="500" decel="50000" autoRev="1" fill="hold">
                                          <p:stCondLst>
                                            <p:cond delay="0"/>
                                          </p:stCondLst>
                                        </p:cTn>
                                        <p:tgtEl>
                                          <p:spTgt spid="132"/>
                                        </p:tgtEl>
                                        <p:attrNameLst>
                                          <p:attrName>ppt_x</p:attrName>
                                        </p:attrNameLst>
                                      </p:cBhvr>
                                    </p:anim>
                                    <p:anim from="(-#ppt_h/2)" to="(#ppt_y)" calcmode="lin" valueType="num">
                                      <p:cBhvr>
                                        <p:cTn id="9" dur="1000" fill="hold">
                                          <p:stCondLst>
                                            <p:cond delay="0"/>
                                          </p:stCondLst>
                                        </p:cTn>
                                        <p:tgtEl>
                                          <p:spTgt spid="132"/>
                                        </p:tgtEl>
                                        <p:attrNameLst>
                                          <p:attrName>ppt_y</p:attrName>
                                        </p:attrNameLst>
                                      </p:cBhvr>
                                    </p:anim>
                                    <p:animRot by="21600000">
                                      <p:cBhvr>
                                        <p:cTn id="10" dur="1000" fill="hold">
                                          <p:stCondLst>
                                            <p:cond delay="0"/>
                                          </p:stCondLst>
                                        </p:cTn>
                                        <p:tgtEl>
                                          <p:spTgt spid="132"/>
                                        </p:tgtEl>
                                        <p:attrNameLst>
                                          <p:attrName>r</p:attrName>
                                        </p:attrNameLst>
                                      </p:cBhvr>
                                    </p:animRot>
                                  </p:childTnLst>
                                </p:cTn>
                              </p:par>
                            </p:childTnLst>
                          </p:cTn>
                        </p:par>
                        <p:par>
                          <p:cTn id="11" fill="hold">
                            <p:stCondLst>
                              <p:cond delay="1100"/>
                            </p:stCondLst>
                            <p:childTnLst>
                              <p:par>
                                <p:cTn id="12" presetID="22" presetClass="entr" presetSubtype="1" fill="hold" grpId="0" nodeType="afterEffect">
                                  <p:childTnLst>
                                    <p:set>
                                      <p:cBhvr>
                                        <p:cTn id="13" dur="1" fill="hold">
                                          <p:stCondLst>
                                            <p:cond delay="0"/>
                                          </p:stCondLst>
                                        </p:cTn>
                                        <p:tgtEl>
                                          <p:spTgt spid="133"/>
                                        </p:tgtEl>
                                        <p:attrNameLst>
                                          <p:attrName>style.visibility</p:attrName>
                                        </p:attrNameLst>
                                      </p:cBhvr>
                                      <p:to>
                                        <p:strVal val="visible"/>
                                      </p:to>
                                    </p:set>
                                    <p:animEffect transition="in" filter="wipe(up)">
                                      <p:cBhvr>
                                        <p:cTn id="14" dur="5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13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 name="图片 16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27259" y="745033"/>
            <a:ext cx="1443788" cy="373517"/>
          </a:xfrm>
          <a:prstGeom prst="rect">
            <a:avLst/>
          </a:prstGeom>
        </p:spPr>
      </p:pic>
      <p:pic>
        <p:nvPicPr>
          <p:cNvPr id="169" name="图片 16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665349" y="745033"/>
            <a:ext cx="1443788" cy="373517"/>
          </a:xfrm>
          <a:prstGeom prst="rect">
            <a:avLst/>
          </a:prstGeom>
        </p:spPr>
      </p:pic>
      <p:sp>
        <p:nvSpPr>
          <p:cNvPr id="13" name="文本框 12"/>
          <p:cNvSpPr txBox="1"/>
          <p:nvPr/>
        </p:nvSpPr>
        <p:spPr>
          <a:xfrm>
            <a:off x="2732357" y="656885"/>
            <a:ext cx="2646878" cy="461665"/>
          </a:xfrm>
          <a:prstGeom prst="rect">
            <a:avLst/>
          </a:prstGeom>
          <a:noFill/>
        </p:spPr>
        <p:txBody>
          <a:bodyPr wrap="none" rtlCol="0">
            <a:spAutoFit/>
          </a:bodyPr>
          <a:lstStyle/>
          <a:p>
            <a:pPr algn="ctr"/>
            <a:r>
              <a:rPr lang="zh-CN" altLang="en-US" sz="2400" dirty="0">
                <a:solidFill>
                  <a:srgbClr val="5F4A71"/>
                </a:solidFill>
                <a:latin typeface="微软雅黑" panose="020B0503020204020204" pitchFamily="34" charset="-122"/>
                <a:ea typeface="微软雅黑" panose="020B0503020204020204" pitchFamily="34" charset="-122"/>
              </a:rPr>
              <a:t>单击此处添加标题</a:t>
            </a:r>
            <a:endParaRPr lang="zh-CN" altLang="en-US" dirty="0">
              <a:solidFill>
                <a:srgbClr val="5F4A71"/>
              </a:solidFill>
              <a:latin typeface="微软雅黑" panose="020B0503020204020204" pitchFamily="34" charset="-122"/>
              <a:ea typeface="微软雅黑" panose="020B0503020204020204" pitchFamily="34" charset="-122"/>
            </a:endParaRPr>
          </a:p>
        </p:txBody>
      </p:sp>
      <p:cxnSp>
        <p:nvCxnSpPr>
          <p:cNvPr id="15" name="直接连接符 14"/>
          <p:cNvCxnSpPr>
            <a:cxnSpLocks noChangeShapeType="1"/>
          </p:cNvCxnSpPr>
          <p:nvPr/>
        </p:nvCxnSpPr>
        <p:spPr bwMode="auto">
          <a:xfrm>
            <a:off x="3249853" y="4817500"/>
            <a:ext cx="1130300" cy="457200"/>
          </a:xfrm>
          <a:prstGeom prst="line">
            <a:avLst/>
          </a:prstGeom>
          <a:noFill/>
          <a:ln w="9525" algn="ctr">
            <a:solidFill>
              <a:schemeClr val="tx1">
                <a:lumMod val="65000"/>
                <a:lumOff val="35000"/>
              </a:schemeClr>
            </a:solidFill>
            <a:prstDash val="sysDot"/>
            <a:round/>
          </a:ln>
        </p:spPr>
      </p:cxnSp>
      <p:cxnSp>
        <p:nvCxnSpPr>
          <p:cNvPr id="19" name="直接连接符 18"/>
          <p:cNvCxnSpPr>
            <a:cxnSpLocks noChangeShapeType="1"/>
          </p:cNvCxnSpPr>
          <p:nvPr/>
        </p:nvCxnSpPr>
        <p:spPr bwMode="auto">
          <a:xfrm flipV="1">
            <a:off x="3249852" y="2055251"/>
            <a:ext cx="1117600" cy="412749"/>
          </a:xfrm>
          <a:prstGeom prst="line">
            <a:avLst/>
          </a:prstGeom>
          <a:noFill/>
          <a:ln w="9525" algn="ctr">
            <a:solidFill>
              <a:schemeClr val="tx1">
                <a:lumMod val="65000"/>
                <a:lumOff val="35000"/>
              </a:schemeClr>
            </a:solidFill>
            <a:prstDash val="sysDot"/>
            <a:round/>
          </a:ln>
        </p:spPr>
      </p:cxnSp>
      <p:cxnSp>
        <p:nvCxnSpPr>
          <p:cNvPr id="20" name="直接连接符 19"/>
          <p:cNvCxnSpPr>
            <a:cxnSpLocks noChangeShapeType="1"/>
          </p:cNvCxnSpPr>
          <p:nvPr/>
        </p:nvCxnSpPr>
        <p:spPr bwMode="auto">
          <a:xfrm>
            <a:off x="3412835" y="2859584"/>
            <a:ext cx="1115484" cy="414867"/>
          </a:xfrm>
          <a:prstGeom prst="line">
            <a:avLst/>
          </a:prstGeom>
          <a:noFill/>
          <a:ln w="9525" algn="ctr">
            <a:solidFill>
              <a:schemeClr val="tx1">
                <a:lumMod val="65000"/>
                <a:lumOff val="35000"/>
              </a:schemeClr>
            </a:solidFill>
            <a:prstDash val="sysDot"/>
            <a:round/>
          </a:ln>
        </p:spPr>
      </p:cxnSp>
      <p:cxnSp>
        <p:nvCxnSpPr>
          <p:cNvPr id="21" name="直接连接符 20"/>
          <p:cNvCxnSpPr>
            <a:cxnSpLocks noChangeShapeType="1"/>
          </p:cNvCxnSpPr>
          <p:nvPr/>
        </p:nvCxnSpPr>
        <p:spPr bwMode="auto">
          <a:xfrm flipV="1">
            <a:off x="3412835" y="4057618"/>
            <a:ext cx="1115484" cy="368300"/>
          </a:xfrm>
          <a:prstGeom prst="line">
            <a:avLst/>
          </a:prstGeom>
          <a:noFill/>
          <a:ln w="9525" algn="ctr">
            <a:solidFill>
              <a:schemeClr val="tx1">
                <a:lumMod val="65000"/>
                <a:lumOff val="35000"/>
              </a:schemeClr>
            </a:solidFill>
            <a:prstDash val="sysDot"/>
            <a:round/>
          </a:ln>
        </p:spPr>
      </p:cxnSp>
      <p:sp>
        <p:nvSpPr>
          <p:cNvPr id="22" name="矩形 21"/>
          <p:cNvSpPr>
            <a:spLocks noChangeArrowheads="1"/>
          </p:cNvSpPr>
          <p:nvPr/>
        </p:nvSpPr>
        <p:spPr bwMode="auto">
          <a:xfrm>
            <a:off x="5903979" y="1700809"/>
            <a:ext cx="4714245" cy="861774"/>
          </a:xfrm>
          <a:prstGeom prst="rect">
            <a:avLst/>
          </a:prstGeom>
          <a:noFill/>
          <a:ln w="9525">
            <a:noFill/>
            <a:miter lim="800000"/>
          </a:ln>
        </p:spPr>
        <p:txBody>
          <a:bodyPr wrap="square">
            <a:spAutoFit/>
          </a:bodyPr>
          <a:lstStyle/>
          <a:p>
            <a:pPr algn="just">
              <a:lnSpc>
                <a:spcPts val="2000"/>
              </a:lnSpc>
            </a:pPr>
            <a:r>
              <a:rPr lang="zh-CN" altLang="en-US" sz="1600" dirty="0">
                <a:solidFill>
                  <a:srgbClr val="5F4A71"/>
                </a:solidFill>
                <a:latin typeface="微软雅黑" panose="020B0503020204020204" pitchFamily="34" charset="-122"/>
                <a:ea typeface="微软雅黑" panose="020B0503020204020204" pitchFamily="34" charset="-122"/>
              </a:rPr>
              <a:t>点击输入简要文字内容，文字内容需概括精炼，不用多余的文字修饰</a:t>
            </a:r>
            <a:r>
              <a:rPr lang="en-US" altLang="zh-CN" sz="1600" dirty="0">
                <a:solidFill>
                  <a:srgbClr val="5F4A71"/>
                </a:solidFill>
                <a:latin typeface="微软雅黑" panose="020B0503020204020204" pitchFamily="34" charset="-122"/>
                <a:ea typeface="微软雅黑" panose="020B0503020204020204" pitchFamily="34" charset="-122"/>
              </a:rPr>
              <a:t>,</a:t>
            </a:r>
            <a:r>
              <a:rPr lang="zh-CN" altLang="en-US" sz="1600" dirty="0">
                <a:solidFill>
                  <a:srgbClr val="5F4A71"/>
                </a:solidFill>
                <a:latin typeface="微软雅黑" panose="020B0503020204020204" pitchFamily="34" charset="-122"/>
                <a:ea typeface="微软雅黑" panose="020B0503020204020204" pitchFamily="34" charset="-122"/>
              </a:rPr>
              <a:t>点击输入简要文字内容，文字内容需概括精炼， </a:t>
            </a:r>
            <a:r>
              <a:rPr lang="en-US" altLang="zh-CN" sz="1600" dirty="0">
                <a:solidFill>
                  <a:srgbClr val="5F4A71"/>
                </a:solidFill>
                <a:latin typeface="微软雅黑" panose="020B0503020204020204" pitchFamily="34" charset="-122"/>
                <a:ea typeface="微软雅黑" panose="020B0503020204020204" pitchFamily="34" charset="-122"/>
              </a:rPr>
              <a:t>……</a:t>
            </a:r>
            <a:endParaRPr lang="zh-CN" altLang="en-US" sz="1600" dirty="0">
              <a:solidFill>
                <a:srgbClr val="5F4A71"/>
              </a:solidFill>
              <a:latin typeface="微软雅黑" panose="020B0503020204020204" pitchFamily="34" charset="-122"/>
              <a:ea typeface="微软雅黑" panose="020B0503020204020204" pitchFamily="34" charset="-122"/>
            </a:endParaRPr>
          </a:p>
        </p:txBody>
      </p:sp>
      <p:sp>
        <p:nvSpPr>
          <p:cNvPr id="23" name="矩形 22"/>
          <p:cNvSpPr>
            <a:spLocks noChangeArrowheads="1"/>
          </p:cNvSpPr>
          <p:nvPr/>
        </p:nvSpPr>
        <p:spPr bwMode="auto">
          <a:xfrm>
            <a:off x="5903979" y="3272526"/>
            <a:ext cx="4714245" cy="861774"/>
          </a:xfrm>
          <a:prstGeom prst="rect">
            <a:avLst/>
          </a:prstGeom>
          <a:noFill/>
          <a:ln w="9525">
            <a:noFill/>
            <a:miter lim="800000"/>
          </a:ln>
        </p:spPr>
        <p:txBody>
          <a:bodyPr wrap="square">
            <a:spAutoFit/>
          </a:bodyPr>
          <a:lstStyle/>
          <a:p>
            <a:pPr algn="just">
              <a:lnSpc>
                <a:spcPts val="2000"/>
              </a:lnSpc>
            </a:pPr>
            <a:r>
              <a:rPr lang="zh-CN" altLang="en-US" sz="1600">
                <a:solidFill>
                  <a:srgbClr val="5F4A71"/>
                </a:solidFill>
                <a:latin typeface="微软雅黑" panose="020B0503020204020204" pitchFamily="34" charset="-122"/>
                <a:ea typeface="微软雅黑" panose="020B0503020204020204" pitchFamily="34" charset="-122"/>
              </a:rPr>
              <a:t>点击输入简要文字内容，文字内容需概括精炼，不用多余的文字修饰</a:t>
            </a:r>
            <a:r>
              <a:rPr lang="en-US" altLang="zh-CN" sz="1600">
                <a:solidFill>
                  <a:srgbClr val="5F4A71"/>
                </a:solidFill>
                <a:latin typeface="微软雅黑" panose="020B0503020204020204" pitchFamily="34" charset="-122"/>
                <a:ea typeface="微软雅黑" panose="020B0503020204020204" pitchFamily="34" charset="-122"/>
              </a:rPr>
              <a:t>,</a:t>
            </a:r>
            <a:r>
              <a:rPr lang="zh-CN" altLang="en-US" sz="1600">
                <a:solidFill>
                  <a:srgbClr val="5F4A71"/>
                </a:solidFill>
                <a:latin typeface="微软雅黑" panose="020B0503020204020204" pitchFamily="34" charset="-122"/>
                <a:ea typeface="微软雅黑" panose="020B0503020204020204" pitchFamily="34" charset="-122"/>
              </a:rPr>
              <a:t>点击输入简要文字内容，文字内容需概括精炼， </a:t>
            </a:r>
            <a:r>
              <a:rPr lang="en-US" altLang="zh-CN" sz="1600">
                <a:solidFill>
                  <a:srgbClr val="5F4A71"/>
                </a:solidFill>
                <a:latin typeface="微软雅黑" panose="020B0503020204020204" pitchFamily="34" charset="-122"/>
                <a:ea typeface="微软雅黑" panose="020B0503020204020204" pitchFamily="34" charset="-122"/>
              </a:rPr>
              <a:t>……</a:t>
            </a:r>
            <a:endParaRPr lang="zh-CN" altLang="en-US" sz="1600">
              <a:solidFill>
                <a:srgbClr val="5F4A71"/>
              </a:solidFill>
              <a:latin typeface="微软雅黑" panose="020B0503020204020204" pitchFamily="34" charset="-122"/>
              <a:ea typeface="微软雅黑" panose="020B0503020204020204" pitchFamily="34" charset="-122"/>
            </a:endParaRPr>
          </a:p>
        </p:txBody>
      </p:sp>
      <p:sp>
        <p:nvSpPr>
          <p:cNvPr id="24" name="矩形 23"/>
          <p:cNvSpPr>
            <a:spLocks noChangeArrowheads="1"/>
          </p:cNvSpPr>
          <p:nvPr/>
        </p:nvSpPr>
        <p:spPr bwMode="auto">
          <a:xfrm>
            <a:off x="5903979" y="4845315"/>
            <a:ext cx="4714245" cy="861774"/>
          </a:xfrm>
          <a:prstGeom prst="rect">
            <a:avLst/>
          </a:prstGeom>
          <a:noFill/>
          <a:ln w="9525">
            <a:noFill/>
            <a:miter lim="800000"/>
          </a:ln>
        </p:spPr>
        <p:txBody>
          <a:bodyPr wrap="square">
            <a:spAutoFit/>
          </a:bodyPr>
          <a:lstStyle/>
          <a:p>
            <a:pPr algn="just">
              <a:lnSpc>
                <a:spcPts val="2000"/>
              </a:lnSpc>
            </a:pPr>
            <a:r>
              <a:rPr lang="zh-CN" altLang="en-US" sz="1600">
                <a:solidFill>
                  <a:srgbClr val="5F4A71"/>
                </a:solidFill>
                <a:latin typeface="微软雅黑" panose="020B0503020204020204" pitchFamily="34" charset="-122"/>
                <a:ea typeface="微软雅黑" panose="020B0503020204020204" pitchFamily="34" charset="-122"/>
              </a:rPr>
              <a:t>点击输入简要文字内容，文字内容需概括精炼，不用多余的文字修饰</a:t>
            </a:r>
            <a:r>
              <a:rPr lang="en-US" altLang="zh-CN" sz="1600">
                <a:solidFill>
                  <a:srgbClr val="5F4A71"/>
                </a:solidFill>
                <a:latin typeface="微软雅黑" panose="020B0503020204020204" pitchFamily="34" charset="-122"/>
                <a:ea typeface="微软雅黑" panose="020B0503020204020204" pitchFamily="34" charset="-122"/>
              </a:rPr>
              <a:t>,</a:t>
            </a:r>
            <a:r>
              <a:rPr lang="zh-CN" altLang="en-US" sz="1600">
                <a:solidFill>
                  <a:srgbClr val="5F4A71"/>
                </a:solidFill>
                <a:latin typeface="微软雅黑" panose="020B0503020204020204" pitchFamily="34" charset="-122"/>
                <a:ea typeface="微软雅黑" panose="020B0503020204020204" pitchFamily="34" charset="-122"/>
              </a:rPr>
              <a:t>点击输入简要文字内容，文字内容需概括精炼， </a:t>
            </a:r>
            <a:r>
              <a:rPr lang="en-US" altLang="zh-CN" sz="1600">
                <a:solidFill>
                  <a:srgbClr val="5F4A71"/>
                </a:solidFill>
                <a:latin typeface="微软雅黑" panose="020B0503020204020204" pitchFamily="34" charset="-122"/>
                <a:ea typeface="微软雅黑" panose="020B0503020204020204" pitchFamily="34" charset="-122"/>
              </a:rPr>
              <a:t>……</a:t>
            </a:r>
            <a:endParaRPr lang="zh-CN" altLang="en-US" sz="1600">
              <a:solidFill>
                <a:srgbClr val="5F4A71"/>
              </a:solidFill>
              <a:latin typeface="微软雅黑" panose="020B0503020204020204" pitchFamily="34" charset="-122"/>
              <a:ea typeface="微软雅黑" panose="020B0503020204020204" pitchFamily="34" charset="-122"/>
            </a:endParaRPr>
          </a:p>
        </p:txBody>
      </p:sp>
      <p:grpSp>
        <p:nvGrpSpPr>
          <p:cNvPr id="25" name="组合 24"/>
          <p:cNvGrpSpPr/>
          <p:nvPr/>
        </p:nvGrpSpPr>
        <p:grpSpPr>
          <a:xfrm>
            <a:off x="2415674" y="2093321"/>
            <a:ext cx="1199100" cy="1199094"/>
            <a:chOff x="4654379" y="1453423"/>
            <a:chExt cx="562143" cy="562143"/>
          </a:xfrm>
        </p:grpSpPr>
        <p:sp>
          <p:nvSpPr>
            <p:cNvPr id="33" name="椭圆 32"/>
            <p:cNvSpPr/>
            <p:nvPr/>
          </p:nvSpPr>
          <p:spPr>
            <a:xfrm>
              <a:off x="4654379" y="1453423"/>
              <a:ext cx="562143" cy="562143"/>
            </a:xfrm>
            <a:prstGeom prst="ellipse">
              <a:avLst/>
            </a:pr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165">
                <a:spcBef>
                  <a:spcPct val="0"/>
                </a:spcBef>
                <a:spcAft>
                  <a:spcPct val="0"/>
                </a:spcAft>
              </a:pPr>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27" name="组合 26"/>
            <p:cNvGrpSpPr/>
            <p:nvPr/>
          </p:nvGrpSpPr>
          <p:grpSpPr>
            <a:xfrm>
              <a:off x="4795215" y="1597882"/>
              <a:ext cx="286520" cy="248944"/>
              <a:chOff x="2601913" y="584200"/>
              <a:chExt cx="581025" cy="504825"/>
            </a:xfrm>
            <a:solidFill>
              <a:schemeClr val="accent1"/>
            </a:solidFill>
          </p:grpSpPr>
          <p:sp>
            <p:nvSpPr>
              <p:cNvPr id="28" name="Freeform 21"/>
              <p:cNvSpPr/>
              <p:nvPr/>
            </p:nvSpPr>
            <p:spPr bwMode="auto">
              <a:xfrm>
                <a:off x="2601913" y="1054100"/>
                <a:ext cx="581025" cy="34925"/>
              </a:xfrm>
              <a:custGeom>
                <a:avLst/>
                <a:gdLst>
                  <a:gd name="T0" fmla="*/ 352 w 366"/>
                  <a:gd name="T1" fmla="*/ 0 h 22"/>
                  <a:gd name="T2" fmla="*/ 14 w 366"/>
                  <a:gd name="T3" fmla="*/ 0 h 22"/>
                  <a:gd name="T4" fmla="*/ 14 w 366"/>
                  <a:gd name="T5" fmla="*/ 0 h 22"/>
                  <a:gd name="T6" fmla="*/ 8 w 366"/>
                  <a:gd name="T7" fmla="*/ 0 h 22"/>
                  <a:gd name="T8" fmla="*/ 4 w 366"/>
                  <a:gd name="T9" fmla="*/ 2 h 22"/>
                  <a:gd name="T10" fmla="*/ 0 w 366"/>
                  <a:gd name="T11" fmla="*/ 6 h 22"/>
                  <a:gd name="T12" fmla="*/ 0 w 366"/>
                  <a:gd name="T13" fmla="*/ 10 h 22"/>
                  <a:gd name="T14" fmla="*/ 0 w 366"/>
                  <a:gd name="T15" fmla="*/ 12 h 22"/>
                  <a:gd name="T16" fmla="*/ 0 w 366"/>
                  <a:gd name="T17" fmla="*/ 12 h 22"/>
                  <a:gd name="T18" fmla="*/ 0 w 366"/>
                  <a:gd name="T19" fmla="*/ 16 h 22"/>
                  <a:gd name="T20" fmla="*/ 4 w 366"/>
                  <a:gd name="T21" fmla="*/ 20 h 22"/>
                  <a:gd name="T22" fmla="*/ 8 w 366"/>
                  <a:gd name="T23" fmla="*/ 22 h 22"/>
                  <a:gd name="T24" fmla="*/ 14 w 366"/>
                  <a:gd name="T25" fmla="*/ 22 h 22"/>
                  <a:gd name="T26" fmla="*/ 352 w 366"/>
                  <a:gd name="T27" fmla="*/ 22 h 22"/>
                  <a:gd name="T28" fmla="*/ 352 w 366"/>
                  <a:gd name="T29" fmla="*/ 22 h 22"/>
                  <a:gd name="T30" fmla="*/ 358 w 366"/>
                  <a:gd name="T31" fmla="*/ 22 h 22"/>
                  <a:gd name="T32" fmla="*/ 362 w 366"/>
                  <a:gd name="T33" fmla="*/ 20 h 22"/>
                  <a:gd name="T34" fmla="*/ 366 w 366"/>
                  <a:gd name="T35" fmla="*/ 16 h 22"/>
                  <a:gd name="T36" fmla="*/ 366 w 366"/>
                  <a:gd name="T37" fmla="*/ 12 h 22"/>
                  <a:gd name="T38" fmla="*/ 366 w 366"/>
                  <a:gd name="T39" fmla="*/ 10 h 22"/>
                  <a:gd name="T40" fmla="*/ 366 w 366"/>
                  <a:gd name="T41" fmla="*/ 10 h 22"/>
                  <a:gd name="T42" fmla="*/ 366 w 366"/>
                  <a:gd name="T43" fmla="*/ 6 h 22"/>
                  <a:gd name="T44" fmla="*/ 362 w 366"/>
                  <a:gd name="T45" fmla="*/ 2 h 22"/>
                  <a:gd name="T46" fmla="*/ 358 w 366"/>
                  <a:gd name="T47" fmla="*/ 0 h 22"/>
                  <a:gd name="T48" fmla="*/ 352 w 366"/>
                  <a:gd name="T49" fmla="*/ 0 h 22"/>
                  <a:gd name="T50" fmla="*/ 352 w 366"/>
                  <a:gd name="T5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6" h="22">
                    <a:moveTo>
                      <a:pt x="352" y="0"/>
                    </a:moveTo>
                    <a:lnTo>
                      <a:pt x="14" y="0"/>
                    </a:lnTo>
                    <a:lnTo>
                      <a:pt x="14" y="0"/>
                    </a:lnTo>
                    <a:lnTo>
                      <a:pt x="8" y="0"/>
                    </a:lnTo>
                    <a:lnTo>
                      <a:pt x="4" y="2"/>
                    </a:lnTo>
                    <a:lnTo>
                      <a:pt x="0" y="6"/>
                    </a:lnTo>
                    <a:lnTo>
                      <a:pt x="0" y="10"/>
                    </a:lnTo>
                    <a:lnTo>
                      <a:pt x="0" y="12"/>
                    </a:lnTo>
                    <a:lnTo>
                      <a:pt x="0" y="12"/>
                    </a:lnTo>
                    <a:lnTo>
                      <a:pt x="0" y="16"/>
                    </a:lnTo>
                    <a:lnTo>
                      <a:pt x="4" y="20"/>
                    </a:lnTo>
                    <a:lnTo>
                      <a:pt x="8" y="22"/>
                    </a:lnTo>
                    <a:lnTo>
                      <a:pt x="14" y="22"/>
                    </a:lnTo>
                    <a:lnTo>
                      <a:pt x="352" y="22"/>
                    </a:lnTo>
                    <a:lnTo>
                      <a:pt x="352" y="22"/>
                    </a:lnTo>
                    <a:lnTo>
                      <a:pt x="358" y="22"/>
                    </a:lnTo>
                    <a:lnTo>
                      <a:pt x="362" y="20"/>
                    </a:lnTo>
                    <a:lnTo>
                      <a:pt x="366" y="16"/>
                    </a:lnTo>
                    <a:lnTo>
                      <a:pt x="366" y="12"/>
                    </a:lnTo>
                    <a:lnTo>
                      <a:pt x="366" y="10"/>
                    </a:lnTo>
                    <a:lnTo>
                      <a:pt x="366" y="10"/>
                    </a:lnTo>
                    <a:lnTo>
                      <a:pt x="366" y="6"/>
                    </a:lnTo>
                    <a:lnTo>
                      <a:pt x="362" y="2"/>
                    </a:lnTo>
                    <a:lnTo>
                      <a:pt x="358" y="0"/>
                    </a:lnTo>
                    <a:lnTo>
                      <a:pt x="352" y="0"/>
                    </a:lnTo>
                    <a:lnTo>
                      <a:pt x="352" y="0"/>
                    </a:lnTo>
                    <a:close/>
                  </a:path>
                </a:pathLst>
              </a:custGeom>
              <a:solidFill>
                <a:srgbClr val="FDFAF5"/>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9" name="Freeform 22"/>
              <p:cNvSpPr>
                <a:spLocks noEditPoints="1"/>
              </p:cNvSpPr>
              <p:nvPr/>
            </p:nvSpPr>
            <p:spPr bwMode="auto">
              <a:xfrm>
                <a:off x="2687638" y="752475"/>
                <a:ext cx="409575" cy="206375"/>
              </a:xfrm>
              <a:custGeom>
                <a:avLst/>
                <a:gdLst>
                  <a:gd name="T0" fmla="*/ 118 w 258"/>
                  <a:gd name="T1" fmla="*/ 0 h 130"/>
                  <a:gd name="T2" fmla="*/ 112 w 258"/>
                  <a:gd name="T3" fmla="*/ 2 h 130"/>
                  <a:gd name="T4" fmla="*/ 104 w 258"/>
                  <a:gd name="T5" fmla="*/ 8 h 130"/>
                  <a:gd name="T6" fmla="*/ 104 w 258"/>
                  <a:gd name="T7" fmla="*/ 116 h 130"/>
                  <a:gd name="T8" fmla="*/ 104 w 258"/>
                  <a:gd name="T9" fmla="*/ 122 h 130"/>
                  <a:gd name="T10" fmla="*/ 112 w 258"/>
                  <a:gd name="T11" fmla="*/ 128 h 130"/>
                  <a:gd name="T12" fmla="*/ 140 w 258"/>
                  <a:gd name="T13" fmla="*/ 130 h 130"/>
                  <a:gd name="T14" fmla="*/ 146 w 258"/>
                  <a:gd name="T15" fmla="*/ 128 h 130"/>
                  <a:gd name="T16" fmla="*/ 154 w 258"/>
                  <a:gd name="T17" fmla="*/ 122 h 130"/>
                  <a:gd name="T18" fmla="*/ 154 w 258"/>
                  <a:gd name="T19" fmla="*/ 14 h 130"/>
                  <a:gd name="T20" fmla="*/ 154 w 258"/>
                  <a:gd name="T21" fmla="*/ 8 h 130"/>
                  <a:gd name="T22" fmla="*/ 146 w 258"/>
                  <a:gd name="T23" fmla="*/ 2 h 130"/>
                  <a:gd name="T24" fmla="*/ 140 w 258"/>
                  <a:gd name="T25" fmla="*/ 0 h 130"/>
                  <a:gd name="T26" fmla="*/ 14 w 258"/>
                  <a:gd name="T27" fmla="*/ 0 h 130"/>
                  <a:gd name="T28" fmla="*/ 8 w 258"/>
                  <a:gd name="T29" fmla="*/ 2 h 130"/>
                  <a:gd name="T30" fmla="*/ 2 w 258"/>
                  <a:gd name="T31" fmla="*/ 8 h 130"/>
                  <a:gd name="T32" fmla="*/ 0 w 258"/>
                  <a:gd name="T33" fmla="*/ 116 h 130"/>
                  <a:gd name="T34" fmla="*/ 2 w 258"/>
                  <a:gd name="T35" fmla="*/ 122 h 130"/>
                  <a:gd name="T36" fmla="*/ 8 w 258"/>
                  <a:gd name="T37" fmla="*/ 128 h 130"/>
                  <a:gd name="T38" fmla="*/ 38 w 258"/>
                  <a:gd name="T39" fmla="*/ 130 h 130"/>
                  <a:gd name="T40" fmla="*/ 42 w 258"/>
                  <a:gd name="T41" fmla="*/ 128 h 130"/>
                  <a:gd name="T42" fmla="*/ 50 w 258"/>
                  <a:gd name="T43" fmla="*/ 122 h 130"/>
                  <a:gd name="T44" fmla="*/ 52 w 258"/>
                  <a:gd name="T45" fmla="*/ 14 h 130"/>
                  <a:gd name="T46" fmla="*/ 50 w 258"/>
                  <a:gd name="T47" fmla="*/ 8 h 130"/>
                  <a:gd name="T48" fmla="*/ 42 w 258"/>
                  <a:gd name="T49" fmla="*/ 2 h 130"/>
                  <a:gd name="T50" fmla="*/ 38 w 258"/>
                  <a:gd name="T51" fmla="*/ 0 h 130"/>
                  <a:gd name="T52" fmla="*/ 220 w 258"/>
                  <a:gd name="T53" fmla="*/ 0 h 130"/>
                  <a:gd name="T54" fmla="*/ 216 w 258"/>
                  <a:gd name="T55" fmla="*/ 2 h 130"/>
                  <a:gd name="T56" fmla="*/ 208 w 258"/>
                  <a:gd name="T57" fmla="*/ 8 h 130"/>
                  <a:gd name="T58" fmla="*/ 206 w 258"/>
                  <a:gd name="T59" fmla="*/ 116 h 130"/>
                  <a:gd name="T60" fmla="*/ 208 w 258"/>
                  <a:gd name="T61" fmla="*/ 122 h 130"/>
                  <a:gd name="T62" fmla="*/ 216 w 258"/>
                  <a:gd name="T63" fmla="*/ 128 h 130"/>
                  <a:gd name="T64" fmla="*/ 244 w 258"/>
                  <a:gd name="T65" fmla="*/ 130 h 130"/>
                  <a:gd name="T66" fmla="*/ 250 w 258"/>
                  <a:gd name="T67" fmla="*/ 128 h 130"/>
                  <a:gd name="T68" fmla="*/ 256 w 258"/>
                  <a:gd name="T69" fmla="*/ 122 h 130"/>
                  <a:gd name="T70" fmla="*/ 258 w 258"/>
                  <a:gd name="T71" fmla="*/ 14 h 130"/>
                  <a:gd name="T72" fmla="*/ 256 w 258"/>
                  <a:gd name="T73" fmla="*/ 8 h 130"/>
                  <a:gd name="T74" fmla="*/ 250 w 258"/>
                  <a:gd name="T75" fmla="*/ 2 h 130"/>
                  <a:gd name="T76" fmla="*/ 244 w 258"/>
                  <a:gd name="T77"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8" h="130">
                    <a:moveTo>
                      <a:pt x="140" y="0"/>
                    </a:moveTo>
                    <a:lnTo>
                      <a:pt x="118" y="0"/>
                    </a:lnTo>
                    <a:lnTo>
                      <a:pt x="118" y="0"/>
                    </a:lnTo>
                    <a:lnTo>
                      <a:pt x="112" y="2"/>
                    </a:lnTo>
                    <a:lnTo>
                      <a:pt x="108" y="4"/>
                    </a:lnTo>
                    <a:lnTo>
                      <a:pt x="104" y="8"/>
                    </a:lnTo>
                    <a:lnTo>
                      <a:pt x="104" y="14"/>
                    </a:lnTo>
                    <a:lnTo>
                      <a:pt x="104" y="116"/>
                    </a:lnTo>
                    <a:lnTo>
                      <a:pt x="104" y="116"/>
                    </a:lnTo>
                    <a:lnTo>
                      <a:pt x="104" y="122"/>
                    </a:lnTo>
                    <a:lnTo>
                      <a:pt x="108" y="126"/>
                    </a:lnTo>
                    <a:lnTo>
                      <a:pt x="112" y="128"/>
                    </a:lnTo>
                    <a:lnTo>
                      <a:pt x="118" y="130"/>
                    </a:lnTo>
                    <a:lnTo>
                      <a:pt x="140" y="130"/>
                    </a:lnTo>
                    <a:lnTo>
                      <a:pt x="140" y="130"/>
                    </a:lnTo>
                    <a:lnTo>
                      <a:pt x="146" y="128"/>
                    </a:lnTo>
                    <a:lnTo>
                      <a:pt x="150" y="126"/>
                    </a:lnTo>
                    <a:lnTo>
                      <a:pt x="154" y="122"/>
                    </a:lnTo>
                    <a:lnTo>
                      <a:pt x="154" y="116"/>
                    </a:lnTo>
                    <a:lnTo>
                      <a:pt x="154" y="14"/>
                    </a:lnTo>
                    <a:lnTo>
                      <a:pt x="154" y="14"/>
                    </a:lnTo>
                    <a:lnTo>
                      <a:pt x="154" y="8"/>
                    </a:lnTo>
                    <a:lnTo>
                      <a:pt x="150" y="4"/>
                    </a:lnTo>
                    <a:lnTo>
                      <a:pt x="146" y="2"/>
                    </a:lnTo>
                    <a:lnTo>
                      <a:pt x="140" y="0"/>
                    </a:lnTo>
                    <a:lnTo>
                      <a:pt x="140" y="0"/>
                    </a:lnTo>
                    <a:close/>
                    <a:moveTo>
                      <a:pt x="38" y="0"/>
                    </a:moveTo>
                    <a:lnTo>
                      <a:pt x="14" y="0"/>
                    </a:lnTo>
                    <a:lnTo>
                      <a:pt x="14" y="0"/>
                    </a:lnTo>
                    <a:lnTo>
                      <a:pt x="8" y="2"/>
                    </a:lnTo>
                    <a:lnTo>
                      <a:pt x="4" y="4"/>
                    </a:lnTo>
                    <a:lnTo>
                      <a:pt x="2" y="8"/>
                    </a:lnTo>
                    <a:lnTo>
                      <a:pt x="0" y="14"/>
                    </a:lnTo>
                    <a:lnTo>
                      <a:pt x="0" y="116"/>
                    </a:lnTo>
                    <a:lnTo>
                      <a:pt x="0" y="116"/>
                    </a:lnTo>
                    <a:lnTo>
                      <a:pt x="2" y="122"/>
                    </a:lnTo>
                    <a:lnTo>
                      <a:pt x="4" y="126"/>
                    </a:lnTo>
                    <a:lnTo>
                      <a:pt x="8" y="128"/>
                    </a:lnTo>
                    <a:lnTo>
                      <a:pt x="14" y="130"/>
                    </a:lnTo>
                    <a:lnTo>
                      <a:pt x="38" y="130"/>
                    </a:lnTo>
                    <a:lnTo>
                      <a:pt x="38" y="130"/>
                    </a:lnTo>
                    <a:lnTo>
                      <a:pt x="42" y="128"/>
                    </a:lnTo>
                    <a:lnTo>
                      <a:pt x="48" y="126"/>
                    </a:lnTo>
                    <a:lnTo>
                      <a:pt x="50" y="122"/>
                    </a:lnTo>
                    <a:lnTo>
                      <a:pt x="52" y="116"/>
                    </a:lnTo>
                    <a:lnTo>
                      <a:pt x="52" y="14"/>
                    </a:lnTo>
                    <a:lnTo>
                      <a:pt x="52" y="14"/>
                    </a:lnTo>
                    <a:lnTo>
                      <a:pt x="50" y="8"/>
                    </a:lnTo>
                    <a:lnTo>
                      <a:pt x="48" y="4"/>
                    </a:lnTo>
                    <a:lnTo>
                      <a:pt x="42" y="2"/>
                    </a:lnTo>
                    <a:lnTo>
                      <a:pt x="38" y="0"/>
                    </a:lnTo>
                    <a:lnTo>
                      <a:pt x="38" y="0"/>
                    </a:lnTo>
                    <a:close/>
                    <a:moveTo>
                      <a:pt x="244" y="0"/>
                    </a:moveTo>
                    <a:lnTo>
                      <a:pt x="220" y="0"/>
                    </a:lnTo>
                    <a:lnTo>
                      <a:pt x="220" y="0"/>
                    </a:lnTo>
                    <a:lnTo>
                      <a:pt x="216" y="2"/>
                    </a:lnTo>
                    <a:lnTo>
                      <a:pt x="210" y="4"/>
                    </a:lnTo>
                    <a:lnTo>
                      <a:pt x="208" y="8"/>
                    </a:lnTo>
                    <a:lnTo>
                      <a:pt x="206" y="14"/>
                    </a:lnTo>
                    <a:lnTo>
                      <a:pt x="206" y="116"/>
                    </a:lnTo>
                    <a:lnTo>
                      <a:pt x="206" y="116"/>
                    </a:lnTo>
                    <a:lnTo>
                      <a:pt x="208" y="122"/>
                    </a:lnTo>
                    <a:lnTo>
                      <a:pt x="210" y="126"/>
                    </a:lnTo>
                    <a:lnTo>
                      <a:pt x="216" y="128"/>
                    </a:lnTo>
                    <a:lnTo>
                      <a:pt x="220" y="130"/>
                    </a:lnTo>
                    <a:lnTo>
                      <a:pt x="244" y="130"/>
                    </a:lnTo>
                    <a:lnTo>
                      <a:pt x="244" y="130"/>
                    </a:lnTo>
                    <a:lnTo>
                      <a:pt x="250" y="128"/>
                    </a:lnTo>
                    <a:lnTo>
                      <a:pt x="254" y="126"/>
                    </a:lnTo>
                    <a:lnTo>
                      <a:pt x="256" y="122"/>
                    </a:lnTo>
                    <a:lnTo>
                      <a:pt x="258" y="116"/>
                    </a:lnTo>
                    <a:lnTo>
                      <a:pt x="258" y="14"/>
                    </a:lnTo>
                    <a:lnTo>
                      <a:pt x="258" y="14"/>
                    </a:lnTo>
                    <a:lnTo>
                      <a:pt x="256" y="8"/>
                    </a:lnTo>
                    <a:lnTo>
                      <a:pt x="254" y="4"/>
                    </a:lnTo>
                    <a:lnTo>
                      <a:pt x="250" y="2"/>
                    </a:lnTo>
                    <a:lnTo>
                      <a:pt x="244" y="0"/>
                    </a:lnTo>
                    <a:lnTo>
                      <a:pt x="244" y="0"/>
                    </a:lnTo>
                    <a:close/>
                  </a:path>
                </a:pathLst>
              </a:custGeom>
              <a:solidFill>
                <a:srgbClr val="FDFAF5"/>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0" name="Freeform 23"/>
              <p:cNvSpPr/>
              <p:nvPr/>
            </p:nvSpPr>
            <p:spPr bwMode="auto">
              <a:xfrm>
                <a:off x="2601913" y="584200"/>
                <a:ext cx="581025" cy="136525"/>
              </a:xfrm>
              <a:custGeom>
                <a:avLst/>
                <a:gdLst>
                  <a:gd name="T0" fmla="*/ 358 w 366"/>
                  <a:gd name="T1" fmla="*/ 66 h 86"/>
                  <a:gd name="T2" fmla="*/ 186 w 366"/>
                  <a:gd name="T3" fmla="*/ 0 h 86"/>
                  <a:gd name="T4" fmla="*/ 186 w 366"/>
                  <a:gd name="T5" fmla="*/ 0 h 86"/>
                  <a:gd name="T6" fmla="*/ 180 w 366"/>
                  <a:gd name="T7" fmla="*/ 0 h 86"/>
                  <a:gd name="T8" fmla="*/ 8 w 366"/>
                  <a:gd name="T9" fmla="*/ 66 h 86"/>
                  <a:gd name="T10" fmla="*/ 8 w 366"/>
                  <a:gd name="T11" fmla="*/ 66 h 86"/>
                  <a:gd name="T12" fmla="*/ 4 w 366"/>
                  <a:gd name="T13" fmla="*/ 68 h 86"/>
                  <a:gd name="T14" fmla="*/ 2 w 366"/>
                  <a:gd name="T15" fmla="*/ 70 h 86"/>
                  <a:gd name="T16" fmla="*/ 0 w 366"/>
                  <a:gd name="T17" fmla="*/ 74 h 86"/>
                  <a:gd name="T18" fmla="*/ 0 w 366"/>
                  <a:gd name="T19" fmla="*/ 78 h 86"/>
                  <a:gd name="T20" fmla="*/ 0 w 366"/>
                  <a:gd name="T21" fmla="*/ 78 h 86"/>
                  <a:gd name="T22" fmla="*/ 2 w 366"/>
                  <a:gd name="T23" fmla="*/ 80 h 86"/>
                  <a:gd name="T24" fmla="*/ 4 w 366"/>
                  <a:gd name="T25" fmla="*/ 82 h 86"/>
                  <a:gd name="T26" fmla="*/ 6 w 366"/>
                  <a:gd name="T27" fmla="*/ 84 h 86"/>
                  <a:gd name="T28" fmla="*/ 10 w 366"/>
                  <a:gd name="T29" fmla="*/ 86 h 86"/>
                  <a:gd name="T30" fmla="*/ 356 w 366"/>
                  <a:gd name="T31" fmla="*/ 86 h 86"/>
                  <a:gd name="T32" fmla="*/ 356 w 366"/>
                  <a:gd name="T33" fmla="*/ 86 h 86"/>
                  <a:gd name="T34" fmla="*/ 360 w 366"/>
                  <a:gd name="T35" fmla="*/ 84 h 86"/>
                  <a:gd name="T36" fmla="*/ 362 w 366"/>
                  <a:gd name="T37" fmla="*/ 82 h 86"/>
                  <a:gd name="T38" fmla="*/ 364 w 366"/>
                  <a:gd name="T39" fmla="*/ 80 h 86"/>
                  <a:gd name="T40" fmla="*/ 366 w 366"/>
                  <a:gd name="T41" fmla="*/ 78 h 86"/>
                  <a:gd name="T42" fmla="*/ 366 w 366"/>
                  <a:gd name="T43" fmla="*/ 78 h 86"/>
                  <a:gd name="T44" fmla="*/ 366 w 366"/>
                  <a:gd name="T45" fmla="*/ 74 h 86"/>
                  <a:gd name="T46" fmla="*/ 364 w 366"/>
                  <a:gd name="T47" fmla="*/ 70 h 86"/>
                  <a:gd name="T48" fmla="*/ 362 w 366"/>
                  <a:gd name="T49" fmla="*/ 68 h 86"/>
                  <a:gd name="T50" fmla="*/ 358 w 366"/>
                  <a:gd name="T51" fmla="*/ 66 h 86"/>
                  <a:gd name="T52" fmla="*/ 358 w 366"/>
                  <a:gd name="T53" fmla="*/ 6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6" h="86">
                    <a:moveTo>
                      <a:pt x="358" y="66"/>
                    </a:moveTo>
                    <a:lnTo>
                      <a:pt x="186" y="0"/>
                    </a:lnTo>
                    <a:lnTo>
                      <a:pt x="186" y="0"/>
                    </a:lnTo>
                    <a:lnTo>
                      <a:pt x="180" y="0"/>
                    </a:lnTo>
                    <a:lnTo>
                      <a:pt x="8" y="66"/>
                    </a:lnTo>
                    <a:lnTo>
                      <a:pt x="8" y="66"/>
                    </a:lnTo>
                    <a:lnTo>
                      <a:pt x="4" y="68"/>
                    </a:lnTo>
                    <a:lnTo>
                      <a:pt x="2" y="70"/>
                    </a:lnTo>
                    <a:lnTo>
                      <a:pt x="0" y="74"/>
                    </a:lnTo>
                    <a:lnTo>
                      <a:pt x="0" y="78"/>
                    </a:lnTo>
                    <a:lnTo>
                      <a:pt x="0" y="78"/>
                    </a:lnTo>
                    <a:lnTo>
                      <a:pt x="2" y="80"/>
                    </a:lnTo>
                    <a:lnTo>
                      <a:pt x="4" y="82"/>
                    </a:lnTo>
                    <a:lnTo>
                      <a:pt x="6" y="84"/>
                    </a:lnTo>
                    <a:lnTo>
                      <a:pt x="10" y="86"/>
                    </a:lnTo>
                    <a:lnTo>
                      <a:pt x="356" y="86"/>
                    </a:lnTo>
                    <a:lnTo>
                      <a:pt x="356" y="86"/>
                    </a:lnTo>
                    <a:lnTo>
                      <a:pt x="360" y="84"/>
                    </a:lnTo>
                    <a:lnTo>
                      <a:pt x="362" y="82"/>
                    </a:lnTo>
                    <a:lnTo>
                      <a:pt x="364" y="80"/>
                    </a:lnTo>
                    <a:lnTo>
                      <a:pt x="366" y="78"/>
                    </a:lnTo>
                    <a:lnTo>
                      <a:pt x="366" y="78"/>
                    </a:lnTo>
                    <a:lnTo>
                      <a:pt x="366" y="74"/>
                    </a:lnTo>
                    <a:lnTo>
                      <a:pt x="364" y="70"/>
                    </a:lnTo>
                    <a:lnTo>
                      <a:pt x="362" y="68"/>
                    </a:lnTo>
                    <a:lnTo>
                      <a:pt x="358" y="66"/>
                    </a:lnTo>
                    <a:lnTo>
                      <a:pt x="358" y="66"/>
                    </a:lnTo>
                    <a:close/>
                  </a:path>
                </a:pathLst>
              </a:custGeom>
              <a:solidFill>
                <a:srgbClr val="FDFAF5"/>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1" name="Freeform 84"/>
              <p:cNvSpPr/>
              <p:nvPr/>
            </p:nvSpPr>
            <p:spPr bwMode="auto">
              <a:xfrm>
                <a:off x="2630488" y="987425"/>
                <a:ext cx="523875" cy="38100"/>
              </a:xfrm>
              <a:custGeom>
                <a:avLst/>
                <a:gdLst>
                  <a:gd name="T0" fmla="*/ 330 w 330"/>
                  <a:gd name="T1" fmla="*/ 12 h 24"/>
                  <a:gd name="T2" fmla="*/ 330 w 330"/>
                  <a:gd name="T3" fmla="*/ 12 h 24"/>
                  <a:gd name="T4" fmla="*/ 330 w 330"/>
                  <a:gd name="T5" fmla="*/ 12 h 24"/>
                  <a:gd name="T6" fmla="*/ 330 w 330"/>
                  <a:gd name="T7" fmla="*/ 18 h 24"/>
                  <a:gd name="T8" fmla="*/ 326 w 330"/>
                  <a:gd name="T9" fmla="*/ 20 h 24"/>
                  <a:gd name="T10" fmla="*/ 322 w 330"/>
                  <a:gd name="T11" fmla="*/ 24 h 24"/>
                  <a:gd name="T12" fmla="*/ 316 w 330"/>
                  <a:gd name="T13" fmla="*/ 24 h 24"/>
                  <a:gd name="T14" fmla="*/ 14 w 330"/>
                  <a:gd name="T15" fmla="*/ 24 h 24"/>
                  <a:gd name="T16" fmla="*/ 14 w 330"/>
                  <a:gd name="T17" fmla="*/ 24 h 24"/>
                  <a:gd name="T18" fmla="*/ 8 w 330"/>
                  <a:gd name="T19" fmla="*/ 24 h 24"/>
                  <a:gd name="T20" fmla="*/ 4 w 330"/>
                  <a:gd name="T21" fmla="*/ 20 h 24"/>
                  <a:gd name="T22" fmla="*/ 0 w 330"/>
                  <a:gd name="T23" fmla="*/ 18 h 24"/>
                  <a:gd name="T24" fmla="*/ 0 w 330"/>
                  <a:gd name="T25" fmla="*/ 12 h 24"/>
                  <a:gd name="T26" fmla="*/ 0 w 330"/>
                  <a:gd name="T27" fmla="*/ 12 h 24"/>
                  <a:gd name="T28" fmla="*/ 0 w 330"/>
                  <a:gd name="T29" fmla="*/ 12 h 24"/>
                  <a:gd name="T30" fmla="*/ 0 w 330"/>
                  <a:gd name="T31" fmla="*/ 8 h 24"/>
                  <a:gd name="T32" fmla="*/ 4 w 330"/>
                  <a:gd name="T33" fmla="*/ 4 h 24"/>
                  <a:gd name="T34" fmla="*/ 8 w 330"/>
                  <a:gd name="T35" fmla="*/ 2 h 24"/>
                  <a:gd name="T36" fmla="*/ 14 w 330"/>
                  <a:gd name="T37" fmla="*/ 0 h 24"/>
                  <a:gd name="T38" fmla="*/ 316 w 330"/>
                  <a:gd name="T39" fmla="*/ 0 h 24"/>
                  <a:gd name="T40" fmla="*/ 316 w 330"/>
                  <a:gd name="T41" fmla="*/ 0 h 24"/>
                  <a:gd name="T42" fmla="*/ 322 w 330"/>
                  <a:gd name="T43" fmla="*/ 2 h 24"/>
                  <a:gd name="T44" fmla="*/ 326 w 330"/>
                  <a:gd name="T45" fmla="*/ 4 h 24"/>
                  <a:gd name="T46" fmla="*/ 330 w 330"/>
                  <a:gd name="T47" fmla="*/ 8 h 24"/>
                  <a:gd name="T48" fmla="*/ 330 w 330"/>
                  <a:gd name="T49" fmla="*/ 12 h 24"/>
                  <a:gd name="T50" fmla="*/ 330 w 330"/>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0" h="24">
                    <a:moveTo>
                      <a:pt x="330" y="12"/>
                    </a:moveTo>
                    <a:lnTo>
                      <a:pt x="330" y="12"/>
                    </a:lnTo>
                    <a:lnTo>
                      <a:pt x="330" y="12"/>
                    </a:lnTo>
                    <a:lnTo>
                      <a:pt x="330" y="18"/>
                    </a:lnTo>
                    <a:lnTo>
                      <a:pt x="326" y="20"/>
                    </a:lnTo>
                    <a:lnTo>
                      <a:pt x="322" y="24"/>
                    </a:lnTo>
                    <a:lnTo>
                      <a:pt x="316" y="24"/>
                    </a:lnTo>
                    <a:lnTo>
                      <a:pt x="14" y="24"/>
                    </a:lnTo>
                    <a:lnTo>
                      <a:pt x="14" y="24"/>
                    </a:lnTo>
                    <a:lnTo>
                      <a:pt x="8" y="24"/>
                    </a:lnTo>
                    <a:lnTo>
                      <a:pt x="4" y="20"/>
                    </a:lnTo>
                    <a:lnTo>
                      <a:pt x="0" y="18"/>
                    </a:lnTo>
                    <a:lnTo>
                      <a:pt x="0" y="12"/>
                    </a:lnTo>
                    <a:lnTo>
                      <a:pt x="0" y="12"/>
                    </a:lnTo>
                    <a:lnTo>
                      <a:pt x="0" y="12"/>
                    </a:lnTo>
                    <a:lnTo>
                      <a:pt x="0" y="8"/>
                    </a:lnTo>
                    <a:lnTo>
                      <a:pt x="4" y="4"/>
                    </a:lnTo>
                    <a:lnTo>
                      <a:pt x="8" y="2"/>
                    </a:lnTo>
                    <a:lnTo>
                      <a:pt x="14" y="0"/>
                    </a:lnTo>
                    <a:lnTo>
                      <a:pt x="316" y="0"/>
                    </a:lnTo>
                    <a:lnTo>
                      <a:pt x="316" y="0"/>
                    </a:lnTo>
                    <a:lnTo>
                      <a:pt x="322" y="2"/>
                    </a:lnTo>
                    <a:lnTo>
                      <a:pt x="326" y="4"/>
                    </a:lnTo>
                    <a:lnTo>
                      <a:pt x="330" y="8"/>
                    </a:lnTo>
                    <a:lnTo>
                      <a:pt x="330" y="12"/>
                    </a:lnTo>
                    <a:lnTo>
                      <a:pt x="330" y="12"/>
                    </a:lnTo>
                    <a:close/>
                  </a:path>
                </a:pathLst>
              </a:custGeom>
              <a:solidFill>
                <a:srgbClr val="FDFAF5"/>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grpSp>
        <p:nvGrpSpPr>
          <p:cNvPr id="34" name="组合 33"/>
          <p:cNvGrpSpPr/>
          <p:nvPr/>
        </p:nvGrpSpPr>
        <p:grpSpPr>
          <a:xfrm>
            <a:off x="2415674" y="3987716"/>
            <a:ext cx="1199100" cy="1199094"/>
            <a:chOff x="4654379" y="2246761"/>
            <a:chExt cx="562143" cy="562143"/>
          </a:xfrm>
        </p:grpSpPr>
        <p:sp>
          <p:nvSpPr>
            <p:cNvPr id="40" name="椭圆 39"/>
            <p:cNvSpPr/>
            <p:nvPr/>
          </p:nvSpPr>
          <p:spPr>
            <a:xfrm>
              <a:off x="4654379" y="2246761"/>
              <a:ext cx="562143" cy="562143"/>
            </a:xfrm>
            <a:prstGeom prst="ellipse">
              <a:avLst/>
            </a:pr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165">
                <a:spcBef>
                  <a:spcPct val="0"/>
                </a:spcBef>
                <a:spcAft>
                  <a:spcPct val="0"/>
                </a:spcAft>
              </a:pPr>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36" name="组合 35"/>
            <p:cNvGrpSpPr/>
            <p:nvPr/>
          </p:nvGrpSpPr>
          <p:grpSpPr>
            <a:xfrm>
              <a:off x="4817013" y="2396824"/>
              <a:ext cx="253510" cy="262016"/>
              <a:chOff x="2649538" y="2673350"/>
              <a:chExt cx="473075" cy="488950"/>
            </a:xfrm>
            <a:solidFill>
              <a:schemeClr val="accent2"/>
            </a:solidFill>
          </p:grpSpPr>
          <p:sp>
            <p:nvSpPr>
              <p:cNvPr id="37" name="Freeform 64"/>
              <p:cNvSpPr>
                <a:spLocks noEditPoints="1"/>
              </p:cNvSpPr>
              <p:nvPr/>
            </p:nvSpPr>
            <p:spPr bwMode="auto">
              <a:xfrm>
                <a:off x="2887663" y="2673350"/>
                <a:ext cx="234950" cy="488950"/>
              </a:xfrm>
              <a:custGeom>
                <a:avLst/>
                <a:gdLst>
                  <a:gd name="T0" fmla="*/ 148 w 148"/>
                  <a:gd name="T1" fmla="*/ 146 h 308"/>
                  <a:gd name="T2" fmla="*/ 146 w 148"/>
                  <a:gd name="T3" fmla="*/ 132 h 308"/>
                  <a:gd name="T4" fmla="*/ 140 w 148"/>
                  <a:gd name="T5" fmla="*/ 102 h 308"/>
                  <a:gd name="T6" fmla="*/ 80 w 148"/>
                  <a:gd name="T7" fmla="*/ 86 h 308"/>
                  <a:gd name="T8" fmla="*/ 86 w 148"/>
                  <a:gd name="T9" fmla="*/ 116 h 308"/>
                  <a:gd name="T10" fmla="*/ 88 w 148"/>
                  <a:gd name="T11" fmla="*/ 146 h 308"/>
                  <a:gd name="T12" fmla="*/ 48 w 148"/>
                  <a:gd name="T13" fmla="*/ 42 h 308"/>
                  <a:gd name="T14" fmla="*/ 26 w 148"/>
                  <a:gd name="T15" fmla="*/ 12 h 308"/>
                  <a:gd name="T16" fmla="*/ 0 w 148"/>
                  <a:gd name="T17" fmla="*/ 0 h 308"/>
                  <a:gd name="T18" fmla="*/ 62 w 148"/>
                  <a:gd name="T19" fmla="*/ 74 h 308"/>
                  <a:gd name="T20" fmla="*/ 56 w 148"/>
                  <a:gd name="T21" fmla="*/ 58 h 308"/>
                  <a:gd name="T22" fmla="*/ 48 w 148"/>
                  <a:gd name="T23" fmla="*/ 42 h 308"/>
                  <a:gd name="T24" fmla="*/ 0 w 148"/>
                  <a:gd name="T25" fmla="*/ 86 h 308"/>
                  <a:gd name="T26" fmla="*/ 72 w 148"/>
                  <a:gd name="T27" fmla="*/ 146 h 308"/>
                  <a:gd name="T28" fmla="*/ 70 w 148"/>
                  <a:gd name="T29" fmla="*/ 116 h 308"/>
                  <a:gd name="T30" fmla="*/ 64 w 148"/>
                  <a:gd name="T31" fmla="*/ 86 h 308"/>
                  <a:gd name="T32" fmla="*/ 126 w 148"/>
                  <a:gd name="T33" fmla="*/ 74 h 308"/>
                  <a:gd name="T34" fmla="*/ 120 w 148"/>
                  <a:gd name="T35" fmla="*/ 64 h 308"/>
                  <a:gd name="T36" fmla="*/ 100 w 148"/>
                  <a:gd name="T37" fmla="*/ 42 h 308"/>
                  <a:gd name="T38" fmla="*/ 80 w 148"/>
                  <a:gd name="T39" fmla="*/ 24 h 308"/>
                  <a:gd name="T40" fmla="*/ 54 w 148"/>
                  <a:gd name="T41" fmla="*/ 12 h 308"/>
                  <a:gd name="T42" fmla="*/ 42 w 148"/>
                  <a:gd name="T43" fmla="*/ 6 h 308"/>
                  <a:gd name="T44" fmla="*/ 62 w 148"/>
                  <a:gd name="T45" fmla="*/ 36 h 308"/>
                  <a:gd name="T46" fmla="*/ 70 w 148"/>
                  <a:gd name="T47" fmla="*/ 54 h 308"/>
                  <a:gd name="T48" fmla="*/ 78 w 148"/>
                  <a:gd name="T49" fmla="*/ 74 h 308"/>
                  <a:gd name="T50" fmla="*/ 62 w 148"/>
                  <a:gd name="T51" fmla="*/ 272 h 308"/>
                  <a:gd name="T52" fmla="*/ 42 w 148"/>
                  <a:gd name="T53" fmla="*/ 302 h 308"/>
                  <a:gd name="T54" fmla="*/ 54 w 148"/>
                  <a:gd name="T55" fmla="*/ 296 h 308"/>
                  <a:gd name="T56" fmla="*/ 80 w 148"/>
                  <a:gd name="T57" fmla="*/ 282 h 308"/>
                  <a:gd name="T58" fmla="*/ 102 w 148"/>
                  <a:gd name="T59" fmla="*/ 264 h 308"/>
                  <a:gd name="T60" fmla="*/ 120 w 148"/>
                  <a:gd name="T61" fmla="*/ 242 h 308"/>
                  <a:gd name="T62" fmla="*/ 78 w 148"/>
                  <a:gd name="T63" fmla="*/ 230 h 308"/>
                  <a:gd name="T64" fmla="*/ 70 w 148"/>
                  <a:gd name="T65" fmla="*/ 252 h 308"/>
                  <a:gd name="T66" fmla="*/ 62 w 148"/>
                  <a:gd name="T67" fmla="*/ 272 h 308"/>
                  <a:gd name="T68" fmla="*/ 88 w 148"/>
                  <a:gd name="T69" fmla="*/ 158 h 308"/>
                  <a:gd name="T70" fmla="*/ 80 w 148"/>
                  <a:gd name="T71" fmla="*/ 218 h 308"/>
                  <a:gd name="T72" fmla="*/ 134 w 148"/>
                  <a:gd name="T73" fmla="*/ 218 h 308"/>
                  <a:gd name="T74" fmla="*/ 144 w 148"/>
                  <a:gd name="T75" fmla="*/ 190 h 308"/>
                  <a:gd name="T76" fmla="*/ 148 w 148"/>
                  <a:gd name="T77" fmla="*/ 158 h 308"/>
                  <a:gd name="T78" fmla="*/ 72 w 148"/>
                  <a:gd name="T79" fmla="*/ 158 h 308"/>
                  <a:gd name="T80" fmla="*/ 0 w 148"/>
                  <a:gd name="T81" fmla="*/ 218 h 308"/>
                  <a:gd name="T82" fmla="*/ 66 w 148"/>
                  <a:gd name="T83" fmla="*/ 218 h 308"/>
                  <a:gd name="T84" fmla="*/ 72 w 148"/>
                  <a:gd name="T85" fmla="*/ 158 h 308"/>
                  <a:gd name="T86" fmla="*/ 62 w 148"/>
                  <a:gd name="T87" fmla="*/ 230 h 308"/>
                  <a:gd name="T88" fmla="*/ 0 w 148"/>
                  <a:gd name="T89" fmla="*/ 308 h 308"/>
                  <a:gd name="T90" fmla="*/ 14 w 148"/>
                  <a:gd name="T91" fmla="*/ 304 h 308"/>
                  <a:gd name="T92" fmla="*/ 38 w 148"/>
                  <a:gd name="T93" fmla="*/ 282 h 308"/>
                  <a:gd name="T94" fmla="*/ 48 w 148"/>
                  <a:gd name="T95" fmla="*/ 266 h 308"/>
                  <a:gd name="T96" fmla="*/ 62 w 148"/>
                  <a:gd name="T97" fmla="*/ 23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8" h="308">
                    <a:moveTo>
                      <a:pt x="88" y="146"/>
                    </a:moveTo>
                    <a:lnTo>
                      <a:pt x="148" y="146"/>
                    </a:lnTo>
                    <a:lnTo>
                      <a:pt x="148" y="146"/>
                    </a:lnTo>
                    <a:lnTo>
                      <a:pt x="146" y="132"/>
                    </a:lnTo>
                    <a:lnTo>
                      <a:pt x="144" y="116"/>
                    </a:lnTo>
                    <a:lnTo>
                      <a:pt x="140" y="102"/>
                    </a:lnTo>
                    <a:lnTo>
                      <a:pt x="134" y="86"/>
                    </a:lnTo>
                    <a:lnTo>
                      <a:pt x="80" y="86"/>
                    </a:lnTo>
                    <a:lnTo>
                      <a:pt x="80" y="86"/>
                    </a:lnTo>
                    <a:lnTo>
                      <a:pt x="86" y="116"/>
                    </a:lnTo>
                    <a:lnTo>
                      <a:pt x="88" y="146"/>
                    </a:lnTo>
                    <a:lnTo>
                      <a:pt x="88" y="146"/>
                    </a:lnTo>
                    <a:close/>
                    <a:moveTo>
                      <a:pt x="48" y="42"/>
                    </a:moveTo>
                    <a:lnTo>
                      <a:pt x="48" y="42"/>
                    </a:lnTo>
                    <a:lnTo>
                      <a:pt x="38" y="26"/>
                    </a:lnTo>
                    <a:lnTo>
                      <a:pt x="26" y="12"/>
                    </a:lnTo>
                    <a:lnTo>
                      <a:pt x="14" y="4"/>
                    </a:lnTo>
                    <a:lnTo>
                      <a:pt x="0" y="0"/>
                    </a:lnTo>
                    <a:lnTo>
                      <a:pt x="0" y="74"/>
                    </a:lnTo>
                    <a:lnTo>
                      <a:pt x="62" y="74"/>
                    </a:lnTo>
                    <a:lnTo>
                      <a:pt x="62" y="74"/>
                    </a:lnTo>
                    <a:lnTo>
                      <a:pt x="56" y="58"/>
                    </a:lnTo>
                    <a:lnTo>
                      <a:pt x="48" y="42"/>
                    </a:lnTo>
                    <a:lnTo>
                      <a:pt x="48" y="42"/>
                    </a:lnTo>
                    <a:close/>
                    <a:moveTo>
                      <a:pt x="64" y="86"/>
                    </a:moveTo>
                    <a:lnTo>
                      <a:pt x="0" y="86"/>
                    </a:lnTo>
                    <a:lnTo>
                      <a:pt x="0" y="146"/>
                    </a:lnTo>
                    <a:lnTo>
                      <a:pt x="72" y="146"/>
                    </a:lnTo>
                    <a:lnTo>
                      <a:pt x="72" y="146"/>
                    </a:lnTo>
                    <a:lnTo>
                      <a:pt x="70" y="116"/>
                    </a:lnTo>
                    <a:lnTo>
                      <a:pt x="64" y="86"/>
                    </a:lnTo>
                    <a:lnTo>
                      <a:pt x="64" y="86"/>
                    </a:lnTo>
                    <a:close/>
                    <a:moveTo>
                      <a:pt x="78" y="74"/>
                    </a:moveTo>
                    <a:lnTo>
                      <a:pt x="126" y="74"/>
                    </a:lnTo>
                    <a:lnTo>
                      <a:pt x="126" y="74"/>
                    </a:lnTo>
                    <a:lnTo>
                      <a:pt x="120" y="64"/>
                    </a:lnTo>
                    <a:lnTo>
                      <a:pt x="110" y="52"/>
                    </a:lnTo>
                    <a:lnTo>
                      <a:pt x="100" y="42"/>
                    </a:lnTo>
                    <a:lnTo>
                      <a:pt x="90" y="32"/>
                    </a:lnTo>
                    <a:lnTo>
                      <a:pt x="80" y="24"/>
                    </a:lnTo>
                    <a:lnTo>
                      <a:pt x="68" y="18"/>
                    </a:lnTo>
                    <a:lnTo>
                      <a:pt x="54" y="12"/>
                    </a:lnTo>
                    <a:lnTo>
                      <a:pt x="42" y="6"/>
                    </a:lnTo>
                    <a:lnTo>
                      <a:pt x="42" y="6"/>
                    </a:lnTo>
                    <a:lnTo>
                      <a:pt x="52" y="20"/>
                    </a:lnTo>
                    <a:lnTo>
                      <a:pt x="62" y="36"/>
                    </a:lnTo>
                    <a:lnTo>
                      <a:pt x="62" y="36"/>
                    </a:lnTo>
                    <a:lnTo>
                      <a:pt x="70" y="54"/>
                    </a:lnTo>
                    <a:lnTo>
                      <a:pt x="78" y="74"/>
                    </a:lnTo>
                    <a:lnTo>
                      <a:pt x="78" y="74"/>
                    </a:lnTo>
                    <a:close/>
                    <a:moveTo>
                      <a:pt x="62" y="272"/>
                    </a:moveTo>
                    <a:lnTo>
                      <a:pt x="62" y="272"/>
                    </a:lnTo>
                    <a:lnTo>
                      <a:pt x="52" y="288"/>
                    </a:lnTo>
                    <a:lnTo>
                      <a:pt x="42" y="302"/>
                    </a:lnTo>
                    <a:lnTo>
                      <a:pt x="42" y="302"/>
                    </a:lnTo>
                    <a:lnTo>
                      <a:pt x="54" y="296"/>
                    </a:lnTo>
                    <a:lnTo>
                      <a:pt x="68" y="290"/>
                    </a:lnTo>
                    <a:lnTo>
                      <a:pt x="80" y="282"/>
                    </a:lnTo>
                    <a:lnTo>
                      <a:pt x="92" y="274"/>
                    </a:lnTo>
                    <a:lnTo>
                      <a:pt x="102" y="264"/>
                    </a:lnTo>
                    <a:lnTo>
                      <a:pt x="112" y="254"/>
                    </a:lnTo>
                    <a:lnTo>
                      <a:pt x="120" y="242"/>
                    </a:lnTo>
                    <a:lnTo>
                      <a:pt x="128" y="230"/>
                    </a:lnTo>
                    <a:lnTo>
                      <a:pt x="78" y="230"/>
                    </a:lnTo>
                    <a:lnTo>
                      <a:pt x="78" y="230"/>
                    </a:lnTo>
                    <a:lnTo>
                      <a:pt x="70" y="252"/>
                    </a:lnTo>
                    <a:lnTo>
                      <a:pt x="62" y="272"/>
                    </a:lnTo>
                    <a:lnTo>
                      <a:pt x="62" y="272"/>
                    </a:lnTo>
                    <a:close/>
                    <a:moveTo>
                      <a:pt x="88" y="158"/>
                    </a:moveTo>
                    <a:lnTo>
                      <a:pt x="88" y="158"/>
                    </a:lnTo>
                    <a:lnTo>
                      <a:pt x="86" y="190"/>
                    </a:lnTo>
                    <a:lnTo>
                      <a:pt x="80" y="218"/>
                    </a:lnTo>
                    <a:lnTo>
                      <a:pt x="134" y="218"/>
                    </a:lnTo>
                    <a:lnTo>
                      <a:pt x="134" y="218"/>
                    </a:lnTo>
                    <a:lnTo>
                      <a:pt x="140" y="204"/>
                    </a:lnTo>
                    <a:lnTo>
                      <a:pt x="144" y="190"/>
                    </a:lnTo>
                    <a:lnTo>
                      <a:pt x="148" y="174"/>
                    </a:lnTo>
                    <a:lnTo>
                      <a:pt x="148" y="158"/>
                    </a:lnTo>
                    <a:lnTo>
                      <a:pt x="88" y="158"/>
                    </a:lnTo>
                    <a:close/>
                    <a:moveTo>
                      <a:pt x="72" y="158"/>
                    </a:moveTo>
                    <a:lnTo>
                      <a:pt x="0" y="158"/>
                    </a:lnTo>
                    <a:lnTo>
                      <a:pt x="0" y="218"/>
                    </a:lnTo>
                    <a:lnTo>
                      <a:pt x="66" y="218"/>
                    </a:lnTo>
                    <a:lnTo>
                      <a:pt x="66" y="218"/>
                    </a:lnTo>
                    <a:lnTo>
                      <a:pt x="70" y="190"/>
                    </a:lnTo>
                    <a:lnTo>
                      <a:pt x="72" y="158"/>
                    </a:lnTo>
                    <a:lnTo>
                      <a:pt x="72" y="158"/>
                    </a:lnTo>
                    <a:close/>
                    <a:moveTo>
                      <a:pt x="62" y="230"/>
                    </a:moveTo>
                    <a:lnTo>
                      <a:pt x="0" y="230"/>
                    </a:lnTo>
                    <a:lnTo>
                      <a:pt x="0" y="308"/>
                    </a:lnTo>
                    <a:lnTo>
                      <a:pt x="0" y="308"/>
                    </a:lnTo>
                    <a:lnTo>
                      <a:pt x="14" y="304"/>
                    </a:lnTo>
                    <a:lnTo>
                      <a:pt x="26" y="296"/>
                    </a:lnTo>
                    <a:lnTo>
                      <a:pt x="38" y="282"/>
                    </a:lnTo>
                    <a:lnTo>
                      <a:pt x="48" y="266"/>
                    </a:lnTo>
                    <a:lnTo>
                      <a:pt x="48" y="266"/>
                    </a:lnTo>
                    <a:lnTo>
                      <a:pt x="56" y="250"/>
                    </a:lnTo>
                    <a:lnTo>
                      <a:pt x="62" y="230"/>
                    </a:lnTo>
                    <a:lnTo>
                      <a:pt x="62" y="230"/>
                    </a:lnTo>
                    <a:close/>
                  </a:path>
                </a:pathLst>
              </a:custGeom>
              <a:solidFill>
                <a:srgbClr val="FDFAF5"/>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8" name="Freeform 65"/>
              <p:cNvSpPr>
                <a:spLocks noEditPoints="1"/>
              </p:cNvSpPr>
              <p:nvPr/>
            </p:nvSpPr>
            <p:spPr bwMode="auto">
              <a:xfrm>
                <a:off x="2649538" y="2673350"/>
                <a:ext cx="203200" cy="488950"/>
              </a:xfrm>
              <a:custGeom>
                <a:avLst/>
                <a:gdLst>
                  <a:gd name="T0" fmla="*/ 128 w 128"/>
                  <a:gd name="T1" fmla="*/ 308 h 308"/>
                  <a:gd name="T2" fmla="*/ 128 w 128"/>
                  <a:gd name="T3" fmla="*/ 0 h 308"/>
                  <a:gd name="T4" fmla="*/ 102 w 128"/>
                  <a:gd name="T5" fmla="*/ 0 h 308"/>
                  <a:gd name="T6" fmla="*/ 102 w 128"/>
                  <a:gd name="T7" fmla="*/ 14 h 308"/>
                  <a:gd name="T8" fmla="*/ 102 w 128"/>
                  <a:gd name="T9" fmla="*/ 14 h 308"/>
                  <a:gd name="T10" fmla="*/ 80 w 128"/>
                  <a:gd name="T11" fmla="*/ 16 h 308"/>
                  <a:gd name="T12" fmla="*/ 62 w 128"/>
                  <a:gd name="T13" fmla="*/ 22 h 308"/>
                  <a:gd name="T14" fmla="*/ 46 w 128"/>
                  <a:gd name="T15" fmla="*/ 30 h 308"/>
                  <a:gd name="T16" fmla="*/ 34 w 128"/>
                  <a:gd name="T17" fmla="*/ 40 h 308"/>
                  <a:gd name="T18" fmla="*/ 34 w 128"/>
                  <a:gd name="T19" fmla="*/ 40 h 308"/>
                  <a:gd name="T20" fmla="*/ 24 w 128"/>
                  <a:gd name="T21" fmla="*/ 50 h 308"/>
                  <a:gd name="T22" fmla="*/ 16 w 128"/>
                  <a:gd name="T23" fmla="*/ 64 h 308"/>
                  <a:gd name="T24" fmla="*/ 12 w 128"/>
                  <a:gd name="T25" fmla="*/ 78 h 308"/>
                  <a:gd name="T26" fmla="*/ 10 w 128"/>
                  <a:gd name="T27" fmla="*/ 94 h 308"/>
                  <a:gd name="T28" fmla="*/ 10 w 128"/>
                  <a:gd name="T29" fmla="*/ 94 h 308"/>
                  <a:gd name="T30" fmla="*/ 12 w 128"/>
                  <a:gd name="T31" fmla="*/ 106 h 308"/>
                  <a:gd name="T32" fmla="*/ 14 w 128"/>
                  <a:gd name="T33" fmla="*/ 116 h 308"/>
                  <a:gd name="T34" fmla="*/ 18 w 128"/>
                  <a:gd name="T35" fmla="*/ 126 h 308"/>
                  <a:gd name="T36" fmla="*/ 22 w 128"/>
                  <a:gd name="T37" fmla="*/ 134 h 308"/>
                  <a:gd name="T38" fmla="*/ 22 w 128"/>
                  <a:gd name="T39" fmla="*/ 134 h 308"/>
                  <a:gd name="T40" fmla="*/ 34 w 128"/>
                  <a:gd name="T41" fmla="*/ 150 h 308"/>
                  <a:gd name="T42" fmla="*/ 42 w 128"/>
                  <a:gd name="T43" fmla="*/ 154 h 308"/>
                  <a:gd name="T44" fmla="*/ 50 w 128"/>
                  <a:gd name="T45" fmla="*/ 158 h 308"/>
                  <a:gd name="T46" fmla="*/ 50 w 128"/>
                  <a:gd name="T47" fmla="*/ 158 h 308"/>
                  <a:gd name="T48" fmla="*/ 70 w 128"/>
                  <a:gd name="T49" fmla="*/ 168 h 308"/>
                  <a:gd name="T50" fmla="*/ 102 w 128"/>
                  <a:gd name="T51" fmla="*/ 176 h 308"/>
                  <a:gd name="T52" fmla="*/ 102 w 128"/>
                  <a:gd name="T53" fmla="*/ 242 h 308"/>
                  <a:gd name="T54" fmla="*/ 102 w 128"/>
                  <a:gd name="T55" fmla="*/ 242 h 308"/>
                  <a:gd name="T56" fmla="*/ 90 w 128"/>
                  <a:gd name="T57" fmla="*/ 236 h 308"/>
                  <a:gd name="T58" fmla="*/ 84 w 128"/>
                  <a:gd name="T59" fmla="*/ 228 h 308"/>
                  <a:gd name="T60" fmla="*/ 84 w 128"/>
                  <a:gd name="T61" fmla="*/ 228 h 308"/>
                  <a:gd name="T62" fmla="*/ 78 w 128"/>
                  <a:gd name="T63" fmla="*/ 218 h 308"/>
                  <a:gd name="T64" fmla="*/ 74 w 128"/>
                  <a:gd name="T65" fmla="*/ 202 h 308"/>
                  <a:gd name="T66" fmla="*/ 0 w 128"/>
                  <a:gd name="T67" fmla="*/ 210 h 308"/>
                  <a:gd name="T68" fmla="*/ 0 w 128"/>
                  <a:gd name="T69" fmla="*/ 210 h 308"/>
                  <a:gd name="T70" fmla="*/ 4 w 128"/>
                  <a:gd name="T71" fmla="*/ 228 h 308"/>
                  <a:gd name="T72" fmla="*/ 10 w 128"/>
                  <a:gd name="T73" fmla="*/ 242 h 308"/>
                  <a:gd name="T74" fmla="*/ 10 w 128"/>
                  <a:gd name="T75" fmla="*/ 242 h 308"/>
                  <a:gd name="T76" fmla="*/ 18 w 128"/>
                  <a:gd name="T77" fmla="*/ 254 h 308"/>
                  <a:gd name="T78" fmla="*/ 28 w 128"/>
                  <a:gd name="T79" fmla="*/ 266 h 308"/>
                  <a:gd name="T80" fmla="*/ 28 w 128"/>
                  <a:gd name="T81" fmla="*/ 266 h 308"/>
                  <a:gd name="T82" fmla="*/ 42 w 128"/>
                  <a:gd name="T83" fmla="*/ 276 h 308"/>
                  <a:gd name="T84" fmla="*/ 58 w 128"/>
                  <a:gd name="T85" fmla="*/ 284 h 308"/>
                  <a:gd name="T86" fmla="*/ 58 w 128"/>
                  <a:gd name="T87" fmla="*/ 284 h 308"/>
                  <a:gd name="T88" fmla="*/ 78 w 128"/>
                  <a:gd name="T89" fmla="*/ 288 h 308"/>
                  <a:gd name="T90" fmla="*/ 102 w 128"/>
                  <a:gd name="T91" fmla="*/ 292 h 308"/>
                  <a:gd name="T92" fmla="*/ 102 w 128"/>
                  <a:gd name="T93" fmla="*/ 308 h 308"/>
                  <a:gd name="T94" fmla="*/ 128 w 128"/>
                  <a:gd name="T95" fmla="*/ 308 h 308"/>
                  <a:gd name="T96" fmla="*/ 86 w 128"/>
                  <a:gd name="T97" fmla="*/ 100 h 308"/>
                  <a:gd name="T98" fmla="*/ 86 w 128"/>
                  <a:gd name="T99" fmla="*/ 100 h 308"/>
                  <a:gd name="T100" fmla="*/ 82 w 128"/>
                  <a:gd name="T101" fmla="*/ 92 h 308"/>
                  <a:gd name="T102" fmla="*/ 80 w 128"/>
                  <a:gd name="T103" fmla="*/ 86 h 308"/>
                  <a:gd name="T104" fmla="*/ 80 w 128"/>
                  <a:gd name="T105" fmla="*/ 86 h 308"/>
                  <a:gd name="T106" fmla="*/ 82 w 128"/>
                  <a:gd name="T107" fmla="*/ 78 h 308"/>
                  <a:gd name="T108" fmla="*/ 86 w 128"/>
                  <a:gd name="T109" fmla="*/ 72 h 308"/>
                  <a:gd name="T110" fmla="*/ 86 w 128"/>
                  <a:gd name="T111" fmla="*/ 72 h 308"/>
                  <a:gd name="T112" fmla="*/ 92 w 128"/>
                  <a:gd name="T113" fmla="*/ 66 h 308"/>
                  <a:gd name="T114" fmla="*/ 102 w 128"/>
                  <a:gd name="T115" fmla="*/ 62 h 308"/>
                  <a:gd name="T116" fmla="*/ 102 w 128"/>
                  <a:gd name="T117" fmla="*/ 110 h 308"/>
                  <a:gd name="T118" fmla="*/ 102 w 128"/>
                  <a:gd name="T119" fmla="*/ 110 h 308"/>
                  <a:gd name="T120" fmla="*/ 92 w 128"/>
                  <a:gd name="T121" fmla="*/ 106 h 308"/>
                  <a:gd name="T122" fmla="*/ 86 w 128"/>
                  <a:gd name="T123" fmla="*/ 100 h 308"/>
                  <a:gd name="T124" fmla="*/ 86 w 128"/>
                  <a:gd name="T125" fmla="*/ 10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8" h="308">
                    <a:moveTo>
                      <a:pt x="128" y="308"/>
                    </a:moveTo>
                    <a:lnTo>
                      <a:pt x="128" y="0"/>
                    </a:lnTo>
                    <a:lnTo>
                      <a:pt x="102" y="0"/>
                    </a:lnTo>
                    <a:lnTo>
                      <a:pt x="102" y="14"/>
                    </a:lnTo>
                    <a:lnTo>
                      <a:pt x="102" y="14"/>
                    </a:lnTo>
                    <a:lnTo>
                      <a:pt x="80" y="16"/>
                    </a:lnTo>
                    <a:lnTo>
                      <a:pt x="62" y="22"/>
                    </a:lnTo>
                    <a:lnTo>
                      <a:pt x="46" y="30"/>
                    </a:lnTo>
                    <a:lnTo>
                      <a:pt x="34" y="40"/>
                    </a:lnTo>
                    <a:lnTo>
                      <a:pt x="34" y="40"/>
                    </a:lnTo>
                    <a:lnTo>
                      <a:pt x="24" y="50"/>
                    </a:lnTo>
                    <a:lnTo>
                      <a:pt x="16" y="64"/>
                    </a:lnTo>
                    <a:lnTo>
                      <a:pt x="12" y="78"/>
                    </a:lnTo>
                    <a:lnTo>
                      <a:pt x="10" y="94"/>
                    </a:lnTo>
                    <a:lnTo>
                      <a:pt x="10" y="94"/>
                    </a:lnTo>
                    <a:lnTo>
                      <a:pt x="12" y="106"/>
                    </a:lnTo>
                    <a:lnTo>
                      <a:pt x="14" y="116"/>
                    </a:lnTo>
                    <a:lnTo>
                      <a:pt x="18" y="126"/>
                    </a:lnTo>
                    <a:lnTo>
                      <a:pt x="22" y="134"/>
                    </a:lnTo>
                    <a:lnTo>
                      <a:pt x="22" y="134"/>
                    </a:lnTo>
                    <a:lnTo>
                      <a:pt x="34" y="150"/>
                    </a:lnTo>
                    <a:lnTo>
                      <a:pt x="42" y="154"/>
                    </a:lnTo>
                    <a:lnTo>
                      <a:pt x="50" y="158"/>
                    </a:lnTo>
                    <a:lnTo>
                      <a:pt x="50" y="158"/>
                    </a:lnTo>
                    <a:lnTo>
                      <a:pt x="70" y="168"/>
                    </a:lnTo>
                    <a:lnTo>
                      <a:pt x="102" y="176"/>
                    </a:lnTo>
                    <a:lnTo>
                      <a:pt x="102" y="242"/>
                    </a:lnTo>
                    <a:lnTo>
                      <a:pt x="102" y="242"/>
                    </a:lnTo>
                    <a:lnTo>
                      <a:pt x="90" y="236"/>
                    </a:lnTo>
                    <a:lnTo>
                      <a:pt x="84" y="228"/>
                    </a:lnTo>
                    <a:lnTo>
                      <a:pt x="84" y="228"/>
                    </a:lnTo>
                    <a:lnTo>
                      <a:pt x="78" y="218"/>
                    </a:lnTo>
                    <a:lnTo>
                      <a:pt x="74" y="202"/>
                    </a:lnTo>
                    <a:lnTo>
                      <a:pt x="0" y="210"/>
                    </a:lnTo>
                    <a:lnTo>
                      <a:pt x="0" y="210"/>
                    </a:lnTo>
                    <a:lnTo>
                      <a:pt x="4" y="228"/>
                    </a:lnTo>
                    <a:lnTo>
                      <a:pt x="10" y="242"/>
                    </a:lnTo>
                    <a:lnTo>
                      <a:pt x="10" y="242"/>
                    </a:lnTo>
                    <a:lnTo>
                      <a:pt x="18" y="254"/>
                    </a:lnTo>
                    <a:lnTo>
                      <a:pt x="28" y="266"/>
                    </a:lnTo>
                    <a:lnTo>
                      <a:pt x="28" y="266"/>
                    </a:lnTo>
                    <a:lnTo>
                      <a:pt x="42" y="276"/>
                    </a:lnTo>
                    <a:lnTo>
                      <a:pt x="58" y="284"/>
                    </a:lnTo>
                    <a:lnTo>
                      <a:pt x="58" y="284"/>
                    </a:lnTo>
                    <a:lnTo>
                      <a:pt x="78" y="288"/>
                    </a:lnTo>
                    <a:lnTo>
                      <a:pt x="102" y="292"/>
                    </a:lnTo>
                    <a:lnTo>
                      <a:pt x="102" y="308"/>
                    </a:lnTo>
                    <a:lnTo>
                      <a:pt x="128" y="308"/>
                    </a:lnTo>
                    <a:close/>
                    <a:moveTo>
                      <a:pt x="86" y="100"/>
                    </a:moveTo>
                    <a:lnTo>
                      <a:pt x="86" y="100"/>
                    </a:lnTo>
                    <a:lnTo>
                      <a:pt x="82" y="92"/>
                    </a:lnTo>
                    <a:lnTo>
                      <a:pt x="80" y="86"/>
                    </a:lnTo>
                    <a:lnTo>
                      <a:pt x="80" y="86"/>
                    </a:lnTo>
                    <a:lnTo>
                      <a:pt x="82" y="78"/>
                    </a:lnTo>
                    <a:lnTo>
                      <a:pt x="86" y="72"/>
                    </a:lnTo>
                    <a:lnTo>
                      <a:pt x="86" y="72"/>
                    </a:lnTo>
                    <a:lnTo>
                      <a:pt x="92" y="66"/>
                    </a:lnTo>
                    <a:lnTo>
                      <a:pt x="102" y="62"/>
                    </a:lnTo>
                    <a:lnTo>
                      <a:pt x="102" y="110"/>
                    </a:lnTo>
                    <a:lnTo>
                      <a:pt x="102" y="110"/>
                    </a:lnTo>
                    <a:lnTo>
                      <a:pt x="92" y="106"/>
                    </a:lnTo>
                    <a:lnTo>
                      <a:pt x="86" y="100"/>
                    </a:lnTo>
                    <a:lnTo>
                      <a:pt x="86" y="100"/>
                    </a:lnTo>
                    <a:close/>
                  </a:path>
                </a:pathLst>
              </a:custGeom>
              <a:solidFill>
                <a:srgbClr val="FDFAF5"/>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grpSp>
        <p:nvGrpSpPr>
          <p:cNvPr id="41" name="组合 40"/>
          <p:cNvGrpSpPr/>
          <p:nvPr/>
        </p:nvGrpSpPr>
        <p:grpSpPr>
          <a:xfrm>
            <a:off x="4293469" y="3066588"/>
            <a:ext cx="1199100" cy="1199094"/>
            <a:chOff x="4654379" y="3833438"/>
            <a:chExt cx="562143" cy="562143"/>
          </a:xfrm>
        </p:grpSpPr>
        <p:sp>
          <p:nvSpPr>
            <p:cNvPr id="49" name="椭圆 48"/>
            <p:cNvSpPr/>
            <p:nvPr/>
          </p:nvSpPr>
          <p:spPr>
            <a:xfrm>
              <a:off x="4654379" y="3833438"/>
              <a:ext cx="562143" cy="562143"/>
            </a:xfrm>
            <a:prstGeom prst="ellipse">
              <a:avLst/>
            </a:pr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165">
                <a:spcBef>
                  <a:spcPct val="0"/>
                </a:spcBef>
                <a:spcAft>
                  <a:spcPct val="0"/>
                </a:spcAft>
              </a:pPr>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43" name="组合 42"/>
            <p:cNvGrpSpPr/>
            <p:nvPr/>
          </p:nvGrpSpPr>
          <p:grpSpPr>
            <a:xfrm>
              <a:off x="4767685" y="3993961"/>
              <a:ext cx="335530" cy="285698"/>
              <a:chOff x="2570163" y="3632200"/>
              <a:chExt cx="641350" cy="546100"/>
            </a:xfrm>
            <a:solidFill>
              <a:schemeClr val="accent4"/>
            </a:solidFill>
          </p:grpSpPr>
          <p:sp>
            <p:nvSpPr>
              <p:cNvPr id="44" name="Freeform 80"/>
              <p:cNvSpPr/>
              <p:nvPr/>
            </p:nvSpPr>
            <p:spPr bwMode="auto">
              <a:xfrm>
                <a:off x="2970213" y="3632200"/>
                <a:ext cx="241300" cy="241300"/>
              </a:xfrm>
              <a:custGeom>
                <a:avLst/>
                <a:gdLst>
                  <a:gd name="T0" fmla="*/ 122 w 152"/>
                  <a:gd name="T1" fmla="*/ 148 h 152"/>
                  <a:gd name="T2" fmla="*/ 122 w 152"/>
                  <a:gd name="T3" fmla="*/ 148 h 152"/>
                  <a:gd name="T4" fmla="*/ 120 w 152"/>
                  <a:gd name="T5" fmla="*/ 150 h 152"/>
                  <a:gd name="T6" fmla="*/ 116 w 152"/>
                  <a:gd name="T7" fmla="*/ 152 h 152"/>
                  <a:gd name="T8" fmla="*/ 112 w 152"/>
                  <a:gd name="T9" fmla="*/ 150 h 152"/>
                  <a:gd name="T10" fmla="*/ 108 w 152"/>
                  <a:gd name="T11" fmla="*/ 148 h 152"/>
                  <a:gd name="T12" fmla="*/ 2 w 152"/>
                  <a:gd name="T13" fmla="*/ 42 h 152"/>
                  <a:gd name="T14" fmla="*/ 2 w 152"/>
                  <a:gd name="T15" fmla="*/ 42 h 152"/>
                  <a:gd name="T16" fmla="*/ 0 w 152"/>
                  <a:gd name="T17" fmla="*/ 40 h 152"/>
                  <a:gd name="T18" fmla="*/ 0 w 152"/>
                  <a:gd name="T19" fmla="*/ 36 h 152"/>
                  <a:gd name="T20" fmla="*/ 0 w 152"/>
                  <a:gd name="T21" fmla="*/ 32 h 152"/>
                  <a:gd name="T22" fmla="*/ 2 w 152"/>
                  <a:gd name="T23" fmla="*/ 28 h 152"/>
                  <a:gd name="T24" fmla="*/ 28 w 152"/>
                  <a:gd name="T25" fmla="*/ 2 h 152"/>
                  <a:gd name="T26" fmla="*/ 28 w 152"/>
                  <a:gd name="T27" fmla="*/ 2 h 152"/>
                  <a:gd name="T28" fmla="*/ 32 w 152"/>
                  <a:gd name="T29" fmla="*/ 0 h 152"/>
                  <a:gd name="T30" fmla="*/ 36 w 152"/>
                  <a:gd name="T31" fmla="*/ 0 h 152"/>
                  <a:gd name="T32" fmla="*/ 40 w 152"/>
                  <a:gd name="T33" fmla="*/ 0 h 152"/>
                  <a:gd name="T34" fmla="*/ 42 w 152"/>
                  <a:gd name="T35" fmla="*/ 2 h 152"/>
                  <a:gd name="T36" fmla="*/ 148 w 152"/>
                  <a:gd name="T37" fmla="*/ 108 h 152"/>
                  <a:gd name="T38" fmla="*/ 148 w 152"/>
                  <a:gd name="T39" fmla="*/ 108 h 152"/>
                  <a:gd name="T40" fmla="*/ 152 w 152"/>
                  <a:gd name="T41" fmla="*/ 112 h 152"/>
                  <a:gd name="T42" fmla="*/ 152 w 152"/>
                  <a:gd name="T43" fmla="*/ 116 h 152"/>
                  <a:gd name="T44" fmla="*/ 152 w 152"/>
                  <a:gd name="T45" fmla="*/ 118 h 152"/>
                  <a:gd name="T46" fmla="*/ 148 w 152"/>
                  <a:gd name="T47" fmla="*/ 122 h 152"/>
                  <a:gd name="T48" fmla="*/ 122 w 152"/>
                  <a:gd name="T49" fmla="*/ 14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2" h="152">
                    <a:moveTo>
                      <a:pt x="122" y="148"/>
                    </a:moveTo>
                    <a:lnTo>
                      <a:pt x="122" y="148"/>
                    </a:lnTo>
                    <a:lnTo>
                      <a:pt x="120" y="150"/>
                    </a:lnTo>
                    <a:lnTo>
                      <a:pt x="116" y="152"/>
                    </a:lnTo>
                    <a:lnTo>
                      <a:pt x="112" y="150"/>
                    </a:lnTo>
                    <a:lnTo>
                      <a:pt x="108" y="148"/>
                    </a:lnTo>
                    <a:lnTo>
                      <a:pt x="2" y="42"/>
                    </a:lnTo>
                    <a:lnTo>
                      <a:pt x="2" y="42"/>
                    </a:lnTo>
                    <a:lnTo>
                      <a:pt x="0" y="40"/>
                    </a:lnTo>
                    <a:lnTo>
                      <a:pt x="0" y="36"/>
                    </a:lnTo>
                    <a:lnTo>
                      <a:pt x="0" y="32"/>
                    </a:lnTo>
                    <a:lnTo>
                      <a:pt x="2" y="28"/>
                    </a:lnTo>
                    <a:lnTo>
                      <a:pt x="28" y="2"/>
                    </a:lnTo>
                    <a:lnTo>
                      <a:pt x="28" y="2"/>
                    </a:lnTo>
                    <a:lnTo>
                      <a:pt x="32" y="0"/>
                    </a:lnTo>
                    <a:lnTo>
                      <a:pt x="36" y="0"/>
                    </a:lnTo>
                    <a:lnTo>
                      <a:pt x="40" y="0"/>
                    </a:lnTo>
                    <a:lnTo>
                      <a:pt x="42" y="2"/>
                    </a:lnTo>
                    <a:lnTo>
                      <a:pt x="148" y="108"/>
                    </a:lnTo>
                    <a:lnTo>
                      <a:pt x="148" y="108"/>
                    </a:lnTo>
                    <a:lnTo>
                      <a:pt x="152" y="112"/>
                    </a:lnTo>
                    <a:lnTo>
                      <a:pt x="152" y="116"/>
                    </a:lnTo>
                    <a:lnTo>
                      <a:pt x="152" y="118"/>
                    </a:lnTo>
                    <a:lnTo>
                      <a:pt x="148" y="122"/>
                    </a:lnTo>
                    <a:lnTo>
                      <a:pt x="122" y="148"/>
                    </a:lnTo>
                    <a:close/>
                  </a:path>
                </a:pathLst>
              </a:custGeom>
              <a:solidFill>
                <a:srgbClr val="FDFAF5"/>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5" name="Freeform 81"/>
              <p:cNvSpPr/>
              <p:nvPr/>
            </p:nvSpPr>
            <p:spPr bwMode="auto">
              <a:xfrm>
                <a:off x="2671763" y="3794125"/>
                <a:ext cx="428625" cy="384175"/>
              </a:xfrm>
              <a:custGeom>
                <a:avLst/>
                <a:gdLst>
                  <a:gd name="T0" fmla="*/ 168 w 270"/>
                  <a:gd name="T1" fmla="*/ 24 h 242"/>
                  <a:gd name="T2" fmla="*/ 136 w 270"/>
                  <a:gd name="T3" fmla="*/ 54 h 242"/>
                  <a:gd name="T4" fmla="*/ 134 w 270"/>
                  <a:gd name="T5" fmla="*/ 60 h 242"/>
                  <a:gd name="T6" fmla="*/ 124 w 270"/>
                  <a:gd name="T7" fmla="*/ 70 h 242"/>
                  <a:gd name="T8" fmla="*/ 118 w 270"/>
                  <a:gd name="T9" fmla="*/ 74 h 242"/>
                  <a:gd name="T10" fmla="*/ 106 w 270"/>
                  <a:gd name="T11" fmla="*/ 78 h 242"/>
                  <a:gd name="T12" fmla="*/ 92 w 270"/>
                  <a:gd name="T13" fmla="*/ 76 h 242"/>
                  <a:gd name="T14" fmla="*/ 84 w 270"/>
                  <a:gd name="T15" fmla="*/ 72 h 242"/>
                  <a:gd name="T16" fmla="*/ 78 w 270"/>
                  <a:gd name="T17" fmla="*/ 68 h 242"/>
                  <a:gd name="T18" fmla="*/ 70 w 270"/>
                  <a:gd name="T19" fmla="*/ 50 h 242"/>
                  <a:gd name="T20" fmla="*/ 70 w 270"/>
                  <a:gd name="T21" fmla="*/ 32 h 242"/>
                  <a:gd name="T22" fmla="*/ 4 w 270"/>
                  <a:gd name="T23" fmla="*/ 78 h 242"/>
                  <a:gd name="T24" fmla="*/ 2 w 270"/>
                  <a:gd name="T25" fmla="*/ 80 h 242"/>
                  <a:gd name="T26" fmla="*/ 2 w 270"/>
                  <a:gd name="T27" fmla="*/ 86 h 242"/>
                  <a:gd name="T28" fmla="*/ 10 w 270"/>
                  <a:gd name="T29" fmla="*/ 98 h 242"/>
                  <a:gd name="T30" fmla="*/ 26 w 270"/>
                  <a:gd name="T31" fmla="*/ 82 h 242"/>
                  <a:gd name="T32" fmla="*/ 42 w 270"/>
                  <a:gd name="T33" fmla="*/ 76 h 242"/>
                  <a:gd name="T34" fmla="*/ 60 w 270"/>
                  <a:gd name="T35" fmla="*/ 82 h 242"/>
                  <a:gd name="T36" fmla="*/ 66 w 270"/>
                  <a:gd name="T37" fmla="*/ 90 h 242"/>
                  <a:gd name="T38" fmla="*/ 66 w 270"/>
                  <a:gd name="T39" fmla="*/ 100 h 242"/>
                  <a:gd name="T40" fmla="*/ 84 w 270"/>
                  <a:gd name="T41" fmla="*/ 108 h 242"/>
                  <a:gd name="T42" fmla="*/ 90 w 270"/>
                  <a:gd name="T43" fmla="*/ 116 h 242"/>
                  <a:gd name="T44" fmla="*/ 92 w 270"/>
                  <a:gd name="T45" fmla="*/ 124 h 242"/>
                  <a:gd name="T46" fmla="*/ 108 w 270"/>
                  <a:gd name="T47" fmla="*/ 132 h 242"/>
                  <a:gd name="T48" fmla="*/ 114 w 270"/>
                  <a:gd name="T49" fmla="*/ 140 h 242"/>
                  <a:gd name="T50" fmla="*/ 116 w 270"/>
                  <a:gd name="T51" fmla="*/ 148 h 242"/>
                  <a:gd name="T52" fmla="*/ 132 w 270"/>
                  <a:gd name="T53" fmla="*/ 156 h 242"/>
                  <a:gd name="T54" fmla="*/ 138 w 270"/>
                  <a:gd name="T55" fmla="*/ 164 h 242"/>
                  <a:gd name="T56" fmla="*/ 138 w 270"/>
                  <a:gd name="T57" fmla="*/ 182 h 242"/>
                  <a:gd name="T58" fmla="*/ 118 w 270"/>
                  <a:gd name="T59" fmla="*/ 204 h 242"/>
                  <a:gd name="T60" fmla="*/ 150 w 270"/>
                  <a:gd name="T61" fmla="*/ 236 h 242"/>
                  <a:gd name="T62" fmla="*/ 162 w 270"/>
                  <a:gd name="T63" fmla="*/ 242 h 242"/>
                  <a:gd name="T64" fmla="*/ 172 w 270"/>
                  <a:gd name="T65" fmla="*/ 236 h 242"/>
                  <a:gd name="T66" fmla="*/ 176 w 270"/>
                  <a:gd name="T67" fmla="*/ 232 h 242"/>
                  <a:gd name="T68" fmla="*/ 176 w 270"/>
                  <a:gd name="T69" fmla="*/ 218 h 242"/>
                  <a:gd name="T70" fmla="*/ 148 w 270"/>
                  <a:gd name="T71" fmla="*/ 188 h 242"/>
                  <a:gd name="T72" fmla="*/ 146 w 270"/>
                  <a:gd name="T73" fmla="*/ 184 h 242"/>
                  <a:gd name="T74" fmla="*/ 148 w 270"/>
                  <a:gd name="T75" fmla="*/ 180 h 242"/>
                  <a:gd name="T76" fmla="*/ 156 w 270"/>
                  <a:gd name="T77" fmla="*/ 180 h 242"/>
                  <a:gd name="T78" fmla="*/ 180 w 270"/>
                  <a:gd name="T79" fmla="*/ 206 h 242"/>
                  <a:gd name="T80" fmla="*/ 192 w 270"/>
                  <a:gd name="T81" fmla="*/ 210 h 242"/>
                  <a:gd name="T82" fmla="*/ 204 w 270"/>
                  <a:gd name="T83" fmla="*/ 206 h 242"/>
                  <a:gd name="T84" fmla="*/ 208 w 270"/>
                  <a:gd name="T85" fmla="*/ 200 h 242"/>
                  <a:gd name="T86" fmla="*/ 208 w 270"/>
                  <a:gd name="T87" fmla="*/ 188 h 242"/>
                  <a:gd name="T88" fmla="*/ 178 w 270"/>
                  <a:gd name="T89" fmla="*/ 158 h 242"/>
                  <a:gd name="T90" fmla="*/ 176 w 270"/>
                  <a:gd name="T91" fmla="*/ 154 h 242"/>
                  <a:gd name="T92" fmla="*/ 178 w 270"/>
                  <a:gd name="T93" fmla="*/ 150 h 242"/>
                  <a:gd name="T94" fmla="*/ 186 w 270"/>
                  <a:gd name="T95" fmla="*/ 150 h 242"/>
                  <a:gd name="T96" fmla="*/ 212 w 270"/>
                  <a:gd name="T97" fmla="*/ 174 h 242"/>
                  <a:gd name="T98" fmla="*/ 224 w 270"/>
                  <a:gd name="T99" fmla="*/ 180 h 242"/>
                  <a:gd name="T100" fmla="*/ 234 w 270"/>
                  <a:gd name="T101" fmla="*/ 174 h 242"/>
                  <a:gd name="T102" fmla="*/ 238 w 270"/>
                  <a:gd name="T103" fmla="*/ 170 h 242"/>
                  <a:gd name="T104" fmla="*/ 238 w 270"/>
                  <a:gd name="T105" fmla="*/ 158 h 242"/>
                  <a:gd name="T106" fmla="*/ 210 w 270"/>
                  <a:gd name="T107" fmla="*/ 126 h 242"/>
                  <a:gd name="T108" fmla="*/ 208 w 270"/>
                  <a:gd name="T109" fmla="*/ 122 h 242"/>
                  <a:gd name="T110" fmla="*/ 210 w 270"/>
                  <a:gd name="T111" fmla="*/ 118 h 242"/>
                  <a:gd name="T112" fmla="*/ 218 w 270"/>
                  <a:gd name="T113" fmla="*/ 118 h 242"/>
                  <a:gd name="T114" fmla="*/ 242 w 270"/>
                  <a:gd name="T115" fmla="*/ 144 h 242"/>
                  <a:gd name="T116" fmla="*/ 254 w 270"/>
                  <a:gd name="T117" fmla="*/ 148 h 242"/>
                  <a:gd name="T118" fmla="*/ 266 w 270"/>
                  <a:gd name="T119" fmla="*/ 144 h 242"/>
                  <a:gd name="T120" fmla="*/ 270 w 270"/>
                  <a:gd name="T121" fmla="*/ 138 h 242"/>
                  <a:gd name="T122" fmla="*/ 270 w 270"/>
                  <a:gd name="T123" fmla="*/ 126 h 242"/>
                  <a:gd name="T124" fmla="*/ 266 w 270"/>
                  <a:gd name="T125" fmla="*/ 12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 h="241">
                    <a:moveTo>
                      <a:pt x="266" y="120"/>
                    </a:moveTo>
                    <a:lnTo>
                      <a:pt x="168" y="24"/>
                    </a:lnTo>
                    <a:lnTo>
                      <a:pt x="144" y="34"/>
                    </a:lnTo>
                    <a:lnTo>
                      <a:pt x="136" y="54"/>
                    </a:lnTo>
                    <a:lnTo>
                      <a:pt x="136" y="54"/>
                    </a:lnTo>
                    <a:lnTo>
                      <a:pt x="134" y="60"/>
                    </a:lnTo>
                    <a:lnTo>
                      <a:pt x="130" y="66"/>
                    </a:lnTo>
                    <a:lnTo>
                      <a:pt x="124" y="70"/>
                    </a:lnTo>
                    <a:lnTo>
                      <a:pt x="118" y="74"/>
                    </a:lnTo>
                    <a:lnTo>
                      <a:pt x="118" y="74"/>
                    </a:lnTo>
                    <a:lnTo>
                      <a:pt x="112" y="76"/>
                    </a:lnTo>
                    <a:lnTo>
                      <a:pt x="106" y="78"/>
                    </a:lnTo>
                    <a:lnTo>
                      <a:pt x="98" y="78"/>
                    </a:lnTo>
                    <a:lnTo>
                      <a:pt x="92" y="76"/>
                    </a:lnTo>
                    <a:lnTo>
                      <a:pt x="92" y="76"/>
                    </a:lnTo>
                    <a:lnTo>
                      <a:pt x="84" y="72"/>
                    </a:lnTo>
                    <a:lnTo>
                      <a:pt x="78" y="68"/>
                    </a:lnTo>
                    <a:lnTo>
                      <a:pt x="78" y="68"/>
                    </a:lnTo>
                    <a:lnTo>
                      <a:pt x="72" y="60"/>
                    </a:lnTo>
                    <a:lnTo>
                      <a:pt x="70" y="50"/>
                    </a:lnTo>
                    <a:lnTo>
                      <a:pt x="68" y="42"/>
                    </a:lnTo>
                    <a:lnTo>
                      <a:pt x="70" y="32"/>
                    </a:lnTo>
                    <a:lnTo>
                      <a:pt x="82" y="0"/>
                    </a:lnTo>
                    <a:lnTo>
                      <a:pt x="4" y="78"/>
                    </a:lnTo>
                    <a:lnTo>
                      <a:pt x="4" y="78"/>
                    </a:lnTo>
                    <a:lnTo>
                      <a:pt x="2" y="80"/>
                    </a:lnTo>
                    <a:lnTo>
                      <a:pt x="0" y="84"/>
                    </a:lnTo>
                    <a:lnTo>
                      <a:pt x="2" y="86"/>
                    </a:lnTo>
                    <a:lnTo>
                      <a:pt x="4" y="90"/>
                    </a:lnTo>
                    <a:lnTo>
                      <a:pt x="10" y="98"/>
                    </a:lnTo>
                    <a:lnTo>
                      <a:pt x="26" y="82"/>
                    </a:lnTo>
                    <a:lnTo>
                      <a:pt x="26" y="82"/>
                    </a:lnTo>
                    <a:lnTo>
                      <a:pt x="34" y="78"/>
                    </a:lnTo>
                    <a:lnTo>
                      <a:pt x="42" y="76"/>
                    </a:lnTo>
                    <a:lnTo>
                      <a:pt x="52" y="78"/>
                    </a:lnTo>
                    <a:lnTo>
                      <a:pt x="60" y="82"/>
                    </a:lnTo>
                    <a:lnTo>
                      <a:pt x="60" y="82"/>
                    </a:lnTo>
                    <a:lnTo>
                      <a:pt x="66" y="90"/>
                    </a:lnTo>
                    <a:lnTo>
                      <a:pt x="66" y="100"/>
                    </a:lnTo>
                    <a:lnTo>
                      <a:pt x="66" y="100"/>
                    </a:lnTo>
                    <a:lnTo>
                      <a:pt x="76" y="102"/>
                    </a:lnTo>
                    <a:lnTo>
                      <a:pt x="84" y="108"/>
                    </a:lnTo>
                    <a:lnTo>
                      <a:pt x="84" y="108"/>
                    </a:lnTo>
                    <a:lnTo>
                      <a:pt x="90" y="116"/>
                    </a:lnTo>
                    <a:lnTo>
                      <a:pt x="92" y="124"/>
                    </a:lnTo>
                    <a:lnTo>
                      <a:pt x="92" y="124"/>
                    </a:lnTo>
                    <a:lnTo>
                      <a:pt x="100" y="126"/>
                    </a:lnTo>
                    <a:lnTo>
                      <a:pt x="108" y="132"/>
                    </a:lnTo>
                    <a:lnTo>
                      <a:pt x="108" y="132"/>
                    </a:lnTo>
                    <a:lnTo>
                      <a:pt x="114" y="140"/>
                    </a:lnTo>
                    <a:lnTo>
                      <a:pt x="116" y="148"/>
                    </a:lnTo>
                    <a:lnTo>
                      <a:pt x="116" y="148"/>
                    </a:lnTo>
                    <a:lnTo>
                      <a:pt x="124" y="150"/>
                    </a:lnTo>
                    <a:lnTo>
                      <a:pt x="132" y="156"/>
                    </a:lnTo>
                    <a:lnTo>
                      <a:pt x="132" y="156"/>
                    </a:lnTo>
                    <a:lnTo>
                      <a:pt x="138" y="164"/>
                    </a:lnTo>
                    <a:lnTo>
                      <a:pt x="140" y="174"/>
                    </a:lnTo>
                    <a:lnTo>
                      <a:pt x="138" y="182"/>
                    </a:lnTo>
                    <a:lnTo>
                      <a:pt x="132" y="190"/>
                    </a:lnTo>
                    <a:lnTo>
                      <a:pt x="118" y="204"/>
                    </a:lnTo>
                    <a:lnTo>
                      <a:pt x="150" y="236"/>
                    </a:lnTo>
                    <a:lnTo>
                      <a:pt x="150" y="236"/>
                    </a:lnTo>
                    <a:lnTo>
                      <a:pt x="156" y="240"/>
                    </a:lnTo>
                    <a:lnTo>
                      <a:pt x="162" y="242"/>
                    </a:lnTo>
                    <a:lnTo>
                      <a:pt x="168" y="240"/>
                    </a:lnTo>
                    <a:lnTo>
                      <a:pt x="172" y="236"/>
                    </a:lnTo>
                    <a:lnTo>
                      <a:pt x="172" y="236"/>
                    </a:lnTo>
                    <a:lnTo>
                      <a:pt x="176" y="232"/>
                    </a:lnTo>
                    <a:lnTo>
                      <a:pt x="178" y="224"/>
                    </a:lnTo>
                    <a:lnTo>
                      <a:pt x="176" y="218"/>
                    </a:lnTo>
                    <a:lnTo>
                      <a:pt x="172" y="214"/>
                    </a:lnTo>
                    <a:lnTo>
                      <a:pt x="148" y="188"/>
                    </a:lnTo>
                    <a:lnTo>
                      <a:pt x="148" y="188"/>
                    </a:lnTo>
                    <a:lnTo>
                      <a:pt x="146" y="184"/>
                    </a:lnTo>
                    <a:lnTo>
                      <a:pt x="148" y="180"/>
                    </a:lnTo>
                    <a:lnTo>
                      <a:pt x="148" y="180"/>
                    </a:lnTo>
                    <a:lnTo>
                      <a:pt x="152" y="178"/>
                    </a:lnTo>
                    <a:lnTo>
                      <a:pt x="156" y="180"/>
                    </a:lnTo>
                    <a:lnTo>
                      <a:pt x="180" y="206"/>
                    </a:lnTo>
                    <a:lnTo>
                      <a:pt x="180" y="206"/>
                    </a:lnTo>
                    <a:lnTo>
                      <a:pt x="186" y="210"/>
                    </a:lnTo>
                    <a:lnTo>
                      <a:pt x="192" y="210"/>
                    </a:lnTo>
                    <a:lnTo>
                      <a:pt x="198" y="210"/>
                    </a:lnTo>
                    <a:lnTo>
                      <a:pt x="204" y="206"/>
                    </a:lnTo>
                    <a:lnTo>
                      <a:pt x="204" y="206"/>
                    </a:lnTo>
                    <a:lnTo>
                      <a:pt x="208" y="200"/>
                    </a:lnTo>
                    <a:lnTo>
                      <a:pt x="208" y="194"/>
                    </a:lnTo>
                    <a:lnTo>
                      <a:pt x="208" y="188"/>
                    </a:lnTo>
                    <a:lnTo>
                      <a:pt x="204" y="182"/>
                    </a:lnTo>
                    <a:lnTo>
                      <a:pt x="178" y="158"/>
                    </a:lnTo>
                    <a:lnTo>
                      <a:pt x="178" y="158"/>
                    </a:lnTo>
                    <a:lnTo>
                      <a:pt x="176" y="154"/>
                    </a:lnTo>
                    <a:lnTo>
                      <a:pt x="178" y="150"/>
                    </a:lnTo>
                    <a:lnTo>
                      <a:pt x="178" y="150"/>
                    </a:lnTo>
                    <a:lnTo>
                      <a:pt x="182" y="148"/>
                    </a:lnTo>
                    <a:lnTo>
                      <a:pt x="186" y="150"/>
                    </a:lnTo>
                    <a:lnTo>
                      <a:pt x="212" y="174"/>
                    </a:lnTo>
                    <a:lnTo>
                      <a:pt x="212" y="174"/>
                    </a:lnTo>
                    <a:lnTo>
                      <a:pt x="218" y="178"/>
                    </a:lnTo>
                    <a:lnTo>
                      <a:pt x="224" y="180"/>
                    </a:lnTo>
                    <a:lnTo>
                      <a:pt x="230" y="178"/>
                    </a:lnTo>
                    <a:lnTo>
                      <a:pt x="234" y="174"/>
                    </a:lnTo>
                    <a:lnTo>
                      <a:pt x="234" y="174"/>
                    </a:lnTo>
                    <a:lnTo>
                      <a:pt x="238" y="170"/>
                    </a:lnTo>
                    <a:lnTo>
                      <a:pt x="240" y="164"/>
                    </a:lnTo>
                    <a:lnTo>
                      <a:pt x="238" y="158"/>
                    </a:lnTo>
                    <a:lnTo>
                      <a:pt x="234" y="152"/>
                    </a:lnTo>
                    <a:lnTo>
                      <a:pt x="210" y="126"/>
                    </a:lnTo>
                    <a:lnTo>
                      <a:pt x="210" y="126"/>
                    </a:lnTo>
                    <a:lnTo>
                      <a:pt x="208" y="122"/>
                    </a:lnTo>
                    <a:lnTo>
                      <a:pt x="210" y="118"/>
                    </a:lnTo>
                    <a:lnTo>
                      <a:pt x="210" y="118"/>
                    </a:lnTo>
                    <a:lnTo>
                      <a:pt x="214" y="116"/>
                    </a:lnTo>
                    <a:lnTo>
                      <a:pt x="218" y="118"/>
                    </a:lnTo>
                    <a:lnTo>
                      <a:pt x="242" y="144"/>
                    </a:lnTo>
                    <a:lnTo>
                      <a:pt x="242" y="144"/>
                    </a:lnTo>
                    <a:lnTo>
                      <a:pt x="248" y="148"/>
                    </a:lnTo>
                    <a:lnTo>
                      <a:pt x="254" y="148"/>
                    </a:lnTo>
                    <a:lnTo>
                      <a:pt x="260" y="148"/>
                    </a:lnTo>
                    <a:lnTo>
                      <a:pt x="266" y="144"/>
                    </a:lnTo>
                    <a:lnTo>
                      <a:pt x="266" y="144"/>
                    </a:lnTo>
                    <a:lnTo>
                      <a:pt x="270" y="138"/>
                    </a:lnTo>
                    <a:lnTo>
                      <a:pt x="270" y="132"/>
                    </a:lnTo>
                    <a:lnTo>
                      <a:pt x="270" y="126"/>
                    </a:lnTo>
                    <a:lnTo>
                      <a:pt x="266" y="120"/>
                    </a:lnTo>
                    <a:lnTo>
                      <a:pt x="266" y="120"/>
                    </a:lnTo>
                    <a:close/>
                  </a:path>
                </a:pathLst>
              </a:custGeom>
              <a:solidFill>
                <a:srgbClr val="FDFAF5"/>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6" name="Freeform 82"/>
              <p:cNvSpPr/>
              <p:nvPr/>
            </p:nvSpPr>
            <p:spPr bwMode="auto">
              <a:xfrm>
                <a:off x="2570163" y="3663950"/>
                <a:ext cx="260350" cy="260350"/>
              </a:xfrm>
              <a:custGeom>
                <a:avLst/>
                <a:gdLst>
                  <a:gd name="T0" fmla="*/ 160 w 164"/>
                  <a:gd name="T1" fmla="*/ 32 h 164"/>
                  <a:gd name="T2" fmla="*/ 160 w 164"/>
                  <a:gd name="T3" fmla="*/ 32 h 164"/>
                  <a:gd name="T4" fmla="*/ 162 w 164"/>
                  <a:gd name="T5" fmla="*/ 34 h 164"/>
                  <a:gd name="T6" fmla="*/ 164 w 164"/>
                  <a:gd name="T7" fmla="*/ 38 h 164"/>
                  <a:gd name="T8" fmla="*/ 162 w 164"/>
                  <a:gd name="T9" fmla="*/ 42 h 164"/>
                  <a:gd name="T10" fmla="*/ 160 w 164"/>
                  <a:gd name="T11" fmla="*/ 46 h 164"/>
                  <a:gd name="T12" fmla="*/ 44 w 164"/>
                  <a:gd name="T13" fmla="*/ 162 h 164"/>
                  <a:gd name="T14" fmla="*/ 44 w 164"/>
                  <a:gd name="T15" fmla="*/ 162 h 164"/>
                  <a:gd name="T16" fmla="*/ 42 w 164"/>
                  <a:gd name="T17" fmla="*/ 164 h 164"/>
                  <a:gd name="T18" fmla="*/ 38 w 164"/>
                  <a:gd name="T19" fmla="*/ 164 h 164"/>
                  <a:gd name="T20" fmla="*/ 34 w 164"/>
                  <a:gd name="T21" fmla="*/ 164 h 164"/>
                  <a:gd name="T22" fmla="*/ 30 w 164"/>
                  <a:gd name="T23" fmla="*/ 162 h 164"/>
                  <a:gd name="T24" fmla="*/ 2 w 164"/>
                  <a:gd name="T25" fmla="*/ 132 h 164"/>
                  <a:gd name="T26" fmla="*/ 2 w 164"/>
                  <a:gd name="T27" fmla="*/ 132 h 164"/>
                  <a:gd name="T28" fmla="*/ 0 w 164"/>
                  <a:gd name="T29" fmla="*/ 130 h 164"/>
                  <a:gd name="T30" fmla="*/ 0 w 164"/>
                  <a:gd name="T31" fmla="*/ 126 h 164"/>
                  <a:gd name="T32" fmla="*/ 0 w 164"/>
                  <a:gd name="T33" fmla="*/ 122 h 164"/>
                  <a:gd name="T34" fmla="*/ 2 w 164"/>
                  <a:gd name="T35" fmla="*/ 118 h 164"/>
                  <a:gd name="T36" fmla="*/ 118 w 164"/>
                  <a:gd name="T37" fmla="*/ 2 h 164"/>
                  <a:gd name="T38" fmla="*/ 118 w 164"/>
                  <a:gd name="T39" fmla="*/ 2 h 164"/>
                  <a:gd name="T40" fmla="*/ 122 w 164"/>
                  <a:gd name="T41" fmla="*/ 0 h 164"/>
                  <a:gd name="T42" fmla="*/ 124 w 164"/>
                  <a:gd name="T43" fmla="*/ 0 h 164"/>
                  <a:gd name="T44" fmla="*/ 128 w 164"/>
                  <a:gd name="T45" fmla="*/ 0 h 164"/>
                  <a:gd name="T46" fmla="*/ 132 w 164"/>
                  <a:gd name="T47" fmla="*/ 2 h 164"/>
                  <a:gd name="T48" fmla="*/ 160 w 164"/>
                  <a:gd name="T49" fmla="*/ 3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4" h="164">
                    <a:moveTo>
                      <a:pt x="160" y="32"/>
                    </a:moveTo>
                    <a:lnTo>
                      <a:pt x="160" y="32"/>
                    </a:lnTo>
                    <a:lnTo>
                      <a:pt x="162" y="34"/>
                    </a:lnTo>
                    <a:lnTo>
                      <a:pt x="164" y="38"/>
                    </a:lnTo>
                    <a:lnTo>
                      <a:pt x="162" y="42"/>
                    </a:lnTo>
                    <a:lnTo>
                      <a:pt x="160" y="46"/>
                    </a:lnTo>
                    <a:lnTo>
                      <a:pt x="44" y="162"/>
                    </a:lnTo>
                    <a:lnTo>
                      <a:pt x="44" y="162"/>
                    </a:lnTo>
                    <a:lnTo>
                      <a:pt x="42" y="164"/>
                    </a:lnTo>
                    <a:lnTo>
                      <a:pt x="38" y="164"/>
                    </a:lnTo>
                    <a:lnTo>
                      <a:pt x="34" y="164"/>
                    </a:lnTo>
                    <a:lnTo>
                      <a:pt x="30" y="162"/>
                    </a:lnTo>
                    <a:lnTo>
                      <a:pt x="2" y="132"/>
                    </a:lnTo>
                    <a:lnTo>
                      <a:pt x="2" y="132"/>
                    </a:lnTo>
                    <a:lnTo>
                      <a:pt x="0" y="130"/>
                    </a:lnTo>
                    <a:lnTo>
                      <a:pt x="0" y="126"/>
                    </a:lnTo>
                    <a:lnTo>
                      <a:pt x="0" y="122"/>
                    </a:lnTo>
                    <a:lnTo>
                      <a:pt x="2" y="118"/>
                    </a:lnTo>
                    <a:lnTo>
                      <a:pt x="118" y="2"/>
                    </a:lnTo>
                    <a:lnTo>
                      <a:pt x="118" y="2"/>
                    </a:lnTo>
                    <a:lnTo>
                      <a:pt x="122" y="0"/>
                    </a:lnTo>
                    <a:lnTo>
                      <a:pt x="124" y="0"/>
                    </a:lnTo>
                    <a:lnTo>
                      <a:pt x="128" y="0"/>
                    </a:lnTo>
                    <a:lnTo>
                      <a:pt x="132" y="2"/>
                    </a:lnTo>
                    <a:lnTo>
                      <a:pt x="160" y="32"/>
                    </a:lnTo>
                    <a:close/>
                  </a:path>
                </a:pathLst>
              </a:custGeom>
              <a:solidFill>
                <a:srgbClr val="FDFAF5"/>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7" name="Freeform 83"/>
              <p:cNvSpPr>
                <a:spLocks noEditPoints="1"/>
              </p:cNvSpPr>
              <p:nvPr/>
            </p:nvSpPr>
            <p:spPr bwMode="auto">
              <a:xfrm>
                <a:off x="2687638" y="3724275"/>
                <a:ext cx="406400" cy="396875"/>
              </a:xfrm>
              <a:custGeom>
                <a:avLst/>
                <a:gdLst>
                  <a:gd name="T0" fmla="*/ 186 w 256"/>
                  <a:gd name="T1" fmla="*/ 8 h 250"/>
                  <a:gd name="T2" fmla="*/ 166 w 256"/>
                  <a:gd name="T3" fmla="*/ 0 h 250"/>
                  <a:gd name="T4" fmla="*/ 100 w 256"/>
                  <a:gd name="T5" fmla="*/ 30 h 250"/>
                  <a:gd name="T6" fmla="*/ 86 w 256"/>
                  <a:gd name="T7" fmla="*/ 44 h 250"/>
                  <a:gd name="T8" fmla="*/ 72 w 256"/>
                  <a:gd name="T9" fmla="*/ 86 h 250"/>
                  <a:gd name="T10" fmla="*/ 80 w 256"/>
                  <a:gd name="T11" fmla="*/ 104 h 250"/>
                  <a:gd name="T12" fmla="*/ 88 w 256"/>
                  <a:gd name="T13" fmla="*/ 108 h 250"/>
                  <a:gd name="T14" fmla="*/ 112 w 256"/>
                  <a:gd name="T15" fmla="*/ 102 h 250"/>
                  <a:gd name="T16" fmla="*/ 162 w 256"/>
                  <a:gd name="T17" fmla="*/ 56 h 250"/>
                  <a:gd name="T18" fmla="*/ 250 w 256"/>
                  <a:gd name="T19" fmla="*/ 106 h 250"/>
                  <a:gd name="T20" fmla="*/ 254 w 256"/>
                  <a:gd name="T21" fmla="*/ 78 h 250"/>
                  <a:gd name="T22" fmla="*/ 42 w 256"/>
                  <a:gd name="T23" fmla="*/ 136 h 250"/>
                  <a:gd name="T24" fmla="*/ 32 w 256"/>
                  <a:gd name="T25" fmla="*/ 132 h 250"/>
                  <a:gd name="T26" fmla="*/ 4 w 256"/>
                  <a:gd name="T27" fmla="*/ 156 h 250"/>
                  <a:gd name="T28" fmla="*/ 0 w 256"/>
                  <a:gd name="T29" fmla="*/ 164 h 250"/>
                  <a:gd name="T30" fmla="*/ 4 w 256"/>
                  <a:gd name="T31" fmla="*/ 174 h 250"/>
                  <a:gd name="T32" fmla="*/ 18 w 256"/>
                  <a:gd name="T33" fmla="*/ 176 h 250"/>
                  <a:gd name="T34" fmla="*/ 42 w 256"/>
                  <a:gd name="T35" fmla="*/ 154 h 250"/>
                  <a:gd name="T36" fmla="*/ 44 w 256"/>
                  <a:gd name="T37" fmla="*/ 140 h 250"/>
                  <a:gd name="T38" fmla="*/ 66 w 256"/>
                  <a:gd name="T39" fmla="*/ 160 h 250"/>
                  <a:gd name="T40" fmla="*/ 56 w 256"/>
                  <a:gd name="T41" fmla="*/ 156 h 250"/>
                  <a:gd name="T42" fmla="*/ 28 w 256"/>
                  <a:gd name="T43" fmla="*/ 180 h 250"/>
                  <a:gd name="T44" fmla="*/ 24 w 256"/>
                  <a:gd name="T45" fmla="*/ 188 h 250"/>
                  <a:gd name="T46" fmla="*/ 28 w 256"/>
                  <a:gd name="T47" fmla="*/ 198 h 250"/>
                  <a:gd name="T48" fmla="*/ 42 w 256"/>
                  <a:gd name="T49" fmla="*/ 200 h 250"/>
                  <a:gd name="T50" fmla="*/ 66 w 256"/>
                  <a:gd name="T51" fmla="*/ 178 h 250"/>
                  <a:gd name="T52" fmla="*/ 68 w 256"/>
                  <a:gd name="T53" fmla="*/ 164 h 250"/>
                  <a:gd name="T54" fmla="*/ 96 w 256"/>
                  <a:gd name="T55" fmla="*/ 208 h 250"/>
                  <a:gd name="T56" fmla="*/ 74 w 256"/>
                  <a:gd name="T57" fmla="*/ 232 h 250"/>
                  <a:gd name="T58" fmla="*/ 76 w 256"/>
                  <a:gd name="T59" fmla="*/ 246 h 250"/>
                  <a:gd name="T60" fmla="*/ 86 w 256"/>
                  <a:gd name="T61" fmla="*/ 250 h 250"/>
                  <a:gd name="T62" fmla="*/ 114 w 256"/>
                  <a:gd name="T63" fmla="*/ 226 h 250"/>
                  <a:gd name="T64" fmla="*/ 118 w 256"/>
                  <a:gd name="T65" fmla="*/ 218 h 250"/>
                  <a:gd name="T66" fmla="*/ 114 w 256"/>
                  <a:gd name="T67" fmla="*/ 208 h 250"/>
                  <a:gd name="T68" fmla="*/ 100 w 256"/>
                  <a:gd name="T69" fmla="*/ 206 h 250"/>
                  <a:gd name="T70" fmla="*/ 90 w 256"/>
                  <a:gd name="T71" fmla="*/ 184 h 250"/>
                  <a:gd name="T72" fmla="*/ 82 w 256"/>
                  <a:gd name="T73" fmla="*/ 180 h 250"/>
                  <a:gd name="T74" fmla="*/ 52 w 256"/>
                  <a:gd name="T75" fmla="*/ 204 h 250"/>
                  <a:gd name="T76" fmla="*/ 48 w 256"/>
                  <a:gd name="T77" fmla="*/ 212 h 250"/>
                  <a:gd name="T78" fmla="*/ 52 w 256"/>
                  <a:gd name="T79" fmla="*/ 222 h 250"/>
                  <a:gd name="T80" fmla="*/ 66 w 256"/>
                  <a:gd name="T81" fmla="*/ 224 h 250"/>
                  <a:gd name="T82" fmla="*/ 90 w 256"/>
                  <a:gd name="T83" fmla="*/ 202 h 250"/>
                  <a:gd name="T84" fmla="*/ 92 w 256"/>
                  <a:gd name="T85" fmla="*/ 18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6" h="250">
                    <a:moveTo>
                      <a:pt x="250" y="70"/>
                    </a:moveTo>
                    <a:lnTo>
                      <a:pt x="186" y="8"/>
                    </a:lnTo>
                    <a:lnTo>
                      <a:pt x="186" y="8"/>
                    </a:lnTo>
                    <a:lnTo>
                      <a:pt x="180" y="4"/>
                    </a:lnTo>
                    <a:lnTo>
                      <a:pt x="174" y="0"/>
                    </a:lnTo>
                    <a:lnTo>
                      <a:pt x="166" y="0"/>
                    </a:lnTo>
                    <a:lnTo>
                      <a:pt x="158" y="4"/>
                    </a:lnTo>
                    <a:lnTo>
                      <a:pt x="158" y="4"/>
                    </a:lnTo>
                    <a:lnTo>
                      <a:pt x="100" y="30"/>
                    </a:lnTo>
                    <a:lnTo>
                      <a:pt x="100" y="30"/>
                    </a:lnTo>
                    <a:lnTo>
                      <a:pt x="92" y="36"/>
                    </a:lnTo>
                    <a:lnTo>
                      <a:pt x="86" y="44"/>
                    </a:lnTo>
                    <a:lnTo>
                      <a:pt x="74" y="80"/>
                    </a:lnTo>
                    <a:lnTo>
                      <a:pt x="74" y="80"/>
                    </a:lnTo>
                    <a:lnTo>
                      <a:pt x="72" y="86"/>
                    </a:lnTo>
                    <a:lnTo>
                      <a:pt x="74" y="92"/>
                    </a:lnTo>
                    <a:lnTo>
                      <a:pt x="76" y="98"/>
                    </a:lnTo>
                    <a:lnTo>
                      <a:pt x="80" y="104"/>
                    </a:lnTo>
                    <a:lnTo>
                      <a:pt x="80" y="104"/>
                    </a:lnTo>
                    <a:lnTo>
                      <a:pt x="88" y="108"/>
                    </a:lnTo>
                    <a:lnTo>
                      <a:pt x="88" y="108"/>
                    </a:lnTo>
                    <a:lnTo>
                      <a:pt x="96" y="110"/>
                    </a:lnTo>
                    <a:lnTo>
                      <a:pt x="104" y="108"/>
                    </a:lnTo>
                    <a:lnTo>
                      <a:pt x="112" y="102"/>
                    </a:lnTo>
                    <a:lnTo>
                      <a:pt x="116" y="94"/>
                    </a:lnTo>
                    <a:lnTo>
                      <a:pt x="126" y="68"/>
                    </a:lnTo>
                    <a:lnTo>
                      <a:pt x="162" y="56"/>
                    </a:lnTo>
                    <a:lnTo>
                      <a:pt x="232" y="124"/>
                    </a:lnTo>
                    <a:lnTo>
                      <a:pt x="250" y="106"/>
                    </a:lnTo>
                    <a:lnTo>
                      <a:pt x="250" y="106"/>
                    </a:lnTo>
                    <a:lnTo>
                      <a:pt x="254" y="98"/>
                    </a:lnTo>
                    <a:lnTo>
                      <a:pt x="256" y="88"/>
                    </a:lnTo>
                    <a:lnTo>
                      <a:pt x="254" y="78"/>
                    </a:lnTo>
                    <a:lnTo>
                      <a:pt x="250" y="70"/>
                    </a:lnTo>
                    <a:lnTo>
                      <a:pt x="250" y="70"/>
                    </a:lnTo>
                    <a:close/>
                    <a:moveTo>
                      <a:pt x="42" y="136"/>
                    </a:moveTo>
                    <a:lnTo>
                      <a:pt x="42" y="136"/>
                    </a:lnTo>
                    <a:lnTo>
                      <a:pt x="38" y="132"/>
                    </a:lnTo>
                    <a:lnTo>
                      <a:pt x="32" y="132"/>
                    </a:lnTo>
                    <a:lnTo>
                      <a:pt x="28" y="132"/>
                    </a:lnTo>
                    <a:lnTo>
                      <a:pt x="24" y="136"/>
                    </a:lnTo>
                    <a:lnTo>
                      <a:pt x="4" y="156"/>
                    </a:lnTo>
                    <a:lnTo>
                      <a:pt x="4" y="156"/>
                    </a:lnTo>
                    <a:lnTo>
                      <a:pt x="0" y="160"/>
                    </a:lnTo>
                    <a:lnTo>
                      <a:pt x="0" y="164"/>
                    </a:lnTo>
                    <a:lnTo>
                      <a:pt x="0" y="170"/>
                    </a:lnTo>
                    <a:lnTo>
                      <a:pt x="4" y="174"/>
                    </a:lnTo>
                    <a:lnTo>
                      <a:pt x="4" y="174"/>
                    </a:lnTo>
                    <a:lnTo>
                      <a:pt x="8" y="176"/>
                    </a:lnTo>
                    <a:lnTo>
                      <a:pt x="12" y="178"/>
                    </a:lnTo>
                    <a:lnTo>
                      <a:pt x="18" y="176"/>
                    </a:lnTo>
                    <a:lnTo>
                      <a:pt x="22" y="174"/>
                    </a:lnTo>
                    <a:lnTo>
                      <a:pt x="42" y="154"/>
                    </a:lnTo>
                    <a:lnTo>
                      <a:pt x="42" y="154"/>
                    </a:lnTo>
                    <a:lnTo>
                      <a:pt x="44" y="150"/>
                    </a:lnTo>
                    <a:lnTo>
                      <a:pt x="46" y="144"/>
                    </a:lnTo>
                    <a:lnTo>
                      <a:pt x="44" y="140"/>
                    </a:lnTo>
                    <a:lnTo>
                      <a:pt x="42" y="136"/>
                    </a:lnTo>
                    <a:lnTo>
                      <a:pt x="42" y="136"/>
                    </a:lnTo>
                    <a:close/>
                    <a:moveTo>
                      <a:pt x="66" y="160"/>
                    </a:moveTo>
                    <a:lnTo>
                      <a:pt x="66" y="160"/>
                    </a:lnTo>
                    <a:lnTo>
                      <a:pt x="62" y="156"/>
                    </a:lnTo>
                    <a:lnTo>
                      <a:pt x="56" y="156"/>
                    </a:lnTo>
                    <a:lnTo>
                      <a:pt x="52" y="156"/>
                    </a:lnTo>
                    <a:lnTo>
                      <a:pt x="48" y="160"/>
                    </a:lnTo>
                    <a:lnTo>
                      <a:pt x="28" y="180"/>
                    </a:lnTo>
                    <a:lnTo>
                      <a:pt x="28" y="180"/>
                    </a:lnTo>
                    <a:lnTo>
                      <a:pt x="24" y="184"/>
                    </a:lnTo>
                    <a:lnTo>
                      <a:pt x="24" y="188"/>
                    </a:lnTo>
                    <a:lnTo>
                      <a:pt x="24" y="194"/>
                    </a:lnTo>
                    <a:lnTo>
                      <a:pt x="28" y="198"/>
                    </a:lnTo>
                    <a:lnTo>
                      <a:pt x="28" y="198"/>
                    </a:lnTo>
                    <a:lnTo>
                      <a:pt x="32" y="200"/>
                    </a:lnTo>
                    <a:lnTo>
                      <a:pt x="36" y="202"/>
                    </a:lnTo>
                    <a:lnTo>
                      <a:pt x="42" y="200"/>
                    </a:lnTo>
                    <a:lnTo>
                      <a:pt x="46" y="198"/>
                    </a:lnTo>
                    <a:lnTo>
                      <a:pt x="66" y="178"/>
                    </a:lnTo>
                    <a:lnTo>
                      <a:pt x="66" y="178"/>
                    </a:lnTo>
                    <a:lnTo>
                      <a:pt x="68" y="174"/>
                    </a:lnTo>
                    <a:lnTo>
                      <a:pt x="70" y="168"/>
                    </a:lnTo>
                    <a:lnTo>
                      <a:pt x="68" y="164"/>
                    </a:lnTo>
                    <a:lnTo>
                      <a:pt x="66" y="160"/>
                    </a:lnTo>
                    <a:lnTo>
                      <a:pt x="66" y="160"/>
                    </a:lnTo>
                    <a:close/>
                    <a:moveTo>
                      <a:pt x="96" y="208"/>
                    </a:moveTo>
                    <a:lnTo>
                      <a:pt x="76" y="228"/>
                    </a:lnTo>
                    <a:lnTo>
                      <a:pt x="76" y="228"/>
                    </a:lnTo>
                    <a:lnTo>
                      <a:pt x="74" y="232"/>
                    </a:lnTo>
                    <a:lnTo>
                      <a:pt x="72" y="238"/>
                    </a:lnTo>
                    <a:lnTo>
                      <a:pt x="74" y="242"/>
                    </a:lnTo>
                    <a:lnTo>
                      <a:pt x="76" y="246"/>
                    </a:lnTo>
                    <a:lnTo>
                      <a:pt x="76" y="246"/>
                    </a:lnTo>
                    <a:lnTo>
                      <a:pt x="80" y="250"/>
                    </a:lnTo>
                    <a:lnTo>
                      <a:pt x="86" y="250"/>
                    </a:lnTo>
                    <a:lnTo>
                      <a:pt x="90" y="250"/>
                    </a:lnTo>
                    <a:lnTo>
                      <a:pt x="94" y="246"/>
                    </a:lnTo>
                    <a:lnTo>
                      <a:pt x="114" y="226"/>
                    </a:lnTo>
                    <a:lnTo>
                      <a:pt x="114" y="226"/>
                    </a:lnTo>
                    <a:lnTo>
                      <a:pt x="118" y="222"/>
                    </a:lnTo>
                    <a:lnTo>
                      <a:pt x="118" y="218"/>
                    </a:lnTo>
                    <a:lnTo>
                      <a:pt x="118" y="212"/>
                    </a:lnTo>
                    <a:lnTo>
                      <a:pt x="114" y="208"/>
                    </a:lnTo>
                    <a:lnTo>
                      <a:pt x="114" y="208"/>
                    </a:lnTo>
                    <a:lnTo>
                      <a:pt x="110" y="206"/>
                    </a:lnTo>
                    <a:lnTo>
                      <a:pt x="106" y="204"/>
                    </a:lnTo>
                    <a:lnTo>
                      <a:pt x="100" y="206"/>
                    </a:lnTo>
                    <a:lnTo>
                      <a:pt x="96" y="208"/>
                    </a:lnTo>
                    <a:lnTo>
                      <a:pt x="96" y="208"/>
                    </a:lnTo>
                    <a:close/>
                    <a:moveTo>
                      <a:pt x="90" y="184"/>
                    </a:moveTo>
                    <a:lnTo>
                      <a:pt x="90" y="184"/>
                    </a:lnTo>
                    <a:lnTo>
                      <a:pt x="86" y="180"/>
                    </a:lnTo>
                    <a:lnTo>
                      <a:pt x="82" y="180"/>
                    </a:lnTo>
                    <a:lnTo>
                      <a:pt x="76" y="180"/>
                    </a:lnTo>
                    <a:lnTo>
                      <a:pt x="72" y="184"/>
                    </a:lnTo>
                    <a:lnTo>
                      <a:pt x="52" y="204"/>
                    </a:lnTo>
                    <a:lnTo>
                      <a:pt x="52" y="204"/>
                    </a:lnTo>
                    <a:lnTo>
                      <a:pt x="50" y="208"/>
                    </a:lnTo>
                    <a:lnTo>
                      <a:pt x="48" y="212"/>
                    </a:lnTo>
                    <a:lnTo>
                      <a:pt x="50" y="218"/>
                    </a:lnTo>
                    <a:lnTo>
                      <a:pt x="52" y="222"/>
                    </a:lnTo>
                    <a:lnTo>
                      <a:pt x="52" y="222"/>
                    </a:lnTo>
                    <a:lnTo>
                      <a:pt x="56" y="224"/>
                    </a:lnTo>
                    <a:lnTo>
                      <a:pt x="60" y="226"/>
                    </a:lnTo>
                    <a:lnTo>
                      <a:pt x="66" y="224"/>
                    </a:lnTo>
                    <a:lnTo>
                      <a:pt x="70" y="222"/>
                    </a:lnTo>
                    <a:lnTo>
                      <a:pt x="90" y="202"/>
                    </a:lnTo>
                    <a:lnTo>
                      <a:pt x="90" y="202"/>
                    </a:lnTo>
                    <a:lnTo>
                      <a:pt x="92" y="198"/>
                    </a:lnTo>
                    <a:lnTo>
                      <a:pt x="94" y="192"/>
                    </a:lnTo>
                    <a:lnTo>
                      <a:pt x="92" y="188"/>
                    </a:lnTo>
                    <a:lnTo>
                      <a:pt x="90" y="184"/>
                    </a:lnTo>
                    <a:lnTo>
                      <a:pt x="90" y="184"/>
                    </a:lnTo>
                    <a:close/>
                  </a:path>
                </a:pathLst>
              </a:custGeom>
              <a:solidFill>
                <a:srgbClr val="FDFAF5"/>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grpSp>
        <p:nvGrpSpPr>
          <p:cNvPr id="50" name="组合 49"/>
          <p:cNvGrpSpPr/>
          <p:nvPr/>
        </p:nvGrpSpPr>
        <p:grpSpPr>
          <a:xfrm>
            <a:off x="4293471" y="1498573"/>
            <a:ext cx="1199100" cy="1199094"/>
            <a:chOff x="4654380" y="3067029"/>
            <a:chExt cx="562143" cy="562143"/>
          </a:xfrm>
        </p:grpSpPr>
        <p:sp>
          <p:nvSpPr>
            <p:cNvPr id="56" name="椭圆 55"/>
            <p:cNvSpPr/>
            <p:nvPr/>
          </p:nvSpPr>
          <p:spPr>
            <a:xfrm>
              <a:off x="4654380" y="3067029"/>
              <a:ext cx="562143" cy="562143"/>
            </a:xfrm>
            <a:prstGeom prst="ellipse">
              <a:avLst/>
            </a:pr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165">
                <a:spcBef>
                  <a:spcPct val="0"/>
                </a:spcBef>
                <a:spcAft>
                  <a:spcPct val="0"/>
                </a:spcAft>
              </a:pPr>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52" name="组合 51"/>
            <p:cNvGrpSpPr/>
            <p:nvPr/>
          </p:nvGrpSpPr>
          <p:grpSpPr>
            <a:xfrm>
              <a:off x="4790609" y="3178517"/>
              <a:ext cx="289682" cy="293110"/>
              <a:chOff x="2627313" y="1546225"/>
              <a:chExt cx="536575" cy="542925"/>
            </a:xfrm>
            <a:solidFill>
              <a:schemeClr val="accent3"/>
            </a:solidFill>
          </p:grpSpPr>
          <p:sp>
            <p:nvSpPr>
              <p:cNvPr id="53" name="Freeform 30"/>
              <p:cNvSpPr>
                <a:spLocks noEditPoints="1"/>
              </p:cNvSpPr>
              <p:nvPr/>
            </p:nvSpPr>
            <p:spPr bwMode="auto">
              <a:xfrm>
                <a:off x="2627313" y="1616075"/>
                <a:ext cx="536575" cy="473075"/>
              </a:xfrm>
              <a:custGeom>
                <a:avLst/>
                <a:gdLst>
                  <a:gd name="T0" fmla="*/ 310 w 338"/>
                  <a:gd name="T1" fmla="*/ 134 h 298"/>
                  <a:gd name="T2" fmla="*/ 296 w 338"/>
                  <a:gd name="T3" fmla="*/ 94 h 298"/>
                  <a:gd name="T4" fmla="*/ 270 w 338"/>
                  <a:gd name="T5" fmla="*/ 62 h 298"/>
                  <a:gd name="T6" fmla="*/ 248 w 338"/>
                  <a:gd name="T7" fmla="*/ 46 h 298"/>
                  <a:gd name="T8" fmla="*/ 208 w 338"/>
                  <a:gd name="T9" fmla="*/ 72 h 298"/>
                  <a:gd name="T10" fmla="*/ 182 w 338"/>
                  <a:gd name="T11" fmla="*/ 72 h 298"/>
                  <a:gd name="T12" fmla="*/ 152 w 338"/>
                  <a:gd name="T13" fmla="*/ 60 h 298"/>
                  <a:gd name="T14" fmla="*/ 132 w 338"/>
                  <a:gd name="T15" fmla="*/ 36 h 298"/>
                  <a:gd name="T16" fmla="*/ 94 w 338"/>
                  <a:gd name="T17" fmla="*/ 2 h 298"/>
                  <a:gd name="T18" fmla="*/ 86 w 338"/>
                  <a:gd name="T19" fmla="*/ 2 h 298"/>
                  <a:gd name="T20" fmla="*/ 80 w 338"/>
                  <a:gd name="T21" fmla="*/ 56 h 298"/>
                  <a:gd name="T22" fmla="*/ 48 w 338"/>
                  <a:gd name="T23" fmla="*/ 92 h 298"/>
                  <a:gd name="T24" fmla="*/ 18 w 338"/>
                  <a:gd name="T25" fmla="*/ 108 h 298"/>
                  <a:gd name="T26" fmla="*/ 2 w 338"/>
                  <a:gd name="T27" fmla="*/ 118 h 298"/>
                  <a:gd name="T28" fmla="*/ 0 w 338"/>
                  <a:gd name="T29" fmla="*/ 174 h 298"/>
                  <a:gd name="T30" fmla="*/ 10 w 338"/>
                  <a:gd name="T31" fmla="*/ 188 h 298"/>
                  <a:gd name="T32" fmla="*/ 36 w 338"/>
                  <a:gd name="T33" fmla="*/ 190 h 298"/>
                  <a:gd name="T34" fmla="*/ 74 w 338"/>
                  <a:gd name="T35" fmla="*/ 246 h 298"/>
                  <a:gd name="T36" fmla="*/ 92 w 338"/>
                  <a:gd name="T37" fmla="*/ 290 h 298"/>
                  <a:gd name="T38" fmla="*/ 136 w 338"/>
                  <a:gd name="T39" fmla="*/ 298 h 298"/>
                  <a:gd name="T40" fmla="*/ 144 w 338"/>
                  <a:gd name="T41" fmla="*/ 290 h 298"/>
                  <a:gd name="T42" fmla="*/ 156 w 338"/>
                  <a:gd name="T43" fmla="*/ 280 h 298"/>
                  <a:gd name="T44" fmla="*/ 184 w 338"/>
                  <a:gd name="T45" fmla="*/ 280 h 298"/>
                  <a:gd name="T46" fmla="*/ 198 w 338"/>
                  <a:gd name="T47" fmla="*/ 290 h 298"/>
                  <a:gd name="T48" fmla="*/ 242 w 338"/>
                  <a:gd name="T49" fmla="*/ 298 h 298"/>
                  <a:gd name="T50" fmla="*/ 248 w 338"/>
                  <a:gd name="T51" fmla="*/ 290 h 298"/>
                  <a:gd name="T52" fmla="*/ 262 w 338"/>
                  <a:gd name="T53" fmla="*/ 250 h 298"/>
                  <a:gd name="T54" fmla="*/ 290 w 338"/>
                  <a:gd name="T55" fmla="*/ 220 h 298"/>
                  <a:gd name="T56" fmla="*/ 308 w 338"/>
                  <a:gd name="T57" fmla="*/ 180 h 298"/>
                  <a:gd name="T58" fmla="*/ 322 w 338"/>
                  <a:gd name="T59" fmla="*/ 166 h 298"/>
                  <a:gd name="T60" fmla="*/ 336 w 338"/>
                  <a:gd name="T61" fmla="*/ 156 h 298"/>
                  <a:gd name="T62" fmla="*/ 336 w 338"/>
                  <a:gd name="T63" fmla="*/ 144 h 298"/>
                  <a:gd name="T64" fmla="*/ 322 w 338"/>
                  <a:gd name="T65" fmla="*/ 134 h 298"/>
                  <a:gd name="T66" fmla="*/ 96 w 338"/>
                  <a:gd name="T67" fmla="*/ 120 h 298"/>
                  <a:gd name="T68" fmla="*/ 78 w 338"/>
                  <a:gd name="T69" fmla="*/ 110 h 298"/>
                  <a:gd name="T70" fmla="*/ 80 w 338"/>
                  <a:gd name="T71" fmla="*/ 108 h 298"/>
                  <a:gd name="T72" fmla="*/ 92 w 338"/>
                  <a:gd name="T73" fmla="*/ 108 h 298"/>
                  <a:gd name="T74" fmla="*/ 102 w 338"/>
                  <a:gd name="T75" fmla="*/ 94 h 298"/>
                  <a:gd name="T76" fmla="*/ 98 w 338"/>
                  <a:gd name="T77" fmla="*/ 84 h 298"/>
                  <a:gd name="T78" fmla="*/ 88 w 338"/>
                  <a:gd name="T79" fmla="*/ 80 h 298"/>
                  <a:gd name="T80" fmla="*/ 90 w 338"/>
                  <a:gd name="T81" fmla="*/ 78 h 298"/>
                  <a:gd name="T82" fmla="*/ 104 w 338"/>
                  <a:gd name="T83" fmla="*/ 78 h 298"/>
                  <a:gd name="T84" fmla="*/ 116 w 338"/>
                  <a:gd name="T85" fmla="*/ 98 h 298"/>
                  <a:gd name="T86" fmla="*/ 110 w 338"/>
                  <a:gd name="T87" fmla="*/ 114 h 298"/>
                  <a:gd name="T88" fmla="*/ 96 w 338"/>
                  <a:gd name="T89" fmla="*/ 12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8" h="298">
                    <a:moveTo>
                      <a:pt x="322" y="134"/>
                    </a:moveTo>
                    <a:lnTo>
                      <a:pt x="310" y="134"/>
                    </a:lnTo>
                    <a:lnTo>
                      <a:pt x="310" y="134"/>
                    </a:lnTo>
                    <a:lnTo>
                      <a:pt x="306" y="120"/>
                    </a:lnTo>
                    <a:lnTo>
                      <a:pt x="302" y="108"/>
                    </a:lnTo>
                    <a:lnTo>
                      <a:pt x="296" y="94"/>
                    </a:lnTo>
                    <a:lnTo>
                      <a:pt x="288" y="84"/>
                    </a:lnTo>
                    <a:lnTo>
                      <a:pt x="280" y="72"/>
                    </a:lnTo>
                    <a:lnTo>
                      <a:pt x="270" y="62"/>
                    </a:lnTo>
                    <a:lnTo>
                      <a:pt x="260" y="54"/>
                    </a:lnTo>
                    <a:lnTo>
                      <a:pt x="248" y="46"/>
                    </a:lnTo>
                    <a:lnTo>
                      <a:pt x="248" y="46"/>
                    </a:lnTo>
                    <a:lnTo>
                      <a:pt x="236" y="58"/>
                    </a:lnTo>
                    <a:lnTo>
                      <a:pt x="224" y="66"/>
                    </a:lnTo>
                    <a:lnTo>
                      <a:pt x="208" y="72"/>
                    </a:lnTo>
                    <a:lnTo>
                      <a:pt x="192" y="74"/>
                    </a:lnTo>
                    <a:lnTo>
                      <a:pt x="192" y="74"/>
                    </a:lnTo>
                    <a:lnTo>
                      <a:pt x="182" y="72"/>
                    </a:lnTo>
                    <a:lnTo>
                      <a:pt x="172" y="70"/>
                    </a:lnTo>
                    <a:lnTo>
                      <a:pt x="162" y="66"/>
                    </a:lnTo>
                    <a:lnTo>
                      <a:pt x="152" y="60"/>
                    </a:lnTo>
                    <a:lnTo>
                      <a:pt x="144" y="54"/>
                    </a:lnTo>
                    <a:lnTo>
                      <a:pt x="138" y="46"/>
                    </a:lnTo>
                    <a:lnTo>
                      <a:pt x="132" y="36"/>
                    </a:lnTo>
                    <a:lnTo>
                      <a:pt x="128" y="28"/>
                    </a:lnTo>
                    <a:lnTo>
                      <a:pt x="94" y="2"/>
                    </a:lnTo>
                    <a:lnTo>
                      <a:pt x="94" y="2"/>
                    </a:lnTo>
                    <a:lnTo>
                      <a:pt x="90" y="0"/>
                    </a:lnTo>
                    <a:lnTo>
                      <a:pt x="88" y="0"/>
                    </a:lnTo>
                    <a:lnTo>
                      <a:pt x="86" y="2"/>
                    </a:lnTo>
                    <a:lnTo>
                      <a:pt x="86" y="6"/>
                    </a:lnTo>
                    <a:lnTo>
                      <a:pt x="80" y="56"/>
                    </a:lnTo>
                    <a:lnTo>
                      <a:pt x="80" y="56"/>
                    </a:lnTo>
                    <a:lnTo>
                      <a:pt x="68" y="66"/>
                    </a:lnTo>
                    <a:lnTo>
                      <a:pt x="56" y="80"/>
                    </a:lnTo>
                    <a:lnTo>
                      <a:pt x="48" y="92"/>
                    </a:lnTo>
                    <a:lnTo>
                      <a:pt x="40" y="108"/>
                    </a:lnTo>
                    <a:lnTo>
                      <a:pt x="18" y="108"/>
                    </a:lnTo>
                    <a:lnTo>
                      <a:pt x="18" y="108"/>
                    </a:lnTo>
                    <a:lnTo>
                      <a:pt x="10" y="108"/>
                    </a:lnTo>
                    <a:lnTo>
                      <a:pt x="6" y="112"/>
                    </a:lnTo>
                    <a:lnTo>
                      <a:pt x="2" y="118"/>
                    </a:lnTo>
                    <a:lnTo>
                      <a:pt x="0" y="124"/>
                    </a:lnTo>
                    <a:lnTo>
                      <a:pt x="0" y="174"/>
                    </a:lnTo>
                    <a:lnTo>
                      <a:pt x="0" y="174"/>
                    </a:lnTo>
                    <a:lnTo>
                      <a:pt x="2" y="180"/>
                    </a:lnTo>
                    <a:lnTo>
                      <a:pt x="6" y="184"/>
                    </a:lnTo>
                    <a:lnTo>
                      <a:pt x="10" y="188"/>
                    </a:lnTo>
                    <a:lnTo>
                      <a:pt x="18" y="190"/>
                    </a:lnTo>
                    <a:lnTo>
                      <a:pt x="36" y="190"/>
                    </a:lnTo>
                    <a:lnTo>
                      <a:pt x="36" y="190"/>
                    </a:lnTo>
                    <a:lnTo>
                      <a:pt x="46" y="210"/>
                    </a:lnTo>
                    <a:lnTo>
                      <a:pt x="58" y="228"/>
                    </a:lnTo>
                    <a:lnTo>
                      <a:pt x="74" y="246"/>
                    </a:lnTo>
                    <a:lnTo>
                      <a:pt x="92" y="258"/>
                    </a:lnTo>
                    <a:lnTo>
                      <a:pt x="92" y="290"/>
                    </a:lnTo>
                    <a:lnTo>
                      <a:pt x="92" y="290"/>
                    </a:lnTo>
                    <a:lnTo>
                      <a:pt x="96" y="296"/>
                    </a:lnTo>
                    <a:lnTo>
                      <a:pt x="100" y="298"/>
                    </a:lnTo>
                    <a:lnTo>
                      <a:pt x="136" y="298"/>
                    </a:lnTo>
                    <a:lnTo>
                      <a:pt x="136" y="298"/>
                    </a:lnTo>
                    <a:lnTo>
                      <a:pt x="142" y="296"/>
                    </a:lnTo>
                    <a:lnTo>
                      <a:pt x="144" y="290"/>
                    </a:lnTo>
                    <a:lnTo>
                      <a:pt x="144" y="278"/>
                    </a:lnTo>
                    <a:lnTo>
                      <a:pt x="144" y="278"/>
                    </a:lnTo>
                    <a:lnTo>
                      <a:pt x="156" y="280"/>
                    </a:lnTo>
                    <a:lnTo>
                      <a:pt x="170" y="280"/>
                    </a:lnTo>
                    <a:lnTo>
                      <a:pt x="170" y="280"/>
                    </a:lnTo>
                    <a:lnTo>
                      <a:pt x="184" y="280"/>
                    </a:lnTo>
                    <a:lnTo>
                      <a:pt x="198" y="278"/>
                    </a:lnTo>
                    <a:lnTo>
                      <a:pt x="198" y="290"/>
                    </a:lnTo>
                    <a:lnTo>
                      <a:pt x="198" y="290"/>
                    </a:lnTo>
                    <a:lnTo>
                      <a:pt x="200" y="296"/>
                    </a:lnTo>
                    <a:lnTo>
                      <a:pt x="206" y="298"/>
                    </a:lnTo>
                    <a:lnTo>
                      <a:pt x="242" y="298"/>
                    </a:lnTo>
                    <a:lnTo>
                      <a:pt x="242" y="298"/>
                    </a:lnTo>
                    <a:lnTo>
                      <a:pt x="246" y="296"/>
                    </a:lnTo>
                    <a:lnTo>
                      <a:pt x="248" y="290"/>
                    </a:lnTo>
                    <a:lnTo>
                      <a:pt x="248" y="258"/>
                    </a:lnTo>
                    <a:lnTo>
                      <a:pt x="248" y="258"/>
                    </a:lnTo>
                    <a:lnTo>
                      <a:pt x="262" y="250"/>
                    </a:lnTo>
                    <a:lnTo>
                      <a:pt x="272" y="242"/>
                    </a:lnTo>
                    <a:lnTo>
                      <a:pt x="282" y="230"/>
                    </a:lnTo>
                    <a:lnTo>
                      <a:pt x="290" y="220"/>
                    </a:lnTo>
                    <a:lnTo>
                      <a:pt x="298" y="208"/>
                    </a:lnTo>
                    <a:lnTo>
                      <a:pt x="304" y="194"/>
                    </a:lnTo>
                    <a:lnTo>
                      <a:pt x="308" y="180"/>
                    </a:lnTo>
                    <a:lnTo>
                      <a:pt x="310" y="166"/>
                    </a:lnTo>
                    <a:lnTo>
                      <a:pt x="322" y="166"/>
                    </a:lnTo>
                    <a:lnTo>
                      <a:pt x="322" y="166"/>
                    </a:lnTo>
                    <a:lnTo>
                      <a:pt x="328" y="166"/>
                    </a:lnTo>
                    <a:lnTo>
                      <a:pt x="332" y="162"/>
                    </a:lnTo>
                    <a:lnTo>
                      <a:pt x="336" y="156"/>
                    </a:lnTo>
                    <a:lnTo>
                      <a:pt x="338" y="150"/>
                    </a:lnTo>
                    <a:lnTo>
                      <a:pt x="338" y="150"/>
                    </a:lnTo>
                    <a:lnTo>
                      <a:pt x="336" y="144"/>
                    </a:lnTo>
                    <a:lnTo>
                      <a:pt x="332" y="138"/>
                    </a:lnTo>
                    <a:lnTo>
                      <a:pt x="328" y="136"/>
                    </a:lnTo>
                    <a:lnTo>
                      <a:pt x="322" y="134"/>
                    </a:lnTo>
                    <a:lnTo>
                      <a:pt x="322" y="134"/>
                    </a:lnTo>
                    <a:close/>
                    <a:moveTo>
                      <a:pt x="96" y="120"/>
                    </a:moveTo>
                    <a:lnTo>
                      <a:pt x="96" y="120"/>
                    </a:lnTo>
                    <a:lnTo>
                      <a:pt x="88" y="118"/>
                    </a:lnTo>
                    <a:lnTo>
                      <a:pt x="82" y="114"/>
                    </a:lnTo>
                    <a:lnTo>
                      <a:pt x="78" y="110"/>
                    </a:lnTo>
                    <a:lnTo>
                      <a:pt x="76" y="104"/>
                    </a:lnTo>
                    <a:lnTo>
                      <a:pt x="76" y="104"/>
                    </a:lnTo>
                    <a:lnTo>
                      <a:pt x="80" y="108"/>
                    </a:lnTo>
                    <a:lnTo>
                      <a:pt x="88" y="110"/>
                    </a:lnTo>
                    <a:lnTo>
                      <a:pt x="88" y="110"/>
                    </a:lnTo>
                    <a:lnTo>
                      <a:pt x="92" y="108"/>
                    </a:lnTo>
                    <a:lnTo>
                      <a:pt x="98" y="106"/>
                    </a:lnTo>
                    <a:lnTo>
                      <a:pt x="100" y="100"/>
                    </a:lnTo>
                    <a:lnTo>
                      <a:pt x="102" y="94"/>
                    </a:lnTo>
                    <a:lnTo>
                      <a:pt x="102" y="94"/>
                    </a:lnTo>
                    <a:lnTo>
                      <a:pt x="100" y="88"/>
                    </a:lnTo>
                    <a:lnTo>
                      <a:pt x="98" y="84"/>
                    </a:lnTo>
                    <a:lnTo>
                      <a:pt x="92" y="82"/>
                    </a:lnTo>
                    <a:lnTo>
                      <a:pt x="88" y="80"/>
                    </a:lnTo>
                    <a:lnTo>
                      <a:pt x="88" y="80"/>
                    </a:lnTo>
                    <a:lnTo>
                      <a:pt x="86" y="80"/>
                    </a:lnTo>
                    <a:lnTo>
                      <a:pt x="86" y="80"/>
                    </a:lnTo>
                    <a:lnTo>
                      <a:pt x="90" y="78"/>
                    </a:lnTo>
                    <a:lnTo>
                      <a:pt x="96" y="78"/>
                    </a:lnTo>
                    <a:lnTo>
                      <a:pt x="96" y="78"/>
                    </a:lnTo>
                    <a:lnTo>
                      <a:pt x="104" y="78"/>
                    </a:lnTo>
                    <a:lnTo>
                      <a:pt x="110" y="84"/>
                    </a:lnTo>
                    <a:lnTo>
                      <a:pt x="116" y="90"/>
                    </a:lnTo>
                    <a:lnTo>
                      <a:pt x="116" y="98"/>
                    </a:lnTo>
                    <a:lnTo>
                      <a:pt x="116" y="98"/>
                    </a:lnTo>
                    <a:lnTo>
                      <a:pt x="116" y="106"/>
                    </a:lnTo>
                    <a:lnTo>
                      <a:pt x="110" y="114"/>
                    </a:lnTo>
                    <a:lnTo>
                      <a:pt x="104" y="118"/>
                    </a:lnTo>
                    <a:lnTo>
                      <a:pt x="96" y="120"/>
                    </a:lnTo>
                    <a:lnTo>
                      <a:pt x="96" y="120"/>
                    </a:lnTo>
                    <a:close/>
                  </a:path>
                </a:pathLst>
              </a:custGeom>
              <a:solidFill>
                <a:srgbClr val="FDFAF5"/>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4" name="Freeform 31"/>
              <p:cNvSpPr>
                <a:spLocks noEditPoints="1"/>
              </p:cNvSpPr>
              <p:nvPr/>
            </p:nvSpPr>
            <p:spPr bwMode="auto">
              <a:xfrm>
                <a:off x="2855913" y="1546225"/>
                <a:ext cx="155575" cy="155575"/>
              </a:xfrm>
              <a:custGeom>
                <a:avLst/>
                <a:gdLst>
                  <a:gd name="T0" fmla="*/ 48 w 98"/>
                  <a:gd name="T1" fmla="*/ 0 h 98"/>
                  <a:gd name="T2" fmla="*/ 30 w 98"/>
                  <a:gd name="T3" fmla="*/ 4 h 98"/>
                  <a:gd name="T4" fmla="*/ 14 w 98"/>
                  <a:gd name="T5" fmla="*/ 16 h 98"/>
                  <a:gd name="T6" fmla="*/ 4 w 98"/>
                  <a:gd name="T7" fmla="*/ 30 h 98"/>
                  <a:gd name="T8" fmla="*/ 0 w 98"/>
                  <a:gd name="T9" fmla="*/ 50 h 98"/>
                  <a:gd name="T10" fmla="*/ 0 w 98"/>
                  <a:gd name="T11" fmla="*/ 60 h 98"/>
                  <a:gd name="T12" fmla="*/ 8 w 98"/>
                  <a:gd name="T13" fmla="*/ 78 h 98"/>
                  <a:gd name="T14" fmla="*/ 22 w 98"/>
                  <a:gd name="T15" fmla="*/ 90 h 98"/>
                  <a:gd name="T16" fmla="*/ 38 w 98"/>
                  <a:gd name="T17" fmla="*/ 98 h 98"/>
                  <a:gd name="T18" fmla="*/ 48 w 98"/>
                  <a:gd name="T19" fmla="*/ 98 h 98"/>
                  <a:gd name="T20" fmla="*/ 68 w 98"/>
                  <a:gd name="T21" fmla="*/ 94 h 98"/>
                  <a:gd name="T22" fmla="*/ 84 w 98"/>
                  <a:gd name="T23" fmla="*/ 84 h 98"/>
                  <a:gd name="T24" fmla="*/ 94 w 98"/>
                  <a:gd name="T25" fmla="*/ 68 h 98"/>
                  <a:gd name="T26" fmla="*/ 98 w 98"/>
                  <a:gd name="T27" fmla="*/ 50 h 98"/>
                  <a:gd name="T28" fmla="*/ 96 w 98"/>
                  <a:gd name="T29" fmla="*/ 40 h 98"/>
                  <a:gd name="T30" fmla="*/ 90 w 98"/>
                  <a:gd name="T31" fmla="*/ 22 h 98"/>
                  <a:gd name="T32" fmla="*/ 76 w 98"/>
                  <a:gd name="T33" fmla="*/ 10 h 98"/>
                  <a:gd name="T34" fmla="*/ 58 w 98"/>
                  <a:gd name="T35" fmla="*/ 2 h 98"/>
                  <a:gd name="T36" fmla="*/ 48 w 98"/>
                  <a:gd name="T37" fmla="*/ 0 h 98"/>
                  <a:gd name="T38" fmla="*/ 52 w 98"/>
                  <a:gd name="T39" fmla="*/ 82 h 98"/>
                  <a:gd name="T40" fmla="*/ 42 w 98"/>
                  <a:gd name="T41" fmla="*/ 74 h 98"/>
                  <a:gd name="T42" fmla="*/ 34 w 98"/>
                  <a:gd name="T43" fmla="*/ 74 h 98"/>
                  <a:gd name="T44" fmla="*/ 30 w 98"/>
                  <a:gd name="T45" fmla="*/ 60 h 98"/>
                  <a:gd name="T46" fmla="*/ 36 w 98"/>
                  <a:gd name="T47" fmla="*/ 62 h 98"/>
                  <a:gd name="T48" fmla="*/ 46 w 98"/>
                  <a:gd name="T49" fmla="*/ 64 h 98"/>
                  <a:gd name="T50" fmla="*/ 52 w 98"/>
                  <a:gd name="T51" fmla="*/ 60 h 98"/>
                  <a:gd name="T52" fmla="*/ 50 w 98"/>
                  <a:gd name="T53" fmla="*/ 56 h 98"/>
                  <a:gd name="T54" fmla="*/ 44 w 98"/>
                  <a:gd name="T55" fmla="*/ 54 h 98"/>
                  <a:gd name="T56" fmla="*/ 32 w 98"/>
                  <a:gd name="T57" fmla="*/ 48 h 98"/>
                  <a:gd name="T58" fmla="*/ 28 w 98"/>
                  <a:gd name="T59" fmla="*/ 38 h 98"/>
                  <a:gd name="T60" fmla="*/ 28 w 98"/>
                  <a:gd name="T61" fmla="*/ 34 h 98"/>
                  <a:gd name="T62" fmla="*/ 36 w 98"/>
                  <a:gd name="T63" fmla="*/ 26 h 98"/>
                  <a:gd name="T64" fmla="*/ 42 w 98"/>
                  <a:gd name="T65" fmla="*/ 16 h 98"/>
                  <a:gd name="T66" fmla="*/ 52 w 98"/>
                  <a:gd name="T67" fmla="*/ 22 h 98"/>
                  <a:gd name="T68" fmla="*/ 60 w 98"/>
                  <a:gd name="T69" fmla="*/ 24 h 98"/>
                  <a:gd name="T70" fmla="*/ 64 w 98"/>
                  <a:gd name="T71" fmla="*/ 36 h 98"/>
                  <a:gd name="T72" fmla="*/ 58 w 98"/>
                  <a:gd name="T73" fmla="*/ 34 h 98"/>
                  <a:gd name="T74" fmla="*/ 50 w 98"/>
                  <a:gd name="T75" fmla="*/ 34 h 98"/>
                  <a:gd name="T76" fmla="*/ 44 w 98"/>
                  <a:gd name="T77" fmla="*/ 38 h 98"/>
                  <a:gd name="T78" fmla="*/ 46 w 98"/>
                  <a:gd name="T79" fmla="*/ 40 h 98"/>
                  <a:gd name="T80" fmla="*/ 54 w 98"/>
                  <a:gd name="T81" fmla="*/ 44 h 98"/>
                  <a:gd name="T82" fmla="*/ 66 w 98"/>
                  <a:gd name="T83" fmla="*/ 50 h 98"/>
                  <a:gd name="T84" fmla="*/ 70 w 98"/>
                  <a:gd name="T85" fmla="*/ 58 h 98"/>
                  <a:gd name="T86" fmla="*/ 68 w 98"/>
                  <a:gd name="T87" fmla="*/ 64 h 98"/>
                  <a:gd name="T88" fmla="*/ 60 w 98"/>
                  <a:gd name="T89" fmla="*/ 72 h 98"/>
                  <a:gd name="T90" fmla="*/ 52 w 98"/>
                  <a:gd name="T91" fmla="*/ 7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8" h="98">
                    <a:moveTo>
                      <a:pt x="48" y="0"/>
                    </a:moveTo>
                    <a:lnTo>
                      <a:pt x="48" y="0"/>
                    </a:lnTo>
                    <a:lnTo>
                      <a:pt x="38" y="2"/>
                    </a:lnTo>
                    <a:lnTo>
                      <a:pt x="30" y="4"/>
                    </a:lnTo>
                    <a:lnTo>
                      <a:pt x="22" y="10"/>
                    </a:lnTo>
                    <a:lnTo>
                      <a:pt x="14" y="16"/>
                    </a:lnTo>
                    <a:lnTo>
                      <a:pt x="8" y="22"/>
                    </a:lnTo>
                    <a:lnTo>
                      <a:pt x="4" y="30"/>
                    </a:lnTo>
                    <a:lnTo>
                      <a:pt x="0" y="40"/>
                    </a:lnTo>
                    <a:lnTo>
                      <a:pt x="0" y="50"/>
                    </a:lnTo>
                    <a:lnTo>
                      <a:pt x="0" y="50"/>
                    </a:lnTo>
                    <a:lnTo>
                      <a:pt x="0" y="60"/>
                    </a:lnTo>
                    <a:lnTo>
                      <a:pt x="4" y="68"/>
                    </a:lnTo>
                    <a:lnTo>
                      <a:pt x="8" y="78"/>
                    </a:lnTo>
                    <a:lnTo>
                      <a:pt x="14" y="84"/>
                    </a:lnTo>
                    <a:lnTo>
                      <a:pt x="22" y="90"/>
                    </a:lnTo>
                    <a:lnTo>
                      <a:pt x="30" y="94"/>
                    </a:lnTo>
                    <a:lnTo>
                      <a:pt x="38" y="98"/>
                    </a:lnTo>
                    <a:lnTo>
                      <a:pt x="48" y="98"/>
                    </a:lnTo>
                    <a:lnTo>
                      <a:pt x="48" y="98"/>
                    </a:lnTo>
                    <a:lnTo>
                      <a:pt x="58" y="98"/>
                    </a:lnTo>
                    <a:lnTo>
                      <a:pt x="68" y="94"/>
                    </a:lnTo>
                    <a:lnTo>
                      <a:pt x="76" y="90"/>
                    </a:lnTo>
                    <a:lnTo>
                      <a:pt x="84" y="84"/>
                    </a:lnTo>
                    <a:lnTo>
                      <a:pt x="90" y="78"/>
                    </a:lnTo>
                    <a:lnTo>
                      <a:pt x="94" y="68"/>
                    </a:lnTo>
                    <a:lnTo>
                      <a:pt x="96" y="60"/>
                    </a:lnTo>
                    <a:lnTo>
                      <a:pt x="98" y="50"/>
                    </a:lnTo>
                    <a:lnTo>
                      <a:pt x="98" y="50"/>
                    </a:lnTo>
                    <a:lnTo>
                      <a:pt x="96" y="40"/>
                    </a:lnTo>
                    <a:lnTo>
                      <a:pt x="94" y="30"/>
                    </a:lnTo>
                    <a:lnTo>
                      <a:pt x="90" y="22"/>
                    </a:lnTo>
                    <a:lnTo>
                      <a:pt x="84" y="16"/>
                    </a:lnTo>
                    <a:lnTo>
                      <a:pt x="76" y="10"/>
                    </a:lnTo>
                    <a:lnTo>
                      <a:pt x="68" y="4"/>
                    </a:lnTo>
                    <a:lnTo>
                      <a:pt x="58" y="2"/>
                    </a:lnTo>
                    <a:lnTo>
                      <a:pt x="48" y="0"/>
                    </a:lnTo>
                    <a:lnTo>
                      <a:pt x="48" y="0"/>
                    </a:lnTo>
                    <a:close/>
                    <a:moveTo>
                      <a:pt x="52" y="74"/>
                    </a:moveTo>
                    <a:lnTo>
                      <a:pt x="52" y="82"/>
                    </a:lnTo>
                    <a:lnTo>
                      <a:pt x="42" y="82"/>
                    </a:lnTo>
                    <a:lnTo>
                      <a:pt x="42" y="74"/>
                    </a:lnTo>
                    <a:lnTo>
                      <a:pt x="42" y="74"/>
                    </a:lnTo>
                    <a:lnTo>
                      <a:pt x="34" y="74"/>
                    </a:lnTo>
                    <a:lnTo>
                      <a:pt x="26" y="72"/>
                    </a:lnTo>
                    <a:lnTo>
                      <a:pt x="30" y="60"/>
                    </a:lnTo>
                    <a:lnTo>
                      <a:pt x="30" y="60"/>
                    </a:lnTo>
                    <a:lnTo>
                      <a:pt x="36" y="62"/>
                    </a:lnTo>
                    <a:lnTo>
                      <a:pt x="46" y="64"/>
                    </a:lnTo>
                    <a:lnTo>
                      <a:pt x="46" y="64"/>
                    </a:lnTo>
                    <a:lnTo>
                      <a:pt x="50" y="62"/>
                    </a:lnTo>
                    <a:lnTo>
                      <a:pt x="52" y="60"/>
                    </a:lnTo>
                    <a:lnTo>
                      <a:pt x="52" y="60"/>
                    </a:lnTo>
                    <a:lnTo>
                      <a:pt x="50" y="56"/>
                    </a:lnTo>
                    <a:lnTo>
                      <a:pt x="44" y="54"/>
                    </a:lnTo>
                    <a:lnTo>
                      <a:pt x="44" y="54"/>
                    </a:lnTo>
                    <a:lnTo>
                      <a:pt x="38" y="52"/>
                    </a:lnTo>
                    <a:lnTo>
                      <a:pt x="32" y="48"/>
                    </a:lnTo>
                    <a:lnTo>
                      <a:pt x="28" y="44"/>
                    </a:lnTo>
                    <a:lnTo>
                      <a:pt x="28" y="38"/>
                    </a:lnTo>
                    <a:lnTo>
                      <a:pt x="28" y="38"/>
                    </a:lnTo>
                    <a:lnTo>
                      <a:pt x="28" y="34"/>
                    </a:lnTo>
                    <a:lnTo>
                      <a:pt x="32" y="28"/>
                    </a:lnTo>
                    <a:lnTo>
                      <a:pt x="36" y="26"/>
                    </a:lnTo>
                    <a:lnTo>
                      <a:pt x="42" y="24"/>
                    </a:lnTo>
                    <a:lnTo>
                      <a:pt x="42" y="16"/>
                    </a:lnTo>
                    <a:lnTo>
                      <a:pt x="52" y="16"/>
                    </a:lnTo>
                    <a:lnTo>
                      <a:pt x="52" y="22"/>
                    </a:lnTo>
                    <a:lnTo>
                      <a:pt x="52" y="22"/>
                    </a:lnTo>
                    <a:lnTo>
                      <a:pt x="60" y="24"/>
                    </a:lnTo>
                    <a:lnTo>
                      <a:pt x="66" y="26"/>
                    </a:lnTo>
                    <a:lnTo>
                      <a:pt x="64" y="36"/>
                    </a:lnTo>
                    <a:lnTo>
                      <a:pt x="64" y="36"/>
                    </a:lnTo>
                    <a:lnTo>
                      <a:pt x="58" y="34"/>
                    </a:lnTo>
                    <a:lnTo>
                      <a:pt x="50" y="34"/>
                    </a:lnTo>
                    <a:lnTo>
                      <a:pt x="50" y="34"/>
                    </a:lnTo>
                    <a:lnTo>
                      <a:pt x="44" y="34"/>
                    </a:lnTo>
                    <a:lnTo>
                      <a:pt x="44" y="38"/>
                    </a:lnTo>
                    <a:lnTo>
                      <a:pt x="44" y="38"/>
                    </a:lnTo>
                    <a:lnTo>
                      <a:pt x="46" y="40"/>
                    </a:lnTo>
                    <a:lnTo>
                      <a:pt x="54" y="44"/>
                    </a:lnTo>
                    <a:lnTo>
                      <a:pt x="54" y="44"/>
                    </a:lnTo>
                    <a:lnTo>
                      <a:pt x="60" y="46"/>
                    </a:lnTo>
                    <a:lnTo>
                      <a:pt x="66" y="50"/>
                    </a:lnTo>
                    <a:lnTo>
                      <a:pt x="68" y="54"/>
                    </a:lnTo>
                    <a:lnTo>
                      <a:pt x="70" y="58"/>
                    </a:lnTo>
                    <a:lnTo>
                      <a:pt x="70" y="58"/>
                    </a:lnTo>
                    <a:lnTo>
                      <a:pt x="68" y="64"/>
                    </a:lnTo>
                    <a:lnTo>
                      <a:pt x="64" y="68"/>
                    </a:lnTo>
                    <a:lnTo>
                      <a:pt x="60" y="72"/>
                    </a:lnTo>
                    <a:lnTo>
                      <a:pt x="52" y="74"/>
                    </a:lnTo>
                    <a:lnTo>
                      <a:pt x="52" y="74"/>
                    </a:lnTo>
                    <a:close/>
                  </a:path>
                </a:pathLst>
              </a:custGeom>
              <a:solidFill>
                <a:srgbClr val="FDFAF5"/>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grpSp>
        <p:nvGrpSpPr>
          <p:cNvPr id="57" name="组合 56"/>
          <p:cNvGrpSpPr/>
          <p:nvPr/>
        </p:nvGrpSpPr>
        <p:grpSpPr>
          <a:xfrm>
            <a:off x="4293469" y="4692043"/>
            <a:ext cx="1199100" cy="1199093"/>
            <a:chOff x="7082843" y="4099493"/>
            <a:chExt cx="899325" cy="899320"/>
          </a:xfrm>
        </p:grpSpPr>
        <p:sp>
          <p:nvSpPr>
            <p:cNvPr id="67" name="椭圆 66"/>
            <p:cNvSpPr/>
            <p:nvPr/>
          </p:nvSpPr>
          <p:spPr>
            <a:xfrm>
              <a:off x="7082843" y="4099493"/>
              <a:ext cx="899325" cy="899320"/>
            </a:xfrm>
            <a:prstGeom prst="ellipse">
              <a:avLst/>
            </a:pr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165">
                <a:spcBef>
                  <a:spcPct val="0"/>
                </a:spcBef>
                <a:spcAft>
                  <a:spcPct val="0"/>
                </a:spcAft>
              </a:pPr>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59" name="组合 58"/>
            <p:cNvGrpSpPr/>
            <p:nvPr/>
          </p:nvGrpSpPr>
          <p:grpSpPr>
            <a:xfrm>
              <a:off x="7259991" y="4339991"/>
              <a:ext cx="520413" cy="358206"/>
              <a:chOff x="5840413" y="590550"/>
              <a:chExt cx="733425" cy="504825"/>
            </a:xfrm>
            <a:solidFill>
              <a:schemeClr val="accent5"/>
            </a:solidFill>
          </p:grpSpPr>
          <p:sp>
            <p:nvSpPr>
              <p:cNvPr id="60" name="Freeform 24"/>
              <p:cNvSpPr>
                <a:spLocks noEditPoints="1"/>
              </p:cNvSpPr>
              <p:nvPr/>
            </p:nvSpPr>
            <p:spPr bwMode="auto">
              <a:xfrm>
                <a:off x="5840413" y="590550"/>
                <a:ext cx="568325" cy="438150"/>
              </a:xfrm>
              <a:custGeom>
                <a:avLst/>
                <a:gdLst>
                  <a:gd name="T0" fmla="*/ 334 w 358"/>
                  <a:gd name="T1" fmla="*/ 8 h 276"/>
                  <a:gd name="T2" fmla="*/ 334 w 358"/>
                  <a:gd name="T3" fmla="*/ 8 h 276"/>
                  <a:gd name="T4" fmla="*/ 332 w 358"/>
                  <a:gd name="T5" fmla="*/ 4 h 276"/>
                  <a:gd name="T6" fmla="*/ 328 w 358"/>
                  <a:gd name="T7" fmla="*/ 0 h 276"/>
                  <a:gd name="T8" fmla="*/ 324 w 358"/>
                  <a:gd name="T9" fmla="*/ 0 h 276"/>
                  <a:gd name="T10" fmla="*/ 320 w 358"/>
                  <a:gd name="T11" fmla="*/ 0 h 276"/>
                  <a:gd name="T12" fmla="*/ 84 w 358"/>
                  <a:gd name="T13" fmla="*/ 78 h 276"/>
                  <a:gd name="T14" fmla="*/ 154 w 358"/>
                  <a:gd name="T15" fmla="*/ 78 h 276"/>
                  <a:gd name="T16" fmla="*/ 284 w 358"/>
                  <a:gd name="T17" fmla="*/ 34 h 276"/>
                  <a:gd name="T18" fmla="*/ 284 w 358"/>
                  <a:gd name="T19" fmla="*/ 34 h 276"/>
                  <a:gd name="T20" fmla="*/ 292 w 358"/>
                  <a:gd name="T21" fmla="*/ 44 h 276"/>
                  <a:gd name="T22" fmla="*/ 302 w 358"/>
                  <a:gd name="T23" fmla="*/ 52 h 276"/>
                  <a:gd name="T24" fmla="*/ 314 w 358"/>
                  <a:gd name="T25" fmla="*/ 56 h 276"/>
                  <a:gd name="T26" fmla="*/ 328 w 358"/>
                  <a:gd name="T27" fmla="*/ 56 h 276"/>
                  <a:gd name="T28" fmla="*/ 334 w 358"/>
                  <a:gd name="T29" fmla="*/ 78 h 276"/>
                  <a:gd name="T30" fmla="*/ 358 w 358"/>
                  <a:gd name="T31" fmla="*/ 78 h 276"/>
                  <a:gd name="T32" fmla="*/ 334 w 358"/>
                  <a:gd name="T33" fmla="*/ 8 h 276"/>
                  <a:gd name="T34" fmla="*/ 2 w 358"/>
                  <a:gd name="T35" fmla="*/ 118 h 276"/>
                  <a:gd name="T36" fmla="*/ 54 w 358"/>
                  <a:gd name="T37" fmla="*/ 276 h 276"/>
                  <a:gd name="T38" fmla="*/ 54 w 358"/>
                  <a:gd name="T39" fmla="*/ 208 h 276"/>
                  <a:gd name="T40" fmla="*/ 36 w 358"/>
                  <a:gd name="T41" fmla="*/ 152 h 276"/>
                  <a:gd name="T42" fmla="*/ 36 w 358"/>
                  <a:gd name="T43" fmla="*/ 152 h 276"/>
                  <a:gd name="T44" fmla="*/ 42 w 358"/>
                  <a:gd name="T45" fmla="*/ 148 h 276"/>
                  <a:gd name="T46" fmla="*/ 46 w 358"/>
                  <a:gd name="T47" fmla="*/ 142 h 276"/>
                  <a:gd name="T48" fmla="*/ 50 w 358"/>
                  <a:gd name="T49" fmla="*/ 136 h 276"/>
                  <a:gd name="T50" fmla="*/ 54 w 358"/>
                  <a:gd name="T51" fmla="*/ 130 h 276"/>
                  <a:gd name="T52" fmla="*/ 54 w 358"/>
                  <a:gd name="T53" fmla="*/ 102 h 276"/>
                  <a:gd name="T54" fmla="*/ 54 w 358"/>
                  <a:gd name="T55" fmla="*/ 102 h 276"/>
                  <a:gd name="T56" fmla="*/ 56 w 358"/>
                  <a:gd name="T57" fmla="*/ 92 h 276"/>
                  <a:gd name="T58" fmla="*/ 62 w 358"/>
                  <a:gd name="T59" fmla="*/ 84 h 276"/>
                  <a:gd name="T60" fmla="*/ 10 w 358"/>
                  <a:gd name="T61" fmla="*/ 102 h 276"/>
                  <a:gd name="T62" fmla="*/ 10 w 358"/>
                  <a:gd name="T63" fmla="*/ 102 h 276"/>
                  <a:gd name="T64" fmla="*/ 4 w 358"/>
                  <a:gd name="T65" fmla="*/ 104 h 276"/>
                  <a:gd name="T66" fmla="*/ 2 w 358"/>
                  <a:gd name="T67" fmla="*/ 108 h 276"/>
                  <a:gd name="T68" fmla="*/ 0 w 358"/>
                  <a:gd name="T69" fmla="*/ 112 h 276"/>
                  <a:gd name="T70" fmla="*/ 2 w 358"/>
                  <a:gd name="T71" fmla="*/ 118 h 276"/>
                  <a:gd name="T72" fmla="*/ 2 w 358"/>
                  <a:gd name="T73" fmla="*/ 118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8" h="276">
                    <a:moveTo>
                      <a:pt x="334" y="8"/>
                    </a:moveTo>
                    <a:lnTo>
                      <a:pt x="334" y="8"/>
                    </a:lnTo>
                    <a:lnTo>
                      <a:pt x="332" y="4"/>
                    </a:lnTo>
                    <a:lnTo>
                      <a:pt x="328" y="0"/>
                    </a:lnTo>
                    <a:lnTo>
                      <a:pt x="324" y="0"/>
                    </a:lnTo>
                    <a:lnTo>
                      <a:pt x="320" y="0"/>
                    </a:lnTo>
                    <a:lnTo>
                      <a:pt x="84" y="78"/>
                    </a:lnTo>
                    <a:lnTo>
                      <a:pt x="154" y="78"/>
                    </a:lnTo>
                    <a:lnTo>
                      <a:pt x="284" y="34"/>
                    </a:lnTo>
                    <a:lnTo>
                      <a:pt x="284" y="34"/>
                    </a:lnTo>
                    <a:lnTo>
                      <a:pt x="292" y="44"/>
                    </a:lnTo>
                    <a:lnTo>
                      <a:pt x="302" y="52"/>
                    </a:lnTo>
                    <a:lnTo>
                      <a:pt x="314" y="56"/>
                    </a:lnTo>
                    <a:lnTo>
                      <a:pt x="328" y="56"/>
                    </a:lnTo>
                    <a:lnTo>
                      <a:pt x="334" y="78"/>
                    </a:lnTo>
                    <a:lnTo>
                      <a:pt x="358" y="78"/>
                    </a:lnTo>
                    <a:lnTo>
                      <a:pt x="334" y="8"/>
                    </a:lnTo>
                    <a:close/>
                    <a:moveTo>
                      <a:pt x="2" y="118"/>
                    </a:moveTo>
                    <a:lnTo>
                      <a:pt x="54" y="276"/>
                    </a:lnTo>
                    <a:lnTo>
                      <a:pt x="54" y="208"/>
                    </a:lnTo>
                    <a:lnTo>
                      <a:pt x="36" y="152"/>
                    </a:lnTo>
                    <a:lnTo>
                      <a:pt x="36" y="152"/>
                    </a:lnTo>
                    <a:lnTo>
                      <a:pt x="42" y="148"/>
                    </a:lnTo>
                    <a:lnTo>
                      <a:pt x="46" y="142"/>
                    </a:lnTo>
                    <a:lnTo>
                      <a:pt x="50" y="136"/>
                    </a:lnTo>
                    <a:lnTo>
                      <a:pt x="54" y="130"/>
                    </a:lnTo>
                    <a:lnTo>
                      <a:pt x="54" y="102"/>
                    </a:lnTo>
                    <a:lnTo>
                      <a:pt x="54" y="102"/>
                    </a:lnTo>
                    <a:lnTo>
                      <a:pt x="56" y="92"/>
                    </a:lnTo>
                    <a:lnTo>
                      <a:pt x="62" y="84"/>
                    </a:lnTo>
                    <a:lnTo>
                      <a:pt x="10" y="102"/>
                    </a:lnTo>
                    <a:lnTo>
                      <a:pt x="10" y="102"/>
                    </a:lnTo>
                    <a:lnTo>
                      <a:pt x="4" y="104"/>
                    </a:lnTo>
                    <a:lnTo>
                      <a:pt x="2" y="108"/>
                    </a:lnTo>
                    <a:lnTo>
                      <a:pt x="0" y="112"/>
                    </a:lnTo>
                    <a:lnTo>
                      <a:pt x="2" y="118"/>
                    </a:lnTo>
                    <a:lnTo>
                      <a:pt x="2" y="118"/>
                    </a:lnTo>
                    <a:close/>
                  </a:path>
                </a:pathLst>
              </a:custGeom>
              <a:solidFill>
                <a:srgbClr val="FDFAF5"/>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1" name="Freeform 25"/>
              <p:cNvSpPr>
                <a:spLocks noEditPoints="1"/>
              </p:cNvSpPr>
              <p:nvPr/>
            </p:nvSpPr>
            <p:spPr bwMode="auto">
              <a:xfrm>
                <a:off x="6024563" y="793750"/>
                <a:ext cx="403225" cy="234950"/>
              </a:xfrm>
              <a:custGeom>
                <a:avLst/>
                <a:gdLst>
                  <a:gd name="T0" fmla="*/ 226 w 254"/>
                  <a:gd name="T1" fmla="*/ 56 h 148"/>
                  <a:gd name="T2" fmla="*/ 214 w 254"/>
                  <a:gd name="T3" fmla="*/ 74 h 148"/>
                  <a:gd name="T4" fmla="*/ 220 w 254"/>
                  <a:gd name="T5" fmla="*/ 88 h 148"/>
                  <a:gd name="T6" fmla="*/ 234 w 254"/>
                  <a:gd name="T7" fmla="*/ 94 h 148"/>
                  <a:gd name="T8" fmla="*/ 252 w 254"/>
                  <a:gd name="T9" fmla="*/ 82 h 148"/>
                  <a:gd name="T10" fmla="*/ 252 w 254"/>
                  <a:gd name="T11" fmla="*/ 66 h 148"/>
                  <a:gd name="T12" fmla="*/ 234 w 254"/>
                  <a:gd name="T13" fmla="*/ 54 h 148"/>
                  <a:gd name="T14" fmla="*/ 20 w 254"/>
                  <a:gd name="T15" fmla="*/ 54 h 148"/>
                  <a:gd name="T16" fmla="*/ 2 w 254"/>
                  <a:gd name="T17" fmla="*/ 66 h 148"/>
                  <a:gd name="T18" fmla="*/ 2 w 254"/>
                  <a:gd name="T19" fmla="*/ 82 h 148"/>
                  <a:gd name="T20" fmla="*/ 20 w 254"/>
                  <a:gd name="T21" fmla="*/ 94 h 148"/>
                  <a:gd name="T22" fmla="*/ 34 w 254"/>
                  <a:gd name="T23" fmla="*/ 88 h 148"/>
                  <a:gd name="T24" fmla="*/ 40 w 254"/>
                  <a:gd name="T25" fmla="*/ 74 h 148"/>
                  <a:gd name="T26" fmla="*/ 28 w 254"/>
                  <a:gd name="T27" fmla="*/ 56 h 148"/>
                  <a:gd name="T28" fmla="*/ 126 w 254"/>
                  <a:gd name="T29" fmla="*/ 0 h 148"/>
                  <a:gd name="T30" fmla="*/ 102 w 254"/>
                  <a:gd name="T31" fmla="*/ 6 h 148"/>
                  <a:gd name="T32" fmla="*/ 72 w 254"/>
                  <a:gd name="T33" fmla="*/ 32 h 148"/>
                  <a:gd name="T34" fmla="*/ 62 w 254"/>
                  <a:gd name="T35" fmla="*/ 74 h 148"/>
                  <a:gd name="T36" fmla="*/ 66 w 254"/>
                  <a:gd name="T37" fmla="*/ 104 h 148"/>
                  <a:gd name="T38" fmla="*/ 90 w 254"/>
                  <a:gd name="T39" fmla="*/ 136 h 148"/>
                  <a:gd name="T40" fmla="*/ 126 w 254"/>
                  <a:gd name="T41" fmla="*/ 148 h 148"/>
                  <a:gd name="T42" fmla="*/ 152 w 254"/>
                  <a:gd name="T43" fmla="*/ 142 h 148"/>
                  <a:gd name="T44" fmla="*/ 182 w 254"/>
                  <a:gd name="T45" fmla="*/ 116 h 148"/>
                  <a:gd name="T46" fmla="*/ 192 w 254"/>
                  <a:gd name="T47" fmla="*/ 74 h 148"/>
                  <a:gd name="T48" fmla="*/ 188 w 254"/>
                  <a:gd name="T49" fmla="*/ 46 h 148"/>
                  <a:gd name="T50" fmla="*/ 164 w 254"/>
                  <a:gd name="T51" fmla="*/ 12 h 148"/>
                  <a:gd name="T52" fmla="*/ 126 w 254"/>
                  <a:gd name="T53" fmla="*/ 0 h 148"/>
                  <a:gd name="T54" fmla="*/ 134 w 254"/>
                  <a:gd name="T55" fmla="*/ 118 h 148"/>
                  <a:gd name="T56" fmla="*/ 120 w 254"/>
                  <a:gd name="T57" fmla="*/ 108 h 148"/>
                  <a:gd name="T58" fmla="*/ 102 w 254"/>
                  <a:gd name="T59" fmla="*/ 88 h 148"/>
                  <a:gd name="T60" fmla="*/ 122 w 254"/>
                  <a:gd name="T61" fmla="*/ 94 h 148"/>
                  <a:gd name="T62" fmla="*/ 132 w 254"/>
                  <a:gd name="T63" fmla="*/ 90 h 148"/>
                  <a:gd name="T64" fmla="*/ 132 w 254"/>
                  <a:gd name="T65" fmla="*/ 86 h 148"/>
                  <a:gd name="T66" fmla="*/ 120 w 254"/>
                  <a:gd name="T67" fmla="*/ 80 h 148"/>
                  <a:gd name="T68" fmla="*/ 100 w 254"/>
                  <a:gd name="T69" fmla="*/ 68 h 148"/>
                  <a:gd name="T70" fmla="*/ 100 w 254"/>
                  <a:gd name="T71" fmla="*/ 54 h 148"/>
                  <a:gd name="T72" fmla="*/ 120 w 254"/>
                  <a:gd name="T73" fmla="*/ 40 h 148"/>
                  <a:gd name="T74" fmla="*/ 134 w 254"/>
                  <a:gd name="T75" fmla="*/ 40 h 148"/>
                  <a:gd name="T76" fmla="*/ 152 w 254"/>
                  <a:gd name="T77" fmla="*/ 42 h 148"/>
                  <a:gd name="T78" fmla="*/ 142 w 254"/>
                  <a:gd name="T79" fmla="*/ 54 h 148"/>
                  <a:gd name="T80" fmla="*/ 122 w 254"/>
                  <a:gd name="T81" fmla="*/ 54 h 148"/>
                  <a:gd name="T82" fmla="*/ 122 w 254"/>
                  <a:gd name="T83" fmla="*/ 60 h 148"/>
                  <a:gd name="T84" fmla="*/ 134 w 254"/>
                  <a:gd name="T85" fmla="*/ 66 h 148"/>
                  <a:gd name="T86" fmla="*/ 154 w 254"/>
                  <a:gd name="T87" fmla="*/ 80 h 148"/>
                  <a:gd name="T88" fmla="*/ 154 w 254"/>
                  <a:gd name="T89" fmla="*/ 94 h 148"/>
                  <a:gd name="T90" fmla="*/ 134 w 254"/>
                  <a:gd name="T91" fmla="*/ 10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4" h="148">
                    <a:moveTo>
                      <a:pt x="234" y="54"/>
                    </a:moveTo>
                    <a:lnTo>
                      <a:pt x="234" y="54"/>
                    </a:lnTo>
                    <a:lnTo>
                      <a:pt x="226" y="56"/>
                    </a:lnTo>
                    <a:lnTo>
                      <a:pt x="220" y="60"/>
                    </a:lnTo>
                    <a:lnTo>
                      <a:pt x="216" y="66"/>
                    </a:lnTo>
                    <a:lnTo>
                      <a:pt x="214" y="74"/>
                    </a:lnTo>
                    <a:lnTo>
                      <a:pt x="214" y="74"/>
                    </a:lnTo>
                    <a:lnTo>
                      <a:pt x="216" y="82"/>
                    </a:lnTo>
                    <a:lnTo>
                      <a:pt x="220" y="88"/>
                    </a:lnTo>
                    <a:lnTo>
                      <a:pt x="226" y="92"/>
                    </a:lnTo>
                    <a:lnTo>
                      <a:pt x="234" y="94"/>
                    </a:lnTo>
                    <a:lnTo>
                      <a:pt x="234" y="94"/>
                    </a:lnTo>
                    <a:lnTo>
                      <a:pt x="242" y="92"/>
                    </a:lnTo>
                    <a:lnTo>
                      <a:pt x="248" y="88"/>
                    </a:lnTo>
                    <a:lnTo>
                      <a:pt x="252" y="82"/>
                    </a:lnTo>
                    <a:lnTo>
                      <a:pt x="254" y="74"/>
                    </a:lnTo>
                    <a:lnTo>
                      <a:pt x="254" y="74"/>
                    </a:lnTo>
                    <a:lnTo>
                      <a:pt x="252" y="66"/>
                    </a:lnTo>
                    <a:lnTo>
                      <a:pt x="248" y="60"/>
                    </a:lnTo>
                    <a:lnTo>
                      <a:pt x="242" y="56"/>
                    </a:lnTo>
                    <a:lnTo>
                      <a:pt x="234" y="54"/>
                    </a:lnTo>
                    <a:lnTo>
                      <a:pt x="234" y="54"/>
                    </a:lnTo>
                    <a:close/>
                    <a:moveTo>
                      <a:pt x="20" y="54"/>
                    </a:moveTo>
                    <a:lnTo>
                      <a:pt x="20" y="54"/>
                    </a:lnTo>
                    <a:lnTo>
                      <a:pt x="12" y="56"/>
                    </a:lnTo>
                    <a:lnTo>
                      <a:pt x="6" y="60"/>
                    </a:lnTo>
                    <a:lnTo>
                      <a:pt x="2" y="66"/>
                    </a:lnTo>
                    <a:lnTo>
                      <a:pt x="0" y="74"/>
                    </a:lnTo>
                    <a:lnTo>
                      <a:pt x="0" y="74"/>
                    </a:lnTo>
                    <a:lnTo>
                      <a:pt x="2" y="82"/>
                    </a:lnTo>
                    <a:lnTo>
                      <a:pt x="6" y="88"/>
                    </a:lnTo>
                    <a:lnTo>
                      <a:pt x="12" y="92"/>
                    </a:lnTo>
                    <a:lnTo>
                      <a:pt x="20" y="94"/>
                    </a:lnTo>
                    <a:lnTo>
                      <a:pt x="20" y="94"/>
                    </a:lnTo>
                    <a:lnTo>
                      <a:pt x="28" y="92"/>
                    </a:lnTo>
                    <a:lnTo>
                      <a:pt x="34" y="88"/>
                    </a:lnTo>
                    <a:lnTo>
                      <a:pt x="38" y="82"/>
                    </a:lnTo>
                    <a:lnTo>
                      <a:pt x="40" y="74"/>
                    </a:lnTo>
                    <a:lnTo>
                      <a:pt x="40" y="74"/>
                    </a:lnTo>
                    <a:lnTo>
                      <a:pt x="38" y="66"/>
                    </a:lnTo>
                    <a:lnTo>
                      <a:pt x="34" y="60"/>
                    </a:lnTo>
                    <a:lnTo>
                      <a:pt x="28" y="56"/>
                    </a:lnTo>
                    <a:lnTo>
                      <a:pt x="20" y="54"/>
                    </a:lnTo>
                    <a:lnTo>
                      <a:pt x="20" y="54"/>
                    </a:lnTo>
                    <a:close/>
                    <a:moveTo>
                      <a:pt x="126" y="0"/>
                    </a:moveTo>
                    <a:lnTo>
                      <a:pt x="126" y="0"/>
                    </a:lnTo>
                    <a:lnTo>
                      <a:pt x="114" y="2"/>
                    </a:lnTo>
                    <a:lnTo>
                      <a:pt x="102" y="6"/>
                    </a:lnTo>
                    <a:lnTo>
                      <a:pt x="90" y="12"/>
                    </a:lnTo>
                    <a:lnTo>
                      <a:pt x="80" y="22"/>
                    </a:lnTo>
                    <a:lnTo>
                      <a:pt x="72" y="32"/>
                    </a:lnTo>
                    <a:lnTo>
                      <a:pt x="66" y="46"/>
                    </a:lnTo>
                    <a:lnTo>
                      <a:pt x="62" y="60"/>
                    </a:lnTo>
                    <a:lnTo>
                      <a:pt x="62" y="74"/>
                    </a:lnTo>
                    <a:lnTo>
                      <a:pt x="62" y="74"/>
                    </a:lnTo>
                    <a:lnTo>
                      <a:pt x="62" y="90"/>
                    </a:lnTo>
                    <a:lnTo>
                      <a:pt x="66" y="104"/>
                    </a:lnTo>
                    <a:lnTo>
                      <a:pt x="72" y="116"/>
                    </a:lnTo>
                    <a:lnTo>
                      <a:pt x="80" y="126"/>
                    </a:lnTo>
                    <a:lnTo>
                      <a:pt x="90" y="136"/>
                    </a:lnTo>
                    <a:lnTo>
                      <a:pt x="102" y="142"/>
                    </a:lnTo>
                    <a:lnTo>
                      <a:pt x="114" y="146"/>
                    </a:lnTo>
                    <a:lnTo>
                      <a:pt x="126" y="148"/>
                    </a:lnTo>
                    <a:lnTo>
                      <a:pt x="126" y="148"/>
                    </a:lnTo>
                    <a:lnTo>
                      <a:pt x="140" y="146"/>
                    </a:lnTo>
                    <a:lnTo>
                      <a:pt x="152" y="142"/>
                    </a:lnTo>
                    <a:lnTo>
                      <a:pt x="164" y="136"/>
                    </a:lnTo>
                    <a:lnTo>
                      <a:pt x="174" y="126"/>
                    </a:lnTo>
                    <a:lnTo>
                      <a:pt x="182" y="116"/>
                    </a:lnTo>
                    <a:lnTo>
                      <a:pt x="188" y="104"/>
                    </a:lnTo>
                    <a:lnTo>
                      <a:pt x="192" y="90"/>
                    </a:lnTo>
                    <a:lnTo>
                      <a:pt x="192" y="74"/>
                    </a:lnTo>
                    <a:lnTo>
                      <a:pt x="192" y="74"/>
                    </a:lnTo>
                    <a:lnTo>
                      <a:pt x="192" y="60"/>
                    </a:lnTo>
                    <a:lnTo>
                      <a:pt x="188" y="46"/>
                    </a:lnTo>
                    <a:lnTo>
                      <a:pt x="182" y="32"/>
                    </a:lnTo>
                    <a:lnTo>
                      <a:pt x="174" y="22"/>
                    </a:lnTo>
                    <a:lnTo>
                      <a:pt x="164" y="12"/>
                    </a:lnTo>
                    <a:lnTo>
                      <a:pt x="152" y="6"/>
                    </a:lnTo>
                    <a:lnTo>
                      <a:pt x="140" y="2"/>
                    </a:lnTo>
                    <a:lnTo>
                      <a:pt x="126" y="0"/>
                    </a:lnTo>
                    <a:lnTo>
                      <a:pt x="126" y="0"/>
                    </a:lnTo>
                    <a:close/>
                    <a:moveTo>
                      <a:pt x="134" y="108"/>
                    </a:moveTo>
                    <a:lnTo>
                      <a:pt x="134" y="118"/>
                    </a:lnTo>
                    <a:lnTo>
                      <a:pt x="120" y="118"/>
                    </a:lnTo>
                    <a:lnTo>
                      <a:pt x="120" y="108"/>
                    </a:lnTo>
                    <a:lnTo>
                      <a:pt x="120" y="108"/>
                    </a:lnTo>
                    <a:lnTo>
                      <a:pt x="106" y="106"/>
                    </a:lnTo>
                    <a:lnTo>
                      <a:pt x="98" y="104"/>
                    </a:lnTo>
                    <a:lnTo>
                      <a:pt x="102" y="88"/>
                    </a:lnTo>
                    <a:lnTo>
                      <a:pt x="102" y="88"/>
                    </a:lnTo>
                    <a:lnTo>
                      <a:pt x="112" y="92"/>
                    </a:lnTo>
                    <a:lnTo>
                      <a:pt x="122" y="94"/>
                    </a:lnTo>
                    <a:lnTo>
                      <a:pt x="122" y="94"/>
                    </a:lnTo>
                    <a:lnTo>
                      <a:pt x="130" y="92"/>
                    </a:lnTo>
                    <a:lnTo>
                      <a:pt x="132" y="90"/>
                    </a:lnTo>
                    <a:lnTo>
                      <a:pt x="134" y="88"/>
                    </a:lnTo>
                    <a:lnTo>
                      <a:pt x="134" y="88"/>
                    </a:lnTo>
                    <a:lnTo>
                      <a:pt x="132" y="86"/>
                    </a:lnTo>
                    <a:lnTo>
                      <a:pt x="130" y="84"/>
                    </a:lnTo>
                    <a:lnTo>
                      <a:pt x="120" y="80"/>
                    </a:lnTo>
                    <a:lnTo>
                      <a:pt x="120" y="80"/>
                    </a:lnTo>
                    <a:lnTo>
                      <a:pt x="112" y="78"/>
                    </a:lnTo>
                    <a:lnTo>
                      <a:pt x="104" y="74"/>
                    </a:lnTo>
                    <a:lnTo>
                      <a:pt x="100" y="68"/>
                    </a:lnTo>
                    <a:lnTo>
                      <a:pt x="98" y="60"/>
                    </a:lnTo>
                    <a:lnTo>
                      <a:pt x="98" y="60"/>
                    </a:lnTo>
                    <a:lnTo>
                      <a:pt x="100" y="54"/>
                    </a:lnTo>
                    <a:lnTo>
                      <a:pt x="104" y="48"/>
                    </a:lnTo>
                    <a:lnTo>
                      <a:pt x="110" y="42"/>
                    </a:lnTo>
                    <a:lnTo>
                      <a:pt x="120" y="40"/>
                    </a:lnTo>
                    <a:lnTo>
                      <a:pt x="120" y="30"/>
                    </a:lnTo>
                    <a:lnTo>
                      <a:pt x="134" y="30"/>
                    </a:lnTo>
                    <a:lnTo>
                      <a:pt x="134" y="40"/>
                    </a:lnTo>
                    <a:lnTo>
                      <a:pt x="134" y="40"/>
                    </a:lnTo>
                    <a:lnTo>
                      <a:pt x="144" y="40"/>
                    </a:lnTo>
                    <a:lnTo>
                      <a:pt x="152" y="42"/>
                    </a:lnTo>
                    <a:lnTo>
                      <a:pt x="148" y="58"/>
                    </a:lnTo>
                    <a:lnTo>
                      <a:pt x="148" y="58"/>
                    </a:lnTo>
                    <a:lnTo>
                      <a:pt x="142" y="54"/>
                    </a:lnTo>
                    <a:lnTo>
                      <a:pt x="130" y="54"/>
                    </a:lnTo>
                    <a:lnTo>
                      <a:pt x="130" y="54"/>
                    </a:lnTo>
                    <a:lnTo>
                      <a:pt x="122" y="54"/>
                    </a:lnTo>
                    <a:lnTo>
                      <a:pt x="120" y="58"/>
                    </a:lnTo>
                    <a:lnTo>
                      <a:pt x="120" y="58"/>
                    </a:lnTo>
                    <a:lnTo>
                      <a:pt x="122" y="60"/>
                    </a:lnTo>
                    <a:lnTo>
                      <a:pt x="124" y="62"/>
                    </a:lnTo>
                    <a:lnTo>
                      <a:pt x="134" y="66"/>
                    </a:lnTo>
                    <a:lnTo>
                      <a:pt x="134" y="66"/>
                    </a:lnTo>
                    <a:lnTo>
                      <a:pt x="144" y="70"/>
                    </a:lnTo>
                    <a:lnTo>
                      <a:pt x="150" y="74"/>
                    </a:lnTo>
                    <a:lnTo>
                      <a:pt x="154" y="80"/>
                    </a:lnTo>
                    <a:lnTo>
                      <a:pt x="156" y="86"/>
                    </a:lnTo>
                    <a:lnTo>
                      <a:pt x="156" y="86"/>
                    </a:lnTo>
                    <a:lnTo>
                      <a:pt x="154" y="94"/>
                    </a:lnTo>
                    <a:lnTo>
                      <a:pt x="150" y="100"/>
                    </a:lnTo>
                    <a:lnTo>
                      <a:pt x="142" y="104"/>
                    </a:lnTo>
                    <a:lnTo>
                      <a:pt x="134" y="108"/>
                    </a:lnTo>
                    <a:lnTo>
                      <a:pt x="134" y="108"/>
                    </a:lnTo>
                    <a:close/>
                  </a:path>
                </a:pathLst>
              </a:custGeom>
              <a:solidFill>
                <a:srgbClr val="FDFAF5"/>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2" name="Freeform 26"/>
              <p:cNvSpPr/>
              <p:nvPr/>
            </p:nvSpPr>
            <p:spPr bwMode="auto">
              <a:xfrm>
                <a:off x="5948363" y="733425"/>
                <a:ext cx="555625" cy="358775"/>
              </a:xfrm>
              <a:custGeom>
                <a:avLst/>
                <a:gdLst>
                  <a:gd name="T0" fmla="*/ 254 w 350"/>
                  <a:gd name="T1" fmla="*/ 218 h 226"/>
                  <a:gd name="T2" fmla="*/ 254 w 350"/>
                  <a:gd name="T3" fmla="*/ 218 h 226"/>
                  <a:gd name="T4" fmla="*/ 254 w 350"/>
                  <a:gd name="T5" fmla="*/ 210 h 226"/>
                  <a:gd name="T6" fmla="*/ 258 w 350"/>
                  <a:gd name="T7" fmla="*/ 204 h 226"/>
                  <a:gd name="T8" fmla="*/ 54 w 350"/>
                  <a:gd name="T9" fmla="*/ 204 h 226"/>
                  <a:gd name="T10" fmla="*/ 54 w 350"/>
                  <a:gd name="T11" fmla="*/ 204 h 226"/>
                  <a:gd name="T12" fmla="*/ 50 w 350"/>
                  <a:gd name="T13" fmla="*/ 192 h 226"/>
                  <a:gd name="T14" fmla="*/ 42 w 350"/>
                  <a:gd name="T15" fmla="*/ 182 h 226"/>
                  <a:gd name="T16" fmla="*/ 34 w 350"/>
                  <a:gd name="T17" fmla="*/ 176 h 226"/>
                  <a:gd name="T18" fmla="*/ 22 w 350"/>
                  <a:gd name="T19" fmla="*/ 172 h 226"/>
                  <a:gd name="T20" fmla="*/ 22 w 350"/>
                  <a:gd name="T21" fmla="*/ 56 h 226"/>
                  <a:gd name="T22" fmla="*/ 22 w 350"/>
                  <a:gd name="T23" fmla="*/ 56 h 226"/>
                  <a:gd name="T24" fmla="*/ 34 w 350"/>
                  <a:gd name="T25" fmla="*/ 52 h 226"/>
                  <a:gd name="T26" fmla="*/ 44 w 350"/>
                  <a:gd name="T27" fmla="*/ 44 h 226"/>
                  <a:gd name="T28" fmla="*/ 50 w 350"/>
                  <a:gd name="T29" fmla="*/ 34 h 226"/>
                  <a:gd name="T30" fmla="*/ 54 w 350"/>
                  <a:gd name="T31" fmla="*/ 22 h 226"/>
                  <a:gd name="T32" fmla="*/ 294 w 350"/>
                  <a:gd name="T33" fmla="*/ 22 h 226"/>
                  <a:gd name="T34" fmla="*/ 294 w 350"/>
                  <a:gd name="T35" fmla="*/ 22 h 226"/>
                  <a:gd name="T36" fmla="*/ 300 w 350"/>
                  <a:gd name="T37" fmla="*/ 34 h 226"/>
                  <a:gd name="T38" fmla="*/ 306 w 350"/>
                  <a:gd name="T39" fmla="*/ 44 h 226"/>
                  <a:gd name="T40" fmla="*/ 316 w 350"/>
                  <a:gd name="T41" fmla="*/ 52 h 226"/>
                  <a:gd name="T42" fmla="*/ 328 w 350"/>
                  <a:gd name="T43" fmla="*/ 56 h 226"/>
                  <a:gd name="T44" fmla="*/ 328 w 350"/>
                  <a:gd name="T45" fmla="*/ 134 h 226"/>
                  <a:gd name="T46" fmla="*/ 350 w 350"/>
                  <a:gd name="T47" fmla="*/ 134 h 226"/>
                  <a:gd name="T48" fmla="*/ 350 w 350"/>
                  <a:gd name="T49" fmla="*/ 12 h 226"/>
                  <a:gd name="T50" fmla="*/ 350 w 350"/>
                  <a:gd name="T51" fmla="*/ 12 h 226"/>
                  <a:gd name="T52" fmla="*/ 350 w 350"/>
                  <a:gd name="T53" fmla="*/ 8 h 226"/>
                  <a:gd name="T54" fmla="*/ 346 w 350"/>
                  <a:gd name="T55" fmla="*/ 4 h 226"/>
                  <a:gd name="T56" fmla="*/ 342 w 350"/>
                  <a:gd name="T57" fmla="*/ 2 h 226"/>
                  <a:gd name="T58" fmla="*/ 338 w 350"/>
                  <a:gd name="T59" fmla="*/ 0 h 226"/>
                  <a:gd name="T60" fmla="*/ 12 w 350"/>
                  <a:gd name="T61" fmla="*/ 0 h 226"/>
                  <a:gd name="T62" fmla="*/ 12 w 350"/>
                  <a:gd name="T63" fmla="*/ 0 h 226"/>
                  <a:gd name="T64" fmla="*/ 8 w 350"/>
                  <a:gd name="T65" fmla="*/ 2 h 226"/>
                  <a:gd name="T66" fmla="*/ 4 w 350"/>
                  <a:gd name="T67" fmla="*/ 4 h 226"/>
                  <a:gd name="T68" fmla="*/ 0 w 350"/>
                  <a:gd name="T69" fmla="*/ 8 h 226"/>
                  <a:gd name="T70" fmla="*/ 0 w 350"/>
                  <a:gd name="T71" fmla="*/ 12 h 226"/>
                  <a:gd name="T72" fmla="*/ 0 w 350"/>
                  <a:gd name="T73" fmla="*/ 214 h 226"/>
                  <a:gd name="T74" fmla="*/ 0 w 350"/>
                  <a:gd name="T75" fmla="*/ 214 h 226"/>
                  <a:gd name="T76" fmla="*/ 0 w 350"/>
                  <a:gd name="T77" fmla="*/ 218 h 226"/>
                  <a:gd name="T78" fmla="*/ 4 w 350"/>
                  <a:gd name="T79" fmla="*/ 222 h 226"/>
                  <a:gd name="T80" fmla="*/ 8 w 350"/>
                  <a:gd name="T81" fmla="*/ 226 h 226"/>
                  <a:gd name="T82" fmla="*/ 12 w 350"/>
                  <a:gd name="T83" fmla="*/ 226 h 226"/>
                  <a:gd name="T84" fmla="*/ 256 w 350"/>
                  <a:gd name="T85" fmla="*/ 226 h 226"/>
                  <a:gd name="T86" fmla="*/ 256 w 350"/>
                  <a:gd name="T87" fmla="*/ 226 h 226"/>
                  <a:gd name="T88" fmla="*/ 254 w 350"/>
                  <a:gd name="T89" fmla="*/ 218 h 226"/>
                  <a:gd name="T90" fmla="*/ 254 w 350"/>
                  <a:gd name="T91" fmla="*/ 21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0" h="226">
                    <a:moveTo>
                      <a:pt x="254" y="218"/>
                    </a:moveTo>
                    <a:lnTo>
                      <a:pt x="254" y="218"/>
                    </a:lnTo>
                    <a:lnTo>
                      <a:pt x="254" y="210"/>
                    </a:lnTo>
                    <a:lnTo>
                      <a:pt x="258" y="204"/>
                    </a:lnTo>
                    <a:lnTo>
                      <a:pt x="54" y="204"/>
                    </a:lnTo>
                    <a:lnTo>
                      <a:pt x="54" y="204"/>
                    </a:lnTo>
                    <a:lnTo>
                      <a:pt x="50" y="192"/>
                    </a:lnTo>
                    <a:lnTo>
                      <a:pt x="42" y="182"/>
                    </a:lnTo>
                    <a:lnTo>
                      <a:pt x="34" y="176"/>
                    </a:lnTo>
                    <a:lnTo>
                      <a:pt x="22" y="172"/>
                    </a:lnTo>
                    <a:lnTo>
                      <a:pt x="22" y="56"/>
                    </a:lnTo>
                    <a:lnTo>
                      <a:pt x="22" y="56"/>
                    </a:lnTo>
                    <a:lnTo>
                      <a:pt x="34" y="52"/>
                    </a:lnTo>
                    <a:lnTo>
                      <a:pt x="44" y="44"/>
                    </a:lnTo>
                    <a:lnTo>
                      <a:pt x="50" y="34"/>
                    </a:lnTo>
                    <a:lnTo>
                      <a:pt x="54" y="22"/>
                    </a:lnTo>
                    <a:lnTo>
                      <a:pt x="294" y="22"/>
                    </a:lnTo>
                    <a:lnTo>
                      <a:pt x="294" y="22"/>
                    </a:lnTo>
                    <a:lnTo>
                      <a:pt x="300" y="34"/>
                    </a:lnTo>
                    <a:lnTo>
                      <a:pt x="306" y="44"/>
                    </a:lnTo>
                    <a:lnTo>
                      <a:pt x="316" y="52"/>
                    </a:lnTo>
                    <a:lnTo>
                      <a:pt x="328" y="56"/>
                    </a:lnTo>
                    <a:lnTo>
                      <a:pt x="328" y="134"/>
                    </a:lnTo>
                    <a:lnTo>
                      <a:pt x="350" y="134"/>
                    </a:lnTo>
                    <a:lnTo>
                      <a:pt x="350" y="12"/>
                    </a:lnTo>
                    <a:lnTo>
                      <a:pt x="350" y="12"/>
                    </a:lnTo>
                    <a:lnTo>
                      <a:pt x="350" y="8"/>
                    </a:lnTo>
                    <a:lnTo>
                      <a:pt x="346" y="4"/>
                    </a:lnTo>
                    <a:lnTo>
                      <a:pt x="342" y="2"/>
                    </a:lnTo>
                    <a:lnTo>
                      <a:pt x="338" y="0"/>
                    </a:lnTo>
                    <a:lnTo>
                      <a:pt x="12" y="0"/>
                    </a:lnTo>
                    <a:lnTo>
                      <a:pt x="12" y="0"/>
                    </a:lnTo>
                    <a:lnTo>
                      <a:pt x="8" y="2"/>
                    </a:lnTo>
                    <a:lnTo>
                      <a:pt x="4" y="4"/>
                    </a:lnTo>
                    <a:lnTo>
                      <a:pt x="0" y="8"/>
                    </a:lnTo>
                    <a:lnTo>
                      <a:pt x="0" y="12"/>
                    </a:lnTo>
                    <a:lnTo>
                      <a:pt x="0" y="214"/>
                    </a:lnTo>
                    <a:lnTo>
                      <a:pt x="0" y="214"/>
                    </a:lnTo>
                    <a:lnTo>
                      <a:pt x="0" y="218"/>
                    </a:lnTo>
                    <a:lnTo>
                      <a:pt x="4" y="222"/>
                    </a:lnTo>
                    <a:lnTo>
                      <a:pt x="8" y="226"/>
                    </a:lnTo>
                    <a:lnTo>
                      <a:pt x="12" y="226"/>
                    </a:lnTo>
                    <a:lnTo>
                      <a:pt x="256" y="226"/>
                    </a:lnTo>
                    <a:lnTo>
                      <a:pt x="256" y="226"/>
                    </a:lnTo>
                    <a:lnTo>
                      <a:pt x="254" y="218"/>
                    </a:lnTo>
                    <a:lnTo>
                      <a:pt x="254" y="218"/>
                    </a:lnTo>
                    <a:close/>
                  </a:path>
                </a:pathLst>
              </a:custGeom>
              <a:solidFill>
                <a:srgbClr val="FDFAF5"/>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3" name="Freeform 27"/>
              <p:cNvSpPr/>
              <p:nvPr/>
            </p:nvSpPr>
            <p:spPr bwMode="auto">
              <a:xfrm>
                <a:off x="6373813" y="965200"/>
                <a:ext cx="200025" cy="34925"/>
              </a:xfrm>
              <a:custGeom>
                <a:avLst/>
                <a:gdLst>
                  <a:gd name="T0" fmla="*/ 12 w 126"/>
                  <a:gd name="T1" fmla="*/ 22 h 22"/>
                  <a:gd name="T2" fmla="*/ 12 w 126"/>
                  <a:gd name="T3" fmla="*/ 22 h 22"/>
                  <a:gd name="T4" fmla="*/ 8 w 126"/>
                  <a:gd name="T5" fmla="*/ 20 h 22"/>
                  <a:gd name="T6" fmla="*/ 4 w 126"/>
                  <a:gd name="T7" fmla="*/ 18 h 22"/>
                  <a:gd name="T8" fmla="*/ 2 w 126"/>
                  <a:gd name="T9" fmla="*/ 16 h 22"/>
                  <a:gd name="T10" fmla="*/ 0 w 126"/>
                  <a:gd name="T11" fmla="*/ 10 h 22"/>
                  <a:gd name="T12" fmla="*/ 0 w 126"/>
                  <a:gd name="T13" fmla="*/ 10 h 22"/>
                  <a:gd name="T14" fmla="*/ 0 w 126"/>
                  <a:gd name="T15" fmla="*/ 10 h 22"/>
                  <a:gd name="T16" fmla="*/ 2 w 126"/>
                  <a:gd name="T17" fmla="*/ 6 h 22"/>
                  <a:gd name="T18" fmla="*/ 4 w 126"/>
                  <a:gd name="T19" fmla="*/ 4 h 22"/>
                  <a:gd name="T20" fmla="*/ 8 w 126"/>
                  <a:gd name="T21" fmla="*/ 2 h 22"/>
                  <a:gd name="T22" fmla="*/ 12 w 126"/>
                  <a:gd name="T23" fmla="*/ 0 h 22"/>
                  <a:gd name="T24" fmla="*/ 12 w 126"/>
                  <a:gd name="T25" fmla="*/ 0 h 22"/>
                  <a:gd name="T26" fmla="*/ 116 w 126"/>
                  <a:gd name="T27" fmla="*/ 0 h 22"/>
                  <a:gd name="T28" fmla="*/ 116 w 126"/>
                  <a:gd name="T29" fmla="*/ 0 h 22"/>
                  <a:gd name="T30" fmla="*/ 120 w 126"/>
                  <a:gd name="T31" fmla="*/ 2 h 22"/>
                  <a:gd name="T32" fmla="*/ 124 w 126"/>
                  <a:gd name="T33" fmla="*/ 4 h 22"/>
                  <a:gd name="T34" fmla="*/ 126 w 126"/>
                  <a:gd name="T35" fmla="*/ 6 h 22"/>
                  <a:gd name="T36" fmla="*/ 126 w 126"/>
                  <a:gd name="T37" fmla="*/ 10 h 22"/>
                  <a:gd name="T38" fmla="*/ 126 w 126"/>
                  <a:gd name="T39" fmla="*/ 10 h 22"/>
                  <a:gd name="T40" fmla="*/ 126 w 126"/>
                  <a:gd name="T41" fmla="*/ 10 h 22"/>
                  <a:gd name="T42" fmla="*/ 126 w 126"/>
                  <a:gd name="T43" fmla="*/ 16 h 22"/>
                  <a:gd name="T44" fmla="*/ 124 w 126"/>
                  <a:gd name="T45" fmla="*/ 18 h 22"/>
                  <a:gd name="T46" fmla="*/ 120 w 126"/>
                  <a:gd name="T47" fmla="*/ 20 h 22"/>
                  <a:gd name="T48" fmla="*/ 116 w 126"/>
                  <a:gd name="T49" fmla="*/ 22 h 22"/>
                  <a:gd name="T50" fmla="*/ 116 w 126"/>
                  <a:gd name="T51" fmla="*/ 22 h 22"/>
                  <a:gd name="T52" fmla="*/ 12 w 126"/>
                  <a:gd name="T53" fmla="*/ 22 h 22"/>
                  <a:gd name="T54" fmla="*/ 12 w 126"/>
                  <a:gd name="T5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5" h="22">
                    <a:moveTo>
                      <a:pt x="12" y="22"/>
                    </a:moveTo>
                    <a:lnTo>
                      <a:pt x="12" y="22"/>
                    </a:lnTo>
                    <a:lnTo>
                      <a:pt x="8" y="20"/>
                    </a:lnTo>
                    <a:lnTo>
                      <a:pt x="4" y="18"/>
                    </a:lnTo>
                    <a:lnTo>
                      <a:pt x="2" y="16"/>
                    </a:lnTo>
                    <a:lnTo>
                      <a:pt x="0" y="10"/>
                    </a:lnTo>
                    <a:lnTo>
                      <a:pt x="0" y="10"/>
                    </a:lnTo>
                    <a:lnTo>
                      <a:pt x="0" y="10"/>
                    </a:lnTo>
                    <a:lnTo>
                      <a:pt x="2" y="6"/>
                    </a:lnTo>
                    <a:lnTo>
                      <a:pt x="4" y="4"/>
                    </a:lnTo>
                    <a:lnTo>
                      <a:pt x="8" y="2"/>
                    </a:lnTo>
                    <a:lnTo>
                      <a:pt x="12" y="0"/>
                    </a:lnTo>
                    <a:lnTo>
                      <a:pt x="12" y="0"/>
                    </a:lnTo>
                    <a:lnTo>
                      <a:pt x="116" y="0"/>
                    </a:lnTo>
                    <a:lnTo>
                      <a:pt x="116" y="0"/>
                    </a:lnTo>
                    <a:lnTo>
                      <a:pt x="120" y="2"/>
                    </a:lnTo>
                    <a:lnTo>
                      <a:pt x="124" y="4"/>
                    </a:lnTo>
                    <a:lnTo>
                      <a:pt x="126" y="6"/>
                    </a:lnTo>
                    <a:lnTo>
                      <a:pt x="126" y="10"/>
                    </a:lnTo>
                    <a:lnTo>
                      <a:pt x="126" y="10"/>
                    </a:lnTo>
                    <a:lnTo>
                      <a:pt x="126" y="10"/>
                    </a:lnTo>
                    <a:lnTo>
                      <a:pt x="126" y="16"/>
                    </a:lnTo>
                    <a:lnTo>
                      <a:pt x="124" y="18"/>
                    </a:lnTo>
                    <a:lnTo>
                      <a:pt x="120" y="20"/>
                    </a:lnTo>
                    <a:lnTo>
                      <a:pt x="116" y="22"/>
                    </a:lnTo>
                    <a:lnTo>
                      <a:pt x="116" y="22"/>
                    </a:lnTo>
                    <a:lnTo>
                      <a:pt x="12" y="22"/>
                    </a:lnTo>
                    <a:lnTo>
                      <a:pt x="12" y="22"/>
                    </a:lnTo>
                    <a:close/>
                  </a:path>
                </a:pathLst>
              </a:custGeom>
              <a:solidFill>
                <a:srgbClr val="FDFAF5"/>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4" name="Freeform 28"/>
              <p:cNvSpPr/>
              <p:nvPr/>
            </p:nvSpPr>
            <p:spPr bwMode="auto">
              <a:xfrm>
                <a:off x="6367463" y="1012825"/>
                <a:ext cx="200025" cy="34925"/>
              </a:xfrm>
              <a:custGeom>
                <a:avLst/>
                <a:gdLst>
                  <a:gd name="T0" fmla="*/ 10 w 126"/>
                  <a:gd name="T1" fmla="*/ 22 h 22"/>
                  <a:gd name="T2" fmla="*/ 10 w 126"/>
                  <a:gd name="T3" fmla="*/ 22 h 22"/>
                  <a:gd name="T4" fmla="*/ 6 w 126"/>
                  <a:gd name="T5" fmla="*/ 20 h 22"/>
                  <a:gd name="T6" fmla="*/ 4 w 126"/>
                  <a:gd name="T7" fmla="*/ 18 h 22"/>
                  <a:gd name="T8" fmla="*/ 0 w 126"/>
                  <a:gd name="T9" fmla="*/ 16 h 22"/>
                  <a:gd name="T10" fmla="*/ 0 w 126"/>
                  <a:gd name="T11" fmla="*/ 12 h 22"/>
                  <a:gd name="T12" fmla="*/ 0 w 126"/>
                  <a:gd name="T13" fmla="*/ 12 h 22"/>
                  <a:gd name="T14" fmla="*/ 0 w 126"/>
                  <a:gd name="T15" fmla="*/ 12 h 22"/>
                  <a:gd name="T16" fmla="*/ 0 w 126"/>
                  <a:gd name="T17" fmla="*/ 6 h 22"/>
                  <a:gd name="T18" fmla="*/ 4 w 126"/>
                  <a:gd name="T19" fmla="*/ 4 h 22"/>
                  <a:gd name="T20" fmla="*/ 6 w 126"/>
                  <a:gd name="T21" fmla="*/ 2 h 22"/>
                  <a:gd name="T22" fmla="*/ 10 w 126"/>
                  <a:gd name="T23" fmla="*/ 0 h 22"/>
                  <a:gd name="T24" fmla="*/ 10 w 126"/>
                  <a:gd name="T25" fmla="*/ 0 h 22"/>
                  <a:gd name="T26" fmla="*/ 116 w 126"/>
                  <a:gd name="T27" fmla="*/ 0 h 22"/>
                  <a:gd name="T28" fmla="*/ 116 w 126"/>
                  <a:gd name="T29" fmla="*/ 0 h 22"/>
                  <a:gd name="T30" fmla="*/ 120 w 126"/>
                  <a:gd name="T31" fmla="*/ 2 h 22"/>
                  <a:gd name="T32" fmla="*/ 122 w 126"/>
                  <a:gd name="T33" fmla="*/ 4 h 22"/>
                  <a:gd name="T34" fmla="*/ 124 w 126"/>
                  <a:gd name="T35" fmla="*/ 6 h 22"/>
                  <a:gd name="T36" fmla="*/ 126 w 126"/>
                  <a:gd name="T37" fmla="*/ 12 h 22"/>
                  <a:gd name="T38" fmla="*/ 126 w 126"/>
                  <a:gd name="T39" fmla="*/ 12 h 22"/>
                  <a:gd name="T40" fmla="*/ 126 w 126"/>
                  <a:gd name="T41" fmla="*/ 12 h 22"/>
                  <a:gd name="T42" fmla="*/ 124 w 126"/>
                  <a:gd name="T43" fmla="*/ 16 h 22"/>
                  <a:gd name="T44" fmla="*/ 122 w 126"/>
                  <a:gd name="T45" fmla="*/ 18 h 22"/>
                  <a:gd name="T46" fmla="*/ 120 w 126"/>
                  <a:gd name="T47" fmla="*/ 20 h 22"/>
                  <a:gd name="T48" fmla="*/ 116 w 126"/>
                  <a:gd name="T49" fmla="*/ 22 h 22"/>
                  <a:gd name="T50" fmla="*/ 116 w 126"/>
                  <a:gd name="T51" fmla="*/ 22 h 22"/>
                  <a:gd name="T52" fmla="*/ 10 w 126"/>
                  <a:gd name="T53" fmla="*/ 22 h 22"/>
                  <a:gd name="T54" fmla="*/ 10 w 126"/>
                  <a:gd name="T5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5" h="22">
                    <a:moveTo>
                      <a:pt x="10" y="22"/>
                    </a:moveTo>
                    <a:lnTo>
                      <a:pt x="10" y="22"/>
                    </a:lnTo>
                    <a:lnTo>
                      <a:pt x="6" y="20"/>
                    </a:lnTo>
                    <a:lnTo>
                      <a:pt x="4" y="18"/>
                    </a:lnTo>
                    <a:lnTo>
                      <a:pt x="0" y="16"/>
                    </a:lnTo>
                    <a:lnTo>
                      <a:pt x="0" y="12"/>
                    </a:lnTo>
                    <a:lnTo>
                      <a:pt x="0" y="12"/>
                    </a:lnTo>
                    <a:lnTo>
                      <a:pt x="0" y="12"/>
                    </a:lnTo>
                    <a:lnTo>
                      <a:pt x="0" y="6"/>
                    </a:lnTo>
                    <a:lnTo>
                      <a:pt x="4" y="4"/>
                    </a:lnTo>
                    <a:lnTo>
                      <a:pt x="6" y="2"/>
                    </a:lnTo>
                    <a:lnTo>
                      <a:pt x="10" y="0"/>
                    </a:lnTo>
                    <a:lnTo>
                      <a:pt x="10" y="0"/>
                    </a:lnTo>
                    <a:lnTo>
                      <a:pt x="116" y="0"/>
                    </a:lnTo>
                    <a:lnTo>
                      <a:pt x="116" y="0"/>
                    </a:lnTo>
                    <a:lnTo>
                      <a:pt x="120" y="2"/>
                    </a:lnTo>
                    <a:lnTo>
                      <a:pt x="122" y="4"/>
                    </a:lnTo>
                    <a:lnTo>
                      <a:pt x="124" y="6"/>
                    </a:lnTo>
                    <a:lnTo>
                      <a:pt x="126" y="12"/>
                    </a:lnTo>
                    <a:lnTo>
                      <a:pt x="126" y="12"/>
                    </a:lnTo>
                    <a:lnTo>
                      <a:pt x="126" y="12"/>
                    </a:lnTo>
                    <a:lnTo>
                      <a:pt x="124" y="16"/>
                    </a:lnTo>
                    <a:lnTo>
                      <a:pt x="122" y="18"/>
                    </a:lnTo>
                    <a:lnTo>
                      <a:pt x="120" y="20"/>
                    </a:lnTo>
                    <a:lnTo>
                      <a:pt x="116" y="22"/>
                    </a:lnTo>
                    <a:lnTo>
                      <a:pt x="116" y="22"/>
                    </a:lnTo>
                    <a:lnTo>
                      <a:pt x="10" y="22"/>
                    </a:lnTo>
                    <a:lnTo>
                      <a:pt x="10" y="22"/>
                    </a:lnTo>
                    <a:close/>
                  </a:path>
                </a:pathLst>
              </a:custGeom>
              <a:solidFill>
                <a:srgbClr val="FDFAF5"/>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5" name="Freeform 29"/>
              <p:cNvSpPr/>
              <p:nvPr/>
            </p:nvSpPr>
            <p:spPr bwMode="auto">
              <a:xfrm>
                <a:off x="6370638" y="1060450"/>
                <a:ext cx="200025" cy="34925"/>
              </a:xfrm>
              <a:custGeom>
                <a:avLst/>
                <a:gdLst>
                  <a:gd name="T0" fmla="*/ 12 w 126"/>
                  <a:gd name="T1" fmla="*/ 22 h 22"/>
                  <a:gd name="T2" fmla="*/ 12 w 126"/>
                  <a:gd name="T3" fmla="*/ 22 h 22"/>
                  <a:gd name="T4" fmla="*/ 8 w 126"/>
                  <a:gd name="T5" fmla="*/ 20 h 22"/>
                  <a:gd name="T6" fmla="*/ 4 w 126"/>
                  <a:gd name="T7" fmla="*/ 18 h 22"/>
                  <a:gd name="T8" fmla="*/ 2 w 126"/>
                  <a:gd name="T9" fmla="*/ 16 h 22"/>
                  <a:gd name="T10" fmla="*/ 0 w 126"/>
                  <a:gd name="T11" fmla="*/ 12 h 22"/>
                  <a:gd name="T12" fmla="*/ 0 w 126"/>
                  <a:gd name="T13" fmla="*/ 12 h 22"/>
                  <a:gd name="T14" fmla="*/ 0 w 126"/>
                  <a:gd name="T15" fmla="*/ 12 h 22"/>
                  <a:gd name="T16" fmla="*/ 2 w 126"/>
                  <a:gd name="T17" fmla="*/ 8 h 22"/>
                  <a:gd name="T18" fmla="*/ 4 w 126"/>
                  <a:gd name="T19" fmla="*/ 4 h 22"/>
                  <a:gd name="T20" fmla="*/ 8 w 126"/>
                  <a:gd name="T21" fmla="*/ 2 h 22"/>
                  <a:gd name="T22" fmla="*/ 12 w 126"/>
                  <a:gd name="T23" fmla="*/ 0 h 22"/>
                  <a:gd name="T24" fmla="*/ 12 w 126"/>
                  <a:gd name="T25" fmla="*/ 0 h 22"/>
                  <a:gd name="T26" fmla="*/ 116 w 126"/>
                  <a:gd name="T27" fmla="*/ 0 h 22"/>
                  <a:gd name="T28" fmla="*/ 116 w 126"/>
                  <a:gd name="T29" fmla="*/ 0 h 22"/>
                  <a:gd name="T30" fmla="*/ 120 w 126"/>
                  <a:gd name="T31" fmla="*/ 2 h 22"/>
                  <a:gd name="T32" fmla="*/ 124 w 126"/>
                  <a:gd name="T33" fmla="*/ 4 h 22"/>
                  <a:gd name="T34" fmla="*/ 126 w 126"/>
                  <a:gd name="T35" fmla="*/ 8 h 22"/>
                  <a:gd name="T36" fmla="*/ 126 w 126"/>
                  <a:gd name="T37" fmla="*/ 12 h 22"/>
                  <a:gd name="T38" fmla="*/ 126 w 126"/>
                  <a:gd name="T39" fmla="*/ 12 h 22"/>
                  <a:gd name="T40" fmla="*/ 126 w 126"/>
                  <a:gd name="T41" fmla="*/ 12 h 22"/>
                  <a:gd name="T42" fmla="*/ 126 w 126"/>
                  <a:gd name="T43" fmla="*/ 16 h 22"/>
                  <a:gd name="T44" fmla="*/ 124 w 126"/>
                  <a:gd name="T45" fmla="*/ 18 h 22"/>
                  <a:gd name="T46" fmla="*/ 120 w 126"/>
                  <a:gd name="T47" fmla="*/ 20 h 22"/>
                  <a:gd name="T48" fmla="*/ 116 w 126"/>
                  <a:gd name="T49" fmla="*/ 22 h 22"/>
                  <a:gd name="T50" fmla="*/ 116 w 126"/>
                  <a:gd name="T51" fmla="*/ 22 h 22"/>
                  <a:gd name="T52" fmla="*/ 12 w 126"/>
                  <a:gd name="T53" fmla="*/ 22 h 22"/>
                  <a:gd name="T54" fmla="*/ 12 w 126"/>
                  <a:gd name="T5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5" h="22">
                    <a:moveTo>
                      <a:pt x="12" y="22"/>
                    </a:moveTo>
                    <a:lnTo>
                      <a:pt x="12" y="22"/>
                    </a:lnTo>
                    <a:lnTo>
                      <a:pt x="8" y="20"/>
                    </a:lnTo>
                    <a:lnTo>
                      <a:pt x="4" y="18"/>
                    </a:lnTo>
                    <a:lnTo>
                      <a:pt x="2" y="16"/>
                    </a:lnTo>
                    <a:lnTo>
                      <a:pt x="0" y="12"/>
                    </a:lnTo>
                    <a:lnTo>
                      <a:pt x="0" y="12"/>
                    </a:lnTo>
                    <a:lnTo>
                      <a:pt x="0" y="12"/>
                    </a:lnTo>
                    <a:lnTo>
                      <a:pt x="2" y="8"/>
                    </a:lnTo>
                    <a:lnTo>
                      <a:pt x="4" y="4"/>
                    </a:lnTo>
                    <a:lnTo>
                      <a:pt x="8" y="2"/>
                    </a:lnTo>
                    <a:lnTo>
                      <a:pt x="12" y="0"/>
                    </a:lnTo>
                    <a:lnTo>
                      <a:pt x="12" y="0"/>
                    </a:lnTo>
                    <a:lnTo>
                      <a:pt x="116" y="0"/>
                    </a:lnTo>
                    <a:lnTo>
                      <a:pt x="116" y="0"/>
                    </a:lnTo>
                    <a:lnTo>
                      <a:pt x="120" y="2"/>
                    </a:lnTo>
                    <a:lnTo>
                      <a:pt x="124" y="4"/>
                    </a:lnTo>
                    <a:lnTo>
                      <a:pt x="126" y="8"/>
                    </a:lnTo>
                    <a:lnTo>
                      <a:pt x="126" y="12"/>
                    </a:lnTo>
                    <a:lnTo>
                      <a:pt x="126" y="12"/>
                    </a:lnTo>
                    <a:lnTo>
                      <a:pt x="126" y="12"/>
                    </a:lnTo>
                    <a:lnTo>
                      <a:pt x="126" y="16"/>
                    </a:lnTo>
                    <a:lnTo>
                      <a:pt x="124" y="18"/>
                    </a:lnTo>
                    <a:lnTo>
                      <a:pt x="120" y="20"/>
                    </a:lnTo>
                    <a:lnTo>
                      <a:pt x="116" y="22"/>
                    </a:lnTo>
                    <a:lnTo>
                      <a:pt x="116" y="22"/>
                    </a:lnTo>
                    <a:lnTo>
                      <a:pt x="12" y="22"/>
                    </a:lnTo>
                    <a:lnTo>
                      <a:pt x="12" y="22"/>
                    </a:lnTo>
                    <a:close/>
                  </a:path>
                </a:pathLst>
              </a:custGeom>
              <a:solidFill>
                <a:srgbClr val="FDFAF5"/>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spTree>
  </p:cSld>
  <p:clrMapOvr>
    <a:masterClrMapping/>
  </p:clrMapOvr>
  <mc:AlternateContent xmlns:mc="http://schemas.openxmlformats.org/markup-compatibility/2006">
    <mc:Choice xmlns:p14="http://schemas.microsoft.com/office/powerpoint/2010/main" Requires="p14">
      <p:transition spd="slow">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iterate type="lt">
                                    <p:tmPct val="10000"/>
                                  </p:iterate>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850"/>
                            </p:stCondLst>
                            <p:childTnLst>
                              <p:par>
                                <p:cTn id="10" presetID="53" presetClass="entr" presetSubtype="16" fill="hold" nodeType="afterEffect">
                                  <p:childTnLst>
                                    <p:set>
                                      <p:cBhvr>
                                        <p:cTn id="11" dur="1" fill="hold">
                                          <p:stCondLst>
                                            <p:cond delay="0"/>
                                          </p:stCondLst>
                                        </p:cTn>
                                        <p:tgtEl>
                                          <p:spTgt spid="25"/>
                                        </p:tgtEl>
                                        <p:attrNameLst>
                                          <p:attrName>style.visibility</p:attrName>
                                        </p:attrNameLst>
                                      </p:cBhvr>
                                      <p:to>
                                        <p:strVal val="visible"/>
                                      </p:to>
                                    </p:set>
                                    <p:anim calcmode="lin" valueType="num">
                                      <p:cBhvr>
                                        <p:cTn id="12" dur="200" fill="hold"/>
                                        <p:tgtEl>
                                          <p:spTgt spid="25"/>
                                        </p:tgtEl>
                                        <p:attrNameLst>
                                          <p:attrName>ppt_w</p:attrName>
                                        </p:attrNameLst>
                                      </p:cBhvr>
                                      <p:tavLst>
                                        <p:tav tm="0">
                                          <p:val>
                                            <p:fltVal val="0"/>
                                          </p:val>
                                        </p:tav>
                                        <p:tav tm="100000">
                                          <p:val>
                                            <p:strVal val="#ppt_w"/>
                                          </p:val>
                                        </p:tav>
                                      </p:tavLst>
                                    </p:anim>
                                    <p:anim calcmode="lin" valueType="num">
                                      <p:cBhvr>
                                        <p:cTn id="13" dur="200" fill="hold"/>
                                        <p:tgtEl>
                                          <p:spTgt spid="25"/>
                                        </p:tgtEl>
                                        <p:attrNameLst>
                                          <p:attrName>ppt_h</p:attrName>
                                        </p:attrNameLst>
                                      </p:cBhvr>
                                      <p:tavLst>
                                        <p:tav tm="0">
                                          <p:val>
                                            <p:fltVal val="0"/>
                                          </p:val>
                                        </p:tav>
                                        <p:tav tm="100000">
                                          <p:val>
                                            <p:strVal val="#ppt_h"/>
                                          </p:val>
                                        </p:tav>
                                      </p:tavLst>
                                    </p:anim>
                                    <p:animEffect transition="in" filter="fade">
                                      <p:cBhvr>
                                        <p:cTn id="14" dur="200"/>
                                        <p:tgtEl>
                                          <p:spTgt spid="25"/>
                                        </p:tgtEl>
                                      </p:cBhvr>
                                    </p:animEffect>
                                  </p:childTnLst>
                                </p:cTn>
                              </p:par>
                              <p:par>
                                <p:cTn id="15" presetID="6" presetClass="emph" presetSubtype="0" autoRev="1" fill="hold" nodeType="withEffect">
                                  <p:childTnLst>
                                    <p:animScale>
                                      <p:cBhvr>
                                        <p:cTn id="16" dur="200" fill="hold"/>
                                        <p:tgtEl>
                                          <p:spTgt spid="25"/>
                                        </p:tgtEl>
                                      </p:cBhvr>
                                      <p:by x="130000" y="130000"/>
                                    </p:animScale>
                                  </p:childTnLst>
                                </p:cTn>
                              </p:par>
                            </p:childTnLst>
                          </p:cTn>
                        </p:par>
                        <p:par>
                          <p:cTn id="17" fill="hold">
                            <p:stCondLst>
                              <p:cond delay="1350"/>
                            </p:stCondLst>
                            <p:childTnLst>
                              <p:par>
                                <p:cTn id="18" presetID="53" presetClass="entr" presetSubtype="16" fill="hold" nodeType="afterEffect">
                                  <p:childTnLst>
                                    <p:set>
                                      <p:cBhvr>
                                        <p:cTn id="19" dur="1" fill="hold">
                                          <p:stCondLst>
                                            <p:cond delay="0"/>
                                          </p:stCondLst>
                                        </p:cTn>
                                        <p:tgtEl>
                                          <p:spTgt spid="34"/>
                                        </p:tgtEl>
                                        <p:attrNameLst>
                                          <p:attrName>style.visibility</p:attrName>
                                        </p:attrNameLst>
                                      </p:cBhvr>
                                      <p:to>
                                        <p:strVal val="visible"/>
                                      </p:to>
                                    </p:set>
                                    <p:anim calcmode="lin" valueType="num">
                                      <p:cBhvr>
                                        <p:cTn id="20" dur="200" fill="hold"/>
                                        <p:tgtEl>
                                          <p:spTgt spid="34"/>
                                        </p:tgtEl>
                                        <p:attrNameLst>
                                          <p:attrName>ppt_w</p:attrName>
                                        </p:attrNameLst>
                                      </p:cBhvr>
                                      <p:tavLst>
                                        <p:tav tm="0">
                                          <p:val>
                                            <p:fltVal val="0"/>
                                          </p:val>
                                        </p:tav>
                                        <p:tav tm="100000">
                                          <p:val>
                                            <p:strVal val="#ppt_w"/>
                                          </p:val>
                                        </p:tav>
                                      </p:tavLst>
                                    </p:anim>
                                    <p:anim calcmode="lin" valueType="num">
                                      <p:cBhvr>
                                        <p:cTn id="21" dur="200" fill="hold"/>
                                        <p:tgtEl>
                                          <p:spTgt spid="34"/>
                                        </p:tgtEl>
                                        <p:attrNameLst>
                                          <p:attrName>ppt_h</p:attrName>
                                        </p:attrNameLst>
                                      </p:cBhvr>
                                      <p:tavLst>
                                        <p:tav tm="0">
                                          <p:val>
                                            <p:fltVal val="0"/>
                                          </p:val>
                                        </p:tav>
                                        <p:tav tm="100000">
                                          <p:val>
                                            <p:strVal val="#ppt_h"/>
                                          </p:val>
                                        </p:tav>
                                      </p:tavLst>
                                    </p:anim>
                                    <p:animEffect transition="in" filter="fade">
                                      <p:cBhvr>
                                        <p:cTn id="22" dur="200"/>
                                        <p:tgtEl>
                                          <p:spTgt spid="34"/>
                                        </p:tgtEl>
                                      </p:cBhvr>
                                    </p:animEffect>
                                  </p:childTnLst>
                                </p:cTn>
                              </p:par>
                              <p:par>
                                <p:cTn id="23" presetID="6" presetClass="emph" presetSubtype="0" autoRev="1" fill="hold" nodeType="withEffect">
                                  <p:childTnLst>
                                    <p:animScale>
                                      <p:cBhvr>
                                        <p:cTn id="24" dur="200" fill="hold"/>
                                        <p:tgtEl>
                                          <p:spTgt spid="34"/>
                                        </p:tgtEl>
                                      </p:cBhvr>
                                      <p:by x="130000" y="130000"/>
                                    </p:animScale>
                                  </p:childTnLst>
                                </p:cTn>
                              </p:par>
                            </p:childTnLst>
                          </p:cTn>
                        </p:par>
                        <p:par>
                          <p:cTn id="25" fill="hold">
                            <p:stCondLst>
                              <p:cond delay="1850"/>
                            </p:stCondLst>
                            <p:childTnLst>
                              <p:par>
                                <p:cTn id="26" presetID="22" presetClass="entr" presetSubtype="8" fill="hold" nodeType="afterEffect">
                                  <p:childTnLst>
                                    <p:set>
                                      <p:cBhvr>
                                        <p:cTn id="27" dur="1" fill="hold">
                                          <p:stCondLst>
                                            <p:cond delay="0"/>
                                          </p:stCondLst>
                                        </p:cTn>
                                        <p:tgtEl>
                                          <p:spTgt spid="19"/>
                                        </p:tgtEl>
                                        <p:attrNameLst>
                                          <p:attrName>style.visibility</p:attrName>
                                        </p:attrNameLst>
                                      </p:cBhvr>
                                      <p:to>
                                        <p:strVal val="visible"/>
                                      </p:to>
                                    </p:set>
                                    <p:animEffect transition="in" filter="wipe(left)">
                                      <p:cBhvr>
                                        <p:cTn id="28" dur="200"/>
                                        <p:tgtEl>
                                          <p:spTgt spid="19"/>
                                        </p:tgtEl>
                                      </p:cBhvr>
                                    </p:animEffect>
                                  </p:childTnLst>
                                </p:cTn>
                              </p:par>
                              <p:par>
                                <p:cTn id="29" presetID="22" presetClass="entr" presetSubtype="8" fill="hold" nodeType="withEffect">
                                  <p:childTnLst>
                                    <p:set>
                                      <p:cBhvr>
                                        <p:cTn id="30" dur="1" fill="hold">
                                          <p:stCondLst>
                                            <p:cond delay="0"/>
                                          </p:stCondLst>
                                        </p:cTn>
                                        <p:tgtEl>
                                          <p:spTgt spid="20"/>
                                        </p:tgtEl>
                                        <p:attrNameLst>
                                          <p:attrName>style.visibility</p:attrName>
                                        </p:attrNameLst>
                                      </p:cBhvr>
                                      <p:to>
                                        <p:strVal val="visible"/>
                                      </p:to>
                                    </p:set>
                                    <p:animEffect transition="in" filter="wipe(left)">
                                      <p:cBhvr>
                                        <p:cTn id="31" dur="200"/>
                                        <p:tgtEl>
                                          <p:spTgt spid="20"/>
                                        </p:tgtEl>
                                      </p:cBhvr>
                                    </p:animEffect>
                                  </p:childTnLst>
                                </p:cTn>
                              </p:par>
                              <p:par>
                                <p:cTn id="32" presetID="22" presetClass="entr" presetSubtype="8" fill="hold" nodeType="withEffect">
                                  <p:childTnLst>
                                    <p:set>
                                      <p:cBhvr>
                                        <p:cTn id="33" dur="1" fill="hold">
                                          <p:stCondLst>
                                            <p:cond delay="0"/>
                                          </p:stCondLst>
                                        </p:cTn>
                                        <p:tgtEl>
                                          <p:spTgt spid="21"/>
                                        </p:tgtEl>
                                        <p:attrNameLst>
                                          <p:attrName>style.visibility</p:attrName>
                                        </p:attrNameLst>
                                      </p:cBhvr>
                                      <p:to>
                                        <p:strVal val="visible"/>
                                      </p:to>
                                    </p:set>
                                    <p:animEffect transition="in" filter="wipe(left)">
                                      <p:cBhvr>
                                        <p:cTn id="34" dur="200"/>
                                        <p:tgtEl>
                                          <p:spTgt spid="21"/>
                                        </p:tgtEl>
                                      </p:cBhvr>
                                    </p:animEffect>
                                  </p:childTnLst>
                                </p:cTn>
                              </p:par>
                              <p:par>
                                <p:cTn id="35" presetID="22" presetClass="entr" presetSubtype="8" fill="hold" nodeType="withEffect">
                                  <p:childTnLst>
                                    <p:set>
                                      <p:cBhvr>
                                        <p:cTn id="36" dur="1" fill="hold">
                                          <p:stCondLst>
                                            <p:cond delay="0"/>
                                          </p:stCondLst>
                                        </p:cTn>
                                        <p:tgtEl>
                                          <p:spTgt spid="15"/>
                                        </p:tgtEl>
                                        <p:attrNameLst>
                                          <p:attrName>style.visibility</p:attrName>
                                        </p:attrNameLst>
                                      </p:cBhvr>
                                      <p:to>
                                        <p:strVal val="visible"/>
                                      </p:to>
                                    </p:set>
                                    <p:animEffect transition="in" filter="wipe(left)">
                                      <p:cBhvr>
                                        <p:cTn id="37" dur="200"/>
                                        <p:tgtEl>
                                          <p:spTgt spid="15"/>
                                        </p:tgtEl>
                                      </p:cBhvr>
                                    </p:animEffect>
                                  </p:childTnLst>
                                </p:cTn>
                              </p:par>
                            </p:childTnLst>
                          </p:cTn>
                        </p:par>
                        <p:par>
                          <p:cTn id="38" fill="hold">
                            <p:stCondLst>
                              <p:cond delay="2350"/>
                            </p:stCondLst>
                            <p:childTnLst>
                              <p:par>
                                <p:cTn id="39" presetID="53" presetClass="entr" presetSubtype="16" fill="hold" nodeType="afterEffect">
                                  <p:childTnLst>
                                    <p:set>
                                      <p:cBhvr>
                                        <p:cTn id="40" dur="1" fill="hold">
                                          <p:stCondLst>
                                            <p:cond delay="0"/>
                                          </p:stCondLst>
                                        </p:cTn>
                                        <p:tgtEl>
                                          <p:spTgt spid="50"/>
                                        </p:tgtEl>
                                        <p:attrNameLst>
                                          <p:attrName>style.visibility</p:attrName>
                                        </p:attrNameLst>
                                      </p:cBhvr>
                                      <p:to>
                                        <p:strVal val="visible"/>
                                      </p:to>
                                    </p:set>
                                    <p:anim calcmode="lin" valueType="num">
                                      <p:cBhvr>
                                        <p:cTn id="41" dur="200" fill="hold"/>
                                        <p:tgtEl>
                                          <p:spTgt spid="50"/>
                                        </p:tgtEl>
                                        <p:attrNameLst>
                                          <p:attrName>ppt_w</p:attrName>
                                        </p:attrNameLst>
                                      </p:cBhvr>
                                      <p:tavLst>
                                        <p:tav tm="0">
                                          <p:val>
                                            <p:fltVal val="0"/>
                                          </p:val>
                                        </p:tav>
                                        <p:tav tm="100000">
                                          <p:val>
                                            <p:strVal val="#ppt_w"/>
                                          </p:val>
                                        </p:tav>
                                      </p:tavLst>
                                    </p:anim>
                                    <p:anim calcmode="lin" valueType="num">
                                      <p:cBhvr>
                                        <p:cTn id="42" dur="200" fill="hold"/>
                                        <p:tgtEl>
                                          <p:spTgt spid="50"/>
                                        </p:tgtEl>
                                        <p:attrNameLst>
                                          <p:attrName>ppt_h</p:attrName>
                                        </p:attrNameLst>
                                      </p:cBhvr>
                                      <p:tavLst>
                                        <p:tav tm="0">
                                          <p:val>
                                            <p:fltVal val="0"/>
                                          </p:val>
                                        </p:tav>
                                        <p:tav tm="100000">
                                          <p:val>
                                            <p:strVal val="#ppt_h"/>
                                          </p:val>
                                        </p:tav>
                                      </p:tavLst>
                                    </p:anim>
                                    <p:animEffect transition="in" filter="fade">
                                      <p:cBhvr>
                                        <p:cTn id="43" dur="200"/>
                                        <p:tgtEl>
                                          <p:spTgt spid="50"/>
                                        </p:tgtEl>
                                      </p:cBhvr>
                                    </p:animEffect>
                                  </p:childTnLst>
                                </p:cTn>
                              </p:par>
                              <p:par>
                                <p:cTn id="44" presetID="6" presetClass="emph" presetSubtype="0" autoRev="1" fill="hold" nodeType="withEffect">
                                  <p:childTnLst>
                                    <p:animScale>
                                      <p:cBhvr>
                                        <p:cTn id="45" dur="200" fill="hold"/>
                                        <p:tgtEl>
                                          <p:spTgt spid="50"/>
                                        </p:tgtEl>
                                      </p:cBhvr>
                                      <p:by x="130000" y="130000"/>
                                    </p:animScale>
                                  </p:childTnLst>
                                </p:cTn>
                              </p:par>
                            </p:childTnLst>
                          </p:cTn>
                        </p:par>
                        <p:par>
                          <p:cTn id="46" fill="hold">
                            <p:stCondLst>
                              <p:cond delay="2850"/>
                            </p:stCondLst>
                            <p:childTnLst>
                              <p:par>
                                <p:cTn id="47" presetID="53" presetClass="entr" presetSubtype="16" fill="hold" nodeType="afterEffect">
                                  <p:childTnLst>
                                    <p:set>
                                      <p:cBhvr>
                                        <p:cTn id="48" dur="1" fill="hold">
                                          <p:stCondLst>
                                            <p:cond delay="0"/>
                                          </p:stCondLst>
                                        </p:cTn>
                                        <p:tgtEl>
                                          <p:spTgt spid="41"/>
                                        </p:tgtEl>
                                        <p:attrNameLst>
                                          <p:attrName>style.visibility</p:attrName>
                                        </p:attrNameLst>
                                      </p:cBhvr>
                                      <p:to>
                                        <p:strVal val="visible"/>
                                      </p:to>
                                    </p:set>
                                    <p:anim calcmode="lin" valueType="num">
                                      <p:cBhvr>
                                        <p:cTn id="49" dur="200" fill="hold"/>
                                        <p:tgtEl>
                                          <p:spTgt spid="41"/>
                                        </p:tgtEl>
                                        <p:attrNameLst>
                                          <p:attrName>ppt_w</p:attrName>
                                        </p:attrNameLst>
                                      </p:cBhvr>
                                      <p:tavLst>
                                        <p:tav tm="0">
                                          <p:val>
                                            <p:fltVal val="0"/>
                                          </p:val>
                                        </p:tav>
                                        <p:tav tm="100000">
                                          <p:val>
                                            <p:strVal val="#ppt_w"/>
                                          </p:val>
                                        </p:tav>
                                      </p:tavLst>
                                    </p:anim>
                                    <p:anim calcmode="lin" valueType="num">
                                      <p:cBhvr>
                                        <p:cTn id="50" dur="200" fill="hold"/>
                                        <p:tgtEl>
                                          <p:spTgt spid="41"/>
                                        </p:tgtEl>
                                        <p:attrNameLst>
                                          <p:attrName>ppt_h</p:attrName>
                                        </p:attrNameLst>
                                      </p:cBhvr>
                                      <p:tavLst>
                                        <p:tav tm="0">
                                          <p:val>
                                            <p:fltVal val="0"/>
                                          </p:val>
                                        </p:tav>
                                        <p:tav tm="100000">
                                          <p:val>
                                            <p:strVal val="#ppt_h"/>
                                          </p:val>
                                        </p:tav>
                                      </p:tavLst>
                                    </p:anim>
                                    <p:animEffect transition="in" filter="fade">
                                      <p:cBhvr>
                                        <p:cTn id="51" dur="200"/>
                                        <p:tgtEl>
                                          <p:spTgt spid="41"/>
                                        </p:tgtEl>
                                      </p:cBhvr>
                                    </p:animEffect>
                                  </p:childTnLst>
                                </p:cTn>
                              </p:par>
                              <p:par>
                                <p:cTn id="52" presetID="6" presetClass="emph" presetSubtype="0" autoRev="1" fill="hold" nodeType="withEffect">
                                  <p:childTnLst>
                                    <p:animScale>
                                      <p:cBhvr>
                                        <p:cTn id="53" dur="200" fill="hold"/>
                                        <p:tgtEl>
                                          <p:spTgt spid="41"/>
                                        </p:tgtEl>
                                      </p:cBhvr>
                                      <p:by x="130000" y="130000"/>
                                    </p:animScale>
                                  </p:childTnLst>
                                </p:cTn>
                              </p:par>
                            </p:childTnLst>
                          </p:cTn>
                        </p:par>
                        <p:par>
                          <p:cTn id="54" fill="hold">
                            <p:stCondLst>
                              <p:cond delay="3350"/>
                            </p:stCondLst>
                            <p:childTnLst>
                              <p:par>
                                <p:cTn id="55" presetID="53" presetClass="entr" presetSubtype="16" fill="hold" nodeType="afterEffect">
                                  <p:childTnLst>
                                    <p:set>
                                      <p:cBhvr>
                                        <p:cTn id="56" dur="1" fill="hold">
                                          <p:stCondLst>
                                            <p:cond delay="0"/>
                                          </p:stCondLst>
                                        </p:cTn>
                                        <p:tgtEl>
                                          <p:spTgt spid="57"/>
                                        </p:tgtEl>
                                        <p:attrNameLst>
                                          <p:attrName>style.visibility</p:attrName>
                                        </p:attrNameLst>
                                      </p:cBhvr>
                                      <p:to>
                                        <p:strVal val="visible"/>
                                      </p:to>
                                    </p:set>
                                    <p:anim calcmode="lin" valueType="num">
                                      <p:cBhvr>
                                        <p:cTn id="57" dur="200" fill="hold"/>
                                        <p:tgtEl>
                                          <p:spTgt spid="57"/>
                                        </p:tgtEl>
                                        <p:attrNameLst>
                                          <p:attrName>ppt_w</p:attrName>
                                        </p:attrNameLst>
                                      </p:cBhvr>
                                      <p:tavLst>
                                        <p:tav tm="0">
                                          <p:val>
                                            <p:fltVal val="0"/>
                                          </p:val>
                                        </p:tav>
                                        <p:tav tm="100000">
                                          <p:val>
                                            <p:strVal val="#ppt_w"/>
                                          </p:val>
                                        </p:tav>
                                      </p:tavLst>
                                    </p:anim>
                                    <p:anim calcmode="lin" valueType="num">
                                      <p:cBhvr>
                                        <p:cTn id="58" dur="200" fill="hold"/>
                                        <p:tgtEl>
                                          <p:spTgt spid="57"/>
                                        </p:tgtEl>
                                        <p:attrNameLst>
                                          <p:attrName>ppt_h</p:attrName>
                                        </p:attrNameLst>
                                      </p:cBhvr>
                                      <p:tavLst>
                                        <p:tav tm="0">
                                          <p:val>
                                            <p:fltVal val="0"/>
                                          </p:val>
                                        </p:tav>
                                        <p:tav tm="100000">
                                          <p:val>
                                            <p:strVal val="#ppt_h"/>
                                          </p:val>
                                        </p:tav>
                                      </p:tavLst>
                                    </p:anim>
                                    <p:animEffect transition="in" filter="fade">
                                      <p:cBhvr>
                                        <p:cTn id="59" dur="200"/>
                                        <p:tgtEl>
                                          <p:spTgt spid="57"/>
                                        </p:tgtEl>
                                      </p:cBhvr>
                                    </p:animEffect>
                                  </p:childTnLst>
                                </p:cTn>
                              </p:par>
                              <p:par>
                                <p:cTn id="60" presetID="6" presetClass="emph" presetSubtype="0" autoRev="1" fill="hold" nodeType="withEffect">
                                  <p:childTnLst>
                                    <p:animScale>
                                      <p:cBhvr>
                                        <p:cTn id="61" dur="200" fill="hold"/>
                                        <p:tgtEl>
                                          <p:spTgt spid="57"/>
                                        </p:tgtEl>
                                      </p:cBhvr>
                                      <p:by x="130000" y="130000"/>
                                    </p:animScale>
                                  </p:childTnLst>
                                </p:cTn>
                              </p:par>
                            </p:childTnLst>
                          </p:cTn>
                        </p:par>
                        <p:par>
                          <p:cTn id="62" fill="hold">
                            <p:stCondLst>
                              <p:cond delay="3850"/>
                            </p:stCondLst>
                            <p:childTnLst>
                              <p:par>
                                <p:cTn id="63" presetID="12" presetClass="entr" presetSubtype="1" fill="hold" grpId="0" nodeType="afterEffec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300"/>
                                        <p:tgtEl>
                                          <p:spTgt spid="22"/>
                                        </p:tgtEl>
                                        <p:attrNameLst>
                                          <p:attrName>ppt_y</p:attrName>
                                        </p:attrNameLst>
                                      </p:cBhvr>
                                      <p:tavLst>
                                        <p:tav tm="0">
                                          <p:val>
                                            <p:strVal val="#ppt_y-#ppt_h*1.125000"/>
                                          </p:val>
                                        </p:tav>
                                        <p:tav tm="100000">
                                          <p:val>
                                            <p:strVal val="#ppt_y"/>
                                          </p:val>
                                        </p:tav>
                                      </p:tavLst>
                                    </p:anim>
                                    <p:animEffect transition="in" filter="wipe(down)">
                                      <p:cBhvr>
                                        <p:cTn id="66" dur="300"/>
                                        <p:tgtEl>
                                          <p:spTgt spid="22"/>
                                        </p:tgtEl>
                                      </p:cBhvr>
                                    </p:animEffect>
                                  </p:childTnLst>
                                </p:cTn>
                              </p:par>
                            </p:childTnLst>
                          </p:cTn>
                        </p:par>
                        <p:par>
                          <p:cTn id="67" fill="hold">
                            <p:stCondLst>
                              <p:cond delay="4350"/>
                            </p:stCondLst>
                            <p:childTnLst>
                              <p:par>
                                <p:cTn id="68" presetID="12" presetClass="entr" presetSubtype="1" fill="hold" grpId="0" nodeType="afterEffect">
                                  <p:childTnLst>
                                    <p:set>
                                      <p:cBhvr>
                                        <p:cTn id="69" dur="1" fill="hold">
                                          <p:stCondLst>
                                            <p:cond delay="0"/>
                                          </p:stCondLst>
                                        </p:cTn>
                                        <p:tgtEl>
                                          <p:spTgt spid="23"/>
                                        </p:tgtEl>
                                        <p:attrNameLst>
                                          <p:attrName>style.visibility</p:attrName>
                                        </p:attrNameLst>
                                      </p:cBhvr>
                                      <p:to>
                                        <p:strVal val="visible"/>
                                      </p:to>
                                    </p:set>
                                    <p:anim calcmode="lin" valueType="num">
                                      <p:cBhvr additive="base">
                                        <p:cTn id="70" dur="300"/>
                                        <p:tgtEl>
                                          <p:spTgt spid="23"/>
                                        </p:tgtEl>
                                        <p:attrNameLst>
                                          <p:attrName>ppt_y</p:attrName>
                                        </p:attrNameLst>
                                      </p:cBhvr>
                                      <p:tavLst>
                                        <p:tav tm="0">
                                          <p:val>
                                            <p:strVal val="#ppt_y-#ppt_h*1.125000"/>
                                          </p:val>
                                        </p:tav>
                                        <p:tav tm="100000">
                                          <p:val>
                                            <p:strVal val="#ppt_y"/>
                                          </p:val>
                                        </p:tav>
                                      </p:tavLst>
                                    </p:anim>
                                    <p:animEffect transition="in" filter="wipe(down)">
                                      <p:cBhvr>
                                        <p:cTn id="71" dur="300"/>
                                        <p:tgtEl>
                                          <p:spTgt spid="23"/>
                                        </p:tgtEl>
                                      </p:cBhvr>
                                    </p:animEffect>
                                  </p:childTnLst>
                                </p:cTn>
                              </p:par>
                            </p:childTnLst>
                          </p:cTn>
                        </p:par>
                        <p:par>
                          <p:cTn id="72" fill="hold">
                            <p:stCondLst>
                              <p:cond delay="4850"/>
                            </p:stCondLst>
                            <p:childTnLst>
                              <p:par>
                                <p:cTn id="73" presetID="12" presetClass="entr" presetSubtype="1" fill="hold" grpId="0" nodeType="afterEffect">
                                  <p:childTnLst>
                                    <p:set>
                                      <p:cBhvr>
                                        <p:cTn id="74" dur="1" fill="hold">
                                          <p:stCondLst>
                                            <p:cond delay="0"/>
                                          </p:stCondLst>
                                        </p:cTn>
                                        <p:tgtEl>
                                          <p:spTgt spid="24"/>
                                        </p:tgtEl>
                                        <p:attrNameLst>
                                          <p:attrName>style.visibility</p:attrName>
                                        </p:attrNameLst>
                                      </p:cBhvr>
                                      <p:to>
                                        <p:strVal val="visible"/>
                                      </p:to>
                                    </p:set>
                                    <p:anim calcmode="lin" valueType="num">
                                      <p:cBhvr additive="base">
                                        <p:cTn id="75" dur="300"/>
                                        <p:tgtEl>
                                          <p:spTgt spid="24"/>
                                        </p:tgtEl>
                                        <p:attrNameLst>
                                          <p:attrName>ppt_y</p:attrName>
                                        </p:attrNameLst>
                                      </p:cBhvr>
                                      <p:tavLst>
                                        <p:tav tm="0">
                                          <p:val>
                                            <p:strVal val="#ppt_y-#ppt_h*1.125000"/>
                                          </p:val>
                                        </p:tav>
                                        <p:tav tm="100000">
                                          <p:val>
                                            <p:strVal val="#ppt_y"/>
                                          </p:val>
                                        </p:tav>
                                      </p:tavLst>
                                    </p:anim>
                                    <p:animEffect transition="in" filter="wipe(down)">
                                      <p:cBhvr>
                                        <p:cTn id="76" dur="3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4"/>
          <p:cNvGrpSpPr>
            <a:grpSpLocks noChangeAspect="1"/>
          </p:cNvGrpSpPr>
          <p:nvPr/>
        </p:nvGrpSpPr>
        <p:grpSpPr bwMode="auto">
          <a:xfrm rot="21003754">
            <a:off x="3292485" y="58074"/>
            <a:ext cx="6008930" cy="6871391"/>
            <a:chOff x="-431" y="1205"/>
            <a:chExt cx="4034" cy="4613"/>
          </a:xfrm>
        </p:grpSpPr>
        <p:sp>
          <p:nvSpPr>
            <p:cNvPr id="10" name="Freeform 5"/>
            <p:cNvSpPr/>
            <p:nvPr/>
          </p:nvSpPr>
          <p:spPr bwMode="auto">
            <a:xfrm>
              <a:off x="2227" y="1802"/>
              <a:ext cx="718" cy="768"/>
            </a:xfrm>
            <a:custGeom>
              <a:avLst/>
              <a:gdLst>
                <a:gd name="T0" fmla="*/ 31 w 142"/>
                <a:gd name="T1" fmla="*/ 117 h 152"/>
                <a:gd name="T2" fmla="*/ 79 w 142"/>
                <a:gd name="T3" fmla="*/ 72 h 152"/>
                <a:gd name="T4" fmla="*/ 81 w 142"/>
                <a:gd name="T5" fmla="*/ 98 h 152"/>
                <a:gd name="T6" fmla="*/ 68 w 142"/>
                <a:gd name="T7" fmla="*/ 86 h 152"/>
                <a:gd name="T8" fmla="*/ 77 w 142"/>
                <a:gd name="T9" fmla="*/ 85 h 152"/>
                <a:gd name="T10" fmla="*/ 65 w 142"/>
                <a:gd name="T11" fmla="*/ 98 h 152"/>
                <a:gd name="T12" fmla="*/ 85 w 142"/>
                <a:gd name="T13" fmla="*/ 71 h 152"/>
                <a:gd name="T14" fmla="*/ 97 w 142"/>
                <a:gd name="T15" fmla="*/ 58 h 152"/>
                <a:gd name="T16" fmla="*/ 130 w 142"/>
                <a:gd name="T17" fmla="*/ 55 h 152"/>
                <a:gd name="T18" fmla="*/ 116 w 142"/>
                <a:gd name="T19" fmla="*/ 61 h 152"/>
                <a:gd name="T20" fmla="*/ 124 w 142"/>
                <a:gd name="T21" fmla="*/ 56 h 152"/>
                <a:gd name="T22" fmla="*/ 124 w 142"/>
                <a:gd name="T23" fmla="*/ 68 h 152"/>
                <a:gd name="T24" fmla="*/ 121 w 142"/>
                <a:gd name="T25" fmla="*/ 45 h 152"/>
                <a:gd name="T26" fmla="*/ 125 w 142"/>
                <a:gd name="T27" fmla="*/ 37 h 152"/>
                <a:gd name="T28" fmla="*/ 127 w 142"/>
                <a:gd name="T29" fmla="*/ 3 h 152"/>
                <a:gd name="T30" fmla="*/ 121 w 142"/>
                <a:gd name="T31" fmla="*/ 19 h 152"/>
                <a:gd name="T32" fmla="*/ 125 w 142"/>
                <a:gd name="T33" fmla="*/ 10 h 152"/>
                <a:gd name="T34" fmla="*/ 128 w 142"/>
                <a:gd name="T35" fmla="*/ 15 h 152"/>
                <a:gd name="T36" fmla="*/ 121 w 142"/>
                <a:gd name="T37" fmla="*/ 13 h 152"/>
                <a:gd name="T38" fmla="*/ 137 w 142"/>
                <a:gd name="T39" fmla="*/ 7 h 152"/>
                <a:gd name="T40" fmla="*/ 125 w 142"/>
                <a:gd name="T41" fmla="*/ 34 h 152"/>
                <a:gd name="T42" fmla="*/ 111 w 142"/>
                <a:gd name="T43" fmla="*/ 44 h 152"/>
                <a:gd name="T44" fmla="*/ 114 w 142"/>
                <a:gd name="T45" fmla="*/ 33 h 152"/>
                <a:gd name="T46" fmla="*/ 87 w 142"/>
                <a:gd name="T47" fmla="*/ 37 h 152"/>
                <a:gd name="T48" fmla="*/ 98 w 142"/>
                <a:gd name="T49" fmla="*/ 28 h 152"/>
                <a:gd name="T50" fmla="*/ 93 w 142"/>
                <a:gd name="T51" fmla="*/ 37 h 152"/>
                <a:gd name="T52" fmla="*/ 108 w 142"/>
                <a:gd name="T53" fmla="*/ 23 h 152"/>
                <a:gd name="T54" fmla="*/ 106 w 142"/>
                <a:gd name="T55" fmla="*/ 46 h 152"/>
                <a:gd name="T56" fmla="*/ 103 w 142"/>
                <a:gd name="T57" fmla="*/ 49 h 152"/>
                <a:gd name="T58" fmla="*/ 101 w 142"/>
                <a:gd name="T59" fmla="*/ 52 h 152"/>
                <a:gd name="T60" fmla="*/ 64 w 142"/>
                <a:gd name="T61" fmla="*/ 72 h 152"/>
                <a:gd name="T62" fmla="*/ 50 w 142"/>
                <a:gd name="T63" fmla="*/ 83 h 152"/>
                <a:gd name="T64" fmla="*/ 37 w 142"/>
                <a:gd name="T65" fmla="*/ 72 h 152"/>
                <a:gd name="T66" fmla="*/ 26 w 142"/>
                <a:gd name="T67" fmla="*/ 60 h 152"/>
                <a:gd name="T68" fmla="*/ 41 w 142"/>
                <a:gd name="T69" fmla="*/ 60 h 152"/>
                <a:gd name="T70" fmla="*/ 32 w 142"/>
                <a:gd name="T71" fmla="*/ 61 h 152"/>
                <a:gd name="T72" fmla="*/ 38 w 142"/>
                <a:gd name="T73" fmla="*/ 51 h 152"/>
                <a:gd name="T74" fmla="*/ 27 w 142"/>
                <a:gd name="T75" fmla="*/ 68 h 152"/>
                <a:gd name="T76" fmla="*/ 3 w 142"/>
                <a:gd name="T77" fmla="*/ 94 h 152"/>
                <a:gd name="T78" fmla="*/ 24 w 142"/>
                <a:gd name="T79" fmla="*/ 97 h 152"/>
                <a:gd name="T80" fmla="*/ 15 w 142"/>
                <a:gd name="T81" fmla="*/ 84 h 152"/>
                <a:gd name="T82" fmla="*/ 23 w 142"/>
                <a:gd name="T83" fmla="*/ 89 h 152"/>
                <a:gd name="T84" fmla="*/ 10 w 142"/>
                <a:gd name="T85" fmla="*/ 99 h 152"/>
                <a:gd name="T86" fmla="*/ 8 w 142"/>
                <a:gd name="T87" fmla="*/ 75 h 152"/>
                <a:gd name="T88" fmla="*/ 41 w 142"/>
                <a:gd name="T89" fmla="*/ 95 h 152"/>
                <a:gd name="T90" fmla="*/ 37 w 142"/>
                <a:gd name="T91" fmla="*/ 102 h 152"/>
                <a:gd name="T92" fmla="*/ 19 w 142"/>
                <a:gd name="T93" fmla="*/ 1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2" h="152">
                  <a:moveTo>
                    <a:pt x="19" y="151"/>
                  </a:moveTo>
                  <a:cubicBezTo>
                    <a:pt x="22" y="140"/>
                    <a:pt x="26" y="128"/>
                    <a:pt x="31" y="117"/>
                  </a:cubicBezTo>
                  <a:cubicBezTo>
                    <a:pt x="37" y="106"/>
                    <a:pt x="43" y="96"/>
                    <a:pt x="51" y="87"/>
                  </a:cubicBezTo>
                  <a:cubicBezTo>
                    <a:pt x="58" y="79"/>
                    <a:pt x="67" y="71"/>
                    <a:pt x="79" y="72"/>
                  </a:cubicBezTo>
                  <a:cubicBezTo>
                    <a:pt x="85" y="73"/>
                    <a:pt x="90" y="77"/>
                    <a:pt x="90" y="84"/>
                  </a:cubicBezTo>
                  <a:cubicBezTo>
                    <a:pt x="90" y="90"/>
                    <a:pt x="86" y="95"/>
                    <a:pt x="81" y="98"/>
                  </a:cubicBezTo>
                  <a:cubicBezTo>
                    <a:pt x="75" y="100"/>
                    <a:pt x="68" y="100"/>
                    <a:pt x="65" y="93"/>
                  </a:cubicBezTo>
                  <a:cubicBezTo>
                    <a:pt x="64" y="90"/>
                    <a:pt x="65" y="87"/>
                    <a:pt x="68" y="86"/>
                  </a:cubicBezTo>
                  <a:cubicBezTo>
                    <a:pt x="70" y="84"/>
                    <a:pt x="73" y="84"/>
                    <a:pt x="75" y="86"/>
                  </a:cubicBezTo>
                  <a:cubicBezTo>
                    <a:pt x="76" y="88"/>
                    <a:pt x="78" y="86"/>
                    <a:pt x="77" y="85"/>
                  </a:cubicBezTo>
                  <a:cubicBezTo>
                    <a:pt x="74" y="81"/>
                    <a:pt x="68" y="81"/>
                    <a:pt x="65" y="84"/>
                  </a:cubicBezTo>
                  <a:cubicBezTo>
                    <a:pt x="61" y="88"/>
                    <a:pt x="62" y="95"/>
                    <a:pt x="65" y="98"/>
                  </a:cubicBezTo>
                  <a:cubicBezTo>
                    <a:pt x="75" y="108"/>
                    <a:pt x="91" y="98"/>
                    <a:pt x="93" y="86"/>
                  </a:cubicBezTo>
                  <a:cubicBezTo>
                    <a:pt x="94" y="80"/>
                    <a:pt x="91" y="74"/>
                    <a:pt x="85" y="71"/>
                  </a:cubicBezTo>
                  <a:cubicBezTo>
                    <a:pt x="83" y="70"/>
                    <a:pt x="80" y="69"/>
                    <a:pt x="77" y="69"/>
                  </a:cubicBezTo>
                  <a:cubicBezTo>
                    <a:pt x="84" y="66"/>
                    <a:pt x="91" y="63"/>
                    <a:pt x="97" y="58"/>
                  </a:cubicBezTo>
                  <a:cubicBezTo>
                    <a:pt x="100" y="56"/>
                    <a:pt x="103" y="53"/>
                    <a:pt x="106" y="50"/>
                  </a:cubicBezTo>
                  <a:cubicBezTo>
                    <a:pt x="114" y="46"/>
                    <a:pt x="126" y="45"/>
                    <a:pt x="130" y="55"/>
                  </a:cubicBezTo>
                  <a:cubicBezTo>
                    <a:pt x="132" y="60"/>
                    <a:pt x="128" y="65"/>
                    <a:pt x="123" y="65"/>
                  </a:cubicBezTo>
                  <a:cubicBezTo>
                    <a:pt x="120" y="65"/>
                    <a:pt x="117" y="64"/>
                    <a:pt x="116" y="61"/>
                  </a:cubicBezTo>
                  <a:cubicBezTo>
                    <a:pt x="115" y="58"/>
                    <a:pt x="119" y="55"/>
                    <a:pt x="121" y="58"/>
                  </a:cubicBezTo>
                  <a:cubicBezTo>
                    <a:pt x="122" y="59"/>
                    <a:pt x="124" y="57"/>
                    <a:pt x="124" y="56"/>
                  </a:cubicBezTo>
                  <a:cubicBezTo>
                    <a:pt x="121" y="52"/>
                    <a:pt x="114" y="54"/>
                    <a:pt x="113" y="59"/>
                  </a:cubicBezTo>
                  <a:cubicBezTo>
                    <a:pt x="113" y="65"/>
                    <a:pt x="119" y="68"/>
                    <a:pt x="124" y="68"/>
                  </a:cubicBezTo>
                  <a:cubicBezTo>
                    <a:pt x="129" y="67"/>
                    <a:pt x="133" y="62"/>
                    <a:pt x="133" y="57"/>
                  </a:cubicBezTo>
                  <a:cubicBezTo>
                    <a:pt x="132" y="50"/>
                    <a:pt x="127" y="46"/>
                    <a:pt x="121" y="45"/>
                  </a:cubicBezTo>
                  <a:cubicBezTo>
                    <a:pt x="119" y="44"/>
                    <a:pt x="117" y="44"/>
                    <a:pt x="114" y="45"/>
                  </a:cubicBezTo>
                  <a:cubicBezTo>
                    <a:pt x="118" y="42"/>
                    <a:pt x="122" y="40"/>
                    <a:pt x="125" y="37"/>
                  </a:cubicBezTo>
                  <a:cubicBezTo>
                    <a:pt x="133" y="31"/>
                    <a:pt x="140" y="23"/>
                    <a:pt x="141" y="14"/>
                  </a:cubicBezTo>
                  <a:cubicBezTo>
                    <a:pt x="142" y="5"/>
                    <a:pt x="134" y="0"/>
                    <a:pt x="127" y="3"/>
                  </a:cubicBezTo>
                  <a:cubicBezTo>
                    <a:pt x="123" y="4"/>
                    <a:pt x="120" y="7"/>
                    <a:pt x="119" y="10"/>
                  </a:cubicBezTo>
                  <a:cubicBezTo>
                    <a:pt x="117" y="14"/>
                    <a:pt x="118" y="17"/>
                    <a:pt x="121" y="19"/>
                  </a:cubicBezTo>
                  <a:cubicBezTo>
                    <a:pt x="125" y="21"/>
                    <a:pt x="131" y="19"/>
                    <a:pt x="131" y="15"/>
                  </a:cubicBezTo>
                  <a:cubicBezTo>
                    <a:pt x="132" y="12"/>
                    <a:pt x="128" y="8"/>
                    <a:pt x="125" y="10"/>
                  </a:cubicBezTo>
                  <a:cubicBezTo>
                    <a:pt x="124" y="11"/>
                    <a:pt x="125" y="13"/>
                    <a:pt x="126" y="12"/>
                  </a:cubicBezTo>
                  <a:cubicBezTo>
                    <a:pt x="127" y="12"/>
                    <a:pt x="129" y="13"/>
                    <a:pt x="128" y="15"/>
                  </a:cubicBezTo>
                  <a:cubicBezTo>
                    <a:pt x="128" y="16"/>
                    <a:pt x="127" y="17"/>
                    <a:pt x="126" y="17"/>
                  </a:cubicBezTo>
                  <a:cubicBezTo>
                    <a:pt x="123" y="17"/>
                    <a:pt x="121" y="16"/>
                    <a:pt x="121" y="13"/>
                  </a:cubicBezTo>
                  <a:cubicBezTo>
                    <a:pt x="121" y="10"/>
                    <a:pt x="124" y="7"/>
                    <a:pt x="127" y="6"/>
                  </a:cubicBezTo>
                  <a:cubicBezTo>
                    <a:pt x="130" y="4"/>
                    <a:pt x="134" y="5"/>
                    <a:pt x="137" y="7"/>
                  </a:cubicBezTo>
                  <a:cubicBezTo>
                    <a:pt x="139" y="10"/>
                    <a:pt x="138" y="14"/>
                    <a:pt x="137" y="17"/>
                  </a:cubicBezTo>
                  <a:cubicBezTo>
                    <a:pt x="135" y="24"/>
                    <a:pt x="130" y="30"/>
                    <a:pt x="125" y="34"/>
                  </a:cubicBezTo>
                  <a:cubicBezTo>
                    <a:pt x="122" y="37"/>
                    <a:pt x="119" y="39"/>
                    <a:pt x="116" y="41"/>
                  </a:cubicBezTo>
                  <a:cubicBezTo>
                    <a:pt x="115" y="42"/>
                    <a:pt x="113" y="43"/>
                    <a:pt x="111" y="44"/>
                  </a:cubicBezTo>
                  <a:cubicBezTo>
                    <a:pt x="111" y="44"/>
                    <a:pt x="110" y="45"/>
                    <a:pt x="109" y="45"/>
                  </a:cubicBezTo>
                  <a:cubicBezTo>
                    <a:pt x="112" y="42"/>
                    <a:pt x="113" y="38"/>
                    <a:pt x="114" y="33"/>
                  </a:cubicBezTo>
                  <a:cubicBezTo>
                    <a:pt x="116" y="24"/>
                    <a:pt x="109" y="17"/>
                    <a:pt x="99" y="18"/>
                  </a:cubicBezTo>
                  <a:cubicBezTo>
                    <a:pt x="91" y="19"/>
                    <a:pt x="82" y="28"/>
                    <a:pt x="87" y="37"/>
                  </a:cubicBezTo>
                  <a:cubicBezTo>
                    <a:pt x="90" y="40"/>
                    <a:pt x="95" y="42"/>
                    <a:pt x="99" y="39"/>
                  </a:cubicBezTo>
                  <a:cubicBezTo>
                    <a:pt x="102" y="36"/>
                    <a:pt x="102" y="30"/>
                    <a:pt x="98" y="28"/>
                  </a:cubicBezTo>
                  <a:cubicBezTo>
                    <a:pt x="97" y="27"/>
                    <a:pt x="96" y="29"/>
                    <a:pt x="97" y="30"/>
                  </a:cubicBezTo>
                  <a:cubicBezTo>
                    <a:pt x="101" y="33"/>
                    <a:pt x="97" y="38"/>
                    <a:pt x="93" y="37"/>
                  </a:cubicBezTo>
                  <a:cubicBezTo>
                    <a:pt x="88" y="36"/>
                    <a:pt x="88" y="31"/>
                    <a:pt x="90" y="27"/>
                  </a:cubicBezTo>
                  <a:cubicBezTo>
                    <a:pt x="93" y="21"/>
                    <a:pt x="102" y="18"/>
                    <a:pt x="108" y="23"/>
                  </a:cubicBezTo>
                  <a:cubicBezTo>
                    <a:pt x="115" y="28"/>
                    <a:pt x="111" y="38"/>
                    <a:pt x="107" y="43"/>
                  </a:cubicBezTo>
                  <a:cubicBezTo>
                    <a:pt x="107" y="44"/>
                    <a:pt x="106" y="45"/>
                    <a:pt x="106" y="46"/>
                  </a:cubicBezTo>
                  <a:cubicBezTo>
                    <a:pt x="105" y="46"/>
                    <a:pt x="105" y="46"/>
                    <a:pt x="105" y="47"/>
                  </a:cubicBezTo>
                  <a:cubicBezTo>
                    <a:pt x="104" y="47"/>
                    <a:pt x="104" y="48"/>
                    <a:pt x="103" y="49"/>
                  </a:cubicBezTo>
                  <a:cubicBezTo>
                    <a:pt x="102" y="50"/>
                    <a:pt x="102" y="50"/>
                    <a:pt x="101" y="51"/>
                  </a:cubicBezTo>
                  <a:cubicBezTo>
                    <a:pt x="101" y="51"/>
                    <a:pt x="101" y="51"/>
                    <a:pt x="101" y="52"/>
                  </a:cubicBezTo>
                  <a:cubicBezTo>
                    <a:pt x="97" y="55"/>
                    <a:pt x="94" y="58"/>
                    <a:pt x="90" y="60"/>
                  </a:cubicBezTo>
                  <a:cubicBezTo>
                    <a:pt x="82" y="65"/>
                    <a:pt x="73" y="68"/>
                    <a:pt x="64" y="72"/>
                  </a:cubicBezTo>
                  <a:cubicBezTo>
                    <a:pt x="64" y="72"/>
                    <a:pt x="64" y="72"/>
                    <a:pt x="64" y="72"/>
                  </a:cubicBezTo>
                  <a:cubicBezTo>
                    <a:pt x="58" y="75"/>
                    <a:pt x="54" y="79"/>
                    <a:pt x="50" y="83"/>
                  </a:cubicBezTo>
                  <a:cubicBezTo>
                    <a:pt x="48" y="86"/>
                    <a:pt x="46" y="88"/>
                    <a:pt x="44" y="91"/>
                  </a:cubicBezTo>
                  <a:cubicBezTo>
                    <a:pt x="46" y="84"/>
                    <a:pt x="43" y="77"/>
                    <a:pt x="37" y="72"/>
                  </a:cubicBezTo>
                  <a:cubicBezTo>
                    <a:pt x="36" y="71"/>
                    <a:pt x="33" y="70"/>
                    <a:pt x="31" y="69"/>
                  </a:cubicBezTo>
                  <a:cubicBezTo>
                    <a:pt x="28" y="67"/>
                    <a:pt x="26" y="63"/>
                    <a:pt x="26" y="60"/>
                  </a:cubicBezTo>
                  <a:cubicBezTo>
                    <a:pt x="26" y="55"/>
                    <a:pt x="29" y="52"/>
                    <a:pt x="33" y="53"/>
                  </a:cubicBezTo>
                  <a:cubicBezTo>
                    <a:pt x="37" y="53"/>
                    <a:pt x="41" y="56"/>
                    <a:pt x="41" y="60"/>
                  </a:cubicBezTo>
                  <a:cubicBezTo>
                    <a:pt x="41" y="64"/>
                    <a:pt x="35" y="66"/>
                    <a:pt x="34" y="61"/>
                  </a:cubicBezTo>
                  <a:cubicBezTo>
                    <a:pt x="34" y="60"/>
                    <a:pt x="32" y="60"/>
                    <a:pt x="32" y="61"/>
                  </a:cubicBezTo>
                  <a:cubicBezTo>
                    <a:pt x="32" y="66"/>
                    <a:pt x="38" y="68"/>
                    <a:pt x="41" y="65"/>
                  </a:cubicBezTo>
                  <a:cubicBezTo>
                    <a:pt x="46" y="61"/>
                    <a:pt x="43" y="54"/>
                    <a:pt x="38" y="51"/>
                  </a:cubicBezTo>
                  <a:cubicBezTo>
                    <a:pt x="33" y="49"/>
                    <a:pt x="26" y="49"/>
                    <a:pt x="24" y="55"/>
                  </a:cubicBezTo>
                  <a:cubicBezTo>
                    <a:pt x="23" y="60"/>
                    <a:pt x="24" y="64"/>
                    <a:pt x="27" y="68"/>
                  </a:cubicBezTo>
                  <a:cubicBezTo>
                    <a:pt x="21" y="66"/>
                    <a:pt x="15" y="67"/>
                    <a:pt x="10" y="70"/>
                  </a:cubicBezTo>
                  <a:cubicBezTo>
                    <a:pt x="3" y="75"/>
                    <a:pt x="0" y="85"/>
                    <a:pt x="3" y="94"/>
                  </a:cubicBezTo>
                  <a:cubicBezTo>
                    <a:pt x="4" y="98"/>
                    <a:pt x="7" y="102"/>
                    <a:pt x="12" y="102"/>
                  </a:cubicBezTo>
                  <a:cubicBezTo>
                    <a:pt x="16" y="103"/>
                    <a:pt x="21" y="101"/>
                    <a:pt x="24" y="97"/>
                  </a:cubicBezTo>
                  <a:cubicBezTo>
                    <a:pt x="27" y="94"/>
                    <a:pt x="27" y="89"/>
                    <a:pt x="25" y="85"/>
                  </a:cubicBezTo>
                  <a:cubicBezTo>
                    <a:pt x="22" y="81"/>
                    <a:pt x="17" y="80"/>
                    <a:pt x="15" y="84"/>
                  </a:cubicBezTo>
                  <a:cubicBezTo>
                    <a:pt x="14" y="86"/>
                    <a:pt x="16" y="86"/>
                    <a:pt x="17" y="85"/>
                  </a:cubicBezTo>
                  <a:cubicBezTo>
                    <a:pt x="20" y="82"/>
                    <a:pt x="23" y="86"/>
                    <a:pt x="23" y="89"/>
                  </a:cubicBezTo>
                  <a:cubicBezTo>
                    <a:pt x="24" y="91"/>
                    <a:pt x="23" y="93"/>
                    <a:pt x="22" y="95"/>
                  </a:cubicBezTo>
                  <a:cubicBezTo>
                    <a:pt x="20" y="98"/>
                    <a:pt x="14" y="101"/>
                    <a:pt x="10" y="99"/>
                  </a:cubicBezTo>
                  <a:cubicBezTo>
                    <a:pt x="6" y="96"/>
                    <a:pt x="4" y="91"/>
                    <a:pt x="4" y="87"/>
                  </a:cubicBezTo>
                  <a:cubicBezTo>
                    <a:pt x="4" y="83"/>
                    <a:pt x="6" y="79"/>
                    <a:pt x="8" y="75"/>
                  </a:cubicBezTo>
                  <a:cubicBezTo>
                    <a:pt x="14" y="68"/>
                    <a:pt x="25" y="68"/>
                    <a:pt x="33" y="73"/>
                  </a:cubicBezTo>
                  <a:cubicBezTo>
                    <a:pt x="41" y="77"/>
                    <a:pt x="46" y="87"/>
                    <a:pt x="41" y="95"/>
                  </a:cubicBezTo>
                  <a:cubicBezTo>
                    <a:pt x="40" y="95"/>
                    <a:pt x="40" y="96"/>
                    <a:pt x="41" y="96"/>
                  </a:cubicBezTo>
                  <a:cubicBezTo>
                    <a:pt x="39" y="98"/>
                    <a:pt x="38" y="100"/>
                    <a:pt x="37" y="102"/>
                  </a:cubicBezTo>
                  <a:cubicBezTo>
                    <a:pt x="28" y="117"/>
                    <a:pt x="20" y="134"/>
                    <a:pt x="18" y="151"/>
                  </a:cubicBezTo>
                  <a:cubicBezTo>
                    <a:pt x="18" y="152"/>
                    <a:pt x="19" y="152"/>
                    <a:pt x="19" y="151"/>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6"/>
            <p:cNvSpPr/>
            <p:nvPr/>
          </p:nvSpPr>
          <p:spPr bwMode="auto">
            <a:xfrm>
              <a:off x="-6" y="4417"/>
              <a:ext cx="517" cy="966"/>
            </a:xfrm>
            <a:custGeom>
              <a:avLst/>
              <a:gdLst>
                <a:gd name="T0" fmla="*/ 55 w 102"/>
                <a:gd name="T1" fmla="*/ 37 h 191"/>
                <a:gd name="T2" fmla="*/ 40 w 102"/>
                <a:gd name="T3" fmla="*/ 101 h 191"/>
                <a:gd name="T4" fmla="*/ 24 w 102"/>
                <a:gd name="T5" fmla="*/ 81 h 191"/>
                <a:gd name="T6" fmla="*/ 42 w 102"/>
                <a:gd name="T7" fmla="*/ 83 h 191"/>
                <a:gd name="T8" fmla="*/ 35 w 102"/>
                <a:gd name="T9" fmla="*/ 89 h 191"/>
                <a:gd name="T10" fmla="*/ 37 w 102"/>
                <a:gd name="T11" fmla="*/ 72 h 191"/>
                <a:gd name="T12" fmla="*/ 35 w 102"/>
                <a:gd name="T13" fmla="*/ 105 h 191"/>
                <a:gd name="T14" fmla="*/ 33 w 102"/>
                <a:gd name="T15" fmla="*/ 122 h 191"/>
                <a:gd name="T16" fmla="*/ 7 w 102"/>
                <a:gd name="T17" fmla="*/ 143 h 191"/>
                <a:gd name="T18" fmla="*/ 15 w 102"/>
                <a:gd name="T19" fmla="*/ 131 h 191"/>
                <a:gd name="T20" fmla="*/ 11 w 102"/>
                <a:gd name="T21" fmla="*/ 139 h 191"/>
                <a:gd name="T22" fmla="*/ 5 w 102"/>
                <a:gd name="T23" fmla="*/ 129 h 191"/>
                <a:gd name="T24" fmla="*/ 19 w 102"/>
                <a:gd name="T25" fmla="*/ 147 h 191"/>
                <a:gd name="T26" fmla="*/ 20 w 102"/>
                <a:gd name="T27" fmla="*/ 156 h 191"/>
                <a:gd name="T28" fmla="*/ 38 w 102"/>
                <a:gd name="T29" fmla="*/ 185 h 191"/>
                <a:gd name="T30" fmla="*/ 33 w 102"/>
                <a:gd name="T31" fmla="*/ 169 h 191"/>
                <a:gd name="T32" fmla="*/ 35 w 102"/>
                <a:gd name="T33" fmla="*/ 178 h 191"/>
                <a:gd name="T34" fmla="*/ 30 w 102"/>
                <a:gd name="T35" fmla="*/ 176 h 191"/>
                <a:gd name="T36" fmla="*/ 37 w 102"/>
                <a:gd name="T37" fmla="*/ 173 h 191"/>
                <a:gd name="T38" fmla="*/ 27 w 102"/>
                <a:gd name="T39" fmla="*/ 187 h 191"/>
                <a:gd name="T40" fmla="*/ 22 w 102"/>
                <a:gd name="T41" fmla="*/ 158 h 191"/>
                <a:gd name="T42" fmla="*/ 28 w 102"/>
                <a:gd name="T43" fmla="*/ 142 h 191"/>
                <a:gd name="T44" fmla="*/ 32 w 102"/>
                <a:gd name="T45" fmla="*/ 153 h 191"/>
                <a:gd name="T46" fmla="*/ 52 w 102"/>
                <a:gd name="T47" fmla="*/ 135 h 191"/>
                <a:gd name="T48" fmla="*/ 48 w 102"/>
                <a:gd name="T49" fmla="*/ 148 h 191"/>
                <a:gd name="T50" fmla="*/ 47 w 102"/>
                <a:gd name="T51" fmla="*/ 138 h 191"/>
                <a:gd name="T52" fmla="*/ 42 w 102"/>
                <a:gd name="T53" fmla="*/ 158 h 191"/>
                <a:gd name="T54" fmla="*/ 32 w 102"/>
                <a:gd name="T55" fmla="*/ 137 h 191"/>
                <a:gd name="T56" fmla="*/ 32 w 102"/>
                <a:gd name="T57" fmla="*/ 133 h 191"/>
                <a:gd name="T58" fmla="*/ 33 w 102"/>
                <a:gd name="T59" fmla="*/ 130 h 191"/>
                <a:gd name="T60" fmla="*/ 52 w 102"/>
                <a:gd name="T61" fmla="*/ 93 h 191"/>
                <a:gd name="T62" fmla="*/ 57 w 102"/>
                <a:gd name="T63" fmla="*/ 76 h 191"/>
                <a:gd name="T64" fmla="*/ 74 w 102"/>
                <a:gd name="T65" fmla="*/ 78 h 191"/>
                <a:gd name="T66" fmla="*/ 90 w 102"/>
                <a:gd name="T67" fmla="*/ 82 h 191"/>
                <a:gd name="T68" fmla="*/ 78 w 102"/>
                <a:gd name="T69" fmla="*/ 90 h 191"/>
                <a:gd name="T70" fmla="*/ 85 w 102"/>
                <a:gd name="T71" fmla="*/ 84 h 191"/>
                <a:gd name="T72" fmla="*/ 85 w 102"/>
                <a:gd name="T73" fmla="*/ 96 h 191"/>
                <a:gd name="T74" fmla="*/ 85 w 102"/>
                <a:gd name="T75" fmla="*/ 76 h 191"/>
                <a:gd name="T76" fmla="*/ 92 w 102"/>
                <a:gd name="T77" fmla="*/ 41 h 191"/>
                <a:gd name="T78" fmla="*/ 72 w 102"/>
                <a:gd name="T79" fmla="*/ 49 h 191"/>
                <a:gd name="T80" fmla="*/ 86 w 102"/>
                <a:gd name="T81" fmla="*/ 56 h 191"/>
                <a:gd name="T82" fmla="*/ 77 w 102"/>
                <a:gd name="T83" fmla="*/ 57 h 191"/>
                <a:gd name="T84" fmla="*/ 83 w 102"/>
                <a:gd name="T85" fmla="*/ 41 h 191"/>
                <a:gd name="T86" fmla="*/ 97 w 102"/>
                <a:gd name="T87" fmla="*/ 59 h 191"/>
                <a:gd name="T88" fmla="*/ 59 w 102"/>
                <a:gd name="T89" fmla="*/ 61 h 191"/>
                <a:gd name="T90" fmla="*/ 59 w 102"/>
                <a:gd name="T91" fmla="*/ 53 h 191"/>
                <a:gd name="T92" fmla="*/ 46 w 102"/>
                <a:gd name="T93" fmla="*/ 2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2" h="191">
                  <a:moveTo>
                    <a:pt x="46" y="2"/>
                  </a:moveTo>
                  <a:cubicBezTo>
                    <a:pt x="50" y="13"/>
                    <a:pt x="53" y="25"/>
                    <a:pt x="55" y="37"/>
                  </a:cubicBezTo>
                  <a:cubicBezTo>
                    <a:pt x="56" y="49"/>
                    <a:pt x="56" y="61"/>
                    <a:pt x="55" y="73"/>
                  </a:cubicBezTo>
                  <a:cubicBezTo>
                    <a:pt x="54" y="84"/>
                    <a:pt x="50" y="96"/>
                    <a:pt x="40" y="101"/>
                  </a:cubicBezTo>
                  <a:cubicBezTo>
                    <a:pt x="34" y="103"/>
                    <a:pt x="27" y="103"/>
                    <a:pt x="24" y="97"/>
                  </a:cubicBezTo>
                  <a:cubicBezTo>
                    <a:pt x="20" y="92"/>
                    <a:pt x="21" y="86"/>
                    <a:pt x="24" y="81"/>
                  </a:cubicBezTo>
                  <a:cubicBezTo>
                    <a:pt x="27" y="75"/>
                    <a:pt x="34" y="72"/>
                    <a:pt x="39" y="76"/>
                  </a:cubicBezTo>
                  <a:cubicBezTo>
                    <a:pt x="42" y="78"/>
                    <a:pt x="43" y="81"/>
                    <a:pt x="42" y="83"/>
                  </a:cubicBezTo>
                  <a:cubicBezTo>
                    <a:pt x="41" y="86"/>
                    <a:pt x="38" y="87"/>
                    <a:pt x="35" y="87"/>
                  </a:cubicBezTo>
                  <a:cubicBezTo>
                    <a:pt x="34" y="86"/>
                    <a:pt x="33" y="89"/>
                    <a:pt x="35" y="89"/>
                  </a:cubicBezTo>
                  <a:cubicBezTo>
                    <a:pt x="39" y="91"/>
                    <a:pt x="44" y="87"/>
                    <a:pt x="45" y="83"/>
                  </a:cubicBezTo>
                  <a:cubicBezTo>
                    <a:pt x="46" y="77"/>
                    <a:pt x="42" y="73"/>
                    <a:pt x="37" y="72"/>
                  </a:cubicBezTo>
                  <a:cubicBezTo>
                    <a:pt x="24" y="69"/>
                    <a:pt x="15" y="86"/>
                    <a:pt x="20" y="97"/>
                  </a:cubicBezTo>
                  <a:cubicBezTo>
                    <a:pt x="23" y="102"/>
                    <a:pt x="29" y="106"/>
                    <a:pt x="35" y="105"/>
                  </a:cubicBezTo>
                  <a:cubicBezTo>
                    <a:pt x="38" y="105"/>
                    <a:pt x="41" y="104"/>
                    <a:pt x="43" y="102"/>
                  </a:cubicBezTo>
                  <a:cubicBezTo>
                    <a:pt x="39" y="108"/>
                    <a:pt x="35" y="115"/>
                    <a:pt x="33" y="122"/>
                  </a:cubicBezTo>
                  <a:cubicBezTo>
                    <a:pt x="31" y="126"/>
                    <a:pt x="30" y="130"/>
                    <a:pt x="30" y="134"/>
                  </a:cubicBezTo>
                  <a:cubicBezTo>
                    <a:pt x="25" y="142"/>
                    <a:pt x="15" y="150"/>
                    <a:pt x="7" y="143"/>
                  </a:cubicBezTo>
                  <a:cubicBezTo>
                    <a:pt x="3" y="140"/>
                    <a:pt x="3" y="134"/>
                    <a:pt x="7" y="131"/>
                  </a:cubicBezTo>
                  <a:cubicBezTo>
                    <a:pt x="9" y="129"/>
                    <a:pt x="12" y="129"/>
                    <a:pt x="15" y="131"/>
                  </a:cubicBezTo>
                  <a:cubicBezTo>
                    <a:pt x="17" y="133"/>
                    <a:pt x="16" y="137"/>
                    <a:pt x="12" y="136"/>
                  </a:cubicBezTo>
                  <a:cubicBezTo>
                    <a:pt x="11" y="136"/>
                    <a:pt x="10" y="138"/>
                    <a:pt x="11" y="139"/>
                  </a:cubicBezTo>
                  <a:cubicBezTo>
                    <a:pt x="16" y="141"/>
                    <a:pt x="20" y="135"/>
                    <a:pt x="18" y="131"/>
                  </a:cubicBezTo>
                  <a:cubicBezTo>
                    <a:pt x="16" y="125"/>
                    <a:pt x="9" y="126"/>
                    <a:pt x="5" y="129"/>
                  </a:cubicBezTo>
                  <a:cubicBezTo>
                    <a:pt x="0" y="133"/>
                    <a:pt x="0" y="139"/>
                    <a:pt x="3" y="143"/>
                  </a:cubicBezTo>
                  <a:cubicBezTo>
                    <a:pt x="7" y="148"/>
                    <a:pt x="14" y="149"/>
                    <a:pt x="19" y="147"/>
                  </a:cubicBezTo>
                  <a:cubicBezTo>
                    <a:pt x="21" y="146"/>
                    <a:pt x="23" y="145"/>
                    <a:pt x="25" y="143"/>
                  </a:cubicBezTo>
                  <a:cubicBezTo>
                    <a:pt x="23" y="147"/>
                    <a:pt x="21" y="151"/>
                    <a:pt x="20" y="156"/>
                  </a:cubicBezTo>
                  <a:cubicBezTo>
                    <a:pt x="17" y="164"/>
                    <a:pt x="16" y="175"/>
                    <a:pt x="20" y="184"/>
                  </a:cubicBezTo>
                  <a:cubicBezTo>
                    <a:pt x="24" y="191"/>
                    <a:pt x="33" y="191"/>
                    <a:pt x="38" y="185"/>
                  </a:cubicBezTo>
                  <a:cubicBezTo>
                    <a:pt x="40" y="182"/>
                    <a:pt x="41" y="178"/>
                    <a:pt x="40" y="174"/>
                  </a:cubicBezTo>
                  <a:cubicBezTo>
                    <a:pt x="40" y="171"/>
                    <a:pt x="37" y="168"/>
                    <a:pt x="33" y="169"/>
                  </a:cubicBezTo>
                  <a:cubicBezTo>
                    <a:pt x="29" y="169"/>
                    <a:pt x="26" y="174"/>
                    <a:pt x="28" y="178"/>
                  </a:cubicBezTo>
                  <a:cubicBezTo>
                    <a:pt x="29" y="180"/>
                    <a:pt x="33" y="181"/>
                    <a:pt x="35" y="178"/>
                  </a:cubicBezTo>
                  <a:cubicBezTo>
                    <a:pt x="35" y="177"/>
                    <a:pt x="34" y="176"/>
                    <a:pt x="33" y="177"/>
                  </a:cubicBezTo>
                  <a:cubicBezTo>
                    <a:pt x="32" y="178"/>
                    <a:pt x="31" y="177"/>
                    <a:pt x="30" y="176"/>
                  </a:cubicBezTo>
                  <a:cubicBezTo>
                    <a:pt x="30" y="175"/>
                    <a:pt x="30" y="173"/>
                    <a:pt x="31" y="173"/>
                  </a:cubicBezTo>
                  <a:cubicBezTo>
                    <a:pt x="33" y="171"/>
                    <a:pt x="35" y="171"/>
                    <a:pt x="37" y="173"/>
                  </a:cubicBezTo>
                  <a:cubicBezTo>
                    <a:pt x="39" y="176"/>
                    <a:pt x="38" y="180"/>
                    <a:pt x="36" y="183"/>
                  </a:cubicBezTo>
                  <a:cubicBezTo>
                    <a:pt x="34" y="186"/>
                    <a:pt x="31" y="188"/>
                    <a:pt x="27" y="187"/>
                  </a:cubicBezTo>
                  <a:cubicBezTo>
                    <a:pt x="23" y="186"/>
                    <a:pt x="22" y="182"/>
                    <a:pt x="21" y="179"/>
                  </a:cubicBezTo>
                  <a:cubicBezTo>
                    <a:pt x="19" y="172"/>
                    <a:pt x="20" y="164"/>
                    <a:pt x="22" y="158"/>
                  </a:cubicBezTo>
                  <a:cubicBezTo>
                    <a:pt x="23" y="154"/>
                    <a:pt x="24" y="151"/>
                    <a:pt x="26" y="148"/>
                  </a:cubicBezTo>
                  <a:cubicBezTo>
                    <a:pt x="27" y="146"/>
                    <a:pt x="27" y="144"/>
                    <a:pt x="28" y="142"/>
                  </a:cubicBezTo>
                  <a:cubicBezTo>
                    <a:pt x="28" y="142"/>
                    <a:pt x="29" y="141"/>
                    <a:pt x="29" y="140"/>
                  </a:cubicBezTo>
                  <a:cubicBezTo>
                    <a:pt x="29" y="144"/>
                    <a:pt x="30" y="149"/>
                    <a:pt x="32" y="153"/>
                  </a:cubicBezTo>
                  <a:cubicBezTo>
                    <a:pt x="35" y="161"/>
                    <a:pt x="45" y="163"/>
                    <a:pt x="52" y="157"/>
                  </a:cubicBezTo>
                  <a:cubicBezTo>
                    <a:pt x="59" y="152"/>
                    <a:pt x="62" y="139"/>
                    <a:pt x="52" y="135"/>
                  </a:cubicBezTo>
                  <a:cubicBezTo>
                    <a:pt x="48" y="133"/>
                    <a:pt x="43" y="135"/>
                    <a:pt x="41" y="140"/>
                  </a:cubicBezTo>
                  <a:cubicBezTo>
                    <a:pt x="40" y="144"/>
                    <a:pt x="43" y="149"/>
                    <a:pt x="48" y="148"/>
                  </a:cubicBezTo>
                  <a:cubicBezTo>
                    <a:pt x="49" y="148"/>
                    <a:pt x="49" y="146"/>
                    <a:pt x="48" y="146"/>
                  </a:cubicBezTo>
                  <a:cubicBezTo>
                    <a:pt x="43" y="145"/>
                    <a:pt x="43" y="139"/>
                    <a:pt x="47" y="138"/>
                  </a:cubicBezTo>
                  <a:cubicBezTo>
                    <a:pt x="51" y="136"/>
                    <a:pt x="55" y="140"/>
                    <a:pt x="56" y="144"/>
                  </a:cubicBezTo>
                  <a:cubicBezTo>
                    <a:pt x="56" y="152"/>
                    <a:pt x="50" y="159"/>
                    <a:pt x="42" y="158"/>
                  </a:cubicBezTo>
                  <a:cubicBezTo>
                    <a:pt x="34" y="157"/>
                    <a:pt x="32" y="147"/>
                    <a:pt x="32" y="140"/>
                  </a:cubicBezTo>
                  <a:cubicBezTo>
                    <a:pt x="32" y="139"/>
                    <a:pt x="32" y="138"/>
                    <a:pt x="32" y="137"/>
                  </a:cubicBezTo>
                  <a:cubicBezTo>
                    <a:pt x="32" y="137"/>
                    <a:pt x="32" y="137"/>
                    <a:pt x="32" y="136"/>
                  </a:cubicBezTo>
                  <a:cubicBezTo>
                    <a:pt x="32" y="135"/>
                    <a:pt x="32" y="134"/>
                    <a:pt x="32" y="133"/>
                  </a:cubicBezTo>
                  <a:cubicBezTo>
                    <a:pt x="32" y="132"/>
                    <a:pt x="33" y="132"/>
                    <a:pt x="33" y="131"/>
                  </a:cubicBezTo>
                  <a:cubicBezTo>
                    <a:pt x="33" y="130"/>
                    <a:pt x="33" y="130"/>
                    <a:pt x="33" y="130"/>
                  </a:cubicBezTo>
                  <a:cubicBezTo>
                    <a:pt x="34" y="125"/>
                    <a:pt x="35" y="121"/>
                    <a:pt x="37" y="117"/>
                  </a:cubicBezTo>
                  <a:cubicBezTo>
                    <a:pt x="41" y="108"/>
                    <a:pt x="47" y="101"/>
                    <a:pt x="52" y="93"/>
                  </a:cubicBezTo>
                  <a:cubicBezTo>
                    <a:pt x="52" y="92"/>
                    <a:pt x="52" y="92"/>
                    <a:pt x="52" y="92"/>
                  </a:cubicBezTo>
                  <a:cubicBezTo>
                    <a:pt x="55" y="87"/>
                    <a:pt x="57" y="81"/>
                    <a:pt x="57" y="76"/>
                  </a:cubicBezTo>
                  <a:cubicBezTo>
                    <a:pt x="58" y="72"/>
                    <a:pt x="58" y="69"/>
                    <a:pt x="58" y="66"/>
                  </a:cubicBezTo>
                  <a:cubicBezTo>
                    <a:pt x="60" y="73"/>
                    <a:pt x="67" y="77"/>
                    <a:pt x="74" y="78"/>
                  </a:cubicBezTo>
                  <a:cubicBezTo>
                    <a:pt x="76" y="78"/>
                    <a:pt x="79" y="78"/>
                    <a:pt x="82" y="77"/>
                  </a:cubicBezTo>
                  <a:cubicBezTo>
                    <a:pt x="85" y="78"/>
                    <a:pt x="88" y="79"/>
                    <a:pt x="90" y="82"/>
                  </a:cubicBezTo>
                  <a:cubicBezTo>
                    <a:pt x="93" y="86"/>
                    <a:pt x="93" y="90"/>
                    <a:pt x="88" y="92"/>
                  </a:cubicBezTo>
                  <a:cubicBezTo>
                    <a:pt x="85" y="94"/>
                    <a:pt x="80" y="94"/>
                    <a:pt x="78" y="90"/>
                  </a:cubicBezTo>
                  <a:cubicBezTo>
                    <a:pt x="76" y="87"/>
                    <a:pt x="80" y="82"/>
                    <a:pt x="83" y="85"/>
                  </a:cubicBezTo>
                  <a:cubicBezTo>
                    <a:pt x="84" y="86"/>
                    <a:pt x="86" y="85"/>
                    <a:pt x="85" y="84"/>
                  </a:cubicBezTo>
                  <a:cubicBezTo>
                    <a:pt x="83" y="80"/>
                    <a:pt x="76" y="82"/>
                    <a:pt x="75" y="86"/>
                  </a:cubicBezTo>
                  <a:cubicBezTo>
                    <a:pt x="73" y="92"/>
                    <a:pt x="80" y="96"/>
                    <a:pt x="85" y="96"/>
                  </a:cubicBezTo>
                  <a:cubicBezTo>
                    <a:pt x="91" y="95"/>
                    <a:pt x="96" y="91"/>
                    <a:pt x="95" y="85"/>
                  </a:cubicBezTo>
                  <a:cubicBezTo>
                    <a:pt x="93" y="80"/>
                    <a:pt x="90" y="77"/>
                    <a:pt x="85" y="76"/>
                  </a:cubicBezTo>
                  <a:cubicBezTo>
                    <a:pt x="91" y="74"/>
                    <a:pt x="96" y="70"/>
                    <a:pt x="98" y="65"/>
                  </a:cubicBezTo>
                  <a:cubicBezTo>
                    <a:pt x="102" y="57"/>
                    <a:pt x="99" y="47"/>
                    <a:pt x="92" y="41"/>
                  </a:cubicBezTo>
                  <a:cubicBezTo>
                    <a:pt x="88" y="38"/>
                    <a:pt x="83" y="37"/>
                    <a:pt x="79" y="39"/>
                  </a:cubicBezTo>
                  <a:cubicBezTo>
                    <a:pt x="75" y="41"/>
                    <a:pt x="72" y="45"/>
                    <a:pt x="72" y="49"/>
                  </a:cubicBezTo>
                  <a:cubicBezTo>
                    <a:pt x="71" y="54"/>
                    <a:pt x="74" y="59"/>
                    <a:pt x="78" y="60"/>
                  </a:cubicBezTo>
                  <a:cubicBezTo>
                    <a:pt x="82" y="62"/>
                    <a:pt x="87" y="60"/>
                    <a:pt x="86" y="56"/>
                  </a:cubicBezTo>
                  <a:cubicBezTo>
                    <a:pt x="86" y="54"/>
                    <a:pt x="84" y="55"/>
                    <a:pt x="84" y="56"/>
                  </a:cubicBezTo>
                  <a:cubicBezTo>
                    <a:pt x="84" y="60"/>
                    <a:pt x="79" y="58"/>
                    <a:pt x="77" y="57"/>
                  </a:cubicBezTo>
                  <a:cubicBezTo>
                    <a:pt x="76" y="55"/>
                    <a:pt x="75" y="53"/>
                    <a:pt x="75" y="51"/>
                  </a:cubicBezTo>
                  <a:cubicBezTo>
                    <a:pt x="75" y="46"/>
                    <a:pt x="78" y="41"/>
                    <a:pt x="83" y="41"/>
                  </a:cubicBezTo>
                  <a:cubicBezTo>
                    <a:pt x="87" y="40"/>
                    <a:pt x="92" y="44"/>
                    <a:pt x="94" y="48"/>
                  </a:cubicBezTo>
                  <a:cubicBezTo>
                    <a:pt x="96" y="51"/>
                    <a:pt x="97" y="55"/>
                    <a:pt x="97" y="59"/>
                  </a:cubicBezTo>
                  <a:cubicBezTo>
                    <a:pt x="96" y="69"/>
                    <a:pt x="86" y="74"/>
                    <a:pt x="77" y="75"/>
                  </a:cubicBezTo>
                  <a:cubicBezTo>
                    <a:pt x="69" y="76"/>
                    <a:pt x="59" y="70"/>
                    <a:pt x="59" y="61"/>
                  </a:cubicBezTo>
                  <a:cubicBezTo>
                    <a:pt x="59" y="60"/>
                    <a:pt x="59" y="60"/>
                    <a:pt x="59" y="60"/>
                  </a:cubicBezTo>
                  <a:cubicBezTo>
                    <a:pt x="59" y="58"/>
                    <a:pt x="59" y="55"/>
                    <a:pt x="59" y="53"/>
                  </a:cubicBezTo>
                  <a:cubicBezTo>
                    <a:pt x="58" y="35"/>
                    <a:pt x="55" y="17"/>
                    <a:pt x="47" y="1"/>
                  </a:cubicBezTo>
                  <a:cubicBezTo>
                    <a:pt x="47" y="0"/>
                    <a:pt x="46" y="1"/>
                    <a:pt x="46" y="2"/>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7"/>
            <p:cNvSpPr>
              <a:spLocks noEditPoints="1"/>
            </p:cNvSpPr>
            <p:nvPr/>
          </p:nvSpPr>
          <p:spPr bwMode="auto">
            <a:xfrm>
              <a:off x="-350" y="3496"/>
              <a:ext cx="785" cy="835"/>
            </a:xfrm>
            <a:custGeom>
              <a:avLst/>
              <a:gdLst>
                <a:gd name="T0" fmla="*/ 17 w 155"/>
                <a:gd name="T1" fmla="*/ 165 h 165"/>
                <a:gd name="T2" fmla="*/ 29 w 155"/>
                <a:gd name="T3" fmla="*/ 148 h 165"/>
                <a:gd name="T4" fmla="*/ 45 w 155"/>
                <a:gd name="T5" fmla="*/ 121 h 165"/>
                <a:gd name="T6" fmla="*/ 51 w 155"/>
                <a:gd name="T7" fmla="*/ 139 h 165"/>
                <a:gd name="T8" fmla="*/ 63 w 155"/>
                <a:gd name="T9" fmla="*/ 120 h 165"/>
                <a:gd name="T10" fmla="*/ 76 w 155"/>
                <a:gd name="T11" fmla="*/ 89 h 165"/>
                <a:gd name="T12" fmla="*/ 75 w 155"/>
                <a:gd name="T13" fmla="*/ 117 h 165"/>
                <a:gd name="T14" fmla="*/ 99 w 155"/>
                <a:gd name="T15" fmla="*/ 75 h 165"/>
                <a:gd name="T16" fmla="*/ 118 w 155"/>
                <a:gd name="T17" fmla="*/ 94 h 165"/>
                <a:gd name="T18" fmla="*/ 112 w 155"/>
                <a:gd name="T19" fmla="*/ 86 h 165"/>
                <a:gd name="T20" fmla="*/ 109 w 155"/>
                <a:gd name="T21" fmla="*/ 91 h 165"/>
                <a:gd name="T22" fmla="*/ 128 w 155"/>
                <a:gd name="T23" fmla="*/ 47 h 165"/>
                <a:gd name="T24" fmla="*/ 129 w 155"/>
                <a:gd name="T25" fmla="*/ 45 h 165"/>
                <a:gd name="T26" fmla="*/ 129 w 155"/>
                <a:gd name="T27" fmla="*/ 40 h 165"/>
                <a:gd name="T28" fmla="*/ 85 w 155"/>
                <a:gd name="T29" fmla="*/ 43 h 165"/>
                <a:gd name="T30" fmla="*/ 96 w 155"/>
                <a:gd name="T31" fmla="*/ 36 h 165"/>
                <a:gd name="T32" fmla="*/ 94 w 155"/>
                <a:gd name="T33" fmla="*/ 22 h 165"/>
                <a:gd name="T34" fmla="*/ 119 w 155"/>
                <a:gd name="T35" fmla="*/ 53 h 165"/>
                <a:gd name="T36" fmla="*/ 72 w 155"/>
                <a:gd name="T37" fmla="*/ 65 h 165"/>
                <a:gd name="T38" fmla="*/ 56 w 155"/>
                <a:gd name="T39" fmla="*/ 76 h 165"/>
                <a:gd name="T40" fmla="*/ 52 w 155"/>
                <a:gd name="T41" fmla="*/ 101 h 165"/>
                <a:gd name="T42" fmla="*/ 20 w 155"/>
                <a:gd name="T43" fmla="*/ 111 h 165"/>
                <a:gd name="T44" fmla="*/ 26 w 155"/>
                <a:gd name="T45" fmla="*/ 127 h 165"/>
                <a:gd name="T46" fmla="*/ 54 w 155"/>
                <a:gd name="T47" fmla="*/ 70 h 165"/>
                <a:gd name="T48" fmla="*/ 60 w 155"/>
                <a:gd name="T49" fmla="*/ 68 h 165"/>
                <a:gd name="T50" fmla="*/ 54 w 155"/>
                <a:gd name="T51" fmla="*/ 70 h 165"/>
                <a:gd name="T52" fmla="*/ 91 w 155"/>
                <a:gd name="T53" fmla="*/ 76 h 165"/>
                <a:gd name="T54" fmla="*/ 74 w 155"/>
                <a:gd name="T55" fmla="*/ 77 h 165"/>
                <a:gd name="T56" fmla="*/ 77 w 155"/>
                <a:gd name="T57" fmla="*/ 114 h 165"/>
                <a:gd name="T58" fmla="*/ 80 w 155"/>
                <a:gd name="T59" fmla="*/ 88 h 165"/>
                <a:gd name="T60" fmla="*/ 75 w 155"/>
                <a:gd name="T61" fmla="*/ 113 h 165"/>
                <a:gd name="T62" fmla="*/ 78 w 155"/>
                <a:gd name="T63" fmla="*/ 89 h 165"/>
                <a:gd name="T64" fmla="*/ 54 w 155"/>
                <a:gd name="T65" fmla="*/ 138 h 165"/>
                <a:gd name="T66" fmla="*/ 57 w 155"/>
                <a:gd name="T67" fmla="*/ 102 h 165"/>
                <a:gd name="T68" fmla="*/ 55 w 155"/>
                <a:gd name="T69" fmla="*/ 102 h 165"/>
                <a:gd name="T70" fmla="*/ 51 w 155"/>
                <a:gd name="T71" fmla="*/ 134 h 165"/>
                <a:gd name="T72" fmla="*/ 28 w 155"/>
                <a:gd name="T73" fmla="*/ 109 h 165"/>
                <a:gd name="T74" fmla="*/ 11 w 155"/>
                <a:gd name="T75" fmla="*/ 105 h 165"/>
                <a:gd name="T76" fmla="*/ 49 w 155"/>
                <a:gd name="T77" fmla="*/ 101 h 165"/>
                <a:gd name="T78" fmla="*/ 10 w 155"/>
                <a:gd name="T79" fmla="*/ 105 h 165"/>
                <a:gd name="T80" fmla="*/ 31 w 155"/>
                <a:gd name="T81" fmla="*/ 97 h 165"/>
                <a:gd name="T82" fmla="*/ 28 w 155"/>
                <a:gd name="T83" fmla="*/ 109 h 165"/>
                <a:gd name="T84" fmla="*/ 18 w 155"/>
                <a:gd name="T85" fmla="*/ 162 h 165"/>
                <a:gd name="T86" fmla="*/ 26 w 155"/>
                <a:gd name="T87" fmla="*/ 148 h 165"/>
                <a:gd name="T88" fmla="*/ 15 w 155"/>
                <a:gd name="T89" fmla="*/ 16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5" h="165">
                  <a:moveTo>
                    <a:pt x="15" y="164"/>
                  </a:moveTo>
                  <a:cubicBezTo>
                    <a:pt x="15" y="164"/>
                    <a:pt x="15" y="164"/>
                    <a:pt x="15" y="164"/>
                  </a:cubicBezTo>
                  <a:cubicBezTo>
                    <a:pt x="16" y="165"/>
                    <a:pt x="17" y="165"/>
                    <a:pt x="17" y="165"/>
                  </a:cubicBezTo>
                  <a:cubicBezTo>
                    <a:pt x="17" y="165"/>
                    <a:pt x="18" y="165"/>
                    <a:pt x="18" y="165"/>
                  </a:cubicBezTo>
                  <a:cubicBezTo>
                    <a:pt x="20" y="163"/>
                    <a:pt x="22" y="160"/>
                    <a:pt x="24" y="157"/>
                  </a:cubicBezTo>
                  <a:cubicBezTo>
                    <a:pt x="26" y="154"/>
                    <a:pt x="28" y="151"/>
                    <a:pt x="29" y="148"/>
                  </a:cubicBezTo>
                  <a:cubicBezTo>
                    <a:pt x="31" y="142"/>
                    <a:pt x="30" y="135"/>
                    <a:pt x="28" y="128"/>
                  </a:cubicBezTo>
                  <a:cubicBezTo>
                    <a:pt x="34" y="120"/>
                    <a:pt x="41" y="113"/>
                    <a:pt x="49" y="107"/>
                  </a:cubicBezTo>
                  <a:cubicBezTo>
                    <a:pt x="47" y="111"/>
                    <a:pt x="45" y="116"/>
                    <a:pt x="45" y="121"/>
                  </a:cubicBezTo>
                  <a:cubicBezTo>
                    <a:pt x="45" y="125"/>
                    <a:pt x="45" y="128"/>
                    <a:pt x="47" y="131"/>
                  </a:cubicBezTo>
                  <a:cubicBezTo>
                    <a:pt x="48" y="134"/>
                    <a:pt x="50" y="136"/>
                    <a:pt x="51" y="139"/>
                  </a:cubicBezTo>
                  <a:cubicBezTo>
                    <a:pt x="51" y="139"/>
                    <a:pt x="51" y="139"/>
                    <a:pt x="51" y="139"/>
                  </a:cubicBezTo>
                  <a:cubicBezTo>
                    <a:pt x="52" y="140"/>
                    <a:pt x="52" y="141"/>
                    <a:pt x="53" y="142"/>
                  </a:cubicBezTo>
                  <a:cubicBezTo>
                    <a:pt x="53" y="144"/>
                    <a:pt x="55" y="144"/>
                    <a:pt x="55" y="142"/>
                  </a:cubicBezTo>
                  <a:cubicBezTo>
                    <a:pt x="57" y="135"/>
                    <a:pt x="62" y="128"/>
                    <a:pt x="63" y="120"/>
                  </a:cubicBezTo>
                  <a:cubicBezTo>
                    <a:pt x="64" y="113"/>
                    <a:pt x="62" y="106"/>
                    <a:pt x="58" y="101"/>
                  </a:cubicBezTo>
                  <a:cubicBezTo>
                    <a:pt x="58" y="101"/>
                    <a:pt x="59" y="100"/>
                    <a:pt x="59" y="100"/>
                  </a:cubicBezTo>
                  <a:cubicBezTo>
                    <a:pt x="65" y="96"/>
                    <a:pt x="70" y="93"/>
                    <a:pt x="76" y="89"/>
                  </a:cubicBezTo>
                  <a:cubicBezTo>
                    <a:pt x="75" y="92"/>
                    <a:pt x="74" y="96"/>
                    <a:pt x="73" y="98"/>
                  </a:cubicBezTo>
                  <a:cubicBezTo>
                    <a:pt x="72" y="102"/>
                    <a:pt x="71" y="105"/>
                    <a:pt x="72" y="109"/>
                  </a:cubicBezTo>
                  <a:cubicBezTo>
                    <a:pt x="72" y="111"/>
                    <a:pt x="73" y="116"/>
                    <a:pt x="75" y="117"/>
                  </a:cubicBezTo>
                  <a:cubicBezTo>
                    <a:pt x="80" y="119"/>
                    <a:pt x="83" y="108"/>
                    <a:pt x="83" y="105"/>
                  </a:cubicBezTo>
                  <a:cubicBezTo>
                    <a:pt x="85" y="99"/>
                    <a:pt x="84" y="92"/>
                    <a:pt x="81" y="86"/>
                  </a:cubicBezTo>
                  <a:cubicBezTo>
                    <a:pt x="87" y="83"/>
                    <a:pt x="93" y="79"/>
                    <a:pt x="99" y="75"/>
                  </a:cubicBezTo>
                  <a:cubicBezTo>
                    <a:pt x="101" y="73"/>
                    <a:pt x="104" y="72"/>
                    <a:pt x="106" y="70"/>
                  </a:cubicBezTo>
                  <a:cubicBezTo>
                    <a:pt x="104" y="75"/>
                    <a:pt x="103" y="80"/>
                    <a:pt x="103" y="85"/>
                  </a:cubicBezTo>
                  <a:cubicBezTo>
                    <a:pt x="104" y="93"/>
                    <a:pt x="111" y="100"/>
                    <a:pt x="118" y="94"/>
                  </a:cubicBezTo>
                  <a:cubicBezTo>
                    <a:pt x="124" y="91"/>
                    <a:pt x="129" y="80"/>
                    <a:pt x="121" y="76"/>
                  </a:cubicBezTo>
                  <a:cubicBezTo>
                    <a:pt x="115" y="74"/>
                    <a:pt x="106" y="80"/>
                    <a:pt x="110" y="86"/>
                  </a:cubicBezTo>
                  <a:cubicBezTo>
                    <a:pt x="110" y="87"/>
                    <a:pt x="112" y="87"/>
                    <a:pt x="112" y="86"/>
                  </a:cubicBezTo>
                  <a:cubicBezTo>
                    <a:pt x="112" y="84"/>
                    <a:pt x="112" y="81"/>
                    <a:pt x="115" y="80"/>
                  </a:cubicBezTo>
                  <a:cubicBezTo>
                    <a:pt x="118" y="78"/>
                    <a:pt x="122" y="80"/>
                    <a:pt x="122" y="84"/>
                  </a:cubicBezTo>
                  <a:cubicBezTo>
                    <a:pt x="121" y="89"/>
                    <a:pt x="114" y="96"/>
                    <a:pt x="109" y="91"/>
                  </a:cubicBezTo>
                  <a:cubicBezTo>
                    <a:pt x="105" y="87"/>
                    <a:pt x="106" y="80"/>
                    <a:pt x="107" y="76"/>
                  </a:cubicBezTo>
                  <a:cubicBezTo>
                    <a:pt x="108" y="72"/>
                    <a:pt x="109" y="69"/>
                    <a:pt x="111" y="65"/>
                  </a:cubicBezTo>
                  <a:cubicBezTo>
                    <a:pt x="117" y="60"/>
                    <a:pt x="123" y="54"/>
                    <a:pt x="128" y="47"/>
                  </a:cubicBezTo>
                  <a:cubicBezTo>
                    <a:pt x="128" y="47"/>
                    <a:pt x="128" y="47"/>
                    <a:pt x="128" y="47"/>
                  </a:cubicBezTo>
                  <a:cubicBezTo>
                    <a:pt x="129" y="47"/>
                    <a:pt x="129" y="47"/>
                    <a:pt x="129" y="46"/>
                  </a:cubicBezTo>
                  <a:cubicBezTo>
                    <a:pt x="129" y="46"/>
                    <a:pt x="129" y="46"/>
                    <a:pt x="129" y="45"/>
                  </a:cubicBezTo>
                  <a:cubicBezTo>
                    <a:pt x="139" y="32"/>
                    <a:pt x="148" y="17"/>
                    <a:pt x="155" y="2"/>
                  </a:cubicBezTo>
                  <a:cubicBezTo>
                    <a:pt x="155" y="1"/>
                    <a:pt x="154" y="0"/>
                    <a:pt x="153" y="1"/>
                  </a:cubicBezTo>
                  <a:cubicBezTo>
                    <a:pt x="145" y="14"/>
                    <a:pt x="138" y="28"/>
                    <a:pt x="129" y="40"/>
                  </a:cubicBezTo>
                  <a:cubicBezTo>
                    <a:pt x="128" y="43"/>
                    <a:pt x="126" y="45"/>
                    <a:pt x="124" y="47"/>
                  </a:cubicBezTo>
                  <a:cubicBezTo>
                    <a:pt x="117" y="51"/>
                    <a:pt x="110" y="55"/>
                    <a:pt x="102" y="55"/>
                  </a:cubicBezTo>
                  <a:cubicBezTo>
                    <a:pt x="94" y="55"/>
                    <a:pt x="87" y="51"/>
                    <a:pt x="85" y="43"/>
                  </a:cubicBezTo>
                  <a:cubicBezTo>
                    <a:pt x="84" y="35"/>
                    <a:pt x="88" y="27"/>
                    <a:pt x="96" y="25"/>
                  </a:cubicBezTo>
                  <a:cubicBezTo>
                    <a:pt x="101" y="25"/>
                    <a:pt x="106" y="28"/>
                    <a:pt x="106" y="33"/>
                  </a:cubicBezTo>
                  <a:cubicBezTo>
                    <a:pt x="105" y="39"/>
                    <a:pt x="99" y="40"/>
                    <a:pt x="96" y="36"/>
                  </a:cubicBezTo>
                  <a:cubicBezTo>
                    <a:pt x="95" y="34"/>
                    <a:pt x="93" y="35"/>
                    <a:pt x="93" y="37"/>
                  </a:cubicBezTo>
                  <a:cubicBezTo>
                    <a:pt x="96" y="44"/>
                    <a:pt x="107" y="43"/>
                    <a:pt x="109" y="36"/>
                  </a:cubicBezTo>
                  <a:cubicBezTo>
                    <a:pt x="112" y="27"/>
                    <a:pt x="102" y="20"/>
                    <a:pt x="94" y="22"/>
                  </a:cubicBezTo>
                  <a:cubicBezTo>
                    <a:pt x="86" y="24"/>
                    <a:pt x="81" y="33"/>
                    <a:pt x="81" y="41"/>
                  </a:cubicBezTo>
                  <a:cubicBezTo>
                    <a:pt x="82" y="50"/>
                    <a:pt x="88" y="56"/>
                    <a:pt x="97" y="58"/>
                  </a:cubicBezTo>
                  <a:cubicBezTo>
                    <a:pt x="104" y="60"/>
                    <a:pt x="112" y="57"/>
                    <a:pt x="119" y="53"/>
                  </a:cubicBezTo>
                  <a:cubicBezTo>
                    <a:pt x="112" y="61"/>
                    <a:pt x="104" y="68"/>
                    <a:pt x="96" y="73"/>
                  </a:cubicBezTo>
                  <a:cubicBezTo>
                    <a:pt x="95" y="74"/>
                    <a:pt x="94" y="75"/>
                    <a:pt x="93" y="75"/>
                  </a:cubicBezTo>
                  <a:cubicBezTo>
                    <a:pt x="88" y="69"/>
                    <a:pt x="80" y="66"/>
                    <a:pt x="72" y="65"/>
                  </a:cubicBezTo>
                  <a:cubicBezTo>
                    <a:pt x="68" y="65"/>
                    <a:pt x="63" y="65"/>
                    <a:pt x="58" y="66"/>
                  </a:cubicBezTo>
                  <a:cubicBezTo>
                    <a:pt x="56" y="66"/>
                    <a:pt x="51" y="66"/>
                    <a:pt x="50" y="69"/>
                  </a:cubicBezTo>
                  <a:cubicBezTo>
                    <a:pt x="50" y="72"/>
                    <a:pt x="54" y="74"/>
                    <a:pt x="56" y="76"/>
                  </a:cubicBezTo>
                  <a:cubicBezTo>
                    <a:pt x="60" y="78"/>
                    <a:pt x="63" y="79"/>
                    <a:pt x="67" y="79"/>
                  </a:cubicBezTo>
                  <a:cubicBezTo>
                    <a:pt x="74" y="81"/>
                    <a:pt x="81" y="79"/>
                    <a:pt x="88" y="79"/>
                  </a:cubicBezTo>
                  <a:cubicBezTo>
                    <a:pt x="76" y="86"/>
                    <a:pt x="63" y="93"/>
                    <a:pt x="52" y="101"/>
                  </a:cubicBezTo>
                  <a:cubicBezTo>
                    <a:pt x="49" y="97"/>
                    <a:pt x="38" y="95"/>
                    <a:pt x="36" y="95"/>
                  </a:cubicBezTo>
                  <a:cubicBezTo>
                    <a:pt x="27" y="94"/>
                    <a:pt x="18" y="96"/>
                    <a:pt x="10" y="100"/>
                  </a:cubicBezTo>
                  <a:cubicBezTo>
                    <a:pt x="0" y="105"/>
                    <a:pt x="15" y="111"/>
                    <a:pt x="20" y="111"/>
                  </a:cubicBezTo>
                  <a:cubicBezTo>
                    <a:pt x="29" y="113"/>
                    <a:pt x="37" y="109"/>
                    <a:pt x="46" y="106"/>
                  </a:cubicBezTo>
                  <a:cubicBezTo>
                    <a:pt x="38" y="111"/>
                    <a:pt x="32" y="118"/>
                    <a:pt x="26" y="126"/>
                  </a:cubicBezTo>
                  <a:cubicBezTo>
                    <a:pt x="26" y="126"/>
                    <a:pt x="26" y="126"/>
                    <a:pt x="26" y="127"/>
                  </a:cubicBezTo>
                  <a:cubicBezTo>
                    <a:pt x="18" y="129"/>
                    <a:pt x="9" y="133"/>
                    <a:pt x="7" y="143"/>
                  </a:cubicBezTo>
                  <a:cubicBezTo>
                    <a:pt x="6" y="149"/>
                    <a:pt x="9" y="161"/>
                    <a:pt x="15" y="164"/>
                  </a:cubicBezTo>
                  <a:close/>
                  <a:moveTo>
                    <a:pt x="54" y="70"/>
                  </a:moveTo>
                  <a:cubicBezTo>
                    <a:pt x="54" y="70"/>
                    <a:pt x="54" y="70"/>
                    <a:pt x="54" y="70"/>
                  </a:cubicBezTo>
                  <a:cubicBezTo>
                    <a:pt x="54" y="69"/>
                    <a:pt x="53" y="70"/>
                    <a:pt x="55" y="70"/>
                  </a:cubicBezTo>
                  <a:cubicBezTo>
                    <a:pt x="57" y="69"/>
                    <a:pt x="59" y="69"/>
                    <a:pt x="60" y="68"/>
                  </a:cubicBezTo>
                  <a:cubicBezTo>
                    <a:pt x="64" y="68"/>
                    <a:pt x="68" y="68"/>
                    <a:pt x="72" y="68"/>
                  </a:cubicBezTo>
                  <a:cubicBezTo>
                    <a:pt x="79" y="68"/>
                    <a:pt x="85" y="70"/>
                    <a:pt x="89" y="74"/>
                  </a:cubicBezTo>
                  <a:cubicBezTo>
                    <a:pt x="78" y="70"/>
                    <a:pt x="66" y="69"/>
                    <a:pt x="54" y="70"/>
                  </a:cubicBezTo>
                  <a:close/>
                  <a:moveTo>
                    <a:pt x="74" y="77"/>
                  </a:moveTo>
                  <a:cubicBezTo>
                    <a:pt x="68" y="77"/>
                    <a:pt x="62" y="76"/>
                    <a:pt x="57" y="73"/>
                  </a:cubicBezTo>
                  <a:cubicBezTo>
                    <a:pt x="68" y="73"/>
                    <a:pt x="80" y="72"/>
                    <a:pt x="91" y="76"/>
                  </a:cubicBezTo>
                  <a:cubicBezTo>
                    <a:pt x="91" y="76"/>
                    <a:pt x="91" y="76"/>
                    <a:pt x="91" y="76"/>
                  </a:cubicBezTo>
                  <a:cubicBezTo>
                    <a:pt x="91" y="76"/>
                    <a:pt x="91" y="76"/>
                    <a:pt x="91" y="76"/>
                  </a:cubicBezTo>
                  <a:cubicBezTo>
                    <a:pt x="86" y="75"/>
                    <a:pt x="80" y="77"/>
                    <a:pt x="74" y="77"/>
                  </a:cubicBezTo>
                  <a:close/>
                  <a:moveTo>
                    <a:pt x="82" y="100"/>
                  </a:moveTo>
                  <a:cubicBezTo>
                    <a:pt x="82" y="103"/>
                    <a:pt x="81" y="105"/>
                    <a:pt x="80" y="107"/>
                  </a:cubicBezTo>
                  <a:cubicBezTo>
                    <a:pt x="80" y="109"/>
                    <a:pt x="79" y="113"/>
                    <a:pt x="77" y="114"/>
                  </a:cubicBezTo>
                  <a:cubicBezTo>
                    <a:pt x="77" y="114"/>
                    <a:pt x="77" y="114"/>
                    <a:pt x="77" y="114"/>
                  </a:cubicBezTo>
                  <a:cubicBezTo>
                    <a:pt x="79" y="111"/>
                    <a:pt x="79" y="106"/>
                    <a:pt x="80" y="102"/>
                  </a:cubicBezTo>
                  <a:cubicBezTo>
                    <a:pt x="80" y="97"/>
                    <a:pt x="80" y="92"/>
                    <a:pt x="80" y="88"/>
                  </a:cubicBezTo>
                  <a:cubicBezTo>
                    <a:pt x="81" y="92"/>
                    <a:pt x="82" y="96"/>
                    <a:pt x="82" y="100"/>
                  </a:cubicBezTo>
                  <a:close/>
                  <a:moveTo>
                    <a:pt x="78" y="101"/>
                  </a:moveTo>
                  <a:cubicBezTo>
                    <a:pt x="78" y="105"/>
                    <a:pt x="76" y="109"/>
                    <a:pt x="75" y="113"/>
                  </a:cubicBezTo>
                  <a:cubicBezTo>
                    <a:pt x="74" y="111"/>
                    <a:pt x="74" y="107"/>
                    <a:pt x="74" y="106"/>
                  </a:cubicBezTo>
                  <a:cubicBezTo>
                    <a:pt x="74" y="104"/>
                    <a:pt x="75" y="101"/>
                    <a:pt x="75" y="99"/>
                  </a:cubicBezTo>
                  <a:cubicBezTo>
                    <a:pt x="76" y="96"/>
                    <a:pt x="77" y="92"/>
                    <a:pt x="78" y="89"/>
                  </a:cubicBezTo>
                  <a:cubicBezTo>
                    <a:pt x="79" y="93"/>
                    <a:pt x="79" y="97"/>
                    <a:pt x="78" y="101"/>
                  </a:cubicBezTo>
                  <a:close/>
                  <a:moveTo>
                    <a:pt x="60" y="123"/>
                  </a:moveTo>
                  <a:cubicBezTo>
                    <a:pt x="58" y="128"/>
                    <a:pt x="56" y="133"/>
                    <a:pt x="54" y="138"/>
                  </a:cubicBezTo>
                  <a:cubicBezTo>
                    <a:pt x="54" y="138"/>
                    <a:pt x="54" y="138"/>
                    <a:pt x="53" y="137"/>
                  </a:cubicBezTo>
                  <a:cubicBezTo>
                    <a:pt x="55" y="132"/>
                    <a:pt x="56" y="126"/>
                    <a:pt x="56" y="121"/>
                  </a:cubicBezTo>
                  <a:cubicBezTo>
                    <a:pt x="57" y="115"/>
                    <a:pt x="57" y="109"/>
                    <a:pt x="57" y="102"/>
                  </a:cubicBezTo>
                  <a:cubicBezTo>
                    <a:pt x="60" y="109"/>
                    <a:pt x="62" y="115"/>
                    <a:pt x="60" y="123"/>
                  </a:cubicBezTo>
                  <a:close/>
                  <a:moveTo>
                    <a:pt x="54" y="103"/>
                  </a:moveTo>
                  <a:cubicBezTo>
                    <a:pt x="55" y="103"/>
                    <a:pt x="55" y="103"/>
                    <a:pt x="55" y="102"/>
                  </a:cubicBezTo>
                  <a:cubicBezTo>
                    <a:pt x="55" y="108"/>
                    <a:pt x="55" y="114"/>
                    <a:pt x="54" y="120"/>
                  </a:cubicBezTo>
                  <a:cubicBezTo>
                    <a:pt x="54" y="125"/>
                    <a:pt x="52" y="130"/>
                    <a:pt x="52" y="135"/>
                  </a:cubicBezTo>
                  <a:cubicBezTo>
                    <a:pt x="51" y="134"/>
                    <a:pt x="51" y="134"/>
                    <a:pt x="51" y="134"/>
                  </a:cubicBezTo>
                  <a:cubicBezTo>
                    <a:pt x="49" y="130"/>
                    <a:pt x="47" y="127"/>
                    <a:pt x="47" y="123"/>
                  </a:cubicBezTo>
                  <a:cubicBezTo>
                    <a:pt x="47" y="115"/>
                    <a:pt x="51" y="109"/>
                    <a:pt x="54" y="103"/>
                  </a:cubicBezTo>
                  <a:close/>
                  <a:moveTo>
                    <a:pt x="28" y="109"/>
                  </a:moveTo>
                  <a:cubicBezTo>
                    <a:pt x="24" y="109"/>
                    <a:pt x="20" y="109"/>
                    <a:pt x="17" y="108"/>
                  </a:cubicBezTo>
                  <a:cubicBezTo>
                    <a:pt x="15" y="107"/>
                    <a:pt x="13" y="107"/>
                    <a:pt x="12" y="106"/>
                  </a:cubicBezTo>
                  <a:cubicBezTo>
                    <a:pt x="12" y="106"/>
                    <a:pt x="12" y="106"/>
                    <a:pt x="11" y="105"/>
                  </a:cubicBezTo>
                  <a:cubicBezTo>
                    <a:pt x="17" y="105"/>
                    <a:pt x="23" y="104"/>
                    <a:pt x="29" y="103"/>
                  </a:cubicBezTo>
                  <a:cubicBezTo>
                    <a:pt x="35" y="102"/>
                    <a:pt x="42" y="102"/>
                    <a:pt x="48" y="102"/>
                  </a:cubicBezTo>
                  <a:cubicBezTo>
                    <a:pt x="49" y="102"/>
                    <a:pt x="49" y="101"/>
                    <a:pt x="49" y="101"/>
                  </a:cubicBezTo>
                  <a:cubicBezTo>
                    <a:pt x="42" y="101"/>
                    <a:pt x="36" y="101"/>
                    <a:pt x="29" y="101"/>
                  </a:cubicBezTo>
                  <a:cubicBezTo>
                    <a:pt x="23" y="101"/>
                    <a:pt x="17" y="102"/>
                    <a:pt x="11" y="103"/>
                  </a:cubicBezTo>
                  <a:cubicBezTo>
                    <a:pt x="10" y="103"/>
                    <a:pt x="10" y="104"/>
                    <a:pt x="10" y="105"/>
                  </a:cubicBezTo>
                  <a:cubicBezTo>
                    <a:pt x="10" y="104"/>
                    <a:pt x="10" y="104"/>
                    <a:pt x="10" y="104"/>
                  </a:cubicBezTo>
                  <a:cubicBezTo>
                    <a:pt x="10" y="103"/>
                    <a:pt x="11" y="103"/>
                    <a:pt x="12" y="102"/>
                  </a:cubicBezTo>
                  <a:cubicBezTo>
                    <a:pt x="18" y="100"/>
                    <a:pt x="24" y="98"/>
                    <a:pt x="31" y="97"/>
                  </a:cubicBezTo>
                  <a:cubicBezTo>
                    <a:pt x="34" y="97"/>
                    <a:pt x="37" y="97"/>
                    <a:pt x="41" y="98"/>
                  </a:cubicBezTo>
                  <a:cubicBezTo>
                    <a:pt x="42" y="98"/>
                    <a:pt x="48" y="100"/>
                    <a:pt x="50" y="102"/>
                  </a:cubicBezTo>
                  <a:cubicBezTo>
                    <a:pt x="42" y="103"/>
                    <a:pt x="35" y="108"/>
                    <a:pt x="28" y="109"/>
                  </a:cubicBezTo>
                  <a:close/>
                  <a:moveTo>
                    <a:pt x="26" y="148"/>
                  </a:moveTo>
                  <a:cubicBezTo>
                    <a:pt x="24" y="153"/>
                    <a:pt x="21" y="157"/>
                    <a:pt x="18" y="162"/>
                  </a:cubicBezTo>
                  <a:cubicBezTo>
                    <a:pt x="18" y="162"/>
                    <a:pt x="18" y="162"/>
                    <a:pt x="18" y="162"/>
                  </a:cubicBezTo>
                  <a:cubicBezTo>
                    <a:pt x="18" y="162"/>
                    <a:pt x="18" y="162"/>
                    <a:pt x="18" y="162"/>
                  </a:cubicBezTo>
                  <a:cubicBezTo>
                    <a:pt x="17" y="151"/>
                    <a:pt x="21" y="140"/>
                    <a:pt x="26" y="131"/>
                  </a:cubicBezTo>
                  <a:cubicBezTo>
                    <a:pt x="27" y="137"/>
                    <a:pt x="28" y="143"/>
                    <a:pt x="26" y="148"/>
                  </a:cubicBezTo>
                  <a:close/>
                  <a:moveTo>
                    <a:pt x="10" y="142"/>
                  </a:moveTo>
                  <a:cubicBezTo>
                    <a:pt x="12" y="136"/>
                    <a:pt x="18" y="133"/>
                    <a:pt x="23" y="130"/>
                  </a:cubicBezTo>
                  <a:cubicBezTo>
                    <a:pt x="18" y="139"/>
                    <a:pt x="15" y="149"/>
                    <a:pt x="15" y="160"/>
                  </a:cubicBezTo>
                  <a:cubicBezTo>
                    <a:pt x="14" y="158"/>
                    <a:pt x="12" y="156"/>
                    <a:pt x="12" y="154"/>
                  </a:cubicBezTo>
                  <a:cubicBezTo>
                    <a:pt x="10" y="150"/>
                    <a:pt x="10" y="146"/>
                    <a:pt x="10" y="142"/>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8"/>
            <p:cNvSpPr>
              <a:spLocks noEditPoints="1"/>
            </p:cNvSpPr>
            <p:nvPr/>
          </p:nvSpPr>
          <p:spPr bwMode="auto">
            <a:xfrm>
              <a:off x="556" y="3815"/>
              <a:ext cx="547" cy="1477"/>
            </a:xfrm>
            <a:custGeom>
              <a:avLst/>
              <a:gdLst>
                <a:gd name="T0" fmla="*/ 73 w 108"/>
                <a:gd name="T1" fmla="*/ 288 h 292"/>
                <a:gd name="T2" fmla="*/ 68 w 108"/>
                <a:gd name="T3" fmla="*/ 261 h 292"/>
                <a:gd name="T4" fmla="*/ 59 w 108"/>
                <a:gd name="T5" fmla="*/ 220 h 292"/>
                <a:gd name="T6" fmla="*/ 82 w 108"/>
                <a:gd name="T7" fmla="*/ 231 h 292"/>
                <a:gd name="T8" fmla="*/ 75 w 108"/>
                <a:gd name="T9" fmla="*/ 202 h 292"/>
                <a:gd name="T10" fmla="*/ 60 w 108"/>
                <a:gd name="T11" fmla="*/ 160 h 292"/>
                <a:gd name="T12" fmla="*/ 85 w 108"/>
                <a:gd name="T13" fmla="*/ 187 h 292"/>
                <a:gd name="T14" fmla="*/ 69 w 108"/>
                <a:gd name="T15" fmla="*/ 124 h 292"/>
                <a:gd name="T16" fmla="*/ 106 w 108"/>
                <a:gd name="T17" fmla="*/ 125 h 292"/>
                <a:gd name="T18" fmla="*/ 92 w 108"/>
                <a:gd name="T19" fmla="*/ 123 h 292"/>
                <a:gd name="T20" fmla="*/ 94 w 108"/>
                <a:gd name="T21" fmla="*/ 131 h 292"/>
                <a:gd name="T22" fmla="*/ 72 w 108"/>
                <a:gd name="T23" fmla="*/ 70 h 292"/>
                <a:gd name="T24" fmla="*/ 72 w 108"/>
                <a:gd name="T25" fmla="*/ 67 h 292"/>
                <a:gd name="T26" fmla="*/ 67 w 108"/>
                <a:gd name="T27" fmla="*/ 62 h 292"/>
                <a:gd name="T28" fmla="*/ 26 w 108"/>
                <a:gd name="T29" fmla="*/ 105 h 292"/>
                <a:gd name="T30" fmla="*/ 30 w 108"/>
                <a:gd name="T31" fmla="*/ 89 h 292"/>
                <a:gd name="T32" fmla="*/ 15 w 108"/>
                <a:gd name="T33" fmla="*/ 77 h 292"/>
                <a:gd name="T34" fmla="*/ 69 w 108"/>
                <a:gd name="T35" fmla="*/ 85 h 292"/>
                <a:gd name="T36" fmla="*/ 34 w 108"/>
                <a:gd name="T37" fmla="*/ 139 h 292"/>
                <a:gd name="T38" fmla="*/ 28 w 108"/>
                <a:gd name="T39" fmla="*/ 164 h 292"/>
                <a:gd name="T40" fmla="*/ 47 w 108"/>
                <a:gd name="T41" fmla="*/ 194 h 292"/>
                <a:gd name="T42" fmla="*/ 25 w 108"/>
                <a:gd name="T43" fmla="*/ 233 h 292"/>
                <a:gd name="T44" fmla="*/ 45 w 108"/>
                <a:gd name="T45" fmla="*/ 243 h 292"/>
                <a:gd name="T46" fmla="*/ 21 w 108"/>
                <a:gd name="T47" fmla="*/ 161 h 292"/>
                <a:gd name="T48" fmla="*/ 25 w 108"/>
                <a:gd name="T49" fmla="*/ 154 h 292"/>
                <a:gd name="T50" fmla="*/ 21 w 108"/>
                <a:gd name="T51" fmla="*/ 161 h 292"/>
                <a:gd name="T52" fmla="*/ 62 w 108"/>
                <a:gd name="T53" fmla="*/ 133 h 292"/>
                <a:gd name="T54" fmla="*/ 47 w 108"/>
                <a:gd name="T55" fmla="*/ 149 h 292"/>
                <a:gd name="T56" fmla="*/ 84 w 108"/>
                <a:gd name="T57" fmla="*/ 182 h 292"/>
                <a:gd name="T58" fmla="*/ 62 w 108"/>
                <a:gd name="T59" fmla="*/ 155 h 292"/>
                <a:gd name="T60" fmla="*/ 81 w 108"/>
                <a:gd name="T61" fmla="*/ 184 h 292"/>
                <a:gd name="T62" fmla="*/ 62 w 108"/>
                <a:gd name="T63" fmla="*/ 157 h 292"/>
                <a:gd name="T64" fmla="*/ 84 w 108"/>
                <a:gd name="T65" fmla="*/ 228 h 292"/>
                <a:gd name="T66" fmla="*/ 53 w 108"/>
                <a:gd name="T67" fmla="*/ 190 h 292"/>
                <a:gd name="T68" fmla="*/ 52 w 108"/>
                <a:gd name="T69" fmla="*/ 191 h 292"/>
                <a:gd name="T70" fmla="*/ 77 w 108"/>
                <a:gd name="T71" fmla="*/ 226 h 292"/>
                <a:gd name="T72" fmla="*/ 31 w 108"/>
                <a:gd name="T73" fmla="*/ 224 h 292"/>
                <a:gd name="T74" fmla="*/ 12 w 108"/>
                <a:gd name="T75" fmla="*/ 235 h 292"/>
                <a:gd name="T76" fmla="*/ 44 w 108"/>
                <a:gd name="T77" fmla="*/ 196 h 292"/>
                <a:gd name="T78" fmla="*/ 10 w 108"/>
                <a:gd name="T79" fmla="*/ 236 h 292"/>
                <a:gd name="T80" fmla="*/ 23 w 108"/>
                <a:gd name="T81" fmla="*/ 209 h 292"/>
                <a:gd name="T82" fmla="*/ 31 w 108"/>
                <a:gd name="T83" fmla="*/ 224 h 292"/>
                <a:gd name="T84" fmla="*/ 70 w 108"/>
                <a:gd name="T85" fmla="*/ 284 h 292"/>
                <a:gd name="T86" fmla="*/ 66 w 108"/>
                <a:gd name="T87" fmla="*/ 264 h 292"/>
                <a:gd name="T88" fmla="*/ 66 w 108"/>
                <a:gd name="T89" fmla="*/ 285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8" h="292">
                  <a:moveTo>
                    <a:pt x="69" y="289"/>
                  </a:moveTo>
                  <a:cubicBezTo>
                    <a:pt x="70" y="289"/>
                    <a:pt x="70" y="289"/>
                    <a:pt x="70" y="289"/>
                  </a:cubicBezTo>
                  <a:cubicBezTo>
                    <a:pt x="71" y="290"/>
                    <a:pt x="72" y="289"/>
                    <a:pt x="73" y="288"/>
                  </a:cubicBezTo>
                  <a:cubicBezTo>
                    <a:pt x="73" y="288"/>
                    <a:pt x="73" y="288"/>
                    <a:pt x="73" y="288"/>
                  </a:cubicBezTo>
                  <a:cubicBezTo>
                    <a:pt x="73" y="283"/>
                    <a:pt x="72" y="278"/>
                    <a:pt x="72" y="274"/>
                  </a:cubicBezTo>
                  <a:cubicBezTo>
                    <a:pt x="71" y="269"/>
                    <a:pt x="70" y="265"/>
                    <a:pt x="68" y="261"/>
                  </a:cubicBezTo>
                  <a:cubicBezTo>
                    <a:pt x="64" y="253"/>
                    <a:pt x="57" y="247"/>
                    <a:pt x="49" y="242"/>
                  </a:cubicBezTo>
                  <a:cubicBezTo>
                    <a:pt x="47" y="229"/>
                    <a:pt x="48" y="215"/>
                    <a:pt x="50" y="201"/>
                  </a:cubicBezTo>
                  <a:cubicBezTo>
                    <a:pt x="52" y="208"/>
                    <a:pt x="55" y="214"/>
                    <a:pt x="59" y="220"/>
                  </a:cubicBezTo>
                  <a:cubicBezTo>
                    <a:pt x="62" y="223"/>
                    <a:pt x="66" y="226"/>
                    <a:pt x="70" y="228"/>
                  </a:cubicBezTo>
                  <a:cubicBezTo>
                    <a:pt x="73" y="229"/>
                    <a:pt x="78" y="230"/>
                    <a:pt x="81" y="231"/>
                  </a:cubicBezTo>
                  <a:cubicBezTo>
                    <a:pt x="82" y="231"/>
                    <a:pt x="82" y="231"/>
                    <a:pt x="82" y="231"/>
                  </a:cubicBezTo>
                  <a:cubicBezTo>
                    <a:pt x="84" y="232"/>
                    <a:pt x="85" y="232"/>
                    <a:pt x="86" y="233"/>
                  </a:cubicBezTo>
                  <a:cubicBezTo>
                    <a:pt x="88" y="234"/>
                    <a:pt x="90" y="232"/>
                    <a:pt x="89" y="231"/>
                  </a:cubicBezTo>
                  <a:cubicBezTo>
                    <a:pt x="84" y="221"/>
                    <a:pt x="81" y="211"/>
                    <a:pt x="75" y="202"/>
                  </a:cubicBezTo>
                  <a:cubicBezTo>
                    <a:pt x="70" y="194"/>
                    <a:pt x="62" y="188"/>
                    <a:pt x="53" y="188"/>
                  </a:cubicBezTo>
                  <a:cubicBezTo>
                    <a:pt x="53" y="187"/>
                    <a:pt x="53" y="186"/>
                    <a:pt x="53" y="186"/>
                  </a:cubicBezTo>
                  <a:cubicBezTo>
                    <a:pt x="55" y="177"/>
                    <a:pt x="58" y="168"/>
                    <a:pt x="60" y="160"/>
                  </a:cubicBezTo>
                  <a:cubicBezTo>
                    <a:pt x="62" y="164"/>
                    <a:pt x="64" y="168"/>
                    <a:pt x="66" y="171"/>
                  </a:cubicBezTo>
                  <a:cubicBezTo>
                    <a:pt x="68" y="175"/>
                    <a:pt x="70" y="179"/>
                    <a:pt x="74" y="183"/>
                  </a:cubicBezTo>
                  <a:cubicBezTo>
                    <a:pt x="76" y="185"/>
                    <a:pt x="81" y="189"/>
                    <a:pt x="85" y="187"/>
                  </a:cubicBezTo>
                  <a:cubicBezTo>
                    <a:pt x="91" y="185"/>
                    <a:pt x="84" y="171"/>
                    <a:pt x="82" y="168"/>
                  </a:cubicBezTo>
                  <a:cubicBezTo>
                    <a:pt x="77" y="161"/>
                    <a:pt x="70" y="155"/>
                    <a:pt x="62" y="152"/>
                  </a:cubicBezTo>
                  <a:cubicBezTo>
                    <a:pt x="65" y="143"/>
                    <a:pt x="67" y="134"/>
                    <a:pt x="69" y="124"/>
                  </a:cubicBezTo>
                  <a:cubicBezTo>
                    <a:pt x="70" y="120"/>
                    <a:pt x="71" y="116"/>
                    <a:pt x="71" y="112"/>
                  </a:cubicBezTo>
                  <a:cubicBezTo>
                    <a:pt x="74" y="119"/>
                    <a:pt x="77" y="126"/>
                    <a:pt x="83" y="131"/>
                  </a:cubicBezTo>
                  <a:cubicBezTo>
                    <a:pt x="90" y="137"/>
                    <a:pt x="104" y="137"/>
                    <a:pt x="106" y="125"/>
                  </a:cubicBezTo>
                  <a:cubicBezTo>
                    <a:pt x="108" y="117"/>
                    <a:pt x="103" y="102"/>
                    <a:pt x="92" y="105"/>
                  </a:cubicBezTo>
                  <a:cubicBezTo>
                    <a:pt x="83" y="108"/>
                    <a:pt x="81" y="123"/>
                    <a:pt x="90" y="126"/>
                  </a:cubicBezTo>
                  <a:cubicBezTo>
                    <a:pt x="92" y="126"/>
                    <a:pt x="93" y="125"/>
                    <a:pt x="92" y="123"/>
                  </a:cubicBezTo>
                  <a:cubicBezTo>
                    <a:pt x="91" y="120"/>
                    <a:pt x="88" y="118"/>
                    <a:pt x="89" y="114"/>
                  </a:cubicBezTo>
                  <a:cubicBezTo>
                    <a:pt x="90" y="109"/>
                    <a:pt x="96" y="108"/>
                    <a:pt x="99" y="112"/>
                  </a:cubicBezTo>
                  <a:cubicBezTo>
                    <a:pt x="104" y="118"/>
                    <a:pt x="103" y="131"/>
                    <a:pt x="94" y="131"/>
                  </a:cubicBezTo>
                  <a:cubicBezTo>
                    <a:pt x="86" y="131"/>
                    <a:pt x="81" y="123"/>
                    <a:pt x="78" y="118"/>
                  </a:cubicBezTo>
                  <a:cubicBezTo>
                    <a:pt x="75" y="113"/>
                    <a:pt x="73" y="108"/>
                    <a:pt x="72" y="104"/>
                  </a:cubicBezTo>
                  <a:cubicBezTo>
                    <a:pt x="73" y="92"/>
                    <a:pt x="73" y="81"/>
                    <a:pt x="72" y="70"/>
                  </a:cubicBezTo>
                  <a:cubicBezTo>
                    <a:pt x="72" y="70"/>
                    <a:pt x="72" y="69"/>
                    <a:pt x="72" y="69"/>
                  </a:cubicBezTo>
                  <a:cubicBezTo>
                    <a:pt x="72" y="69"/>
                    <a:pt x="72" y="69"/>
                    <a:pt x="72" y="69"/>
                  </a:cubicBezTo>
                  <a:cubicBezTo>
                    <a:pt x="72" y="68"/>
                    <a:pt x="72" y="67"/>
                    <a:pt x="72" y="67"/>
                  </a:cubicBezTo>
                  <a:cubicBezTo>
                    <a:pt x="69" y="45"/>
                    <a:pt x="63" y="23"/>
                    <a:pt x="56" y="1"/>
                  </a:cubicBezTo>
                  <a:cubicBezTo>
                    <a:pt x="56" y="0"/>
                    <a:pt x="53" y="0"/>
                    <a:pt x="54" y="2"/>
                  </a:cubicBezTo>
                  <a:cubicBezTo>
                    <a:pt x="58" y="22"/>
                    <a:pt x="64" y="42"/>
                    <a:pt x="67" y="62"/>
                  </a:cubicBezTo>
                  <a:cubicBezTo>
                    <a:pt x="67" y="66"/>
                    <a:pt x="68" y="70"/>
                    <a:pt x="68" y="73"/>
                  </a:cubicBezTo>
                  <a:cubicBezTo>
                    <a:pt x="65" y="84"/>
                    <a:pt x="62" y="94"/>
                    <a:pt x="54" y="102"/>
                  </a:cubicBezTo>
                  <a:cubicBezTo>
                    <a:pt x="46" y="109"/>
                    <a:pt x="35" y="112"/>
                    <a:pt x="26" y="105"/>
                  </a:cubicBezTo>
                  <a:cubicBezTo>
                    <a:pt x="17" y="99"/>
                    <a:pt x="14" y="87"/>
                    <a:pt x="20" y="78"/>
                  </a:cubicBezTo>
                  <a:cubicBezTo>
                    <a:pt x="24" y="73"/>
                    <a:pt x="33" y="71"/>
                    <a:pt x="37" y="77"/>
                  </a:cubicBezTo>
                  <a:cubicBezTo>
                    <a:pt x="42" y="83"/>
                    <a:pt x="37" y="90"/>
                    <a:pt x="30" y="89"/>
                  </a:cubicBezTo>
                  <a:cubicBezTo>
                    <a:pt x="28" y="88"/>
                    <a:pt x="26" y="91"/>
                    <a:pt x="28" y="92"/>
                  </a:cubicBezTo>
                  <a:cubicBezTo>
                    <a:pt x="38" y="97"/>
                    <a:pt x="47" y="86"/>
                    <a:pt x="42" y="76"/>
                  </a:cubicBezTo>
                  <a:cubicBezTo>
                    <a:pt x="37" y="65"/>
                    <a:pt x="21" y="67"/>
                    <a:pt x="15" y="77"/>
                  </a:cubicBezTo>
                  <a:cubicBezTo>
                    <a:pt x="9" y="87"/>
                    <a:pt x="12" y="100"/>
                    <a:pt x="20" y="107"/>
                  </a:cubicBezTo>
                  <a:cubicBezTo>
                    <a:pt x="29" y="115"/>
                    <a:pt x="41" y="116"/>
                    <a:pt x="51" y="110"/>
                  </a:cubicBezTo>
                  <a:cubicBezTo>
                    <a:pt x="60" y="104"/>
                    <a:pt x="65" y="95"/>
                    <a:pt x="69" y="85"/>
                  </a:cubicBezTo>
                  <a:cubicBezTo>
                    <a:pt x="69" y="98"/>
                    <a:pt x="68" y="112"/>
                    <a:pt x="65" y="126"/>
                  </a:cubicBezTo>
                  <a:cubicBezTo>
                    <a:pt x="64" y="127"/>
                    <a:pt x="64" y="129"/>
                    <a:pt x="64" y="130"/>
                  </a:cubicBezTo>
                  <a:cubicBezTo>
                    <a:pt x="53" y="129"/>
                    <a:pt x="43" y="133"/>
                    <a:pt x="34" y="139"/>
                  </a:cubicBezTo>
                  <a:cubicBezTo>
                    <a:pt x="29" y="144"/>
                    <a:pt x="25" y="148"/>
                    <a:pt x="21" y="154"/>
                  </a:cubicBezTo>
                  <a:cubicBezTo>
                    <a:pt x="19" y="156"/>
                    <a:pt x="14" y="161"/>
                    <a:pt x="16" y="164"/>
                  </a:cubicBezTo>
                  <a:cubicBezTo>
                    <a:pt x="19" y="167"/>
                    <a:pt x="25" y="165"/>
                    <a:pt x="28" y="164"/>
                  </a:cubicBezTo>
                  <a:cubicBezTo>
                    <a:pt x="33" y="163"/>
                    <a:pt x="38" y="161"/>
                    <a:pt x="42" y="158"/>
                  </a:cubicBezTo>
                  <a:cubicBezTo>
                    <a:pt x="50" y="153"/>
                    <a:pt x="55" y="145"/>
                    <a:pt x="62" y="138"/>
                  </a:cubicBezTo>
                  <a:cubicBezTo>
                    <a:pt x="57" y="157"/>
                    <a:pt x="51" y="175"/>
                    <a:pt x="47" y="194"/>
                  </a:cubicBezTo>
                  <a:cubicBezTo>
                    <a:pt x="41" y="192"/>
                    <a:pt x="28" y="200"/>
                    <a:pt x="26" y="202"/>
                  </a:cubicBezTo>
                  <a:cubicBezTo>
                    <a:pt x="16" y="210"/>
                    <a:pt x="9" y="220"/>
                    <a:pt x="5" y="232"/>
                  </a:cubicBezTo>
                  <a:cubicBezTo>
                    <a:pt x="0" y="246"/>
                    <a:pt x="20" y="237"/>
                    <a:pt x="25" y="233"/>
                  </a:cubicBezTo>
                  <a:cubicBezTo>
                    <a:pt x="36" y="226"/>
                    <a:pt x="40" y="214"/>
                    <a:pt x="45" y="204"/>
                  </a:cubicBezTo>
                  <a:cubicBezTo>
                    <a:pt x="44" y="216"/>
                    <a:pt x="43" y="228"/>
                    <a:pt x="45" y="241"/>
                  </a:cubicBezTo>
                  <a:cubicBezTo>
                    <a:pt x="45" y="242"/>
                    <a:pt x="45" y="242"/>
                    <a:pt x="45" y="243"/>
                  </a:cubicBezTo>
                  <a:cubicBezTo>
                    <a:pt x="40" y="253"/>
                    <a:pt x="35" y="265"/>
                    <a:pt x="42" y="276"/>
                  </a:cubicBezTo>
                  <a:cubicBezTo>
                    <a:pt x="47" y="282"/>
                    <a:pt x="60" y="292"/>
                    <a:pt x="69" y="289"/>
                  </a:cubicBezTo>
                  <a:close/>
                  <a:moveTo>
                    <a:pt x="21" y="161"/>
                  </a:moveTo>
                  <a:cubicBezTo>
                    <a:pt x="21" y="161"/>
                    <a:pt x="20" y="161"/>
                    <a:pt x="20" y="161"/>
                  </a:cubicBezTo>
                  <a:cubicBezTo>
                    <a:pt x="20" y="161"/>
                    <a:pt x="19" y="162"/>
                    <a:pt x="21" y="160"/>
                  </a:cubicBezTo>
                  <a:cubicBezTo>
                    <a:pt x="22" y="158"/>
                    <a:pt x="24" y="156"/>
                    <a:pt x="25" y="154"/>
                  </a:cubicBezTo>
                  <a:cubicBezTo>
                    <a:pt x="29" y="149"/>
                    <a:pt x="32" y="145"/>
                    <a:pt x="36" y="142"/>
                  </a:cubicBezTo>
                  <a:cubicBezTo>
                    <a:pt x="43" y="137"/>
                    <a:pt x="51" y="133"/>
                    <a:pt x="59" y="132"/>
                  </a:cubicBezTo>
                  <a:cubicBezTo>
                    <a:pt x="44" y="138"/>
                    <a:pt x="31" y="150"/>
                    <a:pt x="21" y="161"/>
                  </a:cubicBezTo>
                  <a:close/>
                  <a:moveTo>
                    <a:pt x="47" y="149"/>
                  </a:moveTo>
                  <a:cubicBezTo>
                    <a:pt x="41" y="155"/>
                    <a:pt x="34" y="160"/>
                    <a:pt x="26" y="161"/>
                  </a:cubicBezTo>
                  <a:cubicBezTo>
                    <a:pt x="37" y="150"/>
                    <a:pt x="47" y="139"/>
                    <a:pt x="62" y="133"/>
                  </a:cubicBezTo>
                  <a:cubicBezTo>
                    <a:pt x="62" y="133"/>
                    <a:pt x="62" y="132"/>
                    <a:pt x="63" y="132"/>
                  </a:cubicBezTo>
                  <a:cubicBezTo>
                    <a:pt x="63" y="132"/>
                    <a:pt x="63" y="132"/>
                    <a:pt x="63" y="132"/>
                  </a:cubicBezTo>
                  <a:cubicBezTo>
                    <a:pt x="57" y="136"/>
                    <a:pt x="53" y="144"/>
                    <a:pt x="47" y="149"/>
                  </a:cubicBezTo>
                  <a:close/>
                  <a:moveTo>
                    <a:pt x="76" y="165"/>
                  </a:moveTo>
                  <a:cubicBezTo>
                    <a:pt x="78" y="168"/>
                    <a:pt x="79" y="170"/>
                    <a:pt x="81" y="173"/>
                  </a:cubicBezTo>
                  <a:cubicBezTo>
                    <a:pt x="82" y="175"/>
                    <a:pt x="84" y="180"/>
                    <a:pt x="84" y="182"/>
                  </a:cubicBezTo>
                  <a:cubicBezTo>
                    <a:pt x="84" y="183"/>
                    <a:pt x="84" y="183"/>
                    <a:pt x="84" y="183"/>
                  </a:cubicBezTo>
                  <a:cubicBezTo>
                    <a:pt x="82" y="178"/>
                    <a:pt x="78" y="172"/>
                    <a:pt x="75" y="168"/>
                  </a:cubicBezTo>
                  <a:cubicBezTo>
                    <a:pt x="71" y="163"/>
                    <a:pt x="67" y="159"/>
                    <a:pt x="62" y="155"/>
                  </a:cubicBezTo>
                  <a:cubicBezTo>
                    <a:pt x="67" y="157"/>
                    <a:pt x="72" y="161"/>
                    <a:pt x="76" y="165"/>
                  </a:cubicBezTo>
                  <a:close/>
                  <a:moveTo>
                    <a:pt x="73" y="169"/>
                  </a:moveTo>
                  <a:cubicBezTo>
                    <a:pt x="76" y="174"/>
                    <a:pt x="78" y="179"/>
                    <a:pt x="81" y="184"/>
                  </a:cubicBezTo>
                  <a:cubicBezTo>
                    <a:pt x="79" y="183"/>
                    <a:pt x="75" y="179"/>
                    <a:pt x="74" y="178"/>
                  </a:cubicBezTo>
                  <a:cubicBezTo>
                    <a:pt x="72" y="175"/>
                    <a:pt x="70" y="172"/>
                    <a:pt x="68" y="169"/>
                  </a:cubicBezTo>
                  <a:cubicBezTo>
                    <a:pt x="66" y="166"/>
                    <a:pt x="63" y="161"/>
                    <a:pt x="62" y="157"/>
                  </a:cubicBezTo>
                  <a:cubicBezTo>
                    <a:pt x="66" y="161"/>
                    <a:pt x="70" y="165"/>
                    <a:pt x="73" y="169"/>
                  </a:cubicBezTo>
                  <a:close/>
                  <a:moveTo>
                    <a:pt x="75" y="208"/>
                  </a:moveTo>
                  <a:cubicBezTo>
                    <a:pt x="78" y="214"/>
                    <a:pt x="81" y="221"/>
                    <a:pt x="84" y="228"/>
                  </a:cubicBezTo>
                  <a:cubicBezTo>
                    <a:pt x="83" y="228"/>
                    <a:pt x="83" y="228"/>
                    <a:pt x="83" y="228"/>
                  </a:cubicBezTo>
                  <a:cubicBezTo>
                    <a:pt x="79" y="221"/>
                    <a:pt x="74" y="214"/>
                    <a:pt x="70" y="209"/>
                  </a:cubicBezTo>
                  <a:cubicBezTo>
                    <a:pt x="65" y="202"/>
                    <a:pt x="59" y="196"/>
                    <a:pt x="53" y="190"/>
                  </a:cubicBezTo>
                  <a:cubicBezTo>
                    <a:pt x="63" y="193"/>
                    <a:pt x="70" y="198"/>
                    <a:pt x="75" y="208"/>
                  </a:cubicBezTo>
                  <a:close/>
                  <a:moveTo>
                    <a:pt x="51" y="193"/>
                  </a:moveTo>
                  <a:cubicBezTo>
                    <a:pt x="52" y="193"/>
                    <a:pt x="52" y="192"/>
                    <a:pt x="52" y="191"/>
                  </a:cubicBezTo>
                  <a:cubicBezTo>
                    <a:pt x="57" y="197"/>
                    <a:pt x="62" y="203"/>
                    <a:pt x="67" y="210"/>
                  </a:cubicBezTo>
                  <a:cubicBezTo>
                    <a:pt x="71" y="215"/>
                    <a:pt x="74" y="221"/>
                    <a:pt x="78" y="227"/>
                  </a:cubicBezTo>
                  <a:cubicBezTo>
                    <a:pt x="78" y="226"/>
                    <a:pt x="77" y="226"/>
                    <a:pt x="77" y="226"/>
                  </a:cubicBezTo>
                  <a:cubicBezTo>
                    <a:pt x="71" y="225"/>
                    <a:pt x="67" y="223"/>
                    <a:pt x="63" y="219"/>
                  </a:cubicBezTo>
                  <a:cubicBezTo>
                    <a:pt x="56" y="212"/>
                    <a:pt x="53" y="202"/>
                    <a:pt x="51" y="193"/>
                  </a:cubicBezTo>
                  <a:close/>
                  <a:moveTo>
                    <a:pt x="31" y="224"/>
                  </a:moveTo>
                  <a:cubicBezTo>
                    <a:pt x="28" y="227"/>
                    <a:pt x="24" y="231"/>
                    <a:pt x="19" y="233"/>
                  </a:cubicBezTo>
                  <a:cubicBezTo>
                    <a:pt x="17" y="234"/>
                    <a:pt x="15" y="235"/>
                    <a:pt x="12" y="235"/>
                  </a:cubicBezTo>
                  <a:cubicBezTo>
                    <a:pt x="12" y="235"/>
                    <a:pt x="12" y="235"/>
                    <a:pt x="12" y="235"/>
                  </a:cubicBezTo>
                  <a:cubicBezTo>
                    <a:pt x="17" y="230"/>
                    <a:pt x="21" y="223"/>
                    <a:pt x="26" y="217"/>
                  </a:cubicBezTo>
                  <a:cubicBezTo>
                    <a:pt x="32" y="210"/>
                    <a:pt x="38" y="204"/>
                    <a:pt x="45" y="197"/>
                  </a:cubicBezTo>
                  <a:cubicBezTo>
                    <a:pt x="45" y="197"/>
                    <a:pt x="44" y="196"/>
                    <a:pt x="44" y="196"/>
                  </a:cubicBezTo>
                  <a:cubicBezTo>
                    <a:pt x="37" y="202"/>
                    <a:pt x="31" y="208"/>
                    <a:pt x="25" y="214"/>
                  </a:cubicBezTo>
                  <a:cubicBezTo>
                    <a:pt x="20" y="220"/>
                    <a:pt x="13" y="227"/>
                    <a:pt x="9" y="234"/>
                  </a:cubicBezTo>
                  <a:cubicBezTo>
                    <a:pt x="9" y="234"/>
                    <a:pt x="9" y="235"/>
                    <a:pt x="10" y="236"/>
                  </a:cubicBezTo>
                  <a:cubicBezTo>
                    <a:pt x="9" y="235"/>
                    <a:pt x="9" y="235"/>
                    <a:pt x="9" y="235"/>
                  </a:cubicBezTo>
                  <a:cubicBezTo>
                    <a:pt x="8" y="234"/>
                    <a:pt x="9" y="234"/>
                    <a:pt x="9" y="232"/>
                  </a:cubicBezTo>
                  <a:cubicBezTo>
                    <a:pt x="12" y="224"/>
                    <a:pt x="17" y="216"/>
                    <a:pt x="23" y="209"/>
                  </a:cubicBezTo>
                  <a:cubicBezTo>
                    <a:pt x="26" y="206"/>
                    <a:pt x="30" y="203"/>
                    <a:pt x="34" y="201"/>
                  </a:cubicBezTo>
                  <a:cubicBezTo>
                    <a:pt x="35" y="200"/>
                    <a:pt x="42" y="196"/>
                    <a:pt x="46" y="196"/>
                  </a:cubicBezTo>
                  <a:cubicBezTo>
                    <a:pt x="39" y="204"/>
                    <a:pt x="37" y="215"/>
                    <a:pt x="31" y="224"/>
                  </a:cubicBezTo>
                  <a:close/>
                  <a:moveTo>
                    <a:pt x="66" y="264"/>
                  </a:moveTo>
                  <a:cubicBezTo>
                    <a:pt x="69" y="270"/>
                    <a:pt x="69" y="277"/>
                    <a:pt x="71" y="284"/>
                  </a:cubicBezTo>
                  <a:cubicBezTo>
                    <a:pt x="71" y="284"/>
                    <a:pt x="71" y="284"/>
                    <a:pt x="70" y="284"/>
                  </a:cubicBezTo>
                  <a:cubicBezTo>
                    <a:pt x="70" y="284"/>
                    <a:pt x="70" y="284"/>
                    <a:pt x="70" y="284"/>
                  </a:cubicBezTo>
                  <a:cubicBezTo>
                    <a:pt x="59" y="274"/>
                    <a:pt x="53" y="261"/>
                    <a:pt x="50" y="247"/>
                  </a:cubicBezTo>
                  <a:cubicBezTo>
                    <a:pt x="56" y="251"/>
                    <a:pt x="62" y="257"/>
                    <a:pt x="66" y="264"/>
                  </a:cubicBezTo>
                  <a:close/>
                  <a:moveTo>
                    <a:pt x="45" y="272"/>
                  </a:moveTo>
                  <a:cubicBezTo>
                    <a:pt x="40" y="265"/>
                    <a:pt x="43" y="256"/>
                    <a:pt x="47" y="249"/>
                  </a:cubicBezTo>
                  <a:cubicBezTo>
                    <a:pt x="50" y="262"/>
                    <a:pt x="56" y="275"/>
                    <a:pt x="66" y="285"/>
                  </a:cubicBezTo>
                  <a:cubicBezTo>
                    <a:pt x="63" y="285"/>
                    <a:pt x="60" y="284"/>
                    <a:pt x="57" y="283"/>
                  </a:cubicBezTo>
                  <a:cubicBezTo>
                    <a:pt x="52" y="280"/>
                    <a:pt x="47" y="277"/>
                    <a:pt x="45" y="272"/>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9"/>
            <p:cNvSpPr/>
            <p:nvPr/>
          </p:nvSpPr>
          <p:spPr bwMode="auto">
            <a:xfrm>
              <a:off x="-431" y="3066"/>
              <a:ext cx="785" cy="248"/>
            </a:xfrm>
            <a:custGeom>
              <a:avLst/>
              <a:gdLst>
                <a:gd name="T0" fmla="*/ 136 w 155"/>
                <a:gd name="T1" fmla="*/ 26 h 49"/>
                <a:gd name="T2" fmla="*/ 112 w 155"/>
                <a:gd name="T3" fmla="*/ 18 h 49"/>
                <a:gd name="T4" fmla="*/ 130 w 155"/>
                <a:gd name="T5" fmla="*/ 28 h 49"/>
                <a:gd name="T6" fmla="*/ 115 w 155"/>
                <a:gd name="T7" fmla="*/ 30 h 49"/>
                <a:gd name="T8" fmla="*/ 112 w 155"/>
                <a:gd name="T9" fmla="*/ 30 h 49"/>
                <a:gd name="T10" fmla="*/ 87 w 155"/>
                <a:gd name="T11" fmla="*/ 22 h 49"/>
                <a:gd name="T12" fmla="*/ 95 w 155"/>
                <a:gd name="T13" fmla="*/ 33 h 49"/>
                <a:gd name="T14" fmla="*/ 83 w 155"/>
                <a:gd name="T15" fmla="*/ 24 h 49"/>
                <a:gd name="T16" fmla="*/ 67 w 155"/>
                <a:gd name="T17" fmla="*/ 21 h 49"/>
                <a:gd name="T18" fmla="*/ 91 w 155"/>
                <a:gd name="T19" fmla="*/ 33 h 49"/>
                <a:gd name="T20" fmla="*/ 70 w 155"/>
                <a:gd name="T21" fmla="*/ 32 h 49"/>
                <a:gd name="T22" fmla="*/ 45 w 155"/>
                <a:gd name="T23" fmla="*/ 13 h 49"/>
                <a:gd name="T24" fmla="*/ 59 w 155"/>
                <a:gd name="T25" fmla="*/ 30 h 49"/>
                <a:gd name="T26" fmla="*/ 48 w 155"/>
                <a:gd name="T27" fmla="*/ 28 h 49"/>
                <a:gd name="T28" fmla="*/ 30 w 155"/>
                <a:gd name="T29" fmla="*/ 10 h 49"/>
                <a:gd name="T30" fmla="*/ 44 w 155"/>
                <a:gd name="T31" fmla="*/ 26 h 49"/>
                <a:gd name="T32" fmla="*/ 29 w 155"/>
                <a:gd name="T33" fmla="*/ 19 h 49"/>
                <a:gd name="T34" fmla="*/ 28 w 155"/>
                <a:gd name="T35" fmla="*/ 18 h 49"/>
                <a:gd name="T36" fmla="*/ 0 w 155"/>
                <a:gd name="T37" fmla="*/ 1 h 49"/>
                <a:gd name="T38" fmla="*/ 13 w 155"/>
                <a:gd name="T39" fmla="*/ 15 h 49"/>
                <a:gd name="T40" fmla="*/ 28 w 155"/>
                <a:gd name="T41" fmla="*/ 21 h 49"/>
                <a:gd name="T42" fmla="*/ 29 w 155"/>
                <a:gd name="T43" fmla="*/ 23 h 49"/>
                <a:gd name="T44" fmla="*/ 16 w 155"/>
                <a:gd name="T45" fmla="*/ 26 h 49"/>
                <a:gd name="T46" fmla="*/ 39 w 155"/>
                <a:gd name="T47" fmla="*/ 26 h 49"/>
                <a:gd name="T48" fmla="*/ 52 w 155"/>
                <a:gd name="T49" fmla="*/ 31 h 49"/>
                <a:gd name="T50" fmla="*/ 34 w 155"/>
                <a:gd name="T51" fmla="*/ 35 h 49"/>
                <a:gd name="T52" fmla="*/ 48 w 155"/>
                <a:gd name="T53" fmla="*/ 37 h 49"/>
                <a:gd name="T54" fmla="*/ 60 w 155"/>
                <a:gd name="T55" fmla="*/ 32 h 49"/>
                <a:gd name="T56" fmla="*/ 66 w 155"/>
                <a:gd name="T57" fmla="*/ 37 h 49"/>
                <a:gd name="T58" fmla="*/ 54 w 155"/>
                <a:gd name="T59" fmla="*/ 47 h 49"/>
                <a:gd name="T60" fmla="*/ 83 w 155"/>
                <a:gd name="T61" fmla="*/ 34 h 49"/>
                <a:gd name="T62" fmla="*/ 106 w 155"/>
                <a:gd name="T63" fmla="*/ 33 h 49"/>
                <a:gd name="T64" fmla="*/ 86 w 155"/>
                <a:gd name="T65" fmla="*/ 48 h 49"/>
                <a:gd name="T66" fmla="*/ 100 w 155"/>
                <a:gd name="T67" fmla="*/ 43 h 49"/>
                <a:gd name="T68" fmla="*/ 124 w 155"/>
                <a:gd name="T69" fmla="*/ 31 h 49"/>
                <a:gd name="T70" fmla="*/ 110 w 155"/>
                <a:gd name="T71" fmla="*/ 45 h 49"/>
                <a:gd name="T72" fmla="*/ 124 w 155"/>
                <a:gd name="T73" fmla="*/ 38 h 49"/>
                <a:gd name="T74" fmla="*/ 128 w 155"/>
                <a:gd name="T75" fmla="*/ 30 h 49"/>
                <a:gd name="T76" fmla="*/ 142 w 155"/>
                <a:gd name="T77" fmla="*/ 27 h 49"/>
                <a:gd name="T78" fmla="*/ 132 w 155"/>
                <a:gd name="T79" fmla="*/ 43 h 49"/>
                <a:gd name="T80" fmla="*/ 146 w 155"/>
                <a:gd name="T81" fmla="*/ 26 h 49"/>
                <a:gd name="T82" fmla="*/ 154 w 155"/>
                <a:gd name="T83"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5" h="49">
                  <a:moveTo>
                    <a:pt x="154" y="22"/>
                  </a:moveTo>
                  <a:cubicBezTo>
                    <a:pt x="148" y="24"/>
                    <a:pt x="142" y="25"/>
                    <a:pt x="136" y="26"/>
                  </a:cubicBezTo>
                  <a:cubicBezTo>
                    <a:pt x="136" y="26"/>
                    <a:pt x="136" y="26"/>
                    <a:pt x="136" y="26"/>
                  </a:cubicBezTo>
                  <a:cubicBezTo>
                    <a:pt x="131" y="19"/>
                    <a:pt x="120" y="18"/>
                    <a:pt x="112" y="18"/>
                  </a:cubicBezTo>
                  <a:cubicBezTo>
                    <a:pt x="111" y="18"/>
                    <a:pt x="111" y="19"/>
                    <a:pt x="112" y="19"/>
                  </a:cubicBezTo>
                  <a:cubicBezTo>
                    <a:pt x="116" y="24"/>
                    <a:pt x="123" y="27"/>
                    <a:pt x="130" y="28"/>
                  </a:cubicBezTo>
                  <a:cubicBezTo>
                    <a:pt x="125" y="29"/>
                    <a:pt x="120" y="30"/>
                    <a:pt x="115" y="30"/>
                  </a:cubicBezTo>
                  <a:cubicBezTo>
                    <a:pt x="115" y="30"/>
                    <a:pt x="115" y="30"/>
                    <a:pt x="115" y="30"/>
                  </a:cubicBezTo>
                  <a:cubicBezTo>
                    <a:pt x="114" y="30"/>
                    <a:pt x="113" y="30"/>
                    <a:pt x="112" y="30"/>
                  </a:cubicBezTo>
                  <a:cubicBezTo>
                    <a:pt x="112" y="30"/>
                    <a:pt x="112" y="30"/>
                    <a:pt x="112" y="30"/>
                  </a:cubicBezTo>
                  <a:cubicBezTo>
                    <a:pt x="105" y="24"/>
                    <a:pt x="97" y="20"/>
                    <a:pt x="88" y="20"/>
                  </a:cubicBezTo>
                  <a:cubicBezTo>
                    <a:pt x="87" y="20"/>
                    <a:pt x="87" y="21"/>
                    <a:pt x="87" y="22"/>
                  </a:cubicBezTo>
                  <a:cubicBezTo>
                    <a:pt x="94" y="27"/>
                    <a:pt x="102" y="30"/>
                    <a:pt x="110" y="31"/>
                  </a:cubicBezTo>
                  <a:cubicBezTo>
                    <a:pt x="105" y="32"/>
                    <a:pt x="100" y="32"/>
                    <a:pt x="95" y="33"/>
                  </a:cubicBezTo>
                  <a:cubicBezTo>
                    <a:pt x="96" y="32"/>
                    <a:pt x="96" y="32"/>
                    <a:pt x="95" y="32"/>
                  </a:cubicBezTo>
                  <a:cubicBezTo>
                    <a:pt x="93" y="28"/>
                    <a:pt x="87" y="26"/>
                    <a:pt x="83" y="24"/>
                  </a:cubicBezTo>
                  <a:cubicBezTo>
                    <a:pt x="78" y="22"/>
                    <a:pt x="73" y="20"/>
                    <a:pt x="67" y="20"/>
                  </a:cubicBezTo>
                  <a:cubicBezTo>
                    <a:pt x="67" y="20"/>
                    <a:pt x="66" y="20"/>
                    <a:pt x="67" y="21"/>
                  </a:cubicBezTo>
                  <a:cubicBezTo>
                    <a:pt x="73" y="28"/>
                    <a:pt x="82" y="33"/>
                    <a:pt x="92" y="33"/>
                  </a:cubicBezTo>
                  <a:cubicBezTo>
                    <a:pt x="91" y="33"/>
                    <a:pt x="91" y="33"/>
                    <a:pt x="91" y="33"/>
                  </a:cubicBezTo>
                  <a:cubicBezTo>
                    <a:pt x="84" y="33"/>
                    <a:pt x="77" y="33"/>
                    <a:pt x="70" y="32"/>
                  </a:cubicBezTo>
                  <a:cubicBezTo>
                    <a:pt x="70" y="32"/>
                    <a:pt x="70" y="32"/>
                    <a:pt x="70" y="32"/>
                  </a:cubicBezTo>
                  <a:cubicBezTo>
                    <a:pt x="66" y="21"/>
                    <a:pt x="55" y="16"/>
                    <a:pt x="45" y="12"/>
                  </a:cubicBezTo>
                  <a:cubicBezTo>
                    <a:pt x="45" y="11"/>
                    <a:pt x="44" y="12"/>
                    <a:pt x="45" y="13"/>
                  </a:cubicBezTo>
                  <a:cubicBezTo>
                    <a:pt x="50" y="20"/>
                    <a:pt x="57" y="28"/>
                    <a:pt x="66" y="32"/>
                  </a:cubicBezTo>
                  <a:cubicBezTo>
                    <a:pt x="63" y="31"/>
                    <a:pt x="61" y="31"/>
                    <a:pt x="59" y="30"/>
                  </a:cubicBezTo>
                  <a:cubicBezTo>
                    <a:pt x="55" y="30"/>
                    <a:pt x="52" y="29"/>
                    <a:pt x="48" y="28"/>
                  </a:cubicBezTo>
                  <a:cubicBezTo>
                    <a:pt x="48" y="28"/>
                    <a:pt x="48" y="28"/>
                    <a:pt x="48" y="28"/>
                  </a:cubicBezTo>
                  <a:cubicBezTo>
                    <a:pt x="47" y="23"/>
                    <a:pt x="44" y="18"/>
                    <a:pt x="40" y="15"/>
                  </a:cubicBezTo>
                  <a:cubicBezTo>
                    <a:pt x="38" y="13"/>
                    <a:pt x="33" y="8"/>
                    <a:pt x="30" y="10"/>
                  </a:cubicBezTo>
                  <a:cubicBezTo>
                    <a:pt x="30" y="10"/>
                    <a:pt x="30" y="11"/>
                    <a:pt x="30" y="11"/>
                  </a:cubicBezTo>
                  <a:cubicBezTo>
                    <a:pt x="34" y="17"/>
                    <a:pt x="38" y="22"/>
                    <a:pt x="44" y="26"/>
                  </a:cubicBezTo>
                  <a:cubicBezTo>
                    <a:pt x="39" y="24"/>
                    <a:pt x="34" y="22"/>
                    <a:pt x="29" y="20"/>
                  </a:cubicBezTo>
                  <a:cubicBezTo>
                    <a:pt x="29" y="20"/>
                    <a:pt x="29" y="19"/>
                    <a:pt x="29" y="19"/>
                  </a:cubicBezTo>
                  <a:cubicBezTo>
                    <a:pt x="29" y="19"/>
                    <a:pt x="29" y="19"/>
                    <a:pt x="28" y="19"/>
                  </a:cubicBezTo>
                  <a:cubicBezTo>
                    <a:pt x="29" y="19"/>
                    <a:pt x="28" y="19"/>
                    <a:pt x="28" y="18"/>
                  </a:cubicBezTo>
                  <a:cubicBezTo>
                    <a:pt x="24" y="15"/>
                    <a:pt x="20" y="10"/>
                    <a:pt x="15" y="7"/>
                  </a:cubicBezTo>
                  <a:cubicBezTo>
                    <a:pt x="11" y="4"/>
                    <a:pt x="6" y="0"/>
                    <a:pt x="0" y="1"/>
                  </a:cubicBezTo>
                  <a:cubicBezTo>
                    <a:pt x="0" y="1"/>
                    <a:pt x="0" y="1"/>
                    <a:pt x="0" y="2"/>
                  </a:cubicBezTo>
                  <a:cubicBezTo>
                    <a:pt x="3" y="7"/>
                    <a:pt x="8" y="11"/>
                    <a:pt x="13" y="15"/>
                  </a:cubicBezTo>
                  <a:cubicBezTo>
                    <a:pt x="17" y="18"/>
                    <a:pt x="22" y="20"/>
                    <a:pt x="28" y="20"/>
                  </a:cubicBezTo>
                  <a:cubicBezTo>
                    <a:pt x="28" y="20"/>
                    <a:pt x="28" y="20"/>
                    <a:pt x="28" y="21"/>
                  </a:cubicBezTo>
                  <a:cubicBezTo>
                    <a:pt x="29" y="21"/>
                    <a:pt x="30" y="22"/>
                    <a:pt x="32" y="23"/>
                  </a:cubicBezTo>
                  <a:cubicBezTo>
                    <a:pt x="31" y="23"/>
                    <a:pt x="30" y="23"/>
                    <a:pt x="29" y="23"/>
                  </a:cubicBezTo>
                  <a:cubicBezTo>
                    <a:pt x="25" y="23"/>
                    <a:pt x="20" y="23"/>
                    <a:pt x="16" y="24"/>
                  </a:cubicBezTo>
                  <a:cubicBezTo>
                    <a:pt x="15" y="24"/>
                    <a:pt x="15" y="25"/>
                    <a:pt x="16" y="26"/>
                  </a:cubicBezTo>
                  <a:cubicBezTo>
                    <a:pt x="20" y="28"/>
                    <a:pt x="24" y="29"/>
                    <a:pt x="29" y="29"/>
                  </a:cubicBezTo>
                  <a:cubicBezTo>
                    <a:pt x="32" y="29"/>
                    <a:pt x="37" y="29"/>
                    <a:pt x="39" y="26"/>
                  </a:cubicBezTo>
                  <a:cubicBezTo>
                    <a:pt x="44" y="28"/>
                    <a:pt x="48" y="30"/>
                    <a:pt x="53" y="31"/>
                  </a:cubicBezTo>
                  <a:cubicBezTo>
                    <a:pt x="53" y="31"/>
                    <a:pt x="52" y="31"/>
                    <a:pt x="52" y="31"/>
                  </a:cubicBezTo>
                  <a:cubicBezTo>
                    <a:pt x="49" y="31"/>
                    <a:pt x="47" y="31"/>
                    <a:pt x="45" y="31"/>
                  </a:cubicBezTo>
                  <a:cubicBezTo>
                    <a:pt x="41" y="32"/>
                    <a:pt x="38" y="33"/>
                    <a:pt x="34" y="35"/>
                  </a:cubicBezTo>
                  <a:cubicBezTo>
                    <a:pt x="33" y="36"/>
                    <a:pt x="34" y="37"/>
                    <a:pt x="34" y="37"/>
                  </a:cubicBezTo>
                  <a:cubicBezTo>
                    <a:pt x="39" y="37"/>
                    <a:pt x="44" y="37"/>
                    <a:pt x="48" y="37"/>
                  </a:cubicBezTo>
                  <a:cubicBezTo>
                    <a:pt x="52" y="36"/>
                    <a:pt x="57" y="35"/>
                    <a:pt x="60" y="32"/>
                  </a:cubicBezTo>
                  <a:cubicBezTo>
                    <a:pt x="60" y="32"/>
                    <a:pt x="60" y="32"/>
                    <a:pt x="60" y="32"/>
                  </a:cubicBezTo>
                  <a:cubicBezTo>
                    <a:pt x="66" y="33"/>
                    <a:pt x="73" y="34"/>
                    <a:pt x="79" y="34"/>
                  </a:cubicBezTo>
                  <a:cubicBezTo>
                    <a:pt x="75" y="35"/>
                    <a:pt x="70" y="35"/>
                    <a:pt x="66" y="37"/>
                  </a:cubicBezTo>
                  <a:cubicBezTo>
                    <a:pt x="62" y="39"/>
                    <a:pt x="58" y="42"/>
                    <a:pt x="54" y="45"/>
                  </a:cubicBezTo>
                  <a:cubicBezTo>
                    <a:pt x="53" y="46"/>
                    <a:pt x="54" y="47"/>
                    <a:pt x="54" y="47"/>
                  </a:cubicBezTo>
                  <a:cubicBezTo>
                    <a:pt x="61" y="48"/>
                    <a:pt x="67" y="47"/>
                    <a:pt x="73" y="44"/>
                  </a:cubicBezTo>
                  <a:cubicBezTo>
                    <a:pt x="76" y="42"/>
                    <a:pt x="82" y="39"/>
                    <a:pt x="83" y="34"/>
                  </a:cubicBezTo>
                  <a:cubicBezTo>
                    <a:pt x="85" y="34"/>
                    <a:pt x="87" y="34"/>
                    <a:pt x="89" y="34"/>
                  </a:cubicBezTo>
                  <a:cubicBezTo>
                    <a:pt x="95" y="34"/>
                    <a:pt x="100" y="34"/>
                    <a:pt x="106" y="33"/>
                  </a:cubicBezTo>
                  <a:cubicBezTo>
                    <a:pt x="106" y="33"/>
                    <a:pt x="106" y="33"/>
                    <a:pt x="106" y="33"/>
                  </a:cubicBezTo>
                  <a:cubicBezTo>
                    <a:pt x="98" y="34"/>
                    <a:pt x="90" y="41"/>
                    <a:pt x="86" y="48"/>
                  </a:cubicBezTo>
                  <a:cubicBezTo>
                    <a:pt x="86" y="48"/>
                    <a:pt x="86" y="49"/>
                    <a:pt x="87" y="49"/>
                  </a:cubicBezTo>
                  <a:cubicBezTo>
                    <a:pt x="92" y="49"/>
                    <a:pt x="96" y="46"/>
                    <a:pt x="100" y="43"/>
                  </a:cubicBezTo>
                  <a:cubicBezTo>
                    <a:pt x="103" y="41"/>
                    <a:pt x="107" y="37"/>
                    <a:pt x="107" y="33"/>
                  </a:cubicBezTo>
                  <a:cubicBezTo>
                    <a:pt x="113" y="33"/>
                    <a:pt x="118" y="32"/>
                    <a:pt x="124" y="31"/>
                  </a:cubicBezTo>
                  <a:cubicBezTo>
                    <a:pt x="121" y="32"/>
                    <a:pt x="119" y="34"/>
                    <a:pt x="117" y="36"/>
                  </a:cubicBezTo>
                  <a:cubicBezTo>
                    <a:pt x="115" y="38"/>
                    <a:pt x="111" y="42"/>
                    <a:pt x="110" y="45"/>
                  </a:cubicBezTo>
                  <a:cubicBezTo>
                    <a:pt x="110" y="45"/>
                    <a:pt x="111" y="46"/>
                    <a:pt x="111" y="46"/>
                  </a:cubicBezTo>
                  <a:cubicBezTo>
                    <a:pt x="116" y="45"/>
                    <a:pt x="121" y="42"/>
                    <a:pt x="124" y="38"/>
                  </a:cubicBezTo>
                  <a:cubicBezTo>
                    <a:pt x="125" y="37"/>
                    <a:pt x="129" y="32"/>
                    <a:pt x="128" y="30"/>
                  </a:cubicBezTo>
                  <a:cubicBezTo>
                    <a:pt x="128" y="30"/>
                    <a:pt x="128" y="30"/>
                    <a:pt x="128" y="30"/>
                  </a:cubicBezTo>
                  <a:cubicBezTo>
                    <a:pt x="128" y="30"/>
                    <a:pt x="128" y="30"/>
                    <a:pt x="128" y="30"/>
                  </a:cubicBezTo>
                  <a:cubicBezTo>
                    <a:pt x="133" y="29"/>
                    <a:pt x="137" y="28"/>
                    <a:pt x="142" y="27"/>
                  </a:cubicBezTo>
                  <a:cubicBezTo>
                    <a:pt x="137" y="31"/>
                    <a:pt x="133" y="37"/>
                    <a:pt x="131" y="42"/>
                  </a:cubicBezTo>
                  <a:cubicBezTo>
                    <a:pt x="131" y="43"/>
                    <a:pt x="131" y="44"/>
                    <a:pt x="132" y="43"/>
                  </a:cubicBezTo>
                  <a:cubicBezTo>
                    <a:pt x="137" y="42"/>
                    <a:pt x="140" y="38"/>
                    <a:pt x="143" y="34"/>
                  </a:cubicBezTo>
                  <a:cubicBezTo>
                    <a:pt x="144" y="33"/>
                    <a:pt x="146" y="28"/>
                    <a:pt x="146" y="26"/>
                  </a:cubicBezTo>
                  <a:cubicBezTo>
                    <a:pt x="149" y="25"/>
                    <a:pt x="152" y="24"/>
                    <a:pt x="155" y="23"/>
                  </a:cubicBezTo>
                  <a:cubicBezTo>
                    <a:pt x="155" y="23"/>
                    <a:pt x="155" y="22"/>
                    <a:pt x="154" y="22"/>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0"/>
            <p:cNvSpPr/>
            <p:nvPr/>
          </p:nvSpPr>
          <p:spPr bwMode="auto">
            <a:xfrm>
              <a:off x="2171" y="3886"/>
              <a:ext cx="607" cy="1067"/>
            </a:xfrm>
            <a:custGeom>
              <a:avLst/>
              <a:gdLst>
                <a:gd name="T0" fmla="*/ 93 w 120"/>
                <a:gd name="T1" fmla="*/ 188 h 211"/>
                <a:gd name="T2" fmla="*/ 120 w 120"/>
                <a:gd name="T3" fmla="*/ 210 h 211"/>
                <a:gd name="T4" fmla="*/ 105 w 120"/>
                <a:gd name="T5" fmla="*/ 196 h 211"/>
                <a:gd name="T6" fmla="*/ 107 w 120"/>
                <a:gd name="T7" fmla="*/ 205 h 211"/>
                <a:gd name="T8" fmla="*/ 102 w 120"/>
                <a:gd name="T9" fmla="*/ 200 h 211"/>
                <a:gd name="T10" fmla="*/ 91 w 120"/>
                <a:gd name="T11" fmla="*/ 189 h 211"/>
                <a:gd name="T12" fmla="*/ 87 w 120"/>
                <a:gd name="T13" fmla="*/ 193 h 211"/>
                <a:gd name="T14" fmla="*/ 87 w 120"/>
                <a:gd name="T15" fmla="*/ 187 h 211"/>
                <a:gd name="T16" fmla="*/ 77 w 120"/>
                <a:gd name="T17" fmla="*/ 188 h 211"/>
                <a:gd name="T18" fmla="*/ 74 w 120"/>
                <a:gd name="T19" fmla="*/ 198 h 211"/>
                <a:gd name="T20" fmla="*/ 72 w 120"/>
                <a:gd name="T21" fmla="*/ 176 h 211"/>
                <a:gd name="T22" fmla="*/ 56 w 120"/>
                <a:gd name="T23" fmla="*/ 182 h 211"/>
                <a:gd name="T24" fmla="*/ 47 w 120"/>
                <a:gd name="T25" fmla="*/ 150 h 211"/>
                <a:gd name="T26" fmla="*/ 41 w 120"/>
                <a:gd name="T27" fmla="*/ 166 h 211"/>
                <a:gd name="T28" fmla="*/ 45 w 120"/>
                <a:gd name="T29" fmla="*/ 148 h 211"/>
                <a:gd name="T30" fmla="*/ 41 w 120"/>
                <a:gd name="T31" fmla="*/ 141 h 211"/>
                <a:gd name="T32" fmla="*/ 26 w 120"/>
                <a:gd name="T33" fmla="*/ 147 h 211"/>
                <a:gd name="T34" fmla="*/ 32 w 120"/>
                <a:gd name="T35" fmla="*/ 127 h 211"/>
                <a:gd name="T36" fmla="*/ 24 w 120"/>
                <a:gd name="T37" fmla="*/ 123 h 211"/>
                <a:gd name="T38" fmla="*/ 18 w 120"/>
                <a:gd name="T39" fmla="*/ 129 h 211"/>
                <a:gd name="T40" fmla="*/ 25 w 120"/>
                <a:gd name="T41" fmla="*/ 117 h 211"/>
                <a:gd name="T42" fmla="*/ 24 w 120"/>
                <a:gd name="T43" fmla="*/ 107 h 211"/>
                <a:gd name="T44" fmla="*/ 7 w 120"/>
                <a:gd name="T45" fmla="*/ 103 h 211"/>
                <a:gd name="T46" fmla="*/ 17 w 120"/>
                <a:gd name="T47" fmla="*/ 73 h 211"/>
                <a:gd name="T48" fmla="*/ 13 w 120"/>
                <a:gd name="T49" fmla="*/ 78 h 211"/>
                <a:gd name="T50" fmla="*/ 5 w 120"/>
                <a:gd name="T51" fmla="*/ 82 h 211"/>
                <a:gd name="T52" fmla="*/ 12 w 120"/>
                <a:gd name="T53" fmla="*/ 77 h 211"/>
                <a:gd name="T54" fmla="*/ 16 w 120"/>
                <a:gd name="T55" fmla="*/ 53 h 211"/>
                <a:gd name="T56" fmla="*/ 16 w 120"/>
                <a:gd name="T57" fmla="*/ 49 h 211"/>
                <a:gd name="T58" fmla="*/ 14 w 120"/>
                <a:gd name="T59" fmla="*/ 41 h 211"/>
                <a:gd name="T60" fmla="*/ 11 w 120"/>
                <a:gd name="T61" fmla="*/ 44 h 211"/>
                <a:gd name="T62" fmla="*/ 6 w 120"/>
                <a:gd name="T63" fmla="*/ 36 h 211"/>
                <a:gd name="T64" fmla="*/ 17 w 120"/>
                <a:gd name="T65" fmla="*/ 38 h 211"/>
                <a:gd name="T66" fmla="*/ 19 w 120"/>
                <a:gd name="T67" fmla="*/ 31 h 211"/>
                <a:gd name="T68" fmla="*/ 19 w 120"/>
                <a:gd name="T69" fmla="*/ 34 h 211"/>
                <a:gd name="T70" fmla="*/ 18 w 120"/>
                <a:gd name="T71" fmla="*/ 48 h 211"/>
                <a:gd name="T72" fmla="*/ 30 w 120"/>
                <a:gd name="T73" fmla="*/ 53 h 211"/>
                <a:gd name="T74" fmla="*/ 24 w 120"/>
                <a:gd name="T75" fmla="*/ 56 h 211"/>
                <a:gd name="T76" fmla="*/ 18 w 120"/>
                <a:gd name="T77" fmla="*/ 51 h 211"/>
                <a:gd name="T78" fmla="*/ 28 w 120"/>
                <a:gd name="T79" fmla="*/ 66 h 211"/>
                <a:gd name="T80" fmla="*/ 18 w 120"/>
                <a:gd name="T81" fmla="*/ 65 h 211"/>
                <a:gd name="T82" fmla="*/ 26 w 120"/>
                <a:gd name="T83" fmla="*/ 96 h 211"/>
                <a:gd name="T84" fmla="*/ 38 w 120"/>
                <a:gd name="T85" fmla="*/ 100 h 211"/>
                <a:gd name="T86" fmla="*/ 30 w 120"/>
                <a:gd name="T87" fmla="*/ 99 h 211"/>
                <a:gd name="T88" fmla="*/ 22 w 120"/>
                <a:gd name="T89" fmla="*/ 94 h 211"/>
                <a:gd name="T90" fmla="*/ 43 w 120"/>
                <a:gd name="T91" fmla="*/ 118 h 211"/>
                <a:gd name="T92" fmla="*/ 36 w 120"/>
                <a:gd name="T93" fmla="*/ 130 h 211"/>
                <a:gd name="T94" fmla="*/ 45 w 120"/>
                <a:gd name="T95" fmla="*/ 133 h 211"/>
                <a:gd name="T96" fmla="*/ 49 w 120"/>
                <a:gd name="T97" fmla="*/ 140 h 211"/>
                <a:gd name="T98" fmla="*/ 37 w 120"/>
                <a:gd name="T99" fmla="*/ 132 h 211"/>
                <a:gd name="T100" fmla="*/ 69 w 120"/>
                <a:gd name="T101" fmla="*/ 153 h 211"/>
                <a:gd name="T102" fmla="*/ 59 w 120"/>
                <a:gd name="T103" fmla="*/ 162 h 211"/>
                <a:gd name="T104" fmla="*/ 68 w 120"/>
                <a:gd name="T105" fmla="*/ 164 h 211"/>
                <a:gd name="T106" fmla="*/ 74 w 120"/>
                <a:gd name="T107" fmla="*/ 166 h 211"/>
                <a:gd name="T108" fmla="*/ 61 w 120"/>
                <a:gd name="T109" fmla="*/ 165 h 211"/>
                <a:gd name="T110" fmla="*/ 93 w 120"/>
                <a:gd name="T111" fmla="*/ 177 h 211"/>
                <a:gd name="T112" fmla="*/ 92 w 120"/>
                <a:gd name="T113" fmla="*/ 188 h 211"/>
                <a:gd name="T114" fmla="*/ 102 w 120"/>
                <a:gd name="T115" fmla="*/ 18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0" h="211">
                  <a:moveTo>
                    <a:pt x="109" y="188"/>
                  </a:moveTo>
                  <a:cubicBezTo>
                    <a:pt x="107" y="189"/>
                    <a:pt x="104" y="189"/>
                    <a:pt x="102" y="187"/>
                  </a:cubicBezTo>
                  <a:cubicBezTo>
                    <a:pt x="99" y="189"/>
                    <a:pt x="96" y="189"/>
                    <a:pt x="93" y="188"/>
                  </a:cubicBezTo>
                  <a:cubicBezTo>
                    <a:pt x="97" y="191"/>
                    <a:pt x="101" y="193"/>
                    <a:pt x="105" y="195"/>
                  </a:cubicBezTo>
                  <a:cubicBezTo>
                    <a:pt x="105" y="194"/>
                    <a:pt x="105" y="194"/>
                    <a:pt x="105" y="194"/>
                  </a:cubicBezTo>
                  <a:cubicBezTo>
                    <a:pt x="113" y="195"/>
                    <a:pt x="119" y="202"/>
                    <a:pt x="120" y="210"/>
                  </a:cubicBezTo>
                  <a:cubicBezTo>
                    <a:pt x="120" y="210"/>
                    <a:pt x="119" y="211"/>
                    <a:pt x="118" y="210"/>
                  </a:cubicBezTo>
                  <a:cubicBezTo>
                    <a:pt x="112" y="208"/>
                    <a:pt x="107" y="203"/>
                    <a:pt x="105" y="196"/>
                  </a:cubicBezTo>
                  <a:cubicBezTo>
                    <a:pt x="105" y="196"/>
                    <a:pt x="105" y="196"/>
                    <a:pt x="105" y="196"/>
                  </a:cubicBezTo>
                  <a:cubicBezTo>
                    <a:pt x="103" y="195"/>
                    <a:pt x="101" y="194"/>
                    <a:pt x="99" y="194"/>
                  </a:cubicBezTo>
                  <a:cubicBezTo>
                    <a:pt x="101" y="196"/>
                    <a:pt x="102" y="198"/>
                    <a:pt x="103" y="200"/>
                  </a:cubicBezTo>
                  <a:cubicBezTo>
                    <a:pt x="105" y="201"/>
                    <a:pt x="107" y="203"/>
                    <a:pt x="107" y="205"/>
                  </a:cubicBezTo>
                  <a:cubicBezTo>
                    <a:pt x="108" y="207"/>
                    <a:pt x="106" y="210"/>
                    <a:pt x="103" y="210"/>
                  </a:cubicBezTo>
                  <a:cubicBezTo>
                    <a:pt x="100" y="211"/>
                    <a:pt x="98" y="208"/>
                    <a:pt x="98" y="205"/>
                  </a:cubicBezTo>
                  <a:cubicBezTo>
                    <a:pt x="97" y="203"/>
                    <a:pt x="99" y="200"/>
                    <a:pt x="102" y="200"/>
                  </a:cubicBezTo>
                  <a:cubicBezTo>
                    <a:pt x="101" y="198"/>
                    <a:pt x="99" y="195"/>
                    <a:pt x="98" y="193"/>
                  </a:cubicBezTo>
                  <a:cubicBezTo>
                    <a:pt x="98" y="193"/>
                    <a:pt x="98" y="193"/>
                    <a:pt x="98" y="193"/>
                  </a:cubicBezTo>
                  <a:cubicBezTo>
                    <a:pt x="95" y="192"/>
                    <a:pt x="93" y="191"/>
                    <a:pt x="91" y="189"/>
                  </a:cubicBezTo>
                  <a:cubicBezTo>
                    <a:pt x="95" y="193"/>
                    <a:pt x="96" y="201"/>
                    <a:pt x="95" y="206"/>
                  </a:cubicBezTo>
                  <a:cubicBezTo>
                    <a:pt x="95" y="207"/>
                    <a:pt x="94" y="207"/>
                    <a:pt x="93" y="206"/>
                  </a:cubicBezTo>
                  <a:cubicBezTo>
                    <a:pt x="90" y="203"/>
                    <a:pt x="87" y="198"/>
                    <a:pt x="87" y="193"/>
                  </a:cubicBezTo>
                  <a:cubicBezTo>
                    <a:pt x="87" y="193"/>
                    <a:pt x="86" y="190"/>
                    <a:pt x="87" y="188"/>
                  </a:cubicBezTo>
                  <a:cubicBezTo>
                    <a:pt x="87" y="188"/>
                    <a:pt x="87" y="187"/>
                    <a:pt x="87" y="187"/>
                  </a:cubicBezTo>
                  <a:cubicBezTo>
                    <a:pt x="87" y="187"/>
                    <a:pt x="87" y="187"/>
                    <a:pt x="87" y="187"/>
                  </a:cubicBezTo>
                  <a:cubicBezTo>
                    <a:pt x="83" y="184"/>
                    <a:pt x="79" y="182"/>
                    <a:pt x="75" y="179"/>
                  </a:cubicBezTo>
                  <a:cubicBezTo>
                    <a:pt x="77" y="182"/>
                    <a:pt x="77" y="185"/>
                    <a:pt x="77" y="188"/>
                  </a:cubicBezTo>
                  <a:cubicBezTo>
                    <a:pt x="77" y="188"/>
                    <a:pt x="77" y="188"/>
                    <a:pt x="77" y="188"/>
                  </a:cubicBezTo>
                  <a:cubicBezTo>
                    <a:pt x="77" y="188"/>
                    <a:pt x="78" y="188"/>
                    <a:pt x="79" y="189"/>
                  </a:cubicBezTo>
                  <a:cubicBezTo>
                    <a:pt x="80" y="190"/>
                    <a:pt x="81" y="191"/>
                    <a:pt x="81" y="193"/>
                  </a:cubicBezTo>
                  <a:cubicBezTo>
                    <a:pt x="81" y="196"/>
                    <a:pt x="78" y="198"/>
                    <a:pt x="74" y="198"/>
                  </a:cubicBezTo>
                  <a:cubicBezTo>
                    <a:pt x="71" y="197"/>
                    <a:pt x="69" y="194"/>
                    <a:pt x="70" y="191"/>
                  </a:cubicBezTo>
                  <a:cubicBezTo>
                    <a:pt x="71" y="189"/>
                    <a:pt x="73" y="188"/>
                    <a:pt x="75" y="188"/>
                  </a:cubicBezTo>
                  <a:cubicBezTo>
                    <a:pt x="75" y="184"/>
                    <a:pt x="75" y="180"/>
                    <a:pt x="72" y="176"/>
                  </a:cubicBezTo>
                  <a:cubicBezTo>
                    <a:pt x="68" y="173"/>
                    <a:pt x="65" y="170"/>
                    <a:pt x="61" y="167"/>
                  </a:cubicBezTo>
                  <a:cubicBezTo>
                    <a:pt x="63" y="172"/>
                    <a:pt x="62" y="178"/>
                    <a:pt x="57" y="182"/>
                  </a:cubicBezTo>
                  <a:cubicBezTo>
                    <a:pt x="57" y="183"/>
                    <a:pt x="57" y="182"/>
                    <a:pt x="56" y="182"/>
                  </a:cubicBezTo>
                  <a:cubicBezTo>
                    <a:pt x="54" y="178"/>
                    <a:pt x="53" y="174"/>
                    <a:pt x="53" y="170"/>
                  </a:cubicBezTo>
                  <a:cubicBezTo>
                    <a:pt x="53" y="167"/>
                    <a:pt x="54" y="163"/>
                    <a:pt x="56" y="161"/>
                  </a:cubicBezTo>
                  <a:cubicBezTo>
                    <a:pt x="53" y="158"/>
                    <a:pt x="50" y="154"/>
                    <a:pt x="47" y="150"/>
                  </a:cubicBezTo>
                  <a:cubicBezTo>
                    <a:pt x="47" y="153"/>
                    <a:pt x="47" y="156"/>
                    <a:pt x="46" y="159"/>
                  </a:cubicBezTo>
                  <a:cubicBezTo>
                    <a:pt x="48" y="160"/>
                    <a:pt x="49" y="162"/>
                    <a:pt x="48" y="163"/>
                  </a:cubicBezTo>
                  <a:cubicBezTo>
                    <a:pt x="47" y="166"/>
                    <a:pt x="44" y="167"/>
                    <a:pt x="41" y="166"/>
                  </a:cubicBezTo>
                  <a:cubicBezTo>
                    <a:pt x="39" y="165"/>
                    <a:pt x="37" y="162"/>
                    <a:pt x="39" y="159"/>
                  </a:cubicBezTo>
                  <a:cubicBezTo>
                    <a:pt x="40" y="157"/>
                    <a:pt x="43" y="157"/>
                    <a:pt x="45" y="159"/>
                  </a:cubicBezTo>
                  <a:cubicBezTo>
                    <a:pt x="46" y="155"/>
                    <a:pt x="46" y="152"/>
                    <a:pt x="45" y="148"/>
                  </a:cubicBezTo>
                  <a:cubicBezTo>
                    <a:pt x="45" y="148"/>
                    <a:pt x="45" y="147"/>
                    <a:pt x="45" y="147"/>
                  </a:cubicBezTo>
                  <a:cubicBezTo>
                    <a:pt x="45" y="147"/>
                    <a:pt x="44" y="147"/>
                    <a:pt x="44" y="147"/>
                  </a:cubicBezTo>
                  <a:cubicBezTo>
                    <a:pt x="43" y="145"/>
                    <a:pt x="42" y="143"/>
                    <a:pt x="41" y="141"/>
                  </a:cubicBezTo>
                  <a:cubicBezTo>
                    <a:pt x="38" y="138"/>
                    <a:pt x="36" y="134"/>
                    <a:pt x="34" y="131"/>
                  </a:cubicBezTo>
                  <a:cubicBezTo>
                    <a:pt x="35" y="137"/>
                    <a:pt x="32" y="145"/>
                    <a:pt x="26" y="147"/>
                  </a:cubicBezTo>
                  <a:cubicBezTo>
                    <a:pt x="26" y="148"/>
                    <a:pt x="26" y="147"/>
                    <a:pt x="26" y="147"/>
                  </a:cubicBezTo>
                  <a:cubicBezTo>
                    <a:pt x="25" y="146"/>
                    <a:pt x="25" y="145"/>
                    <a:pt x="25" y="143"/>
                  </a:cubicBezTo>
                  <a:cubicBezTo>
                    <a:pt x="25" y="141"/>
                    <a:pt x="25" y="139"/>
                    <a:pt x="26" y="136"/>
                  </a:cubicBezTo>
                  <a:cubicBezTo>
                    <a:pt x="27" y="133"/>
                    <a:pt x="29" y="129"/>
                    <a:pt x="32" y="127"/>
                  </a:cubicBezTo>
                  <a:cubicBezTo>
                    <a:pt x="32" y="127"/>
                    <a:pt x="32" y="127"/>
                    <a:pt x="32" y="127"/>
                  </a:cubicBezTo>
                  <a:cubicBezTo>
                    <a:pt x="30" y="123"/>
                    <a:pt x="29" y="119"/>
                    <a:pt x="27" y="114"/>
                  </a:cubicBezTo>
                  <a:cubicBezTo>
                    <a:pt x="27" y="118"/>
                    <a:pt x="26" y="121"/>
                    <a:pt x="24" y="123"/>
                  </a:cubicBezTo>
                  <a:cubicBezTo>
                    <a:pt x="25" y="124"/>
                    <a:pt x="25" y="124"/>
                    <a:pt x="25" y="125"/>
                  </a:cubicBezTo>
                  <a:cubicBezTo>
                    <a:pt x="26" y="126"/>
                    <a:pt x="26" y="127"/>
                    <a:pt x="25" y="128"/>
                  </a:cubicBezTo>
                  <a:cubicBezTo>
                    <a:pt x="24" y="131"/>
                    <a:pt x="20" y="131"/>
                    <a:pt x="18" y="129"/>
                  </a:cubicBezTo>
                  <a:cubicBezTo>
                    <a:pt x="16" y="127"/>
                    <a:pt x="14" y="123"/>
                    <a:pt x="17" y="121"/>
                  </a:cubicBezTo>
                  <a:cubicBezTo>
                    <a:pt x="19" y="119"/>
                    <a:pt x="22" y="120"/>
                    <a:pt x="23" y="122"/>
                  </a:cubicBezTo>
                  <a:cubicBezTo>
                    <a:pt x="24" y="121"/>
                    <a:pt x="25" y="119"/>
                    <a:pt x="25" y="117"/>
                  </a:cubicBezTo>
                  <a:cubicBezTo>
                    <a:pt x="25" y="115"/>
                    <a:pt x="25" y="113"/>
                    <a:pt x="26" y="111"/>
                  </a:cubicBezTo>
                  <a:cubicBezTo>
                    <a:pt x="25" y="110"/>
                    <a:pt x="25" y="108"/>
                    <a:pt x="24" y="107"/>
                  </a:cubicBezTo>
                  <a:cubicBezTo>
                    <a:pt x="24" y="107"/>
                    <a:pt x="24" y="107"/>
                    <a:pt x="24" y="107"/>
                  </a:cubicBezTo>
                  <a:cubicBezTo>
                    <a:pt x="24" y="107"/>
                    <a:pt x="24" y="107"/>
                    <a:pt x="24" y="107"/>
                  </a:cubicBezTo>
                  <a:cubicBezTo>
                    <a:pt x="22" y="101"/>
                    <a:pt x="21" y="95"/>
                    <a:pt x="19" y="89"/>
                  </a:cubicBezTo>
                  <a:cubicBezTo>
                    <a:pt x="19" y="96"/>
                    <a:pt x="14" y="101"/>
                    <a:pt x="7" y="103"/>
                  </a:cubicBezTo>
                  <a:cubicBezTo>
                    <a:pt x="7" y="103"/>
                    <a:pt x="6" y="102"/>
                    <a:pt x="6" y="102"/>
                  </a:cubicBezTo>
                  <a:cubicBezTo>
                    <a:pt x="7" y="95"/>
                    <a:pt x="12" y="87"/>
                    <a:pt x="18" y="84"/>
                  </a:cubicBezTo>
                  <a:cubicBezTo>
                    <a:pt x="18" y="80"/>
                    <a:pt x="17" y="76"/>
                    <a:pt x="17" y="73"/>
                  </a:cubicBezTo>
                  <a:cubicBezTo>
                    <a:pt x="16" y="73"/>
                    <a:pt x="16" y="74"/>
                    <a:pt x="16" y="75"/>
                  </a:cubicBezTo>
                  <a:cubicBezTo>
                    <a:pt x="15" y="76"/>
                    <a:pt x="14" y="77"/>
                    <a:pt x="12" y="78"/>
                  </a:cubicBezTo>
                  <a:cubicBezTo>
                    <a:pt x="12" y="78"/>
                    <a:pt x="13" y="78"/>
                    <a:pt x="13" y="78"/>
                  </a:cubicBezTo>
                  <a:cubicBezTo>
                    <a:pt x="13" y="78"/>
                    <a:pt x="13" y="79"/>
                    <a:pt x="13" y="79"/>
                  </a:cubicBezTo>
                  <a:cubicBezTo>
                    <a:pt x="13" y="80"/>
                    <a:pt x="13" y="82"/>
                    <a:pt x="12" y="83"/>
                  </a:cubicBezTo>
                  <a:cubicBezTo>
                    <a:pt x="10" y="85"/>
                    <a:pt x="6" y="84"/>
                    <a:pt x="5" y="82"/>
                  </a:cubicBezTo>
                  <a:cubicBezTo>
                    <a:pt x="3" y="80"/>
                    <a:pt x="3" y="76"/>
                    <a:pt x="6" y="75"/>
                  </a:cubicBezTo>
                  <a:cubicBezTo>
                    <a:pt x="7" y="74"/>
                    <a:pt x="8" y="74"/>
                    <a:pt x="10" y="75"/>
                  </a:cubicBezTo>
                  <a:cubicBezTo>
                    <a:pt x="11" y="75"/>
                    <a:pt x="11" y="76"/>
                    <a:pt x="12" y="77"/>
                  </a:cubicBezTo>
                  <a:cubicBezTo>
                    <a:pt x="13" y="76"/>
                    <a:pt x="14" y="75"/>
                    <a:pt x="15" y="74"/>
                  </a:cubicBezTo>
                  <a:cubicBezTo>
                    <a:pt x="15" y="73"/>
                    <a:pt x="16" y="71"/>
                    <a:pt x="17" y="70"/>
                  </a:cubicBezTo>
                  <a:cubicBezTo>
                    <a:pt x="16" y="64"/>
                    <a:pt x="16" y="59"/>
                    <a:pt x="16" y="53"/>
                  </a:cubicBezTo>
                  <a:cubicBezTo>
                    <a:pt x="12" y="57"/>
                    <a:pt x="7" y="60"/>
                    <a:pt x="1" y="60"/>
                  </a:cubicBezTo>
                  <a:cubicBezTo>
                    <a:pt x="1" y="60"/>
                    <a:pt x="0" y="60"/>
                    <a:pt x="0" y="59"/>
                  </a:cubicBezTo>
                  <a:cubicBezTo>
                    <a:pt x="3" y="53"/>
                    <a:pt x="9" y="48"/>
                    <a:pt x="16" y="49"/>
                  </a:cubicBezTo>
                  <a:cubicBezTo>
                    <a:pt x="16" y="49"/>
                    <a:pt x="16" y="49"/>
                    <a:pt x="16" y="49"/>
                  </a:cubicBezTo>
                  <a:cubicBezTo>
                    <a:pt x="16" y="45"/>
                    <a:pt x="16" y="42"/>
                    <a:pt x="17" y="39"/>
                  </a:cubicBezTo>
                  <a:cubicBezTo>
                    <a:pt x="16" y="40"/>
                    <a:pt x="15" y="40"/>
                    <a:pt x="14" y="41"/>
                  </a:cubicBezTo>
                  <a:cubicBezTo>
                    <a:pt x="14" y="41"/>
                    <a:pt x="13" y="42"/>
                    <a:pt x="12" y="43"/>
                  </a:cubicBezTo>
                  <a:cubicBezTo>
                    <a:pt x="12" y="43"/>
                    <a:pt x="11" y="43"/>
                    <a:pt x="11" y="43"/>
                  </a:cubicBezTo>
                  <a:cubicBezTo>
                    <a:pt x="11" y="44"/>
                    <a:pt x="11" y="44"/>
                    <a:pt x="11" y="44"/>
                  </a:cubicBezTo>
                  <a:cubicBezTo>
                    <a:pt x="10" y="45"/>
                    <a:pt x="9" y="46"/>
                    <a:pt x="8" y="46"/>
                  </a:cubicBezTo>
                  <a:cubicBezTo>
                    <a:pt x="6" y="46"/>
                    <a:pt x="3" y="44"/>
                    <a:pt x="3" y="42"/>
                  </a:cubicBezTo>
                  <a:cubicBezTo>
                    <a:pt x="2" y="39"/>
                    <a:pt x="4" y="36"/>
                    <a:pt x="6" y="36"/>
                  </a:cubicBezTo>
                  <a:cubicBezTo>
                    <a:pt x="9" y="36"/>
                    <a:pt x="10" y="39"/>
                    <a:pt x="11" y="41"/>
                  </a:cubicBezTo>
                  <a:cubicBezTo>
                    <a:pt x="12" y="41"/>
                    <a:pt x="13" y="40"/>
                    <a:pt x="14" y="40"/>
                  </a:cubicBezTo>
                  <a:cubicBezTo>
                    <a:pt x="15" y="39"/>
                    <a:pt x="16" y="39"/>
                    <a:pt x="17" y="38"/>
                  </a:cubicBezTo>
                  <a:cubicBezTo>
                    <a:pt x="18" y="25"/>
                    <a:pt x="21" y="12"/>
                    <a:pt x="27" y="1"/>
                  </a:cubicBezTo>
                  <a:cubicBezTo>
                    <a:pt x="27" y="0"/>
                    <a:pt x="28" y="1"/>
                    <a:pt x="27" y="1"/>
                  </a:cubicBezTo>
                  <a:cubicBezTo>
                    <a:pt x="23" y="10"/>
                    <a:pt x="21" y="21"/>
                    <a:pt x="19" y="31"/>
                  </a:cubicBezTo>
                  <a:cubicBezTo>
                    <a:pt x="27" y="31"/>
                    <a:pt x="33" y="37"/>
                    <a:pt x="32" y="44"/>
                  </a:cubicBezTo>
                  <a:cubicBezTo>
                    <a:pt x="32" y="45"/>
                    <a:pt x="32" y="45"/>
                    <a:pt x="31" y="45"/>
                  </a:cubicBezTo>
                  <a:cubicBezTo>
                    <a:pt x="26" y="43"/>
                    <a:pt x="21" y="39"/>
                    <a:pt x="19" y="34"/>
                  </a:cubicBezTo>
                  <a:cubicBezTo>
                    <a:pt x="18" y="38"/>
                    <a:pt x="18" y="42"/>
                    <a:pt x="18" y="47"/>
                  </a:cubicBezTo>
                  <a:cubicBezTo>
                    <a:pt x="18" y="47"/>
                    <a:pt x="18" y="48"/>
                    <a:pt x="18" y="48"/>
                  </a:cubicBezTo>
                  <a:cubicBezTo>
                    <a:pt x="18" y="48"/>
                    <a:pt x="18" y="48"/>
                    <a:pt x="18" y="48"/>
                  </a:cubicBezTo>
                  <a:cubicBezTo>
                    <a:pt x="19" y="49"/>
                    <a:pt x="20" y="51"/>
                    <a:pt x="21" y="52"/>
                  </a:cubicBezTo>
                  <a:cubicBezTo>
                    <a:pt x="22" y="53"/>
                    <a:pt x="24" y="54"/>
                    <a:pt x="25" y="55"/>
                  </a:cubicBezTo>
                  <a:cubicBezTo>
                    <a:pt x="26" y="53"/>
                    <a:pt x="28" y="52"/>
                    <a:pt x="30" y="53"/>
                  </a:cubicBezTo>
                  <a:cubicBezTo>
                    <a:pt x="33" y="53"/>
                    <a:pt x="34" y="57"/>
                    <a:pt x="33" y="59"/>
                  </a:cubicBezTo>
                  <a:cubicBezTo>
                    <a:pt x="32" y="62"/>
                    <a:pt x="29" y="63"/>
                    <a:pt x="26" y="62"/>
                  </a:cubicBezTo>
                  <a:cubicBezTo>
                    <a:pt x="24" y="61"/>
                    <a:pt x="23" y="58"/>
                    <a:pt x="24" y="56"/>
                  </a:cubicBezTo>
                  <a:cubicBezTo>
                    <a:pt x="23" y="55"/>
                    <a:pt x="21" y="54"/>
                    <a:pt x="20" y="53"/>
                  </a:cubicBezTo>
                  <a:cubicBezTo>
                    <a:pt x="19" y="52"/>
                    <a:pt x="18" y="51"/>
                    <a:pt x="18" y="50"/>
                  </a:cubicBezTo>
                  <a:cubicBezTo>
                    <a:pt x="18" y="51"/>
                    <a:pt x="18" y="51"/>
                    <a:pt x="18" y="51"/>
                  </a:cubicBezTo>
                  <a:cubicBezTo>
                    <a:pt x="17" y="55"/>
                    <a:pt x="17" y="59"/>
                    <a:pt x="18" y="63"/>
                  </a:cubicBezTo>
                  <a:cubicBezTo>
                    <a:pt x="18" y="63"/>
                    <a:pt x="18" y="63"/>
                    <a:pt x="18" y="63"/>
                  </a:cubicBezTo>
                  <a:cubicBezTo>
                    <a:pt x="21" y="62"/>
                    <a:pt x="25" y="63"/>
                    <a:pt x="28" y="66"/>
                  </a:cubicBezTo>
                  <a:cubicBezTo>
                    <a:pt x="31" y="68"/>
                    <a:pt x="33" y="73"/>
                    <a:pt x="32" y="77"/>
                  </a:cubicBezTo>
                  <a:cubicBezTo>
                    <a:pt x="32" y="77"/>
                    <a:pt x="32" y="78"/>
                    <a:pt x="31" y="78"/>
                  </a:cubicBezTo>
                  <a:cubicBezTo>
                    <a:pt x="26" y="75"/>
                    <a:pt x="20" y="71"/>
                    <a:pt x="18" y="65"/>
                  </a:cubicBezTo>
                  <a:cubicBezTo>
                    <a:pt x="18" y="74"/>
                    <a:pt x="20" y="83"/>
                    <a:pt x="22" y="92"/>
                  </a:cubicBezTo>
                  <a:cubicBezTo>
                    <a:pt x="22" y="92"/>
                    <a:pt x="22" y="92"/>
                    <a:pt x="22" y="92"/>
                  </a:cubicBezTo>
                  <a:cubicBezTo>
                    <a:pt x="23" y="93"/>
                    <a:pt x="24" y="95"/>
                    <a:pt x="26" y="96"/>
                  </a:cubicBezTo>
                  <a:cubicBezTo>
                    <a:pt x="27" y="97"/>
                    <a:pt x="29" y="97"/>
                    <a:pt x="30" y="98"/>
                  </a:cubicBezTo>
                  <a:cubicBezTo>
                    <a:pt x="30" y="96"/>
                    <a:pt x="31" y="94"/>
                    <a:pt x="33" y="94"/>
                  </a:cubicBezTo>
                  <a:cubicBezTo>
                    <a:pt x="36" y="94"/>
                    <a:pt x="38" y="97"/>
                    <a:pt x="38" y="100"/>
                  </a:cubicBezTo>
                  <a:cubicBezTo>
                    <a:pt x="38" y="102"/>
                    <a:pt x="35" y="104"/>
                    <a:pt x="33" y="103"/>
                  </a:cubicBezTo>
                  <a:cubicBezTo>
                    <a:pt x="31" y="103"/>
                    <a:pt x="30" y="101"/>
                    <a:pt x="30" y="99"/>
                  </a:cubicBezTo>
                  <a:cubicBezTo>
                    <a:pt x="30" y="99"/>
                    <a:pt x="30" y="99"/>
                    <a:pt x="30" y="99"/>
                  </a:cubicBezTo>
                  <a:cubicBezTo>
                    <a:pt x="29" y="99"/>
                    <a:pt x="26" y="98"/>
                    <a:pt x="25" y="97"/>
                  </a:cubicBezTo>
                  <a:cubicBezTo>
                    <a:pt x="24" y="96"/>
                    <a:pt x="23" y="95"/>
                    <a:pt x="22" y="94"/>
                  </a:cubicBezTo>
                  <a:cubicBezTo>
                    <a:pt x="22" y="94"/>
                    <a:pt x="22" y="94"/>
                    <a:pt x="22" y="94"/>
                  </a:cubicBezTo>
                  <a:cubicBezTo>
                    <a:pt x="23" y="98"/>
                    <a:pt x="24" y="102"/>
                    <a:pt x="25" y="106"/>
                  </a:cubicBezTo>
                  <a:cubicBezTo>
                    <a:pt x="27" y="104"/>
                    <a:pt x="33" y="105"/>
                    <a:pt x="35" y="106"/>
                  </a:cubicBezTo>
                  <a:cubicBezTo>
                    <a:pt x="39" y="109"/>
                    <a:pt x="42" y="113"/>
                    <a:pt x="43" y="118"/>
                  </a:cubicBezTo>
                  <a:cubicBezTo>
                    <a:pt x="43" y="118"/>
                    <a:pt x="43" y="119"/>
                    <a:pt x="42" y="119"/>
                  </a:cubicBezTo>
                  <a:cubicBezTo>
                    <a:pt x="37" y="118"/>
                    <a:pt x="31" y="115"/>
                    <a:pt x="27" y="110"/>
                  </a:cubicBezTo>
                  <a:cubicBezTo>
                    <a:pt x="29" y="117"/>
                    <a:pt x="32" y="123"/>
                    <a:pt x="36" y="130"/>
                  </a:cubicBezTo>
                  <a:cubicBezTo>
                    <a:pt x="36" y="129"/>
                    <a:pt x="36" y="130"/>
                    <a:pt x="36" y="130"/>
                  </a:cubicBezTo>
                  <a:cubicBezTo>
                    <a:pt x="37" y="131"/>
                    <a:pt x="39" y="132"/>
                    <a:pt x="41" y="133"/>
                  </a:cubicBezTo>
                  <a:cubicBezTo>
                    <a:pt x="42" y="133"/>
                    <a:pt x="44" y="133"/>
                    <a:pt x="45" y="133"/>
                  </a:cubicBezTo>
                  <a:cubicBezTo>
                    <a:pt x="45" y="132"/>
                    <a:pt x="46" y="130"/>
                    <a:pt x="48" y="129"/>
                  </a:cubicBezTo>
                  <a:cubicBezTo>
                    <a:pt x="51" y="129"/>
                    <a:pt x="53" y="132"/>
                    <a:pt x="53" y="134"/>
                  </a:cubicBezTo>
                  <a:cubicBezTo>
                    <a:pt x="54" y="137"/>
                    <a:pt x="52" y="139"/>
                    <a:pt x="49" y="140"/>
                  </a:cubicBezTo>
                  <a:cubicBezTo>
                    <a:pt x="47" y="140"/>
                    <a:pt x="44" y="138"/>
                    <a:pt x="44" y="135"/>
                  </a:cubicBezTo>
                  <a:cubicBezTo>
                    <a:pt x="44" y="135"/>
                    <a:pt x="44" y="135"/>
                    <a:pt x="44" y="135"/>
                  </a:cubicBezTo>
                  <a:cubicBezTo>
                    <a:pt x="42" y="135"/>
                    <a:pt x="39" y="133"/>
                    <a:pt x="37" y="132"/>
                  </a:cubicBezTo>
                  <a:cubicBezTo>
                    <a:pt x="39" y="136"/>
                    <a:pt x="42" y="141"/>
                    <a:pt x="45" y="145"/>
                  </a:cubicBezTo>
                  <a:cubicBezTo>
                    <a:pt x="49" y="143"/>
                    <a:pt x="55" y="143"/>
                    <a:pt x="59" y="144"/>
                  </a:cubicBezTo>
                  <a:cubicBezTo>
                    <a:pt x="63" y="146"/>
                    <a:pt x="66" y="149"/>
                    <a:pt x="69" y="153"/>
                  </a:cubicBezTo>
                  <a:cubicBezTo>
                    <a:pt x="69" y="153"/>
                    <a:pt x="69" y="154"/>
                    <a:pt x="68" y="154"/>
                  </a:cubicBezTo>
                  <a:cubicBezTo>
                    <a:pt x="61" y="155"/>
                    <a:pt x="53" y="153"/>
                    <a:pt x="47" y="148"/>
                  </a:cubicBezTo>
                  <a:cubicBezTo>
                    <a:pt x="51" y="153"/>
                    <a:pt x="55" y="158"/>
                    <a:pt x="59" y="162"/>
                  </a:cubicBezTo>
                  <a:cubicBezTo>
                    <a:pt x="59" y="162"/>
                    <a:pt x="59" y="162"/>
                    <a:pt x="59" y="163"/>
                  </a:cubicBezTo>
                  <a:cubicBezTo>
                    <a:pt x="62" y="164"/>
                    <a:pt x="65" y="164"/>
                    <a:pt x="68" y="164"/>
                  </a:cubicBezTo>
                  <a:cubicBezTo>
                    <a:pt x="68" y="164"/>
                    <a:pt x="68" y="164"/>
                    <a:pt x="68" y="164"/>
                  </a:cubicBezTo>
                  <a:cubicBezTo>
                    <a:pt x="67" y="162"/>
                    <a:pt x="67" y="160"/>
                    <a:pt x="68" y="159"/>
                  </a:cubicBezTo>
                  <a:cubicBezTo>
                    <a:pt x="70" y="157"/>
                    <a:pt x="73" y="158"/>
                    <a:pt x="75" y="160"/>
                  </a:cubicBezTo>
                  <a:cubicBezTo>
                    <a:pt x="76" y="161"/>
                    <a:pt x="77" y="165"/>
                    <a:pt x="74" y="166"/>
                  </a:cubicBezTo>
                  <a:cubicBezTo>
                    <a:pt x="73" y="167"/>
                    <a:pt x="72" y="167"/>
                    <a:pt x="71" y="167"/>
                  </a:cubicBezTo>
                  <a:cubicBezTo>
                    <a:pt x="70" y="166"/>
                    <a:pt x="69" y="166"/>
                    <a:pt x="68" y="165"/>
                  </a:cubicBezTo>
                  <a:cubicBezTo>
                    <a:pt x="66" y="166"/>
                    <a:pt x="64" y="165"/>
                    <a:pt x="61" y="165"/>
                  </a:cubicBezTo>
                  <a:cubicBezTo>
                    <a:pt x="63" y="166"/>
                    <a:pt x="65" y="168"/>
                    <a:pt x="66" y="169"/>
                  </a:cubicBezTo>
                  <a:cubicBezTo>
                    <a:pt x="68" y="171"/>
                    <a:pt x="70" y="172"/>
                    <a:pt x="71" y="174"/>
                  </a:cubicBezTo>
                  <a:cubicBezTo>
                    <a:pt x="78" y="168"/>
                    <a:pt x="87" y="171"/>
                    <a:pt x="93" y="177"/>
                  </a:cubicBezTo>
                  <a:cubicBezTo>
                    <a:pt x="94" y="177"/>
                    <a:pt x="94" y="178"/>
                    <a:pt x="93" y="178"/>
                  </a:cubicBezTo>
                  <a:cubicBezTo>
                    <a:pt x="87" y="180"/>
                    <a:pt x="82" y="179"/>
                    <a:pt x="76" y="178"/>
                  </a:cubicBezTo>
                  <a:cubicBezTo>
                    <a:pt x="81" y="181"/>
                    <a:pt x="86" y="185"/>
                    <a:pt x="92" y="188"/>
                  </a:cubicBezTo>
                  <a:cubicBezTo>
                    <a:pt x="92" y="187"/>
                    <a:pt x="92" y="187"/>
                    <a:pt x="92" y="187"/>
                  </a:cubicBezTo>
                  <a:cubicBezTo>
                    <a:pt x="95" y="188"/>
                    <a:pt x="98" y="188"/>
                    <a:pt x="101" y="186"/>
                  </a:cubicBezTo>
                  <a:cubicBezTo>
                    <a:pt x="100" y="185"/>
                    <a:pt x="101" y="182"/>
                    <a:pt x="102" y="181"/>
                  </a:cubicBezTo>
                  <a:cubicBezTo>
                    <a:pt x="104" y="179"/>
                    <a:pt x="107" y="178"/>
                    <a:pt x="109" y="181"/>
                  </a:cubicBezTo>
                  <a:cubicBezTo>
                    <a:pt x="111" y="183"/>
                    <a:pt x="111" y="186"/>
                    <a:pt x="109" y="188"/>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1"/>
            <p:cNvSpPr/>
            <p:nvPr/>
          </p:nvSpPr>
          <p:spPr bwMode="auto">
            <a:xfrm>
              <a:off x="-330" y="3324"/>
              <a:ext cx="861" cy="511"/>
            </a:xfrm>
            <a:custGeom>
              <a:avLst/>
              <a:gdLst>
                <a:gd name="T0" fmla="*/ 31 w 170"/>
                <a:gd name="T1" fmla="*/ 15 h 101"/>
                <a:gd name="T2" fmla="*/ 31 w 170"/>
                <a:gd name="T3" fmla="*/ 28 h 101"/>
                <a:gd name="T4" fmla="*/ 49 w 170"/>
                <a:gd name="T5" fmla="*/ 29 h 101"/>
                <a:gd name="T6" fmla="*/ 45 w 170"/>
                <a:gd name="T7" fmla="*/ 41 h 101"/>
                <a:gd name="T8" fmla="*/ 62 w 170"/>
                <a:gd name="T9" fmla="*/ 48 h 101"/>
                <a:gd name="T10" fmla="*/ 65 w 170"/>
                <a:gd name="T11" fmla="*/ 54 h 101"/>
                <a:gd name="T12" fmla="*/ 43 w 170"/>
                <a:gd name="T13" fmla="*/ 54 h 101"/>
                <a:gd name="T14" fmla="*/ 28 w 170"/>
                <a:gd name="T15" fmla="*/ 54 h 101"/>
                <a:gd name="T16" fmla="*/ 17 w 170"/>
                <a:gd name="T17" fmla="*/ 46 h 101"/>
                <a:gd name="T18" fmla="*/ 26 w 170"/>
                <a:gd name="T19" fmla="*/ 55 h 101"/>
                <a:gd name="T20" fmla="*/ 34 w 170"/>
                <a:gd name="T21" fmla="*/ 58 h 101"/>
                <a:gd name="T22" fmla="*/ 46 w 170"/>
                <a:gd name="T23" fmla="*/ 57 h 101"/>
                <a:gd name="T24" fmla="*/ 54 w 170"/>
                <a:gd name="T25" fmla="*/ 61 h 101"/>
                <a:gd name="T26" fmla="*/ 89 w 170"/>
                <a:gd name="T27" fmla="*/ 55 h 101"/>
                <a:gd name="T28" fmla="*/ 44 w 170"/>
                <a:gd name="T29" fmla="*/ 75 h 101"/>
                <a:gd name="T30" fmla="*/ 31 w 170"/>
                <a:gd name="T31" fmla="*/ 74 h 101"/>
                <a:gd name="T32" fmla="*/ 31 w 170"/>
                <a:gd name="T33" fmla="*/ 85 h 101"/>
                <a:gd name="T34" fmla="*/ 18 w 170"/>
                <a:gd name="T35" fmla="*/ 87 h 101"/>
                <a:gd name="T36" fmla="*/ 6 w 170"/>
                <a:gd name="T37" fmla="*/ 93 h 101"/>
                <a:gd name="T38" fmla="*/ 30 w 170"/>
                <a:gd name="T39" fmla="*/ 87 h 101"/>
                <a:gd name="T40" fmla="*/ 32 w 170"/>
                <a:gd name="T41" fmla="*/ 96 h 101"/>
                <a:gd name="T42" fmla="*/ 36 w 170"/>
                <a:gd name="T43" fmla="*/ 86 h 101"/>
                <a:gd name="T44" fmla="*/ 47 w 170"/>
                <a:gd name="T45" fmla="*/ 95 h 101"/>
                <a:gd name="T46" fmla="*/ 59 w 170"/>
                <a:gd name="T47" fmla="*/ 77 h 101"/>
                <a:gd name="T48" fmla="*/ 71 w 170"/>
                <a:gd name="T49" fmla="*/ 83 h 101"/>
                <a:gd name="T50" fmla="*/ 91 w 170"/>
                <a:gd name="T51" fmla="*/ 55 h 101"/>
                <a:gd name="T52" fmla="*/ 95 w 170"/>
                <a:gd name="T53" fmla="*/ 61 h 101"/>
                <a:gd name="T54" fmla="*/ 105 w 170"/>
                <a:gd name="T55" fmla="*/ 55 h 101"/>
                <a:gd name="T56" fmla="*/ 120 w 170"/>
                <a:gd name="T57" fmla="*/ 62 h 101"/>
                <a:gd name="T58" fmla="*/ 106 w 170"/>
                <a:gd name="T59" fmla="*/ 63 h 101"/>
                <a:gd name="T60" fmla="*/ 115 w 170"/>
                <a:gd name="T61" fmla="*/ 71 h 101"/>
                <a:gd name="T62" fmla="*/ 117 w 170"/>
                <a:gd name="T63" fmla="*/ 82 h 101"/>
                <a:gd name="T64" fmla="*/ 117 w 170"/>
                <a:gd name="T65" fmla="*/ 72 h 101"/>
                <a:gd name="T66" fmla="*/ 124 w 170"/>
                <a:gd name="T67" fmla="*/ 60 h 101"/>
                <a:gd name="T68" fmla="*/ 132 w 170"/>
                <a:gd name="T69" fmla="*/ 64 h 101"/>
                <a:gd name="T70" fmla="*/ 144 w 170"/>
                <a:gd name="T71" fmla="*/ 44 h 101"/>
                <a:gd name="T72" fmla="*/ 141 w 170"/>
                <a:gd name="T73" fmla="*/ 59 h 101"/>
                <a:gd name="T74" fmla="*/ 148 w 170"/>
                <a:gd name="T75" fmla="*/ 43 h 101"/>
                <a:gd name="T76" fmla="*/ 147 w 170"/>
                <a:gd name="T77" fmla="*/ 41 h 101"/>
                <a:gd name="T78" fmla="*/ 145 w 170"/>
                <a:gd name="T79" fmla="*/ 42 h 101"/>
                <a:gd name="T80" fmla="*/ 127 w 170"/>
                <a:gd name="T81" fmla="*/ 38 h 101"/>
                <a:gd name="T82" fmla="*/ 121 w 170"/>
                <a:gd name="T83" fmla="*/ 34 h 101"/>
                <a:gd name="T84" fmla="*/ 103 w 170"/>
                <a:gd name="T85" fmla="*/ 21 h 101"/>
                <a:gd name="T86" fmla="*/ 97 w 170"/>
                <a:gd name="T87" fmla="*/ 4 h 101"/>
                <a:gd name="T88" fmla="*/ 90 w 170"/>
                <a:gd name="T89" fmla="*/ 27 h 101"/>
                <a:gd name="T90" fmla="*/ 119 w 170"/>
                <a:gd name="T91" fmla="*/ 35 h 101"/>
                <a:gd name="T92" fmla="*/ 122 w 170"/>
                <a:gd name="T93" fmla="*/ 43 h 101"/>
                <a:gd name="T94" fmla="*/ 139 w 170"/>
                <a:gd name="T95" fmla="*/ 43 h 101"/>
                <a:gd name="T96" fmla="*/ 103 w 170"/>
                <a:gd name="T97" fmla="*/ 42 h 101"/>
                <a:gd name="T98" fmla="*/ 101 w 170"/>
                <a:gd name="T99" fmla="*/ 52 h 101"/>
                <a:gd name="T100" fmla="*/ 87 w 170"/>
                <a:gd name="T101" fmla="*/ 42 h 101"/>
                <a:gd name="T102" fmla="*/ 85 w 170"/>
                <a:gd name="T103" fmla="*/ 53 h 101"/>
                <a:gd name="T104" fmla="*/ 64 w 170"/>
                <a:gd name="T105" fmla="*/ 48 h 101"/>
                <a:gd name="T106" fmla="*/ 65 w 170"/>
                <a:gd name="T107" fmla="*/ 28 h 101"/>
                <a:gd name="T108" fmla="*/ 50 w 170"/>
                <a:gd name="T109" fmla="*/ 28 h 101"/>
                <a:gd name="T110" fmla="*/ 45 w 170"/>
                <a:gd name="T111" fmla="*/ 7 h 101"/>
                <a:gd name="T112" fmla="*/ 31 w 170"/>
                <a:gd name="T113" fmla="*/ 1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0" h="101">
                  <a:moveTo>
                    <a:pt x="15" y="4"/>
                  </a:moveTo>
                  <a:cubicBezTo>
                    <a:pt x="10" y="12"/>
                    <a:pt x="24" y="18"/>
                    <a:pt x="30" y="15"/>
                  </a:cubicBezTo>
                  <a:cubicBezTo>
                    <a:pt x="30" y="15"/>
                    <a:pt x="30" y="15"/>
                    <a:pt x="31" y="15"/>
                  </a:cubicBezTo>
                  <a:cubicBezTo>
                    <a:pt x="34" y="17"/>
                    <a:pt x="38" y="20"/>
                    <a:pt x="41" y="22"/>
                  </a:cubicBezTo>
                  <a:cubicBezTo>
                    <a:pt x="40" y="22"/>
                    <a:pt x="39" y="22"/>
                    <a:pt x="38" y="22"/>
                  </a:cubicBezTo>
                  <a:cubicBezTo>
                    <a:pt x="35" y="23"/>
                    <a:pt x="32" y="25"/>
                    <a:pt x="31" y="28"/>
                  </a:cubicBezTo>
                  <a:cubicBezTo>
                    <a:pt x="30" y="31"/>
                    <a:pt x="34" y="33"/>
                    <a:pt x="37" y="33"/>
                  </a:cubicBezTo>
                  <a:cubicBezTo>
                    <a:pt x="41" y="33"/>
                    <a:pt x="45" y="32"/>
                    <a:pt x="48" y="29"/>
                  </a:cubicBezTo>
                  <a:cubicBezTo>
                    <a:pt x="48" y="29"/>
                    <a:pt x="48" y="29"/>
                    <a:pt x="49" y="29"/>
                  </a:cubicBezTo>
                  <a:cubicBezTo>
                    <a:pt x="52" y="33"/>
                    <a:pt x="55" y="37"/>
                    <a:pt x="58" y="41"/>
                  </a:cubicBezTo>
                  <a:cubicBezTo>
                    <a:pt x="56" y="40"/>
                    <a:pt x="54" y="39"/>
                    <a:pt x="52" y="38"/>
                  </a:cubicBezTo>
                  <a:cubicBezTo>
                    <a:pt x="49" y="37"/>
                    <a:pt x="45" y="37"/>
                    <a:pt x="45" y="41"/>
                  </a:cubicBezTo>
                  <a:cubicBezTo>
                    <a:pt x="45" y="44"/>
                    <a:pt x="49" y="46"/>
                    <a:pt x="52" y="47"/>
                  </a:cubicBezTo>
                  <a:cubicBezTo>
                    <a:pt x="55" y="48"/>
                    <a:pt x="58" y="49"/>
                    <a:pt x="61" y="48"/>
                  </a:cubicBezTo>
                  <a:cubicBezTo>
                    <a:pt x="61" y="48"/>
                    <a:pt x="62" y="48"/>
                    <a:pt x="62" y="48"/>
                  </a:cubicBezTo>
                  <a:cubicBezTo>
                    <a:pt x="63" y="50"/>
                    <a:pt x="64" y="52"/>
                    <a:pt x="65" y="54"/>
                  </a:cubicBezTo>
                  <a:cubicBezTo>
                    <a:pt x="65" y="54"/>
                    <a:pt x="65" y="54"/>
                    <a:pt x="65" y="54"/>
                  </a:cubicBezTo>
                  <a:cubicBezTo>
                    <a:pt x="65" y="54"/>
                    <a:pt x="65" y="54"/>
                    <a:pt x="65" y="54"/>
                  </a:cubicBezTo>
                  <a:cubicBezTo>
                    <a:pt x="59" y="55"/>
                    <a:pt x="53" y="55"/>
                    <a:pt x="47" y="54"/>
                  </a:cubicBezTo>
                  <a:cubicBezTo>
                    <a:pt x="46" y="50"/>
                    <a:pt x="41" y="37"/>
                    <a:pt x="35" y="42"/>
                  </a:cubicBezTo>
                  <a:cubicBezTo>
                    <a:pt x="29" y="46"/>
                    <a:pt x="38" y="52"/>
                    <a:pt x="43" y="54"/>
                  </a:cubicBezTo>
                  <a:cubicBezTo>
                    <a:pt x="38" y="54"/>
                    <a:pt x="33" y="54"/>
                    <a:pt x="27" y="54"/>
                  </a:cubicBezTo>
                  <a:cubicBezTo>
                    <a:pt x="27" y="54"/>
                    <a:pt x="27" y="54"/>
                    <a:pt x="27" y="54"/>
                  </a:cubicBezTo>
                  <a:cubicBezTo>
                    <a:pt x="28" y="54"/>
                    <a:pt x="28" y="54"/>
                    <a:pt x="28" y="54"/>
                  </a:cubicBezTo>
                  <a:cubicBezTo>
                    <a:pt x="29" y="53"/>
                    <a:pt x="29" y="52"/>
                    <a:pt x="28" y="52"/>
                  </a:cubicBezTo>
                  <a:cubicBezTo>
                    <a:pt x="28" y="52"/>
                    <a:pt x="27" y="52"/>
                    <a:pt x="27" y="52"/>
                  </a:cubicBezTo>
                  <a:cubicBezTo>
                    <a:pt x="24" y="49"/>
                    <a:pt x="21" y="46"/>
                    <a:pt x="17" y="46"/>
                  </a:cubicBezTo>
                  <a:cubicBezTo>
                    <a:pt x="14" y="45"/>
                    <a:pt x="10" y="47"/>
                    <a:pt x="10" y="51"/>
                  </a:cubicBezTo>
                  <a:cubicBezTo>
                    <a:pt x="9" y="54"/>
                    <a:pt x="11" y="57"/>
                    <a:pt x="15" y="57"/>
                  </a:cubicBezTo>
                  <a:cubicBezTo>
                    <a:pt x="18" y="58"/>
                    <a:pt x="22" y="57"/>
                    <a:pt x="26" y="55"/>
                  </a:cubicBezTo>
                  <a:cubicBezTo>
                    <a:pt x="26" y="55"/>
                    <a:pt x="26" y="55"/>
                    <a:pt x="26" y="55"/>
                  </a:cubicBezTo>
                  <a:cubicBezTo>
                    <a:pt x="29" y="55"/>
                    <a:pt x="33" y="56"/>
                    <a:pt x="37" y="56"/>
                  </a:cubicBezTo>
                  <a:cubicBezTo>
                    <a:pt x="36" y="57"/>
                    <a:pt x="35" y="57"/>
                    <a:pt x="34" y="58"/>
                  </a:cubicBezTo>
                  <a:cubicBezTo>
                    <a:pt x="32" y="59"/>
                    <a:pt x="29" y="62"/>
                    <a:pt x="31" y="65"/>
                  </a:cubicBezTo>
                  <a:cubicBezTo>
                    <a:pt x="32" y="68"/>
                    <a:pt x="37" y="67"/>
                    <a:pt x="40" y="65"/>
                  </a:cubicBezTo>
                  <a:cubicBezTo>
                    <a:pt x="43" y="64"/>
                    <a:pt x="45" y="60"/>
                    <a:pt x="46" y="57"/>
                  </a:cubicBezTo>
                  <a:cubicBezTo>
                    <a:pt x="46" y="57"/>
                    <a:pt x="46" y="57"/>
                    <a:pt x="47" y="57"/>
                  </a:cubicBezTo>
                  <a:cubicBezTo>
                    <a:pt x="51" y="57"/>
                    <a:pt x="56" y="57"/>
                    <a:pt x="61" y="57"/>
                  </a:cubicBezTo>
                  <a:cubicBezTo>
                    <a:pt x="58" y="58"/>
                    <a:pt x="56" y="59"/>
                    <a:pt x="54" y="61"/>
                  </a:cubicBezTo>
                  <a:cubicBezTo>
                    <a:pt x="52" y="63"/>
                    <a:pt x="53" y="66"/>
                    <a:pt x="55" y="67"/>
                  </a:cubicBezTo>
                  <a:cubicBezTo>
                    <a:pt x="60" y="69"/>
                    <a:pt x="69" y="60"/>
                    <a:pt x="68" y="57"/>
                  </a:cubicBezTo>
                  <a:cubicBezTo>
                    <a:pt x="75" y="56"/>
                    <a:pt x="82" y="56"/>
                    <a:pt x="89" y="55"/>
                  </a:cubicBezTo>
                  <a:cubicBezTo>
                    <a:pt x="79" y="62"/>
                    <a:pt x="69" y="69"/>
                    <a:pt x="58" y="75"/>
                  </a:cubicBezTo>
                  <a:cubicBezTo>
                    <a:pt x="58" y="69"/>
                    <a:pt x="49" y="64"/>
                    <a:pt x="44" y="68"/>
                  </a:cubicBezTo>
                  <a:cubicBezTo>
                    <a:pt x="41" y="70"/>
                    <a:pt x="42" y="73"/>
                    <a:pt x="44" y="75"/>
                  </a:cubicBezTo>
                  <a:cubicBezTo>
                    <a:pt x="46" y="77"/>
                    <a:pt x="49" y="78"/>
                    <a:pt x="52" y="78"/>
                  </a:cubicBezTo>
                  <a:cubicBezTo>
                    <a:pt x="46" y="80"/>
                    <a:pt x="41" y="83"/>
                    <a:pt x="35" y="84"/>
                  </a:cubicBezTo>
                  <a:cubicBezTo>
                    <a:pt x="35" y="81"/>
                    <a:pt x="33" y="77"/>
                    <a:pt x="31" y="74"/>
                  </a:cubicBezTo>
                  <a:cubicBezTo>
                    <a:pt x="29" y="73"/>
                    <a:pt x="25" y="70"/>
                    <a:pt x="23" y="73"/>
                  </a:cubicBezTo>
                  <a:cubicBezTo>
                    <a:pt x="20" y="75"/>
                    <a:pt x="23" y="79"/>
                    <a:pt x="25" y="81"/>
                  </a:cubicBezTo>
                  <a:cubicBezTo>
                    <a:pt x="26" y="82"/>
                    <a:pt x="29" y="84"/>
                    <a:pt x="31" y="85"/>
                  </a:cubicBezTo>
                  <a:cubicBezTo>
                    <a:pt x="27" y="86"/>
                    <a:pt x="23" y="86"/>
                    <a:pt x="19" y="87"/>
                  </a:cubicBezTo>
                  <a:cubicBezTo>
                    <a:pt x="19" y="87"/>
                    <a:pt x="19" y="87"/>
                    <a:pt x="19" y="87"/>
                  </a:cubicBezTo>
                  <a:cubicBezTo>
                    <a:pt x="19" y="87"/>
                    <a:pt x="18" y="87"/>
                    <a:pt x="18" y="87"/>
                  </a:cubicBezTo>
                  <a:cubicBezTo>
                    <a:pt x="15" y="84"/>
                    <a:pt x="11" y="83"/>
                    <a:pt x="7" y="83"/>
                  </a:cubicBezTo>
                  <a:cubicBezTo>
                    <a:pt x="4" y="83"/>
                    <a:pt x="1" y="84"/>
                    <a:pt x="0" y="87"/>
                  </a:cubicBezTo>
                  <a:cubicBezTo>
                    <a:pt x="0" y="90"/>
                    <a:pt x="3" y="92"/>
                    <a:pt x="6" y="93"/>
                  </a:cubicBezTo>
                  <a:cubicBezTo>
                    <a:pt x="10" y="93"/>
                    <a:pt x="15" y="91"/>
                    <a:pt x="18" y="89"/>
                  </a:cubicBezTo>
                  <a:cubicBezTo>
                    <a:pt x="19" y="89"/>
                    <a:pt x="19" y="89"/>
                    <a:pt x="19" y="88"/>
                  </a:cubicBezTo>
                  <a:cubicBezTo>
                    <a:pt x="23" y="88"/>
                    <a:pt x="27" y="88"/>
                    <a:pt x="30" y="87"/>
                  </a:cubicBezTo>
                  <a:cubicBezTo>
                    <a:pt x="28" y="88"/>
                    <a:pt x="26" y="90"/>
                    <a:pt x="25" y="91"/>
                  </a:cubicBezTo>
                  <a:cubicBezTo>
                    <a:pt x="23" y="93"/>
                    <a:pt x="22" y="97"/>
                    <a:pt x="24" y="99"/>
                  </a:cubicBezTo>
                  <a:cubicBezTo>
                    <a:pt x="27" y="101"/>
                    <a:pt x="30" y="98"/>
                    <a:pt x="32" y="96"/>
                  </a:cubicBezTo>
                  <a:cubicBezTo>
                    <a:pt x="34" y="93"/>
                    <a:pt x="36" y="90"/>
                    <a:pt x="36" y="86"/>
                  </a:cubicBezTo>
                  <a:cubicBezTo>
                    <a:pt x="36" y="86"/>
                    <a:pt x="36" y="86"/>
                    <a:pt x="36" y="86"/>
                  </a:cubicBezTo>
                  <a:cubicBezTo>
                    <a:pt x="36" y="86"/>
                    <a:pt x="36" y="86"/>
                    <a:pt x="36" y="86"/>
                  </a:cubicBezTo>
                  <a:cubicBezTo>
                    <a:pt x="42" y="84"/>
                    <a:pt x="48" y="82"/>
                    <a:pt x="53" y="80"/>
                  </a:cubicBezTo>
                  <a:cubicBezTo>
                    <a:pt x="50" y="82"/>
                    <a:pt x="47" y="85"/>
                    <a:pt x="45" y="88"/>
                  </a:cubicBezTo>
                  <a:cubicBezTo>
                    <a:pt x="44" y="90"/>
                    <a:pt x="44" y="94"/>
                    <a:pt x="47" y="95"/>
                  </a:cubicBezTo>
                  <a:cubicBezTo>
                    <a:pt x="50" y="97"/>
                    <a:pt x="53" y="92"/>
                    <a:pt x="55" y="90"/>
                  </a:cubicBezTo>
                  <a:cubicBezTo>
                    <a:pt x="58" y="86"/>
                    <a:pt x="59" y="81"/>
                    <a:pt x="59" y="77"/>
                  </a:cubicBezTo>
                  <a:cubicBezTo>
                    <a:pt x="59" y="77"/>
                    <a:pt x="59" y="77"/>
                    <a:pt x="59" y="77"/>
                  </a:cubicBezTo>
                  <a:cubicBezTo>
                    <a:pt x="64" y="74"/>
                    <a:pt x="68" y="72"/>
                    <a:pt x="72" y="69"/>
                  </a:cubicBezTo>
                  <a:cubicBezTo>
                    <a:pt x="70" y="71"/>
                    <a:pt x="68" y="74"/>
                    <a:pt x="67" y="77"/>
                  </a:cubicBezTo>
                  <a:cubicBezTo>
                    <a:pt x="67" y="79"/>
                    <a:pt x="68" y="83"/>
                    <a:pt x="71" y="83"/>
                  </a:cubicBezTo>
                  <a:cubicBezTo>
                    <a:pt x="74" y="84"/>
                    <a:pt x="75" y="80"/>
                    <a:pt x="76" y="78"/>
                  </a:cubicBezTo>
                  <a:cubicBezTo>
                    <a:pt x="76" y="74"/>
                    <a:pt x="77" y="70"/>
                    <a:pt x="76" y="66"/>
                  </a:cubicBezTo>
                  <a:cubicBezTo>
                    <a:pt x="81" y="63"/>
                    <a:pt x="86" y="59"/>
                    <a:pt x="91" y="55"/>
                  </a:cubicBezTo>
                  <a:cubicBezTo>
                    <a:pt x="94" y="54"/>
                    <a:pt x="96" y="54"/>
                    <a:pt x="99" y="54"/>
                  </a:cubicBezTo>
                  <a:cubicBezTo>
                    <a:pt x="100" y="53"/>
                    <a:pt x="101" y="53"/>
                    <a:pt x="101" y="53"/>
                  </a:cubicBezTo>
                  <a:cubicBezTo>
                    <a:pt x="99" y="55"/>
                    <a:pt x="96" y="58"/>
                    <a:pt x="95" y="61"/>
                  </a:cubicBezTo>
                  <a:cubicBezTo>
                    <a:pt x="94" y="63"/>
                    <a:pt x="95" y="67"/>
                    <a:pt x="98" y="68"/>
                  </a:cubicBezTo>
                  <a:cubicBezTo>
                    <a:pt x="102" y="69"/>
                    <a:pt x="103" y="64"/>
                    <a:pt x="104" y="61"/>
                  </a:cubicBezTo>
                  <a:cubicBezTo>
                    <a:pt x="104" y="60"/>
                    <a:pt x="105" y="57"/>
                    <a:pt x="105" y="55"/>
                  </a:cubicBezTo>
                  <a:cubicBezTo>
                    <a:pt x="105" y="54"/>
                    <a:pt x="105" y="53"/>
                    <a:pt x="105" y="53"/>
                  </a:cubicBezTo>
                  <a:cubicBezTo>
                    <a:pt x="115" y="51"/>
                    <a:pt x="124" y="49"/>
                    <a:pt x="133" y="47"/>
                  </a:cubicBezTo>
                  <a:cubicBezTo>
                    <a:pt x="128" y="51"/>
                    <a:pt x="124" y="56"/>
                    <a:pt x="120" y="62"/>
                  </a:cubicBezTo>
                  <a:cubicBezTo>
                    <a:pt x="120" y="62"/>
                    <a:pt x="120" y="62"/>
                    <a:pt x="120" y="62"/>
                  </a:cubicBezTo>
                  <a:cubicBezTo>
                    <a:pt x="118" y="60"/>
                    <a:pt x="115" y="58"/>
                    <a:pt x="111" y="58"/>
                  </a:cubicBezTo>
                  <a:cubicBezTo>
                    <a:pt x="109" y="58"/>
                    <a:pt x="106" y="60"/>
                    <a:pt x="106" y="63"/>
                  </a:cubicBezTo>
                  <a:cubicBezTo>
                    <a:pt x="106" y="66"/>
                    <a:pt x="108" y="68"/>
                    <a:pt x="111" y="68"/>
                  </a:cubicBezTo>
                  <a:cubicBezTo>
                    <a:pt x="113" y="69"/>
                    <a:pt x="116" y="67"/>
                    <a:pt x="118" y="66"/>
                  </a:cubicBezTo>
                  <a:cubicBezTo>
                    <a:pt x="117" y="67"/>
                    <a:pt x="116" y="69"/>
                    <a:pt x="115" y="71"/>
                  </a:cubicBezTo>
                  <a:cubicBezTo>
                    <a:pt x="113" y="73"/>
                    <a:pt x="110" y="75"/>
                    <a:pt x="109" y="78"/>
                  </a:cubicBezTo>
                  <a:cubicBezTo>
                    <a:pt x="108" y="81"/>
                    <a:pt x="108" y="84"/>
                    <a:pt x="111" y="85"/>
                  </a:cubicBezTo>
                  <a:cubicBezTo>
                    <a:pt x="114" y="86"/>
                    <a:pt x="116" y="84"/>
                    <a:pt x="117" y="82"/>
                  </a:cubicBezTo>
                  <a:cubicBezTo>
                    <a:pt x="118" y="79"/>
                    <a:pt x="118" y="75"/>
                    <a:pt x="117" y="73"/>
                  </a:cubicBezTo>
                  <a:cubicBezTo>
                    <a:pt x="117" y="73"/>
                    <a:pt x="117" y="72"/>
                    <a:pt x="117" y="72"/>
                  </a:cubicBezTo>
                  <a:cubicBezTo>
                    <a:pt x="117" y="72"/>
                    <a:pt x="117" y="72"/>
                    <a:pt x="117" y="72"/>
                  </a:cubicBezTo>
                  <a:cubicBezTo>
                    <a:pt x="117" y="72"/>
                    <a:pt x="117" y="72"/>
                    <a:pt x="117" y="72"/>
                  </a:cubicBezTo>
                  <a:cubicBezTo>
                    <a:pt x="117" y="71"/>
                    <a:pt x="117" y="71"/>
                    <a:pt x="117" y="71"/>
                  </a:cubicBezTo>
                  <a:cubicBezTo>
                    <a:pt x="119" y="67"/>
                    <a:pt x="122" y="63"/>
                    <a:pt x="124" y="60"/>
                  </a:cubicBezTo>
                  <a:cubicBezTo>
                    <a:pt x="124" y="62"/>
                    <a:pt x="124" y="64"/>
                    <a:pt x="124" y="66"/>
                  </a:cubicBezTo>
                  <a:cubicBezTo>
                    <a:pt x="124" y="68"/>
                    <a:pt x="126" y="72"/>
                    <a:pt x="129" y="71"/>
                  </a:cubicBezTo>
                  <a:cubicBezTo>
                    <a:pt x="132" y="71"/>
                    <a:pt x="132" y="67"/>
                    <a:pt x="132" y="64"/>
                  </a:cubicBezTo>
                  <a:cubicBezTo>
                    <a:pt x="132" y="61"/>
                    <a:pt x="130" y="58"/>
                    <a:pt x="127" y="55"/>
                  </a:cubicBezTo>
                  <a:cubicBezTo>
                    <a:pt x="130" y="52"/>
                    <a:pt x="132" y="50"/>
                    <a:pt x="135" y="47"/>
                  </a:cubicBezTo>
                  <a:cubicBezTo>
                    <a:pt x="138" y="46"/>
                    <a:pt x="141" y="45"/>
                    <a:pt x="144" y="44"/>
                  </a:cubicBezTo>
                  <a:cubicBezTo>
                    <a:pt x="144" y="45"/>
                    <a:pt x="143" y="46"/>
                    <a:pt x="142" y="46"/>
                  </a:cubicBezTo>
                  <a:cubicBezTo>
                    <a:pt x="140" y="48"/>
                    <a:pt x="139" y="49"/>
                    <a:pt x="138" y="51"/>
                  </a:cubicBezTo>
                  <a:cubicBezTo>
                    <a:pt x="137" y="54"/>
                    <a:pt x="138" y="58"/>
                    <a:pt x="141" y="59"/>
                  </a:cubicBezTo>
                  <a:cubicBezTo>
                    <a:pt x="145" y="60"/>
                    <a:pt x="148" y="57"/>
                    <a:pt x="149" y="54"/>
                  </a:cubicBezTo>
                  <a:cubicBezTo>
                    <a:pt x="150" y="50"/>
                    <a:pt x="150" y="46"/>
                    <a:pt x="148" y="43"/>
                  </a:cubicBezTo>
                  <a:cubicBezTo>
                    <a:pt x="148" y="43"/>
                    <a:pt x="148" y="43"/>
                    <a:pt x="148" y="43"/>
                  </a:cubicBezTo>
                  <a:cubicBezTo>
                    <a:pt x="155" y="40"/>
                    <a:pt x="163" y="38"/>
                    <a:pt x="170" y="34"/>
                  </a:cubicBezTo>
                  <a:cubicBezTo>
                    <a:pt x="170" y="34"/>
                    <a:pt x="170" y="33"/>
                    <a:pt x="169" y="33"/>
                  </a:cubicBezTo>
                  <a:cubicBezTo>
                    <a:pt x="162" y="36"/>
                    <a:pt x="154" y="38"/>
                    <a:pt x="147" y="41"/>
                  </a:cubicBezTo>
                  <a:cubicBezTo>
                    <a:pt x="148" y="36"/>
                    <a:pt x="145" y="23"/>
                    <a:pt x="139" y="26"/>
                  </a:cubicBezTo>
                  <a:cubicBezTo>
                    <a:pt x="136" y="28"/>
                    <a:pt x="136" y="32"/>
                    <a:pt x="137" y="34"/>
                  </a:cubicBezTo>
                  <a:cubicBezTo>
                    <a:pt x="138" y="38"/>
                    <a:pt x="141" y="40"/>
                    <a:pt x="145" y="42"/>
                  </a:cubicBezTo>
                  <a:cubicBezTo>
                    <a:pt x="144" y="42"/>
                    <a:pt x="143" y="42"/>
                    <a:pt x="142" y="42"/>
                  </a:cubicBezTo>
                  <a:cubicBezTo>
                    <a:pt x="142" y="42"/>
                    <a:pt x="142" y="42"/>
                    <a:pt x="141" y="42"/>
                  </a:cubicBezTo>
                  <a:cubicBezTo>
                    <a:pt x="136" y="42"/>
                    <a:pt x="131" y="40"/>
                    <a:pt x="127" y="38"/>
                  </a:cubicBezTo>
                  <a:cubicBezTo>
                    <a:pt x="127" y="37"/>
                    <a:pt x="127" y="37"/>
                    <a:pt x="126" y="36"/>
                  </a:cubicBezTo>
                  <a:cubicBezTo>
                    <a:pt x="127" y="31"/>
                    <a:pt x="127" y="19"/>
                    <a:pt x="119" y="21"/>
                  </a:cubicBezTo>
                  <a:cubicBezTo>
                    <a:pt x="113" y="23"/>
                    <a:pt x="117" y="30"/>
                    <a:pt x="121" y="34"/>
                  </a:cubicBezTo>
                  <a:cubicBezTo>
                    <a:pt x="120" y="34"/>
                    <a:pt x="120" y="34"/>
                    <a:pt x="119" y="33"/>
                  </a:cubicBezTo>
                  <a:cubicBezTo>
                    <a:pt x="114" y="30"/>
                    <a:pt x="109" y="26"/>
                    <a:pt x="103" y="22"/>
                  </a:cubicBezTo>
                  <a:cubicBezTo>
                    <a:pt x="103" y="22"/>
                    <a:pt x="103" y="22"/>
                    <a:pt x="103" y="21"/>
                  </a:cubicBezTo>
                  <a:cubicBezTo>
                    <a:pt x="103" y="21"/>
                    <a:pt x="103" y="21"/>
                    <a:pt x="103" y="21"/>
                  </a:cubicBezTo>
                  <a:cubicBezTo>
                    <a:pt x="105" y="18"/>
                    <a:pt x="105" y="14"/>
                    <a:pt x="104" y="11"/>
                  </a:cubicBezTo>
                  <a:cubicBezTo>
                    <a:pt x="103" y="8"/>
                    <a:pt x="100" y="4"/>
                    <a:pt x="97" y="4"/>
                  </a:cubicBezTo>
                  <a:cubicBezTo>
                    <a:pt x="94" y="4"/>
                    <a:pt x="92" y="7"/>
                    <a:pt x="92" y="10"/>
                  </a:cubicBezTo>
                  <a:cubicBezTo>
                    <a:pt x="93" y="13"/>
                    <a:pt x="95" y="16"/>
                    <a:pt x="98" y="19"/>
                  </a:cubicBezTo>
                  <a:cubicBezTo>
                    <a:pt x="94" y="19"/>
                    <a:pt x="89" y="23"/>
                    <a:pt x="90" y="27"/>
                  </a:cubicBezTo>
                  <a:cubicBezTo>
                    <a:pt x="90" y="31"/>
                    <a:pt x="94" y="32"/>
                    <a:pt x="97" y="32"/>
                  </a:cubicBezTo>
                  <a:cubicBezTo>
                    <a:pt x="101" y="32"/>
                    <a:pt x="105" y="30"/>
                    <a:pt x="107" y="27"/>
                  </a:cubicBezTo>
                  <a:cubicBezTo>
                    <a:pt x="111" y="30"/>
                    <a:pt x="115" y="33"/>
                    <a:pt x="119" y="35"/>
                  </a:cubicBezTo>
                  <a:cubicBezTo>
                    <a:pt x="117" y="35"/>
                    <a:pt x="114" y="36"/>
                    <a:pt x="112" y="37"/>
                  </a:cubicBezTo>
                  <a:cubicBezTo>
                    <a:pt x="109" y="39"/>
                    <a:pt x="108" y="42"/>
                    <a:pt x="111" y="45"/>
                  </a:cubicBezTo>
                  <a:cubicBezTo>
                    <a:pt x="114" y="47"/>
                    <a:pt x="119" y="45"/>
                    <a:pt x="122" y="43"/>
                  </a:cubicBezTo>
                  <a:cubicBezTo>
                    <a:pt x="123" y="42"/>
                    <a:pt x="126" y="41"/>
                    <a:pt x="126" y="39"/>
                  </a:cubicBezTo>
                  <a:cubicBezTo>
                    <a:pt x="126" y="39"/>
                    <a:pt x="126" y="39"/>
                    <a:pt x="126" y="39"/>
                  </a:cubicBezTo>
                  <a:cubicBezTo>
                    <a:pt x="130" y="41"/>
                    <a:pt x="135" y="43"/>
                    <a:pt x="139" y="43"/>
                  </a:cubicBezTo>
                  <a:cubicBezTo>
                    <a:pt x="138" y="44"/>
                    <a:pt x="137" y="44"/>
                    <a:pt x="135" y="44"/>
                  </a:cubicBezTo>
                  <a:cubicBezTo>
                    <a:pt x="125" y="47"/>
                    <a:pt x="115" y="49"/>
                    <a:pt x="105" y="51"/>
                  </a:cubicBezTo>
                  <a:cubicBezTo>
                    <a:pt x="105" y="48"/>
                    <a:pt x="105" y="45"/>
                    <a:pt x="103" y="42"/>
                  </a:cubicBezTo>
                  <a:cubicBezTo>
                    <a:pt x="101" y="40"/>
                    <a:pt x="98" y="37"/>
                    <a:pt x="95" y="38"/>
                  </a:cubicBezTo>
                  <a:cubicBezTo>
                    <a:pt x="92" y="39"/>
                    <a:pt x="92" y="42"/>
                    <a:pt x="93" y="45"/>
                  </a:cubicBezTo>
                  <a:cubicBezTo>
                    <a:pt x="95" y="48"/>
                    <a:pt x="98" y="50"/>
                    <a:pt x="101" y="52"/>
                  </a:cubicBezTo>
                  <a:cubicBezTo>
                    <a:pt x="100" y="52"/>
                    <a:pt x="100" y="52"/>
                    <a:pt x="100" y="52"/>
                  </a:cubicBezTo>
                  <a:cubicBezTo>
                    <a:pt x="96" y="52"/>
                    <a:pt x="93" y="53"/>
                    <a:pt x="89" y="53"/>
                  </a:cubicBezTo>
                  <a:cubicBezTo>
                    <a:pt x="90" y="49"/>
                    <a:pt x="89" y="44"/>
                    <a:pt x="87" y="42"/>
                  </a:cubicBezTo>
                  <a:cubicBezTo>
                    <a:pt x="85" y="40"/>
                    <a:pt x="82" y="39"/>
                    <a:pt x="80" y="41"/>
                  </a:cubicBezTo>
                  <a:cubicBezTo>
                    <a:pt x="78" y="44"/>
                    <a:pt x="78" y="47"/>
                    <a:pt x="80" y="49"/>
                  </a:cubicBezTo>
                  <a:cubicBezTo>
                    <a:pt x="82" y="51"/>
                    <a:pt x="83" y="52"/>
                    <a:pt x="85" y="53"/>
                  </a:cubicBezTo>
                  <a:cubicBezTo>
                    <a:pt x="79" y="54"/>
                    <a:pt x="73" y="54"/>
                    <a:pt x="66" y="54"/>
                  </a:cubicBezTo>
                  <a:cubicBezTo>
                    <a:pt x="66" y="53"/>
                    <a:pt x="66" y="52"/>
                    <a:pt x="65" y="52"/>
                  </a:cubicBezTo>
                  <a:cubicBezTo>
                    <a:pt x="65" y="50"/>
                    <a:pt x="64" y="49"/>
                    <a:pt x="64" y="48"/>
                  </a:cubicBezTo>
                  <a:cubicBezTo>
                    <a:pt x="64" y="48"/>
                    <a:pt x="64" y="48"/>
                    <a:pt x="65" y="48"/>
                  </a:cubicBezTo>
                  <a:cubicBezTo>
                    <a:pt x="67" y="45"/>
                    <a:pt x="69" y="41"/>
                    <a:pt x="69" y="37"/>
                  </a:cubicBezTo>
                  <a:cubicBezTo>
                    <a:pt x="69" y="34"/>
                    <a:pt x="68" y="29"/>
                    <a:pt x="65" y="28"/>
                  </a:cubicBezTo>
                  <a:cubicBezTo>
                    <a:pt x="61" y="27"/>
                    <a:pt x="60" y="31"/>
                    <a:pt x="59" y="34"/>
                  </a:cubicBezTo>
                  <a:cubicBezTo>
                    <a:pt x="59" y="36"/>
                    <a:pt x="59" y="38"/>
                    <a:pt x="59" y="40"/>
                  </a:cubicBezTo>
                  <a:cubicBezTo>
                    <a:pt x="57" y="36"/>
                    <a:pt x="53" y="32"/>
                    <a:pt x="50" y="28"/>
                  </a:cubicBezTo>
                  <a:cubicBezTo>
                    <a:pt x="50" y="28"/>
                    <a:pt x="50" y="28"/>
                    <a:pt x="50" y="28"/>
                  </a:cubicBezTo>
                  <a:cubicBezTo>
                    <a:pt x="52" y="23"/>
                    <a:pt x="53" y="18"/>
                    <a:pt x="51" y="13"/>
                  </a:cubicBezTo>
                  <a:cubicBezTo>
                    <a:pt x="50" y="10"/>
                    <a:pt x="48" y="6"/>
                    <a:pt x="45" y="7"/>
                  </a:cubicBezTo>
                  <a:cubicBezTo>
                    <a:pt x="42" y="8"/>
                    <a:pt x="41" y="11"/>
                    <a:pt x="41" y="14"/>
                  </a:cubicBezTo>
                  <a:cubicBezTo>
                    <a:pt x="41" y="17"/>
                    <a:pt x="43" y="20"/>
                    <a:pt x="45" y="23"/>
                  </a:cubicBezTo>
                  <a:cubicBezTo>
                    <a:pt x="40" y="19"/>
                    <a:pt x="36" y="16"/>
                    <a:pt x="31" y="13"/>
                  </a:cubicBezTo>
                  <a:cubicBezTo>
                    <a:pt x="30" y="8"/>
                    <a:pt x="28" y="4"/>
                    <a:pt x="24" y="2"/>
                  </a:cubicBezTo>
                  <a:cubicBezTo>
                    <a:pt x="21" y="0"/>
                    <a:pt x="17" y="1"/>
                    <a:pt x="15" y="4"/>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2"/>
            <p:cNvSpPr/>
            <p:nvPr/>
          </p:nvSpPr>
          <p:spPr bwMode="auto">
            <a:xfrm>
              <a:off x="2292" y="3724"/>
              <a:ext cx="628" cy="1037"/>
            </a:xfrm>
            <a:custGeom>
              <a:avLst/>
              <a:gdLst>
                <a:gd name="T0" fmla="*/ 17 w 124"/>
                <a:gd name="T1" fmla="*/ 174 h 205"/>
                <a:gd name="T2" fmla="*/ 34 w 124"/>
                <a:gd name="T3" fmla="*/ 172 h 205"/>
                <a:gd name="T4" fmla="*/ 34 w 124"/>
                <a:gd name="T5" fmla="*/ 150 h 205"/>
                <a:gd name="T6" fmla="*/ 49 w 124"/>
                <a:gd name="T7" fmla="*/ 154 h 205"/>
                <a:gd name="T8" fmla="*/ 56 w 124"/>
                <a:gd name="T9" fmla="*/ 133 h 205"/>
                <a:gd name="T10" fmla="*/ 64 w 124"/>
                <a:gd name="T11" fmla="*/ 128 h 205"/>
                <a:gd name="T12" fmla="*/ 65 w 124"/>
                <a:gd name="T13" fmla="*/ 156 h 205"/>
                <a:gd name="T14" fmla="*/ 66 w 124"/>
                <a:gd name="T15" fmla="*/ 174 h 205"/>
                <a:gd name="T16" fmla="*/ 57 w 124"/>
                <a:gd name="T17" fmla="*/ 188 h 205"/>
                <a:gd name="T18" fmla="*/ 67 w 124"/>
                <a:gd name="T19" fmla="*/ 177 h 205"/>
                <a:gd name="T20" fmla="*/ 70 w 124"/>
                <a:gd name="T21" fmla="*/ 166 h 205"/>
                <a:gd name="T22" fmla="*/ 68 w 124"/>
                <a:gd name="T23" fmla="*/ 152 h 205"/>
                <a:gd name="T24" fmla="*/ 72 w 124"/>
                <a:gd name="T25" fmla="*/ 141 h 205"/>
                <a:gd name="T26" fmla="*/ 62 w 124"/>
                <a:gd name="T27" fmla="*/ 99 h 205"/>
                <a:gd name="T28" fmla="*/ 91 w 124"/>
                <a:gd name="T29" fmla="*/ 152 h 205"/>
                <a:gd name="T30" fmla="*/ 91 w 124"/>
                <a:gd name="T31" fmla="*/ 169 h 205"/>
                <a:gd name="T32" fmla="*/ 104 w 124"/>
                <a:gd name="T33" fmla="*/ 168 h 205"/>
                <a:gd name="T34" fmla="*/ 107 w 124"/>
                <a:gd name="T35" fmla="*/ 183 h 205"/>
                <a:gd name="T36" fmla="*/ 115 w 124"/>
                <a:gd name="T37" fmla="*/ 198 h 205"/>
                <a:gd name="T38" fmla="*/ 106 w 124"/>
                <a:gd name="T39" fmla="*/ 168 h 205"/>
                <a:gd name="T40" fmla="*/ 118 w 124"/>
                <a:gd name="T41" fmla="*/ 166 h 205"/>
                <a:gd name="T42" fmla="*/ 105 w 124"/>
                <a:gd name="T43" fmla="*/ 162 h 205"/>
                <a:gd name="T44" fmla="*/ 115 w 124"/>
                <a:gd name="T45" fmla="*/ 148 h 205"/>
                <a:gd name="T46" fmla="*/ 91 w 124"/>
                <a:gd name="T47" fmla="*/ 134 h 205"/>
                <a:gd name="T48" fmla="*/ 99 w 124"/>
                <a:gd name="T49" fmla="*/ 119 h 205"/>
                <a:gd name="T50" fmla="*/ 62 w 124"/>
                <a:gd name="T51" fmla="*/ 97 h 205"/>
                <a:gd name="T52" fmla="*/ 69 w 124"/>
                <a:gd name="T53" fmla="*/ 91 h 205"/>
                <a:gd name="T54" fmla="*/ 61 w 124"/>
                <a:gd name="T55" fmla="*/ 79 h 205"/>
                <a:gd name="T56" fmla="*/ 69 w 124"/>
                <a:gd name="T57" fmla="*/ 60 h 205"/>
                <a:gd name="T58" fmla="*/ 71 w 124"/>
                <a:gd name="T59" fmla="*/ 77 h 205"/>
                <a:gd name="T60" fmla="*/ 80 w 124"/>
                <a:gd name="T61" fmla="*/ 65 h 205"/>
                <a:gd name="T62" fmla="*/ 93 w 124"/>
                <a:gd name="T63" fmla="*/ 62 h 205"/>
                <a:gd name="T64" fmla="*/ 81 w 124"/>
                <a:gd name="T65" fmla="*/ 63 h 205"/>
                <a:gd name="T66" fmla="*/ 66 w 124"/>
                <a:gd name="T67" fmla="*/ 55 h 205"/>
                <a:gd name="T68" fmla="*/ 71 w 124"/>
                <a:gd name="T69" fmla="*/ 45 h 205"/>
                <a:gd name="T70" fmla="*/ 45 w 124"/>
                <a:gd name="T71" fmla="*/ 31 h 205"/>
                <a:gd name="T72" fmla="*/ 64 w 124"/>
                <a:gd name="T73" fmla="*/ 34 h 205"/>
                <a:gd name="T74" fmla="*/ 43 w 124"/>
                <a:gd name="T75" fmla="*/ 27 h 205"/>
                <a:gd name="T76" fmla="*/ 41 w 124"/>
                <a:gd name="T77" fmla="*/ 29 h 205"/>
                <a:gd name="T78" fmla="*/ 42 w 124"/>
                <a:gd name="T79" fmla="*/ 31 h 205"/>
                <a:gd name="T80" fmla="*/ 38 w 124"/>
                <a:gd name="T81" fmla="*/ 54 h 205"/>
                <a:gd name="T82" fmla="*/ 35 w 124"/>
                <a:gd name="T83" fmla="*/ 61 h 205"/>
                <a:gd name="T84" fmla="*/ 20 w 124"/>
                <a:gd name="T85" fmla="*/ 84 h 205"/>
                <a:gd name="T86" fmla="*/ 0 w 124"/>
                <a:gd name="T87" fmla="*/ 93 h 205"/>
                <a:gd name="T88" fmla="*/ 28 w 124"/>
                <a:gd name="T89" fmla="*/ 100 h 205"/>
                <a:gd name="T90" fmla="*/ 36 w 124"/>
                <a:gd name="T91" fmla="*/ 63 h 205"/>
                <a:gd name="T92" fmla="*/ 45 w 124"/>
                <a:gd name="T93" fmla="*/ 59 h 205"/>
                <a:gd name="T94" fmla="*/ 44 w 124"/>
                <a:gd name="T95" fmla="*/ 38 h 205"/>
                <a:gd name="T96" fmla="*/ 45 w 124"/>
                <a:gd name="T97" fmla="*/ 83 h 205"/>
                <a:gd name="T98" fmla="*/ 57 w 124"/>
                <a:gd name="T99" fmla="*/ 85 h 205"/>
                <a:gd name="T100" fmla="*/ 46 w 124"/>
                <a:gd name="T101" fmla="*/ 103 h 205"/>
                <a:gd name="T102" fmla="*/ 61 w 124"/>
                <a:gd name="T103" fmla="*/ 103 h 205"/>
                <a:gd name="T104" fmla="*/ 56 w 124"/>
                <a:gd name="T105" fmla="*/ 131 h 205"/>
                <a:gd name="T106" fmla="*/ 31 w 124"/>
                <a:gd name="T107" fmla="*/ 131 h 205"/>
                <a:gd name="T108" fmla="*/ 32 w 124"/>
                <a:gd name="T109" fmla="*/ 149 h 205"/>
                <a:gd name="T110" fmla="*/ 7 w 124"/>
                <a:gd name="T111" fmla="*/ 157 h 205"/>
                <a:gd name="T112" fmla="*/ 15 w 124"/>
                <a:gd name="T113" fmla="*/ 17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4" h="205">
                  <a:moveTo>
                    <a:pt x="6" y="194"/>
                  </a:moveTo>
                  <a:cubicBezTo>
                    <a:pt x="16" y="199"/>
                    <a:pt x="22" y="181"/>
                    <a:pt x="18" y="174"/>
                  </a:cubicBezTo>
                  <a:cubicBezTo>
                    <a:pt x="18" y="174"/>
                    <a:pt x="18" y="174"/>
                    <a:pt x="17" y="174"/>
                  </a:cubicBezTo>
                  <a:cubicBezTo>
                    <a:pt x="20" y="169"/>
                    <a:pt x="23" y="164"/>
                    <a:pt x="26" y="160"/>
                  </a:cubicBezTo>
                  <a:cubicBezTo>
                    <a:pt x="26" y="161"/>
                    <a:pt x="26" y="162"/>
                    <a:pt x="26" y="163"/>
                  </a:cubicBezTo>
                  <a:cubicBezTo>
                    <a:pt x="27" y="167"/>
                    <a:pt x="30" y="171"/>
                    <a:pt x="34" y="172"/>
                  </a:cubicBezTo>
                  <a:cubicBezTo>
                    <a:pt x="38" y="172"/>
                    <a:pt x="39" y="168"/>
                    <a:pt x="39" y="165"/>
                  </a:cubicBezTo>
                  <a:cubicBezTo>
                    <a:pt x="39" y="160"/>
                    <a:pt x="37" y="154"/>
                    <a:pt x="34" y="151"/>
                  </a:cubicBezTo>
                  <a:cubicBezTo>
                    <a:pt x="34" y="151"/>
                    <a:pt x="34" y="151"/>
                    <a:pt x="34" y="150"/>
                  </a:cubicBezTo>
                  <a:cubicBezTo>
                    <a:pt x="38" y="146"/>
                    <a:pt x="43" y="142"/>
                    <a:pt x="48" y="138"/>
                  </a:cubicBezTo>
                  <a:cubicBezTo>
                    <a:pt x="47" y="140"/>
                    <a:pt x="45" y="143"/>
                    <a:pt x="44" y="146"/>
                  </a:cubicBezTo>
                  <a:cubicBezTo>
                    <a:pt x="43" y="149"/>
                    <a:pt x="44" y="154"/>
                    <a:pt x="49" y="154"/>
                  </a:cubicBezTo>
                  <a:cubicBezTo>
                    <a:pt x="53" y="154"/>
                    <a:pt x="55" y="148"/>
                    <a:pt x="56" y="145"/>
                  </a:cubicBezTo>
                  <a:cubicBezTo>
                    <a:pt x="57" y="141"/>
                    <a:pt x="58" y="137"/>
                    <a:pt x="56" y="133"/>
                  </a:cubicBezTo>
                  <a:cubicBezTo>
                    <a:pt x="56" y="133"/>
                    <a:pt x="56" y="133"/>
                    <a:pt x="56" y="133"/>
                  </a:cubicBezTo>
                  <a:cubicBezTo>
                    <a:pt x="58" y="131"/>
                    <a:pt x="61" y="130"/>
                    <a:pt x="63" y="129"/>
                  </a:cubicBezTo>
                  <a:cubicBezTo>
                    <a:pt x="63" y="128"/>
                    <a:pt x="63" y="128"/>
                    <a:pt x="63" y="128"/>
                  </a:cubicBezTo>
                  <a:cubicBezTo>
                    <a:pt x="63" y="128"/>
                    <a:pt x="63" y="128"/>
                    <a:pt x="64" y="128"/>
                  </a:cubicBezTo>
                  <a:cubicBezTo>
                    <a:pt x="64" y="136"/>
                    <a:pt x="65" y="143"/>
                    <a:pt x="65" y="151"/>
                  </a:cubicBezTo>
                  <a:cubicBezTo>
                    <a:pt x="59" y="152"/>
                    <a:pt x="44" y="159"/>
                    <a:pt x="50" y="167"/>
                  </a:cubicBezTo>
                  <a:cubicBezTo>
                    <a:pt x="56" y="173"/>
                    <a:pt x="63" y="162"/>
                    <a:pt x="65" y="156"/>
                  </a:cubicBezTo>
                  <a:cubicBezTo>
                    <a:pt x="66" y="162"/>
                    <a:pt x="66" y="168"/>
                    <a:pt x="66" y="174"/>
                  </a:cubicBezTo>
                  <a:cubicBezTo>
                    <a:pt x="66" y="174"/>
                    <a:pt x="66" y="174"/>
                    <a:pt x="66" y="174"/>
                  </a:cubicBezTo>
                  <a:cubicBezTo>
                    <a:pt x="66" y="174"/>
                    <a:pt x="66" y="174"/>
                    <a:pt x="66" y="174"/>
                  </a:cubicBezTo>
                  <a:cubicBezTo>
                    <a:pt x="65" y="172"/>
                    <a:pt x="64" y="173"/>
                    <a:pt x="64" y="174"/>
                  </a:cubicBezTo>
                  <a:cubicBezTo>
                    <a:pt x="64" y="174"/>
                    <a:pt x="64" y="175"/>
                    <a:pt x="64" y="176"/>
                  </a:cubicBezTo>
                  <a:cubicBezTo>
                    <a:pt x="60" y="179"/>
                    <a:pt x="57" y="183"/>
                    <a:pt x="57" y="188"/>
                  </a:cubicBezTo>
                  <a:cubicBezTo>
                    <a:pt x="56" y="192"/>
                    <a:pt x="59" y="196"/>
                    <a:pt x="63" y="197"/>
                  </a:cubicBezTo>
                  <a:cubicBezTo>
                    <a:pt x="68" y="198"/>
                    <a:pt x="70" y="194"/>
                    <a:pt x="71" y="190"/>
                  </a:cubicBezTo>
                  <a:cubicBezTo>
                    <a:pt x="72" y="185"/>
                    <a:pt x="70" y="180"/>
                    <a:pt x="67" y="177"/>
                  </a:cubicBezTo>
                  <a:cubicBezTo>
                    <a:pt x="67" y="177"/>
                    <a:pt x="67" y="176"/>
                    <a:pt x="67" y="176"/>
                  </a:cubicBezTo>
                  <a:cubicBezTo>
                    <a:pt x="68" y="172"/>
                    <a:pt x="68" y="168"/>
                    <a:pt x="68" y="163"/>
                  </a:cubicBezTo>
                  <a:cubicBezTo>
                    <a:pt x="69" y="164"/>
                    <a:pt x="69" y="165"/>
                    <a:pt x="70" y="166"/>
                  </a:cubicBezTo>
                  <a:cubicBezTo>
                    <a:pt x="72" y="169"/>
                    <a:pt x="76" y="172"/>
                    <a:pt x="79" y="170"/>
                  </a:cubicBezTo>
                  <a:cubicBezTo>
                    <a:pt x="83" y="167"/>
                    <a:pt x="81" y="161"/>
                    <a:pt x="79" y="158"/>
                  </a:cubicBezTo>
                  <a:cubicBezTo>
                    <a:pt x="77" y="154"/>
                    <a:pt x="73" y="152"/>
                    <a:pt x="68" y="152"/>
                  </a:cubicBezTo>
                  <a:cubicBezTo>
                    <a:pt x="68" y="151"/>
                    <a:pt x="68" y="151"/>
                    <a:pt x="68" y="151"/>
                  </a:cubicBezTo>
                  <a:cubicBezTo>
                    <a:pt x="68" y="145"/>
                    <a:pt x="67" y="139"/>
                    <a:pt x="67" y="134"/>
                  </a:cubicBezTo>
                  <a:cubicBezTo>
                    <a:pt x="68" y="137"/>
                    <a:pt x="70" y="139"/>
                    <a:pt x="72" y="141"/>
                  </a:cubicBezTo>
                  <a:cubicBezTo>
                    <a:pt x="75" y="143"/>
                    <a:pt x="79" y="143"/>
                    <a:pt x="80" y="139"/>
                  </a:cubicBezTo>
                  <a:cubicBezTo>
                    <a:pt x="82" y="133"/>
                    <a:pt x="70" y="123"/>
                    <a:pt x="66" y="124"/>
                  </a:cubicBezTo>
                  <a:cubicBezTo>
                    <a:pt x="65" y="116"/>
                    <a:pt x="64" y="107"/>
                    <a:pt x="62" y="99"/>
                  </a:cubicBezTo>
                  <a:cubicBezTo>
                    <a:pt x="72" y="111"/>
                    <a:pt x="81" y="122"/>
                    <a:pt x="89" y="135"/>
                  </a:cubicBezTo>
                  <a:cubicBezTo>
                    <a:pt x="82" y="135"/>
                    <a:pt x="77" y="148"/>
                    <a:pt x="82" y="153"/>
                  </a:cubicBezTo>
                  <a:cubicBezTo>
                    <a:pt x="85" y="156"/>
                    <a:pt x="89" y="155"/>
                    <a:pt x="91" y="152"/>
                  </a:cubicBezTo>
                  <a:cubicBezTo>
                    <a:pt x="93" y="150"/>
                    <a:pt x="94" y="146"/>
                    <a:pt x="94" y="143"/>
                  </a:cubicBezTo>
                  <a:cubicBezTo>
                    <a:pt x="97" y="149"/>
                    <a:pt x="100" y="156"/>
                    <a:pt x="102" y="163"/>
                  </a:cubicBezTo>
                  <a:cubicBezTo>
                    <a:pt x="98" y="163"/>
                    <a:pt x="94" y="166"/>
                    <a:pt x="91" y="169"/>
                  </a:cubicBezTo>
                  <a:cubicBezTo>
                    <a:pt x="89" y="171"/>
                    <a:pt x="86" y="176"/>
                    <a:pt x="89" y="179"/>
                  </a:cubicBezTo>
                  <a:cubicBezTo>
                    <a:pt x="93" y="182"/>
                    <a:pt x="97" y="178"/>
                    <a:pt x="99" y="175"/>
                  </a:cubicBezTo>
                  <a:cubicBezTo>
                    <a:pt x="100" y="174"/>
                    <a:pt x="103" y="171"/>
                    <a:pt x="104" y="168"/>
                  </a:cubicBezTo>
                  <a:cubicBezTo>
                    <a:pt x="105" y="172"/>
                    <a:pt x="106" y="177"/>
                    <a:pt x="107" y="182"/>
                  </a:cubicBezTo>
                  <a:cubicBezTo>
                    <a:pt x="107" y="182"/>
                    <a:pt x="107" y="182"/>
                    <a:pt x="107" y="183"/>
                  </a:cubicBezTo>
                  <a:cubicBezTo>
                    <a:pt x="107" y="183"/>
                    <a:pt x="107" y="183"/>
                    <a:pt x="107" y="183"/>
                  </a:cubicBezTo>
                  <a:cubicBezTo>
                    <a:pt x="104" y="187"/>
                    <a:pt x="103" y="193"/>
                    <a:pt x="103" y="198"/>
                  </a:cubicBezTo>
                  <a:cubicBezTo>
                    <a:pt x="103" y="201"/>
                    <a:pt x="105" y="205"/>
                    <a:pt x="109" y="205"/>
                  </a:cubicBezTo>
                  <a:cubicBezTo>
                    <a:pt x="113" y="205"/>
                    <a:pt x="115" y="201"/>
                    <a:pt x="115" y="198"/>
                  </a:cubicBezTo>
                  <a:cubicBezTo>
                    <a:pt x="115" y="192"/>
                    <a:pt x="113" y="187"/>
                    <a:pt x="110" y="183"/>
                  </a:cubicBezTo>
                  <a:cubicBezTo>
                    <a:pt x="110" y="182"/>
                    <a:pt x="109" y="182"/>
                    <a:pt x="108" y="182"/>
                  </a:cubicBezTo>
                  <a:cubicBezTo>
                    <a:pt x="108" y="177"/>
                    <a:pt x="107" y="173"/>
                    <a:pt x="106" y="168"/>
                  </a:cubicBezTo>
                  <a:cubicBezTo>
                    <a:pt x="108" y="171"/>
                    <a:pt x="110" y="173"/>
                    <a:pt x="112" y="175"/>
                  </a:cubicBezTo>
                  <a:cubicBezTo>
                    <a:pt x="115" y="177"/>
                    <a:pt x="119" y="178"/>
                    <a:pt x="121" y="175"/>
                  </a:cubicBezTo>
                  <a:cubicBezTo>
                    <a:pt x="124" y="171"/>
                    <a:pt x="120" y="168"/>
                    <a:pt x="118" y="166"/>
                  </a:cubicBezTo>
                  <a:cubicBezTo>
                    <a:pt x="114" y="163"/>
                    <a:pt x="110" y="162"/>
                    <a:pt x="105" y="162"/>
                  </a:cubicBezTo>
                  <a:cubicBezTo>
                    <a:pt x="105" y="162"/>
                    <a:pt x="105" y="162"/>
                    <a:pt x="105" y="162"/>
                  </a:cubicBezTo>
                  <a:cubicBezTo>
                    <a:pt x="105" y="162"/>
                    <a:pt x="105" y="162"/>
                    <a:pt x="105" y="162"/>
                  </a:cubicBezTo>
                  <a:cubicBezTo>
                    <a:pt x="102" y="155"/>
                    <a:pt x="99" y="148"/>
                    <a:pt x="96" y="141"/>
                  </a:cubicBezTo>
                  <a:cubicBezTo>
                    <a:pt x="99" y="145"/>
                    <a:pt x="102" y="148"/>
                    <a:pt x="107" y="150"/>
                  </a:cubicBezTo>
                  <a:cubicBezTo>
                    <a:pt x="109" y="151"/>
                    <a:pt x="114" y="151"/>
                    <a:pt x="115" y="148"/>
                  </a:cubicBezTo>
                  <a:cubicBezTo>
                    <a:pt x="117" y="143"/>
                    <a:pt x="111" y="140"/>
                    <a:pt x="108" y="138"/>
                  </a:cubicBezTo>
                  <a:cubicBezTo>
                    <a:pt x="103" y="135"/>
                    <a:pt x="97" y="133"/>
                    <a:pt x="91" y="134"/>
                  </a:cubicBezTo>
                  <a:cubicBezTo>
                    <a:pt x="91" y="134"/>
                    <a:pt x="91" y="134"/>
                    <a:pt x="91" y="134"/>
                  </a:cubicBezTo>
                  <a:cubicBezTo>
                    <a:pt x="88" y="128"/>
                    <a:pt x="84" y="123"/>
                    <a:pt x="81" y="118"/>
                  </a:cubicBezTo>
                  <a:cubicBezTo>
                    <a:pt x="84" y="121"/>
                    <a:pt x="87" y="123"/>
                    <a:pt x="91" y="124"/>
                  </a:cubicBezTo>
                  <a:cubicBezTo>
                    <a:pt x="94" y="124"/>
                    <a:pt x="98" y="123"/>
                    <a:pt x="99" y="119"/>
                  </a:cubicBezTo>
                  <a:cubicBezTo>
                    <a:pt x="99" y="115"/>
                    <a:pt x="95" y="114"/>
                    <a:pt x="92" y="113"/>
                  </a:cubicBezTo>
                  <a:cubicBezTo>
                    <a:pt x="87" y="113"/>
                    <a:pt x="82" y="113"/>
                    <a:pt x="77" y="114"/>
                  </a:cubicBezTo>
                  <a:cubicBezTo>
                    <a:pt x="72" y="108"/>
                    <a:pt x="67" y="102"/>
                    <a:pt x="62" y="97"/>
                  </a:cubicBezTo>
                  <a:cubicBezTo>
                    <a:pt x="61" y="93"/>
                    <a:pt x="61" y="90"/>
                    <a:pt x="60" y="86"/>
                  </a:cubicBezTo>
                  <a:cubicBezTo>
                    <a:pt x="60" y="86"/>
                    <a:pt x="60" y="85"/>
                    <a:pt x="59" y="84"/>
                  </a:cubicBezTo>
                  <a:cubicBezTo>
                    <a:pt x="62" y="87"/>
                    <a:pt x="65" y="90"/>
                    <a:pt x="69" y="91"/>
                  </a:cubicBezTo>
                  <a:cubicBezTo>
                    <a:pt x="72" y="92"/>
                    <a:pt x="77" y="91"/>
                    <a:pt x="78" y="87"/>
                  </a:cubicBezTo>
                  <a:cubicBezTo>
                    <a:pt x="78" y="82"/>
                    <a:pt x="72" y="81"/>
                    <a:pt x="69" y="80"/>
                  </a:cubicBezTo>
                  <a:cubicBezTo>
                    <a:pt x="67" y="79"/>
                    <a:pt x="63" y="79"/>
                    <a:pt x="61" y="79"/>
                  </a:cubicBezTo>
                  <a:cubicBezTo>
                    <a:pt x="60" y="79"/>
                    <a:pt x="59" y="79"/>
                    <a:pt x="58" y="79"/>
                  </a:cubicBezTo>
                  <a:cubicBezTo>
                    <a:pt x="56" y="67"/>
                    <a:pt x="53" y="56"/>
                    <a:pt x="49" y="45"/>
                  </a:cubicBezTo>
                  <a:cubicBezTo>
                    <a:pt x="55" y="51"/>
                    <a:pt x="61" y="56"/>
                    <a:pt x="69" y="60"/>
                  </a:cubicBezTo>
                  <a:cubicBezTo>
                    <a:pt x="69" y="60"/>
                    <a:pt x="69" y="60"/>
                    <a:pt x="69" y="60"/>
                  </a:cubicBezTo>
                  <a:cubicBezTo>
                    <a:pt x="66" y="63"/>
                    <a:pt x="64" y="67"/>
                    <a:pt x="65" y="71"/>
                  </a:cubicBezTo>
                  <a:cubicBezTo>
                    <a:pt x="65" y="74"/>
                    <a:pt x="68" y="77"/>
                    <a:pt x="71" y="77"/>
                  </a:cubicBezTo>
                  <a:cubicBezTo>
                    <a:pt x="74" y="77"/>
                    <a:pt x="77" y="74"/>
                    <a:pt x="77" y="71"/>
                  </a:cubicBezTo>
                  <a:cubicBezTo>
                    <a:pt x="77" y="68"/>
                    <a:pt x="76" y="65"/>
                    <a:pt x="74" y="62"/>
                  </a:cubicBezTo>
                  <a:cubicBezTo>
                    <a:pt x="76" y="64"/>
                    <a:pt x="78" y="64"/>
                    <a:pt x="80" y="65"/>
                  </a:cubicBezTo>
                  <a:cubicBezTo>
                    <a:pt x="83" y="68"/>
                    <a:pt x="85" y="72"/>
                    <a:pt x="89" y="73"/>
                  </a:cubicBezTo>
                  <a:cubicBezTo>
                    <a:pt x="93" y="74"/>
                    <a:pt x="96" y="73"/>
                    <a:pt x="97" y="69"/>
                  </a:cubicBezTo>
                  <a:cubicBezTo>
                    <a:pt x="99" y="66"/>
                    <a:pt x="96" y="63"/>
                    <a:pt x="93" y="62"/>
                  </a:cubicBezTo>
                  <a:cubicBezTo>
                    <a:pt x="89" y="61"/>
                    <a:pt x="86" y="62"/>
                    <a:pt x="82" y="63"/>
                  </a:cubicBezTo>
                  <a:cubicBezTo>
                    <a:pt x="82" y="63"/>
                    <a:pt x="82" y="63"/>
                    <a:pt x="82" y="63"/>
                  </a:cubicBezTo>
                  <a:cubicBezTo>
                    <a:pt x="82" y="63"/>
                    <a:pt x="81" y="63"/>
                    <a:pt x="81" y="63"/>
                  </a:cubicBezTo>
                  <a:cubicBezTo>
                    <a:pt x="81" y="63"/>
                    <a:pt x="81" y="63"/>
                    <a:pt x="81" y="63"/>
                  </a:cubicBezTo>
                  <a:cubicBezTo>
                    <a:pt x="81" y="63"/>
                    <a:pt x="80" y="63"/>
                    <a:pt x="80" y="63"/>
                  </a:cubicBezTo>
                  <a:cubicBezTo>
                    <a:pt x="75" y="61"/>
                    <a:pt x="70" y="58"/>
                    <a:pt x="66" y="55"/>
                  </a:cubicBezTo>
                  <a:cubicBezTo>
                    <a:pt x="68" y="56"/>
                    <a:pt x="71" y="56"/>
                    <a:pt x="73" y="55"/>
                  </a:cubicBezTo>
                  <a:cubicBezTo>
                    <a:pt x="76" y="55"/>
                    <a:pt x="80" y="52"/>
                    <a:pt x="79" y="48"/>
                  </a:cubicBezTo>
                  <a:cubicBezTo>
                    <a:pt x="78" y="45"/>
                    <a:pt x="74" y="45"/>
                    <a:pt x="71" y="45"/>
                  </a:cubicBezTo>
                  <a:cubicBezTo>
                    <a:pt x="67" y="46"/>
                    <a:pt x="63" y="48"/>
                    <a:pt x="60" y="52"/>
                  </a:cubicBezTo>
                  <a:cubicBezTo>
                    <a:pt x="56" y="49"/>
                    <a:pt x="52" y="46"/>
                    <a:pt x="49" y="43"/>
                  </a:cubicBezTo>
                  <a:cubicBezTo>
                    <a:pt x="47" y="39"/>
                    <a:pt x="46" y="35"/>
                    <a:pt x="45" y="31"/>
                  </a:cubicBezTo>
                  <a:cubicBezTo>
                    <a:pt x="46" y="32"/>
                    <a:pt x="47" y="33"/>
                    <a:pt x="48" y="35"/>
                  </a:cubicBezTo>
                  <a:cubicBezTo>
                    <a:pt x="50" y="36"/>
                    <a:pt x="52" y="38"/>
                    <a:pt x="54" y="38"/>
                  </a:cubicBezTo>
                  <a:cubicBezTo>
                    <a:pt x="58" y="39"/>
                    <a:pt x="62" y="38"/>
                    <a:pt x="64" y="34"/>
                  </a:cubicBezTo>
                  <a:cubicBezTo>
                    <a:pt x="65" y="30"/>
                    <a:pt x="60" y="26"/>
                    <a:pt x="56" y="26"/>
                  </a:cubicBezTo>
                  <a:cubicBezTo>
                    <a:pt x="52" y="25"/>
                    <a:pt x="47" y="25"/>
                    <a:pt x="43" y="28"/>
                  </a:cubicBezTo>
                  <a:cubicBezTo>
                    <a:pt x="43" y="28"/>
                    <a:pt x="43" y="28"/>
                    <a:pt x="43" y="27"/>
                  </a:cubicBezTo>
                  <a:cubicBezTo>
                    <a:pt x="40" y="18"/>
                    <a:pt x="36" y="10"/>
                    <a:pt x="31" y="1"/>
                  </a:cubicBezTo>
                  <a:cubicBezTo>
                    <a:pt x="31" y="0"/>
                    <a:pt x="29" y="1"/>
                    <a:pt x="30" y="2"/>
                  </a:cubicBezTo>
                  <a:cubicBezTo>
                    <a:pt x="33" y="11"/>
                    <a:pt x="37" y="20"/>
                    <a:pt x="41" y="29"/>
                  </a:cubicBezTo>
                  <a:cubicBezTo>
                    <a:pt x="35" y="28"/>
                    <a:pt x="19" y="33"/>
                    <a:pt x="23" y="40"/>
                  </a:cubicBezTo>
                  <a:cubicBezTo>
                    <a:pt x="25" y="43"/>
                    <a:pt x="30" y="43"/>
                    <a:pt x="33" y="41"/>
                  </a:cubicBezTo>
                  <a:cubicBezTo>
                    <a:pt x="37" y="40"/>
                    <a:pt x="40" y="36"/>
                    <a:pt x="42" y="31"/>
                  </a:cubicBezTo>
                  <a:cubicBezTo>
                    <a:pt x="42" y="33"/>
                    <a:pt x="43" y="34"/>
                    <a:pt x="43" y="35"/>
                  </a:cubicBezTo>
                  <a:cubicBezTo>
                    <a:pt x="43" y="35"/>
                    <a:pt x="43" y="35"/>
                    <a:pt x="43" y="35"/>
                  </a:cubicBezTo>
                  <a:cubicBezTo>
                    <a:pt x="43" y="41"/>
                    <a:pt x="41" y="48"/>
                    <a:pt x="38" y="54"/>
                  </a:cubicBezTo>
                  <a:cubicBezTo>
                    <a:pt x="38" y="54"/>
                    <a:pt x="37" y="54"/>
                    <a:pt x="37" y="54"/>
                  </a:cubicBezTo>
                  <a:cubicBezTo>
                    <a:pt x="30" y="54"/>
                    <a:pt x="15" y="55"/>
                    <a:pt x="18" y="65"/>
                  </a:cubicBezTo>
                  <a:cubicBezTo>
                    <a:pt x="21" y="72"/>
                    <a:pt x="30" y="66"/>
                    <a:pt x="35" y="61"/>
                  </a:cubicBezTo>
                  <a:cubicBezTo>
                    <a:pt x="34" y="62"/>
                    <a:pt x="34" y="63"/>
                    <a:pt x="33" y="63"/>
                  </a:cubicBezTo>
                  <a:cubicBezTo>
                    <a:pt x="30" y="70"/>
                    <a:pt x="25" y="77"/>
                    <a:pt x="21" y="84"/>
                  </a:cubicBezTo>
                  <a:cubicBezTo>
                    <a:pt x="21" y="84"/>
                    <a:pt x="20" y="84"/>
                    <a:pt x="20" y="84"/>
                  </a:cubicBezTo>
                  <a:cubicBezTo>
                    <a:pt x="20" y="84"/>
                    <a:pt x="20" y="84"/>
                    <a:pt x="20" y="84"/>
                  </a:cubicBezTo>
                  <a:cubicBezTo>
                    <a:pt x="16" y="82"/>
                    <a:pt x="11" y="82"/>
                    <a:pt x="8" y="84"/>
                  </a:cubicBezTo>
                  <a:cubicBezTo>
                    <a:pt x="4" y="85"/>
                    <a:pt x="0" y="89"/>
                    <a:pt x="0" y="93"/>
                  </a:cubicBezTo>
                  <a:cubicBezTo>
                    <a:pt x="0" y="96"/>
                    <a:pt x="4" y="98"/>
                    <a:pt x="7" y="98"/>
                  </a:cubicBezTo>
                  <a:cubicBezTo>
                    <a:pt x="11" y="97"/>
                    <a:pt x="15" y="94"/>
                    <a:pt x="17" y="90"/>
                  </a:cubicBezTo>
                  <a:cubicBezTo>
                    <a:pt x="17" y="96"/>
                    <a:pt x="23" y="101"/>
                    <a:pt x="28" y="100"/>
                  </a:cubicBezTo>
                  <a:cubicBezTo>
                    <a:pt x="33" y="99"/>
                    <a:pt x="34" y="94"/>
                    <a:pt x="34" y="90"/>
                  </a:cubicBezTo>
                  <a:cubicBezTo>
                    <a:pt x="33" y="86"/>
                    <a:pt x="31" y="81"/>
                    <a:pt x="27" y="78"/>
                  </a:cubicBezTo>
                  <a:cubicBezTo>
                    <a:pt x="30" y="74"/>
                    <a:pt x="33" y="68"/>
                    <a:pt x="36" y="63"/>
                  </a:cubicBezTo>
                  <a:cubicBezTo>
                    <a:pt x="36" y="66"/>
                    <a:pt x="37" y="69"/>
                    <a:pt x="39" y="72"/>
                  </a:cubicBezTo>
                  <a:cubicBezTo>
                    <a:pt x="41" y="75"/>
                    <a:pt x="45" y="77"/>
                    <a:pt x="48" y="73"/>
                  </a:cubicBezTo>
                  <a:cubicBezTo>
                    <a:pt x="51" y="68"/>
                    <a:pt x="47" y="63"/>
                    <a:pt x="45" y="59"/>
                  </a:cubicBezTo>
                  <a:cubicBezTo>
                    <a:pt x="44" y="58"/>
                    <a:pt x="42" y="54"/>
                    <a:pt x="40" y="54"/>
                  </a:cubicBezTo>
                  <a:cubicBezTo>
                    <a:pt x="40" y="54"/>
                    <a:pt x="40" y="54"/>
                    <a:pt x="40" y="54"/>
                  </a:cubicBezTo>
                  <a:cubicBezTo>
                    <a:pt x="43" y="49"/>
                    <a:pt x="45" y="43"/>
                    <a:pt x="44" y="38"/>
                  </a:cubicBezTo>
                  <a:cubicBezTo>
                    <a:pt x="45" y="39"/>
                    <a:pt x="45" y="41"/>
                    <a:pt x="46" y="43"/>
                  </a:cubicBezTo>
                  <a:cubicBezTo>
                    <a:pt x="50" y="55"/>
                    <a:pt x="53" y="67"/>
                    <a:pt x="56" y="79"/>
                  </a:cubicBezTo>
                  <a:cubicBezTo>
                    <a:pt x="52" y="79"/>
                    <a:pt x="49" y="80"/>
                    <a:pt x="45" y="83"/>
                  </a:cubicBezTo>
                  <a:cubicBezTo>
                    <a:pt x="43" y="85"/>
                    <a:pt x="40" y="89"/>
                    <a:pt x="41" y="93"/>
                  </a:cubicBezTo>
                  <a:cubicBezTo>
                    <a:pt x="43" y="96"/>
                    <a:pt x="47" y="96"/>
                    <a:pt x="50" y="94"/>
                  </a:cubicBezTo>
                  <a:cubicBezTo>
                    <a:pt x="53" y="92"/>
                    <a:pt x="55" y="88"/>
                    <a:pt x="57" y="85"/>
                  </a:cubicBezTo>
                  <a:cubicBezTo>
                    <a:pt x="57" y="85"/>
                    <a:pt x="58" y="86"/>
                    <a:pt x="58" y="86"/>
                  </a:cubicBezTo>
                  <a:cubicBezTo>
                    <a:pt x="59" y="90"/>
                    <a:pt x="59" y="94"/>
                    <a:pt x="60" y="98"/>
                  </a:cubicBezTo>
                  <a:cubicBezTo>
                    <a:pt x="55" y="98"/>
                    <a:pt x="49" y="99"/>
                    <a:pt x="46" y="103"/>
                  </a:cubicBezTo>
                  <a:cubicBezTo>
                    <a:pt x="44" y="105"/>
                    <a:pt x="44" y="109"/>
                    <a:pt x="46" y="111"/>
                  </a:cubicBezTo>
                  <a:cubicBezTo>
                    <a:pt x="49" y="114"/>
                    <a:pt x="54" y="112"/>
                    <a:pt x="56" y="110"/>
                  </a:cubicBezTo>
                  <a:cubicBezTo>
                    <a:pt x="59" y="108"/>
                    <a:pt x="60" y="106"/>
                    <a:pt x="61" y="103"/>
                  </a:cubicBezTo>
                  <a:cubicBezTo>
                    <a:pt x="62" y="111"/>
                    <a:pt x="63" y="119"/>
                    <a:pt x="64" y="126"/>
                  </a:cubicBezTo>
                  <a:cubicBezTo>
                    <a:pt x="62" y="127"/>
                    <a:pt x="61" y="127"/>
                    <a:pt x="60" y="128"/>
                  </a:cubicBezTo>
                  <a:cubicBezTo>
                    <a:pt x="59" y="129"/>
                    <a:pt x="57" y="130"/>
                    <a:pt x="56" y="131"/>
                  </a:cubicBezTo>
                  <a:cubicBezTo>
                    <a:pt x="56" y="130"/>
                    <a:pt x="56" y="130"/>
                    <a:pt x="56" y="129"/>
                  </a:cubicBezTo>
                  <a:cubicBezTo>
                    <a:pt x="52" y="126"/>
                    <a:pt x="47" y="125"/>
                    <a:pt x="42" y="125"/>
                  </a:cubicBezTo>
                  <a:cubicBezTo>
                    <a:pt x="38" y="125"/>
                    <a:pt x="32" y="126"/>
                    <a:pt x="31" y="131"/>
                  </a:cubicBezTo>
                  <a:cubicBezTo>
                    <a:pt x="30" y="135"/>
                    <a:pt x="36" y="136"/>
                    <a:pt x="39" y="137"/>
                  </a:cubicBezTo>
                  <a:cubicBezTo>
                    <a:pt x="41" y="137"/>
                    <a:pt x="44" y="137"/>
                    <a:pt x="46" y="137"/>
                  </a:cubicBezTo>
                  <a:cubicBezTo>
                    <a:pt x="41" y="140"/>
                    <a:pt x="37" y="144"/>
                    <a:pt x="32" y="149"/>
                  </a:cubicBezTo>
                  <a:cubicBezTo>
                    <a:pt x="32" y="149"/>
                    <a:pt x="32" y="148"/>
                    <a:pt x="32" y="148"/>
                  </a:cubicBezTo>
                  <a:cubicBezTo>
                    <a:pt x="26" y="147"/>
                    <a:pt x="20" y="146"/>
                    <a:pt x="14" y="148"/>
                  </a:cubicBezTo>
                  <a:cubicBezTo>
                    <a:pt x="11" y="150"/>
                    <a:pt x="6" y="153"/>
                    <a:pt x="7" y="157"/>
                  </a:cubicBezTo>
                  <a:cubicBezTo>
                    <a:pt x="8" y="160"/>
                    <a:pt x="13" y="161"/>
                    <a:pt x="16" y="161"/>
                  </a:cubicBezTo>
                  <a:cubicBezTo>
                    <a:pt x="20" y="160"/>
                    <a:pt x="23" y="158"/>
                    <a:pt x="27" y="156"/>
                  </a:cubicBezTo>
                  <a:cubicBezTo>
                    <a:pt x="22" y="161"/>
                    <a:pt x="18" y="167"/>
                    <a:pt x="15" y="174"/>
                  </a:cubicBezTo>
                  <a:cubicBezTo>
                    <a:pt x="10" y="175"/>
                    <a:pt x="4" y="177"/>
                    <a:pt x="2" y="183"/>
                  </a:cubicBezTo>
                  <a:cubicBezTo>
                    <a:pt x="0" y="187"/>
                    <a:pt x="2" y="191"/>
                    <a:pt x="6" y="194"/>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3"/>
            <p:cNvSpPr/>
            <p:nvPr/>
          </p:nvSpPr>
          <p:spPr bwMode="auto">
            <a:xfrm>
              <a:off x="2070" y="1979"/>
              <a:ext cx="678" cy="1072"/>
            </a:xfrm>
            <a:custGeom>
              <a:avLst/>
              <a:gdLst>
                <a:gd name="T0" fmla="*/ 113 w 134"/>
                <a:gd name="T1" fmla="*/ 65 h 212"/>
                <a:gd name="T2" fmla="*/ 99 w 134"/>
                <a:gd name="T3" fmla="*/ 60 h 212"/>
                <a:gd name="T4" fmla="*/ 90 w 134"/>
                <a:gd name="T5" fmla="*/ 79 h 212"/>
                <a:gd name="T6" fmla="*/ 78 w 134"/>
                <a:gd name="T7" fmla="*/ 70 h 212"/>
                <a:gd name="T8" fmla="*/ 63 w 134"/>
                <a:gd name="T9" fmla="*/ 86 h 212"/>
                <a:gd name="T10" fmla="*/ 55 w 134"/>
                <a:gd name="T11" fmla="*/ 87 h 212"/>
                <a:gd name="T12" fmla="*/ 64 w 134"/>
                <a:gd name="T13" fmla="*/ 62 h 212"/>
                <a:gd name="T14" fmla="*/ 71 w 134"/>
                <a:gd name="T15" fmla="*/ 46 h 212"/>
                <a:gd name="T16" fmla="*/ 84 w 134"/>
                <a:gd name="T17" fmla="*/ 37 h 212"/>
                <a:gd name="T18" fmla="*/ 71 w 134"/>
                <a:gd name="T19" fmla="*/ 43 h 212"/>
                <a:gd name="T20" fmla="*/ 64 w 134"/>
                <a:gd name="T21" fmla="*/ 51 h 212"/>
                <a:gd name="T22" fmla="*/ 60 w 134"/>
                <a:gd name="T23" fmla="*/ 65 h 212"/>
                <a:gd name="T24" fmla="*/ 53 w 134"/>
                <a:gd name="T25" fmla="*/ 72 h 212"/>
                <a:gd name="T26" fmla="*/ 45 w 134"/>
                <a:gd name="T27" fmla="*/ 113 h 212"/>
                <a:gd name="T28" fmla="*/ 40 w 134"/>
                <a:gd name="T29" fmla="*/ 55 h 212"/>
                <a:gd name="T30" fmla="*/ 47 w 134"/>
                <a:gd name="T31" fmla="*/ 41 h 212"/>
                <a:gd name="T32" fmla="*/ 35 w 134"/>
                <a:gd name="T33" fmla="*/ 37 h 212"/>
                <a:gd name="T34" fmla="*/ 39 w 134"/>
                <a:gd name="T35" fmla="*/ 22 h 212"/>
                <a:gd name="T36" fmla="*/ 37 w 134"/>
                <a:gd name="T37" fmla="*/ 6 h 212"/>
                <a:gd name="T38" fmla="*/ 33 w 134"/>
                <a:gd name="T39" fmla="*/ 35 h 212"/>
                <a:gd name="T40" fmla="*/ 22 w 134"/>
                <a:gd name="T41" fmla="*/ 33 h 212"/>
                <a:gd name="T42" fmla="*/ 32 w 134"/>
                <a:gd name="T43" fmla="*/ 41 h 212"/>
                <a:gd name="T44" fmla="*/ 17 w 134"/>
                <a:gd name="T45" fmla="*/ 50 h 212"/>
                <a:gd name="T46" fmla="*/ 33 w 134"/>
                <a:gd name="T47" fmla="*/ 71 h 212"/>
                <a:gd name="T48" fmla="*/ 21 w 134"/>
                <a:gd name="T49" fmla="*/ 81 h 212"/>
                <a:gd name="T50" fmla="*/ 44 w 134"/>
                <a:gd name="T51" fmla="*/ 115 h 212"/>
                <a:gd name="T52" fmla="*/ 36 w 134"/>
                <a:gd name="T53" fmla="*/ 117 h 212"/>
                <a:gd name="T54" fmla="*/ 38 w 134"/>
                <a:gd name="T55" fmla="*/ 131 h 212"/>
                <a:gd name="T56" fmla="*/ 24 w 134"/>
                <a:gd name="T57" fmla="*/ 145 h 212"/>
                <a:gd name="T58" fmla="*/ 29 w 134"/>
                <a:gd name="T59" fmla="*/ 129 h 212"/>
                <a:gd name="T60" fmla="*/ 16 w 134"/>
                <a:gd name="T61" fmla="*/ 136 h 212"/>
                <a:gd name="T62" fmla="*/ 4 w 134"/>
                <a:gd name="T63" fmla="*/ 133 h 212"/>
                <a:gd name="T64" fmla="*/ 14 w 134"/>
                <a:gd name="T65" fmla="*/ 137 h 212"/>
                <a:gd name="T66" fmla="*/ 25 w 134"/>
                <a:gd name="T67" fmla="*/ 150 h 212"/>
                <a:gd name="T68" fmla="*/ 16 w 134"/>
                <a:gd name="T69" fmla="*/ 157 h 212"/>
                <a:gd name="T70" fmla="*/ 34 w 134"/>
                <a:gd name="T71" fmla="*/ 179 h 212"/>
                <a:gd name="T72" fmla="*/ 18 w 134"/>
                <a:gd name="T73" fmla="*/ 170 h 212"/>
                <a:gd name="T74" fmla="*/ 34 w 134"/>
                <a:gd name="T75" fmla="*/ 183 h 212"/>
                <a:gd name="T76" fmla="*/ 36 w 134"/>
                <a:gd name="T77" fmla="*/ 183 h 212"/>
                <a:gd name="T78" fmla="*/ 36 w 134"/>
                <a:gd name="T79" fmla="*/ 180 h 212"/>
                <a:gd name="T80" fmla="*/ 48 w 134"/>
                <a:gd name="T81" fmla="*/ 162 h 212"/>
                <a:gd name="T82" fmla="*/ 54 w 134"/>
                <a:gd name="T83" fmla="*/ 157 h 212"/>
                <a:gd name="T84" fmla="*/ 76 w 134"/>
                <a:gd name="T85" fmla="*/ 143 h 212"/>
                <a:gd name="T86" fmla="*/ 97 w 134"/>
                <a:gd name="T87" fmla="*/ 143 h 212"/>
                <a:gd name="T88" fmla="*/ 75 w 134"/>
                <a:gd name="T89" fmla="*/ 125 h 212"/>
                <a:gd name="T90" fmla="*/ 54 w 134"/>
                <a:gd name="T91" fmla="*/ 155 h 212"/>
                <a:gd name="T92" fmla="*/ 44 w 134"/>
                <a:gd name="T93" fmla="*/ 155 h 212"/>
                <a:gd name="T94" fmla="*/ 37 w 134"/>
                <a:gd name="T95" fmla="*/ 174 h 212"/>
                <a:gd name="T96" fmla="*/ 53 w 134"/>
                <a:gd name="T97" fmla="*/ 134 h 212"/>
                <a:gd name="T98" fmla="*/ 43 w 134"/>
                <a:gd name="T99" fmla="*/ 128 h 212"/>
                <a:gd name="T100" fmla="*/ 60 w 134"/>
                <a:gd name="T101" fmla="*/ 116 h 212"/>
                <a:gd name="T102" fmla="*/ 48 w 134"/>
                <a:gd name="T103" fmla="*/ 110 h 212"/>
                <a:gd name="T104" fmla="*/ 63 w 134"/>
                <a:gd name="T105" fmla="*/ 88 h 212"/>
                <a:gd name="T106" fmla="*/ 85 w 134"/>
                <a:gd name="T107" fmla="*/ 97 h 212"/>
                <a:gd name="T108" fmla="*/ 90 w 134"/>
                <a:gd name="T109" fmla="*/ 81 h 212"/>
                <a:gd name="T110" fmla="*/ 116 w 134"/>
                <a:gd name="T111" fmla="*/ 84 h 212"/>
                <a:gd name="T112" fmla="*/ 115 w 134"/>
                <a:gd name="T113" fmla="*/ 6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4" h="212">
                  <a:moveTo>
                    <a:pt x="132" y="52"/>
                  </a:moveTo>
                  <a:cubicBezTo>
                    <a:pt x="125" y="43"/>
                    <a:pt x="112" y="57"/>
                    <a:pt x="113" y="65"/>
                  </a:cubicBezTo>
                  <a:cubicBezTo>
                    <a:pt x="113" y="65"/>
                    <a:pt x="113" y="65"/>
                    <a:pt x="113" y="65"/>
                  </a:cubicBezTo>
                  <a:cubicBezTo>
                    <a:pt x="109" y="68"/>
                    <a:pt x="105" y="71"/>
                    <a:pt x="100" y="74"/>
                  </a:cubicBezTo>
                  <a:cubicBezTo>
                    <a:pt x="101" y="73"/>
                    <a:pt x="101" y="72"/>
                    <a:pt x="102" y="71"/>
                  </a:cubicBezTo>
                  <a:cubicBezTo>
                    <a:pt x="102" y="67"/>
                    <a:pt x="102" y="62"/>
                    <a:pt x="99" y="60"/>
                  </a:cubicBezTo>
                  <a:cubicBezTo>
                    <a:pt x="95" y="58"/>
                    <a:pt x="92" y="61"/>
                    <a:pt x="91" y="64"/>
                  </a:cubicBezTo>
                  <a:cubicBezTo>
                    <a:pt x="89" y="69"/>
                    <a:pt x="88" y="74"/>
                    <a:pt x="90" y="79"/>
                  </a:cubicBezTo>
                  <a:cubicBezTo>
                    <a:pt x="90" y="79"/>
                    <a:pt x="90" y="79"/>
                    <a:pt x="90" y="79"/>
                  </a:cubicBezTo>
                  <a:cubicBezTo>
                    <a:pt x="84" y="81"/>
                    <a:pt x="78" y="83"/>
                    <a:pt x="72" y="84"/>
                  </a:cubicBezTo>
                  <a:cubicBezTo>
                    <a:pt x="75" y="83"/>
                    <a:pt x="77" y="81"/>
                    <a:pt x="79" y="79"/>
                  </a:cubicBezTo>
                  <a:cubicBezTo>
                    <a:pt x="81" y="77"/>
                    <a:pt x="82" y="72"/>
                    <a:pt x="78" y="70"/>
                  </a:cubicBezTo>
                  <a:cubicBezTo>
                    <a:pt x="75" y="69"/>
                    <a:pt x="71" y="73"/>
                    <a:pt x="69" y="75"/>
                  </a:cubicBezTo>
                  <a:cubicBezTo>
                    <a:pt x="66" y="78"/>
                    <a:pt x="64" y="81"/>
                    <a:pt x="64" y="85"/>
                  </a:cubicBezTo>
                  <a:cubicBezTo>
                    <a:pt x="64" y="85"/>
                    <a:pt x="63" y="86"/>
                    <a:pt x="63" y="86"/>
                  </a:cubicBezTo>
                  <a:cubicBezTo>
                    <a:pt x="61" y="86"/>
                    <a:pt x="58" y="87"/>
                    <a:pt x="56" y="87"/>
                  </a:cubicBezTo>
                  <a:cubicBezTo>
                    <a:pt x="56" y="87"/>
                    <a:pt x="56" y="87"/>
                    <a:pt x="56" y="87"/>
                  </a:cubicBezTo>
                  <a:cubicBezTo>
                    <a:pt x="56" y="87"/>
                    <a:pt x="55" y="87"/>
                    <a:pt x="55" y="87"/>
                  </a:cubicBezTo>
                  <a:cubicBezTo>
                    <a:pt x="57" y="80"/>
                    <a:pt x="60" y="73"/>
                    <a:pt x="63" y="67"/>
                  </a:cubicBezTo>
                  <a:cubicBezTo>
                    <a:pt x="68" y="68"/>
                    <a:pt x="85" y="68"/>
                    <a:pt x="82" y="58"/>
                  </a:cubicBezTo>
                  <a:cubicBezTo>
                    <a:pt x="79" y="51"/>
                    <a:pt x="69" y="58"/>
                    <a:pt x="64" y="62"/>
                  </a:cubicBezTo>
                  <a:cubicBezTo>
                    <a:pt x="67" y="57"/>
                    <a:pt x="69" y="51"/>
                    <a:pt x="71" y="45"/>
                  </a:cubicBezTo>
                  <a:cubicBezTo>
                    <a:pt x="71" y="45"/>
                    <a:pt x="71" y="46"/>
                    <a:pt x="71" y="46"/>
                  </a:cubicBezTo>
                  <a:cubicBezTo>
                    <a:pt x="71" y="46"/>
                    <a:pt x="71" y="46"/>
                    <a:pt x="71" y="46"/>
                  </a:cubicBezTo>
                  <a:cubicBezTo>
                    <a:pt x="71" y="47"/>
                    <a:pt x="72" y="48"/>
                    <a:pt x="73" y="47"/>
                  </a:cubicBezTo>
                  <a:cubicBezTo>
                    <a:pt x="73" y="46"/>
                    <a:pt x="73" y="46"/>
                    <a:pt x="74" y="45"/>
                  </a:cubicBezTo>
                  <a:cubicBezTo>
                    <a:pt x="78" y="44"/>
                    <a:pt x="82" y="42"/>
                    <a:pt x="84" y="37"/>
                  </a:cubicBezTo>
                  <a:cubicBezTo>
                    <a:pt x="86" y="34"/>
                    <a:pt x="86" y="29"/>
                    <a:pt x="82" y="27"/>
                  </a:cubicBezTo>
                  <a:cubicBezTo>
                    <a:pt x="79" y="24"/>
                    <a:pt x="75" y="26"/>
                    <a:pt x="73" y="30"/>
                  </a:cubicBezTo>
                  <a:cubicBezTo>
                    <a:pt x="70" y="34"/>
                    <a:pt x="70" y="38"/>
                    <a:pt x="71" y="43"/>
                  </a:cubicBezTo>
                  <a:cubicBezTo>
                    <a:pt x="71" y="43"/>
                    <a:pt x="71" y="43"/>
                    <a:pt x="71" y="43"/>
                  </a:cubicBezTo>
                  <a:cubicBezTo>
                    <a:pt x="69" y="47"/>
                    <a:pt x="67" y="51"/>
                    <a:pt x="65" y="55"/>
                  </a:cubicBezTo>
                  <a:cubicBezTo>
                    <a:pt x="65" y="53"/>
                    <a:pt x="65" y="52"/>
                    <a:pt x="64" y="51"/>
                  </a:cubicBezTo>
                  <a:cubicBezTo>
                    <a:pt x="64" y="48"/>
                    <a:pt x="62" y="44"/>
                    <a:pt x="58" y="44"/>
                  </a:cubicBezTo>
                  <a:cubicBezTo>
                    <a:pt x="53" y="45"/>
                    <a:pt x="53" y="51"/>
                    <a:pt x="53" y="55"/>
                  </a:cubicBezTo>
                  <a:cubicBezTo>
                    <a:pt x="54" y="59"/>
                    <a:pt x="56" y="63"/>
                    <a:pt x="60" y="65"/>
                  </a:cubicBezTo>
                  <a:cubicBezTo>
                    <a:pt x="60" y="65"/>
                    <a:pt x="60" y="65"/>
                    <a:pt x="60" y="65"/>
                  </a:cubicBezTo>
                  <a:cubicBezTo>
                    <a:pt x="58" y="71"/>
                    <a:pt x="56" y="76"/>
                    <a:pt x="54" y="81"/>
                  </a:cubicBezTo>
                  <a:cubicBezTo>
                    <a:pt x="54" y="78"/>
                    <a:pt x="54" y="74"/>
                    <a:pt x="53" y="72"/>
                  </a:cubicBezTo>
                  <a:cubicBezTo>
                    <a:pt x="51" y="69"/>
                    <a:pt x="47" y="68"/>
                    <a:pt x="45" y="71"/>
                  </a:cubicBezTo>
                  <a:cubicBezTo>
                    <a:pt x="41" y="75"/>
                    <a:pt x="47" y="89"/>
                    <a:pt x="51" y="89"/>
                  </a:cubicBezTo>
                  <a:cubicBezTo>
                    <a:pt x="49" y="97"/>
                    <a:pt x="47" y="105"/>
                    <a:pt x="45" y="113"/>
                  </a:cubicBezTo>
                  <a:cubicBezTo>
                    <a:pt x="41" y="99"/>
                    <a:pt x="37" y="85"/>
                    <a:pt x="35" y="71"/>
                  </a:cubicBezTo>
                  <a:cubicBezTo>
                    <a:pt x="42" y="74"/>
                    <a:pt x="51" y="65"/>
                    <a:pt x="49" y="58"/>
                  </a:cubicBezTo>
                  <a:cubicBezTo>
                    <a:pt x="48" y="54"/>
                    <a:pt x="43" y="54"/>
                    <a:pt x="40" y="55"/>
                  </a:cubicBezTo>
                  <a:cubicBezTo>
                    <a:pt x="37" y="57"/>
                    <a:pt x="36" y="60"/>
                    <a:pt x="34" y="63"/>
                  </a:cubicBezTo>
                  <a:cubicBezTo>
                    <a:pt x="34" y="55"/>
                    <a:pt x="34" y="48"/>
                    <a:pt x="35" y="41"/>
                  </a:cubicBezTo>
                  <a:cubicBezTo>
                    <a:pt x="38" y="43"/>
                    <a:pt x="43" y="42"/>
                    <a:pt x="47" y="41"/>
                  </a:cubicBezTo>
                  <a:cubicBezTo>
                    <a:pt x="50" y="39"/>
                    <a:pt x="54" y="36"/>
                    <a:pt x="52" y="32"/>
                  </a:cubicBezTo>
                  <a:cubicBezTo>
                    <a:pt x="51" y="28"/>
                    <a:pt x="45" y="30"/>
                    <a:pt x="42" y="32"/>
                  </a:cubicBezTo>
                  <a:cubicBezTo>
                    <a:pt x="41" y="32"/>
                    <a:pt x="37" y="34"/>
                    <a:pt x="35" y="37"/>
                  </a:cubicBezTo>
                  <a:cubicBezTo>
                    <a:pt x="36" y="32"/>
                    <a:pt x="37" y="27"/>
                    <a:pt x="38" y="22"/>
                  </a:cubicBezTo>
                  <a:cubicBezTo>
                    <a:pt x="38" y="22"/>
                    <a:pt x="38" y="22"/>
                    <a:pt x="38" y="22"/>
                  </a:cubicBezTo>
                  <a:cubicBezTo>
                    <a:pt x="38" y="22"/>
                    <a:pt x="38" y="22"/>
                    <a:pt x="39" y="22"/>
                  </a:cubicBezTo>
                  <a:cubicBezTo>
                    <a:pt x="43" y="19"/>
                    <a:pt x="46" y="15"/>
                    <a:pt x="48" y="11"/>
                  </a:cubicBezTo>
                  <a:cubicBezTo>
                    <a:pt x="49" y="8"/>
                    <a:pt x="49" y="3"/>
                    <a:pt x="46" y="2"/>
                  </a:cubicBezTo>
                  <a:cubicBezTo>
                    <a:pt x="42" y="0"/>
                    <a:pt x="38" y="3"/>
                    <a:pt x="37" y="6"/>
                  </a:cubicBezTo>
                  <a:cubicBezTo>
                    <a:pt x="35" y="10"/>
                    <a:pt x="35" y="16"/>
                    <a:pt x="36" y="21"/>
                  </a:cubicBezTo>
                  <a:cubicBezTo>
                    <a:pt x="35" y="21"/>
                    <a:pt x="36" y="22"/>
                    <a:pt x="37" y="22"/>
                  </a:cubicBezTo>
                  <a:cubicBezTo>
                    <a:pt x="35" y="27"/>
                    <a:pt x="34" y="31"/>
                    <a:pt x="33" y="35"/>
                  </a:cubicBezTo>
                  <a:cubicBezTo>
                    <a:pt x="33" y="32"/>
                    <a:pt x="32" y="29"/>
                    <a:pt x="31" y="27"/>
                  </a:cubicBezTo>
                  <a:cubicBezTo>
                    <a:pt x="29" y="24"/>
                    <a:pt x="26" y="21"/>
                    <a:pt x="22" y="23"/>
                  </a:cubicBezTo>
                  <a:cubicBezTo>
                    <a:pt x="19" y="25"/>
                    <a:pt x="21" y="30"/>
                    <a:pt x="22" y="33"/>
                  </a:cubicBezTo>
                  <a:cubicBezTo>
                    <a:pt x="24" y="37"/>
                    <a:pt x="28" y="40"/>
                    <a:pt x="32" y="41"/>
                  </a:cubicBezTo>
                  <a:cubicBezTo>
                    <a:pt x="32" y="41"/>
                    <a:pt x="32" y="41"/>
                    <a:pt x="32" y="41"/>
                  </a:cubicBezTo>
                  <a:cubicBezTo>
                    <a:pt x="32" y="41"/>
                    <a:pt x="32" y="41"/>
                    <a:pt x="32" y="41"/>
                  </a:cubicBezTo>
                  <a:cubicBezTo>
                    <a:pt x="31" y="49"/>
                    <a:pt x="31" y="56"/>
                    <a:pt x="32" y="63"/>
                  </a:cubicBezTo>
                  <a:cubicBezTo>
                    <a:pt x="31" y="59"/>
                    <a:pt x="29" y="54"/>
                    <a:pt x="26" y="51"/>
                  </a:cubicBezTo>
                  <a:cubicBezTo>
                    <a:pt x="24" y="49"/>
                    <a:pt x="20" y="47"/>
                    <a:pt x="17" y="50"/>
                  </a:cubicBezTo>
                  <a:cubicBezTo>
                    <a:pt x="14" y="53"/>
                    <a:pt x="18" y="58"/>
                    <a:pt x="20" y="61"/>
                  </a:cubicBezTo>
                  <a:cubicBezTo>
                    <a:pt x="23" y="66"/>
                    <a:pt x="27" y="69"/>
                    <a:pt x="33" y="71"/>
                  </a:cubicBezTo>
                  <a:cubicBezTo>
                    <a:pt x="33" y="71"/>
                    <a:pt x="33" y="71"/>
                    <a:pt x="33" y="71"/>
                  </a:cubicBezTo>
                  <a:cubicBezTo>
                    <a:pt x="34" y="77"/>
                    <a:pt x="35" y="83"/>
                    <a:pt x="36" y="89"/>
                  </a:cubicBezTo>
                  <a:cubicBezTo>
                    <a:pt x="35" y="86"/>
                    <a:pt x="32" y="82"/>
                    <a:pt x="29" y="80"/>
                  </a:cubicBezTo>
                  <a:cubicBezTo>
                    <a:pt x="27" y="79"/>
                    <a:pt x="23" y="78"/>
                    <a:pt x="21" y="81"/>
                  </a:cubicBezTo>
                  <a:cubicBezTo>
                    <a:pt x="19" y="85"/>
                    <a:pt x="22" y="87"/>
                    <a:pt x="25" y="89"/>
                  </a:cubicBezTo>
                  <a:cubicBezTo>
                    <a:pt x="29" y="91"/>
                    <a:pt x="33" y="93"/>
                    <a:pt x="38" y="94"/>
                  </a:cubicBezTo>
                  <a:cubicBezTo>
                    <a:pt x="39" y="101"/>
                    <a:pt x="42" y="108"/>
                    <a:pt x="44" y="115"/>
                  </a:cubicBezTo>
                  <a:cubicBezTo>
                    <a:pt x="43" y="119"/>
                    <a:pt x="43" y="122"/>
                    <a:pt x="42" y="125"/>
                  </a:cubicBezTo>
                  <a:cubicBezTo>
                    <a:pt x="42" y="126"/>
                    <a:pt x="42" y="127"/>
                    <a:pt x="41" y="128"/>
                  </a:cubicBezTo>
                  <a:cubicBezTo>
                    <a:pt x="40" y="124"/>
                    <a:pt x="39" y="120"/>
                    <a:pt x="36" y="117"/>
                  </a:cubicBezTo>
                  <a:cubicBezTo>
                    <a:pt x="33" y="115"/>
                    <a:pt x="29" y="114"/>
                    <a:pt x="27" y="118"/>
                  </a:cubicBezTo>
                  <a:cubicBezTo>
                    <a:pt x="24" y="121"/>
                    <a:pt x="29" y="125"/>
                    <a:pt x="32" y="127"/>
                  </a:cubicBezTo>
                  <a:cubicBezTo>
                    <a:pt x="33" y="128"/>
                    <a:pt x="36" y="131"/>
                    <a:pt x="38" y="131"/>
                  </a:cubicBezTo>
                  <a:cubicBezTo>
                    <a:pt x="39" y="132"/>
                    <a:pt x="40" y="132"/>
                    <a:pt x="40" y="132"/>
                  </a:cubicBezTo>
                  <a:cubicBezTo>
                    <a:pt x="38" y="143"/>
                    <a:pt x="36" y="155"/>
                    <a:pt x="35" y="166"/>
                  </a:cubicBezTo>
                  <a:cubicBezTo>
                    <a:pt x="33" y="159"/>
                    <a:pt x="29" y="151"/>
                    <a:pt x="24" y="145"/>
                  </a:cubicBezTo>
                  <a:cubicBezTo>
                    <a:pt x="24" y="145"/>
                    <a:pt x="24" y="145"/>
                    <a:pt x="24" y="145"/>
                  </a:cubicBezTo>
                  <a:cubicBezTo>
                    <a:pt x="27" y="143"/>
                    <a:pt x="31" y="140"/>
                    <a:pt x="32" y="137"/>
                  </a:cubicBezTo>
                  <a:cubicBezTo>
                    <a:pt x="32" y="134"/>
                    <a:pt x="32" y="130"/>
                    <a:pt x="29" y="129"/>
                  </a:cubicBezTo>
                  <a:cubicBezTo>
                    <a:pt x="26" y="127"/>
                    <a:pt x="22" y="129"/>
                    <a:pt x="21" y="132"/>
                  </a:cubicBezTo>
                  <a:cubicBezTo>
                    <a:pt x="19" y="135"/>
                    <a:pt x="20" y="138"/>
                    <a:pt x="21" y="141"/>
                  </a:cubicBezTo>
                  <a:cubicBezTo>
                    <a:pt x="19" y="139"/>
                    <a:pt x="18" y="137"/>
                    <a:pt x="16" y="136"/>
                  </a:cubicBezTo>
                  <a:cubicBezTo>
                    <a:pt x="15" y="132"/>
                    <a:pt x="14" y="128"/>
                    <a:pt x="11" y="125"/>
                  </a:cubicBezTo>
                  <a:cubicBezTo>
                    <a:pt x="8" y="123"/>
                    <a:pt x="5" y="123"/>
                    <a:pt x="2" y="125"/>
                  </a:cubicBezTo>
                  <a:cubicBezTo>
                    <a:pt x="0" y="128"/>
                    <a:pt x="1" y="131"/>
                    <a:pt x="4" y="133"/>
                  </a:cubicBezTo>
                  <a:cubicBezTo>
                    <a:pt x="6" y="136"/>
                    <a:pt x="10" y="137"/>
                    <a:pt x="13" y="137"/>
                  </a:cubicBezTo>
                  <a:cubicBezTo>
                    <a:pt x="14" y="137"/>
                    <a:pt x="14" y="137"/>
                    <a:pt x="14" y="137"/>
                  </a:cubicBezTo>
                  <a:cubicBezTo>
                    <a:pt x="14" y="137"/>
                    <a:pt x="14" y="137"/>
                    <a:pt x="14" y="137"/>
                  </a:cubicBezTo>
                  <a:cubicBezTo>
                    <a:pt x="14" y="137"/>
                    <a:pt x="14" y="137"/>
                    <a:pt x="14" y="137"/>
                  </a:cubicBezTo>
                  <a:cubicBezTo>
                    <a:pt x="15" y="138"/>
                    <a:pt x="15" y="138"/>
                    <a:pt x="16" y="138"/>
                  </a:cubicBezTo>
                  <a:cubicBezTo>
                    <a:pt x="19" y="142"/>
                    <a:pt x="22" y="146"/>
                    <a:pt x="25" y="150"/>
                  </a:cubicBezTo>
                  <a:cubicBezTo>
                    <a:pt x="23" y="149"/>
                    <a:pt x="20" y="148"/>
                    <a:pt x="18" y="147"/>
                  </a:cubicBezTo>
                  <a:cubicBezTo>
                    <a:pt x="15" y="147"/>
                    <a:pt x="11" y="147"/>
                    <a:pt x="10" y="151"/>
                  </a:cubicBezTo>
                  <a:cubicBezTo>
                    <a:pt x="10" y="154"/>
                    <a:pt x="14" y="156"/>
                    <a:pt x="16" y="157"/>
                  </a:cubicBezTo>
                  <a:cubicBezTo>
                    <a:pt x="20" y="158"/>
                    <a:pt x="25" y="158"/>
                    <a:pt x="28" y="155"/>
                  </a:cubicBezTo>
                  <a:cubicBezTo>
                    <a:pt x="31" y="159"/>
                    <a:pt x="33" y="163"/>
                    <a:pt x="35" y="168"/>
                  </a:cubicBezTo>
                  <a:cubicBezTo>
                    <a:pt x="34" y="171"/>
                    <a:pt x="34" y="175"/>
                    <a:pt x="34" y="179"/>
                  </a:cubicBezTo>
                  <a:cubicBezTo>
                    <a:pt x="33" y="178"/>
                    <a:pt x="33" y="177"/>
                    <a:pt x="32" y="175"/>
                  </a:cubicBezTo>
                  <a:cubicBezTo>
                    <a:pt x="31" y="173"/>
                    <a:pt x="30" y="171"/>
                    <a:pt x="28" y="169"/>
                  </a:cubicBezTo>
                  <a:cubicBezTo>
                    <a:pt x="25" y="167"/>
                    <a:pt x="21" y="167"/>
                    <a:pt x="18" y="170"/>
                  </a:cubicBezTo>
                  <a:cubicBezTo>
                    <a:pt x="15" y="173"/>
                    <a:pt x="18" y="178"/>
                    <a:pt x="21" y="180"/>
                  </a:cubicBezTo>
                  <a:cubicBezTo>
                    <a:pt x="25" y="182"/>
                    <a:pt x="29" y="184"/>
                    <a:pt x="34" y="183"/>
                  </a:cubicBezTo>
                  <a:cubicBezTo>
                    <a:pt x="34" y="183"/>
                    <a:pt x="34" y="183"/>
                    <a:pt x="34" y="183"/>
                  </a:cubicBezTo>
                  <a:cubicBezTo>
                    <a:pt x="33" y="193"/>
                    <a:pt x="33" y="202"/>
                    <a:pt x="34" y="211"/>
                  </a:cubicBezTo>
                  <a:cubicBezTo>
                    <a:pt x="34" y="212"/>
                    <a:pt x="35" y="212"/>
                    <a:pt x="35" y="211"/>
                  </a:cubicBezTo>
                  <a:cubicBezTo>
                    <a:pt x="36" y="202"/>
                    <a:pt x="36" y="193"/>
                    <a:pt x="36" y="183"/>
                  </a:cubicBezTo>
                  <a:cubicBezTo>
                    <a:pt x="41" y="186"/>
                    <a:pt x="57" y="189"/>
                    <a:pt x="56" y="180"/>
                  </a:cubicBezTo>
                  <a:cubicBezTo>
                    <a:pt x="55" y="177"/>
                    <a:pt x="51" y="175"/>
                    <a:pt x="48" y="175"/>
                  </a:cubicBezTo>
                  <a:cubicBezTo>
                    <a:pt x="43" y="175"/>
                    <a:pt x="40" y="178"/>
                    <a:pt x="36" y="180"/>
                  </a:cubicBezTo>
                  <a:cubicBezTo>
                    <a:pt x="36" y="179"/>
                    <a:pt x="37" y="178"/>
                    <a:pt x="37" y="177"/>
                  </a:cubicBezTo>
                  <a:cubicBezTo>
                    <a:pt x="37" y="177"/>
                    <a:pt x="37" y="177"/>
                    <a:pt x="37" y="177"/>
                  </a:cubicBezTo>
                  <a:cubicBezTo>
                    <a:pt x="39" y="171"/>
                    <a:pt x="44" y="166"/>
                    <a:pt x="48" y="162"/>
                  </a:cubicBezTo>
                  <a:cubicBezTo>
                    <a:pt x="49" y="163"/>
                    <a:pt x="49" y="163"/>
                    <a:pt x="50" y="162"/>
                  </a:cubicBezTo>
                  <a:cubicBezTo>
                    <a:pt x="55" y="166"/>
                    <a:pt x="69" y="170"/>
                    <a:pt x="70" y="161"/>
                  </a:cubicBezTo>
                  <a:cubicBezTo>
                    <a:pt x="71" y="153"/>
                    <a:pt x="61" y="155"/>
                    <a:pt x="54" y="157"/>
                  </a:cubicBezTo>
                  <a:cubicBezTo>
                    <a:pt x="55" y="157"/>
                    <a:pt x="56" y="156"/>
                    <a:pt x="56" y="156"/>
                  </a:cubicBezTo>
                  <a:cubicBezTo>
                    <a:pt x="62" y="151"/>
                    <a:pt x="69" y="147"/>
                    <a:pt x="75" y="143"/>
                  </a:cubicBezTo>
                  <a:cubicBezTo>
                    <a:pt x="76" y="143"/>
                    <a:pt x="76" y="143"/>
                    <a:pt x="76" y="143"/>
                  </a:cubicBezTo>
                  <a:cubicBezTo>
                    <a:pt x="76" y="143"/>
                    <a:pt x="76" y="143"/>
                    <a:pt x="77" y="143"/>
                  </a:cubicBezTo>
                  <a:cubicBezTo>
                    <a:pt x="79" y="146"/>
                    <a:pt x="83" y="148"/>
                    <a:pt x="87" y="148"/>
                  </a:cubicBezTo>
                  <a:cubicBezTo>
                    <a:pt x="90" y="148"/>
                    <a:pt x="96" y="147"/>
                    <a:pt x="97" y="143"/>
                  </a:cubicBezTo>
                  <a:cubicBezTo>
                    <a:pt x="99" y="140"/>
                    <a:pt x="96" y="136"/>
                    <a:pt x="93" y="136"/>
                  </a:cubicBezTo>
                  <a:cubicBezTo>
                    <a:pt x="89" y="135"/>
                    <a:pt x="85" y="136"/>
                    <a:pt x="81" y="138"/>
                  </a:cubicBezTo>
                  <a:cubicBezTo>
                    <a:pt x="83" y="134"/>
                    <a:pt x="80" y="127"/>
                    <a:pt x="75" y="125"/>
                  </a:cubicBezTo>
                  <a:cubicBezTo>
                    <a:pt x="71" y="124"/>
                    <a:pt x="68" y="128"/>
                    <a:pt x="67" y="132"/>
                  </a:cubicBezTo>
                  <a:cubicBezTo>
                    <a:pt x="65" y="136"/>
                    <a:pt x="66" y="141"/>
                    <a:pt x="68" y="145"/>
                  </a:cubicBezTo>
                  <a:cubicBezTo>
                    <a:pt x="63" y="148"/>
                    <a:pt x="58" y="151"/>
                    <a:pt x="54" y="155"/>
                  </a:cubicBezTo>
                  <a:cubicBezTo>
                    <a:pt x="55" y="152"/>
                    <a:pt x="56" y="149"/>
                    <a:pt x="55" y="146"/>
                  </a:cubicBezTo>
                  <a:cubicBezTo>
                    <a:pt x="54" y="143"/>
                    <a:pt x="51" y="139"/>
                    <a:pt x="47" y="142"/>
                  </a:cubicBezTo>
                  <a:cubicBezTo>
                    <a:pt x="42" y="144"/>
                    <a:pt x="44" y="151"/>
                    <a:pt x="44" y="155"/>
                  </a:cubicBezTo>
                  <a:cubicBezTo>
                    <a:pt x="45" y="157"/>
                    <a:pt x="45" y="160"/>
                    <a:pt x="47" y="161"/>
                  </a:cubicBezTo>
                  <a:cubicBezTo>
                    <a:pt x="47" y="161"/>
                    <a:pt x="47" y="161"/>
                    <a:pt x="47" y="161"/>
                  </a:cubicBezTo>
                  <a:cubicBezTo>
                    <a:pt x="42" y="165"/>
                    <a:pt x="38" y="169"/>
                    <a:pt x="37" y="174"/>
                  </a:cubicBezTo>
                  <a:cubicBezTo>
                    <a:pt x="37" y="172"/>
                    <a:pt x="37" y="171"/>
                    <a:pt x="37" y="169"/>
                  </a:cubicBezTo>
                  <a:cubicBezTo>
                    <a:pt x="38" y="157"/>
                    <a:pt x="40" y="145"/>
                    <a:pt x="42" y="133"/>
                  </a:cubicBezTo>
                  <a:cubicBezTo>
                    <a:pt x="46" y="134"/>
                    <a:pt x="50" y="135"/>
                    <a:pt x="53" y="134"/>
                  </a:cubicBezTo>
                  <a:cubicBezTo>
                    <a:pt x="56" y="133"/>
                    <a:pt x="61" y="131"/>
                    <a:pt x="61" y="127"/>
                  </a:cubicBezTo>
                  <a:cubicBezTo>
                    <a:pt x="61" y="123"/>
                    <a:pt x="57" y="122"/>
                    <a:pt x="54" y="122"/>
                  </a:cubicBezTo>
                  <a:cubicBezTo>
                    <a:pt x="50" y="122"/>
                    <a:pt x="47" y="125"/>
                    <a:pt x="43" y="128"/>
                  </a:cubicBezTo>
                  <a:cubicBezTo>
                    <a:pt x="44" y="127"/>
                    <a:pt x="44" y="127"/>
                    <a:pt x="44" y="126"/>
                  </a:cubicBezTo>
                  <a:cubicBezTo>
                    <a:pt x="45" y="122"/>
                    <a:pt x="46" y="118"/>
                    <a:pt x="47" y="114"/>
                  </a:cubicBezTo>
                  <a:cubicBezTo>
                    <a:pt x="51" y="116"/>
                    <a:pt x="56" y="118"/>
                    <a:pt x="60" y="116"/>
                  </a:cubicBezTo>
                  <a:cubicBezTo>
                    <a:pt x="63" y="115"/>
                    <a:pt x="65" y="112"/>
                    <a:pt x="63" y="109"/>
                  </a:cubicBezTo>
                  <a:cubicBezTo>
                    <a:pt x="62" y="105"/>
                    <a:pt x="58" y="105"/>
                    <a:pt x="54" y="106"/>
                  </a:cubicBezTo>
                  <a:cubicBezTo>
                    <a:pt x="52" y="107"/>
                    <a:pt x="50" y="108"/>
                    <a:pt x="48" y="110"/>
                  </a:cubicBezTo>
                  <a:cubicBezTo>
                    <a:pt x="50" y="103"/>
                    <a:pt x="52" y="96"/>
                    <a:pt x="54" y="88"/>
                  </a:cubicBezTo>
                  <a:cubicBezTo>
                    <a:pt x="56" y="89"/>
                    <a:pt x="57" y="89"/>
                    <a:pt x="58" y="88"/>
                  </a:cubicBezTo>
                  <a:cubicBezTo>
                    <a:pt x="60" y="88"/>
                    <a:pt x="61" y="88"/>
                    <a:pt x="63" y="88"/>
                  </a:cubicBezTo>
                  <a:cubicBezTo>
                    <a:pt x="63" y="88"/>
                    <a:pt x="62" y="89"/>
                    <a:pt x="63" y="89"/>
                  </a:cubicBezTo>
                  <a:cubicBezTo>
                    <a:pt x="65" y="93"/>
                    <a:pt x="69" y="97"/>
                    <a:pt x="73" y="98"/>
                  </a:cubicBezTo>
                  <a:cubicBezTo>
                    <a:pt x="76" y="100"/>
                    <a:pt x="82" y="101"/>
                    <a:pt x="85" y="97"/>
                  </a:cubicBezTo>
                  <a:cubicBezTo>
                    <a:pt x="88" y="94"/>
                    <a:pt x="83" y="91"/>
                    <a:pt x="80" y="89"/>
                  </a:cubicBezTo>
                  <a:cubicBezTo>
                    <a:pt x="78" y="88"/>
                    <a:pt x="76" y="87"/>
                    <a:pt x="74" y="86"/>
                  </a:cubicBezTo>
                  <a:cubicBezTo>
                    <a:pt x="79" y="85"/>
                    <a:pt x="85" y="83"/>
                    <a:pt x="90" y="81"/>
                  </a:cubicBezTo>
                  <a:cubicBezTo>
                    <a:pt x="91" y="81"/>
                    <a:pt x="91" y="81"/>
                    <a:pt x="91" y="82"/>
                  </a:cubicBezTo>
                  <a:cubicBezTo>
                    <a:pt x="95" y="85"/>
                    <a:pt x="101" y="89"/>
                    <a:pt x="107" y="89"/>
                  </a:cubicBezTo>
                  <a:cubicBezTo>
                    <a:pt x="110" y="89"/>
                    <a:pt x="115" y="88"/>
                    <a:pt x="116" y="84"/>
                  </a:cubicBezTo>
                  <a:cubicBezTo>
                    <a:pt x="116" y="80"/>
                    <a:pt x="113" y="78"/>
                    <a:pt x="110" y="77"/>
                  </a:cubicBezTo>
                  <a:cubicBezTo>
                    <a:pt x="106" y="76"/>
                    <a:pt x="102" y="76"/>
                    <a:pt x="98" y="77"/>
                  </a:cubicBezTo>
                  <a:cubicBezTo>
                    <a:pt x="104" y="74"/>
                    <a:pt x="110" y="70"/>
                    <a:pt x="115" y="66"/>
                  </a:cubicBezTo>
                  <a:cubicBezTo>
                    <a:pt x="121" y="67"/>
                    <a:pt x="127" y="67"/>
                    <a:pt x="131" y="63"/>
                  </a:cubicBezTo>
                  <a:cubicBezTo>
                    <a:pt x="133" y="60"/>
                    <a:pt x="134" y="56"/>
                    <a:pt x="132" y="52"/>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4"/>
            <p:cNvSpPr/>
            <p:nvPr/>
          </p:nvSpPr>
          <p:spPr bwMode="auto">
            <a:xfrm>
              <a:off x="2323" y="2818"/>
              <a:ext cx="1194" cy="461"/>
            </a:xfrm>
            <a:custGeom>
              <a:avLst/>
              <a:gdLst>
                <a:gd name="T0" fmla="*/ 207 w 236"/>
                <a:gd name="T1" fmla="*/ 23 h 91"/>
                <a:gd name="T2" fmla="*/ 235 w 236"/>
                <a:gd name="T3" fmla="*/ 1 h 91"/>
                <a:gd name="T4" fmla="*/ 218 w 236"/>
                <a:gd name="T5" fmla="*/ 13 h 91"/>
                <a:gd name="T6" fmla="*/ 227 w 236"/>
                <a:gd name="T7" fmla="*/ 13 h 91"/>
                <a:gd name="T8" fmla="*/ 221 w 236"/>
                <a:gd name="T9" fmla="*/ 17 h 91"/>
                <a:gd name="T10" fmla="*/ 207 w 236"/>
                <a:gd name="T11" fmla="*/ 26 h 91"/>
                <a:gd name="T12" fmla="*/ 211 w 236"/>
                <a:gd name="T13" fmla="*/ 31 h 91"/>
                <a:gd name="T14" fmla="*/ 204 w 236"/>
                <a:gd name="T15" fmla="*/ 29 h 91"/>
                <a:gd name="T16" fmla="*/ 203 w 236"/>
                <a:gd name="T17" fmla="*/ 40 h 91"/>
                <a:gd name="T18" fmla="*/ 212 w 236"/>
                <a:gd name="T19" fmla="*/ 45 h 91"/>
                <a:gd name="T20" fmla="*/ 190 w 236"/>
                <a:gd name="T21" fmla="*/ 42 h 91"/>
                <a:gd name="T22" fmla="*/ 192 w 236"/>
                <a:gd name="T23" fmla="*/ 59 h 91"/>
                <a:gd name="T24" fmla="*/ 157 w 236"/>
                <a:gd name="T25" fmla="*/ 61 h 91"/>
                <a:gd name="T26" fmla="*/ 172 w 236"/>
                <a:gd name="T27" fmla="*/ 71 h 91"/>
                <a:gd name="T28" fmla="*/ 154 w 236"/>
                <a:gd name="T29" fmla="*/ 62 h 91"/>
                <a:gd name="T30" fmla="*/ 147 w 236"/>
                <a:gd name="T31" fmla="*/ 65 h 91"/>
                <a:gd name="T32" fmla="*/ 149 w 236"/>
                <a:gd name="T33" fmla="*/ 82 h 91"/>
                <a:gd name="T34" fmla="*/ 130 w 236"/>
                <a:gd name="T35" fmla="*/ 70 h 91"/>
                <a:gd name="T36" fmla="*/ 124 w 236"/>
                <a:gd name="T37" fmla="*/ 78 h 91"/>
                <a:gd name="T38" fmla="*/ 129 w 236"/>
                <a:gd name="T39" fmla="*/ 86 h 91"/>
                <a:gd name="T40" fmla="*/ 118 w 236"/>
                <a:gd name="T41" fmla="*/ 75 h 91"/>
                <a:gd name="T42" fmla="*/ 108 w 236"/>
                <a:gd name="T43" fmla="*/ 74 h 91"/>
                <a:gd name="T44" fmla="*/ 99 w 236"/>
                <a:gd name="T45" fmla="*/ 90 h 91"/>
                <a:gd name="T46" fmla="*/ 71 w 236"/>
                <a:gd name="T47" fmla="*/ 73 h 91"/>
                <a:gd name="T48" fmla="*/ 75 w 236"/>
                <a:gd name="T49" fmla="*/ 79 h 91"/>
                <a:gd name="T50" fmla="*/ 77 w 236"/>
                <a:gd name="T51" fmla="*/ 88 h 91"/>
                <a:gd name="T52" fmla="*/ 74 w 236"/>
                <a:gd name="T53" fmla="*/ 79 h 91"/>
                <a:gd name="T54" fmla="*/ 51 w 236"/>
                <a:gd name="T55" fmla="*/ 69 h 91"/>
                <a:gd name="T56" fmla="*/ 46 w 236"/>
                <a:gd name="T57" fmla="*/ 68 h 91"/>
                <a:gd name="T58" fmla="*/ 38 w 236"/>
                <a:gd name="T59" fmla="*/ 68 h 91"/>
                <a:gd name="T60" fmla="*/ 41 w 236"/>
                <a:gd name="T61" fmla="*/ 72 h 91"/>
                <a:gd name="T62" fmla="*/ 31 w 236"/>
                <a:gd name="T63" fmla="*/ 75 h 91"/>
                <a:gd name="T64" fmla="*/ 36 w 236"/>
                <a:gd name="T65" fmla="*/ 64 h 91"/>
                <a:gd name="T66" fmla="*/ 29 w 236"/>
                <a:gd name="T67" fmla="*/ 61 h 91"/>
                <a:gd name="T68" fmla="*/ 32 w 236"/>
                <a:gd name="T69" fmla="*/ 62 h 91"/>
                <a:gd name="T70" fmla="*/ 46 w 236"/>
                <a:gd name="T71" fmla="*/ 66 h 91"/>
                <a:gd name="T72" fmla="*/ 54 w 236"/>
                <a:gd name="T73" fmla="*/ 55 h 91"/>
                <a:gd name="T74" fmla="*/ 56 w 236"/>
                <a:gd name="T75" fmla="*/ 61 h 91"/>
                <a:gd name="T76" fmla="*/ 49 w 236"/>
                <a:gd name="T77" fmla="*/ 67 h 91"/>
                <a:gd name="T78" fmla="*/ 66 w 236"/>
                <a:gd name="T79" fmla="*/ 60 h 91"/>
                <a:gd name="T80" fmla="*/ 64 w 236"/>
                <a:gd name="T81" fmla="*/ 70 h 91"/>
                <a:gd name="T82" fmla="*/ 97 w 236"/>
                <a:gd name="T83" fmla="*/ 69 h 91"/>
                <a:gd name="T84" fmla="*/ 104 w 236"/>
                <a:gd name="T85" fmla="*/ 58 h 91"/>
                <a:gd name="T86" fmla="*/ 101 w 236"/>
                <a:gd name="T87" fmla="*/ 65 h 91"/>
                <a:gd name="T88" fmla="*/ 94 w 236"/>
                <a:gd name="T89" fmla="*/ 73 h 91"/>
                <a:gd name="T90" fmla="*/ 123 w 236"/>
                <a:gd name="T91" fmla="*/ 57 h 91"/>
                <a:gd name="T92" fmla="*/ 133 w 236"/>
                <a:gd name="T93" fmla="*/ 68 h 91"/>
                <a:gd name="T94" fmla="*/ 140 w 236"/>
                <a:gd name="T95" fmla="*/ 59 h 91"/>
                <a:gd name="T96" fmla="*/ 147 w 236"/>
                <a:gd name="T97" fmla="*/ 56 h 91"/>
                <a:gd name="T98" fmla="*/ 136 w 236"/>
                <a:gd name="T99" fmla="*/ 67 h 91"/>
                <a:gd name="T100" fmla="*/ 165 w 236"/>
                <a:gd name="T101" fmla="*/ 39 h 91"/>
                <a:gd name="T102" fmla="*/ 173 w 236"/>
                <a:gd name="T103" fmla="*/ 51 h 91"/>
                <a:gd name="T104" fmla="*/ 176 w 236"/>
                <a:gd name="T105" fmla="*/ 43 h 91"/>
                <a:gd name="T106" fmla="*/ 180 w 236"/>
                <a:gd name="T107" fmla="*/ 37 h 91"/>
                <a:gd name="T108" fmla="*/ 175 w 236"/>
                <a:gd name="T109" fmla="*/ 50 h 91"/>
                <a:gd name="T110" fmla="*/ 195 w 236"/>
                <a:gd name="T111" fmla="*/ 20 h 91"/>
                <a:gd name="T112" fmla="*/ 206 w 236"/>
                <a:gd name="T113" fmla="*/ 25 h 91"/>
                <a:gd name="T114" fmla="*/ 202 w 236"/>
                <a:gd name="T115" fmla="*/ 1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6" h="91">
                  <a:moveTo>
                    <a:pt x="210" y="7"/>
                  </a:moveTo>
                  <a:cubicBezTo>
                    <a:pt x="211" y="9"/>
                    <a:pt x="210" y="13"/>
                    <a:pt x="208" y="14"/>
                  </a:cubicBezTo>
                  <a:cubicBezTo>
                    <a:pt x="209" y="17"/>
                    <a:pt x="208" y="20"/>
                    <a:pt x="207" y="23"/>
                  </a:cubicBezTo>
                  <a:cubicBezTo>
                    <a:pt x="210" y="20"/>
                    <a:pt x="213" y="16"/>
                    <a:pt x="216" y="13"/>
                  </a:cubicBezTo>
                  <a:cubicBezTo>
                    <a:pt x="216" y="13"/>
                    <a:pt x="216" y="12"/>
                    <a:pt x="216" y="12"/>
                  </a:cubicBezTo>
                  <a:cubicBezTo>
                    <a:pt x="219" y="5"/>
                    <a:pt x="227" y="0"/>
                    <a:pt x="235" y="1"/>
                  </a:cubicBezTo>
                  <a:cubicBezTo>
                    <a:pt x="235" y="2"/>
                    <a:pt x="236" y="2"/>
                    <a:pt x="235" y="3"/>
                  </a:cubicBezTo>
                  <a:cubicBezTo>
                    <a:pt x="232" y="9"/>
                    <a:pt x="225" y="13"/>
                    <a:pt x="218" y="13"/>
                  </a:cubicBezTo>
                  <a:cubicBezTo>
                    <a:pt x="218" y="13"/>
                    <a:pt x="218" y="13"/>
                    <a:pt x="218" y="13"/>
                  </a:cubicBezTo>
                  <a:cubicBezTo>
                    <a:pt x="216" y="15"/>
                    <a:pt x="215" y="16"/>
                    <a:pt x="214" y="18"/>
                  </a:cubicBezTo>
                  <a:cubicBezTo>
                    <a:pt x="216" y="17"/>
                    <a:pt x="219" y="16"/>
                    <a:pt x="221" y="16"/>
                  </a:cubicBezTo>
                  <a:cubicBezTo>
                    <a:pt x="222" y="14"/>
                    <a:pt x="226" y="13"/>
                    <a:pt x="227" y="13"/>
                  </a:cubicBezTo>
                  <a:cubicBezTo>
                    <a:pt x="230" y="13"/>
                    <a:pt x="232" y="15"/>
                    <a:pt x="232" y="18"/>
                  </a:cubicBezTo>
                  <a:cubicBezTo>
                    <a:pt x="231" y="21"/>
                    <a:pt x="228" y="23"/>
                    <a:pt x="225" y="23"/>
                  </a:cubicBezTo>
                  <a:cubicBezTo>
                    <a:pt x="223" y="22"/>
                    <a:pt x="220" y="20"/>
                    <a:pt x="221" y="17"/>
                  </a:cubicBezTo>
                  <a:cubicBezTo>
                    <a:pt x="218" y="18"/>
                    <a:pt x="216" y="18"/>
                    <a:pt x="213" y="20"/>
                  </a:cubicBezTo>
                  <a:cubicBezTo>
                    <a:pt x="213" y="20"/>
                    <a:pt x="213" y="20"/>
                    <a:pt x="213" y="20"/>
                  </a:cubicBezTo>
                  <a:cubicBezTo>
                    <a:pt x="211" y="22"/>
                    <a:pt x="209" y="24"/>
                    <a:pt x="207" y="26"/>
                  </a:cubicBezTo>
                  <a:cubicBezTo>
                    <a:pt x="213" y="23"/>
                    <a:pt x="220" y="23"/>
                    <a:pt x="225" y="26"/>
                  </a:cubicBezTo>
                  <a:cubicBezTo>
                    <a:pt x="226" y="26"/>
                    <a:pt x="226" y="27"/>
                    <a:pt x="225" y="27"/>
                  </a:cubicBezTo>
                  <a:cubicBezTo>
                    <a:pt x="221" y="30"/>
                    <a:pt x="216" y="31"/>
                    <a:pt x="211" y="31"/>
                  </a:cubicBezTo>
                  <a:cubicBezTo>
                    <a:pt x="210" y="31"/>
                    <a:pt x="207" y="31"/>
                    <a:pt x="205" y="30"/>
                  </a:cubicBezTo>
                  <a:cubicBezTo>
                    <a:pt x="205" y="30"/>
                    <a:pt x="205" y="30"/>
                    <a:pt x="204" y="30"/>
                  </a:cubicBezTo>
                  <a:cubicBezTo>
                    <a:pt x="204" y="30"/>
                    <a:pt x="204" y="30"/>
                    <a:pt x="204" y="29"/>
                  </a:cubicBezTo>
                  <a:cubicBezTo>
                    <a:pt x="200" y="33"/>
                    <a:pt x="197" y="36"/>
                    <a:pt x="193" y="39"/>
                  </a:cubicBezTo>
                  <a:cubicBezTo>
                    <a:pt x="196" y="38"/>
                    <a:pt x="200" y="39"/>
                    <a:pt x="203" y="40"/>
                  </a:cubicBezTo>
                  <a:cubicBezTo>
                    <a:pt x="203" y="40"/>
                    <a:pt x="203" y="40"/>
                    <a:pt x="203" y="40"/>
                  </a:cubicBezTo>
                  <a:cubicBezTo>
                    <a:pt x="203" y="39"/>
                    <a:pt x="204" y="38"/>
                    <a:pt x="204" y="38"/>
                  </a:cubicBezTo>
                  <a:cubicBezTo>
                    <a:pt x="205" y="36"/>
                    <a:pt x="207" y="36"/>
                    <a:pt x="208" y="36"/>
                  </a:cubicBezTo>
                  <a:cubicBezTo>
                    <a:pt x="212" y="37"/>
                    <a:pt x="213" y="41"/>
                    <a:pt x="212" y="45"/>
                  </a:cubicBezTo>
                  <a:cubicBezTo>
                    <a:pt x="210" y="48"/>
                    <a:pt x="207" y="49"/>
                    <a:pt x="204" y="47"/>
                  </a:cubicBezTo>
                  <a:cubicBezTo>
                    <a:pt x="202" y="46"/>
                    <a:pt x="202" y="43"/>
                    <a:pt x="203" y="41"/>
                  </a:cubicBezTo>
                  <a:cubicBezTo>
                    <a:pt x="198" y="40"/>
                    <a:pt x="194" y="40"/>
                    <a:pt x="190" y="42"/>
                  </a:cubicBezTo>
                  <a:cubicBezTo>
                    <a:pt x="186" y="45"/>
                    <a:pt x="181" y="48"/>
                    <a:pt x="177" y="50"/>
                  </a:cubicBezTo>
                  <a:cubicBezTo>
                    <a:pt x="183" y="50"/>
                    <a:pt x="189" y="53"/>
                    <a:pt x="192" y="58"/>
                  </a:cubicBezTo>
                  <a:cubicBezTo>
                    <a:pt x="192" y="59"/>
                    <a:pt x="192" y="59"/>
                    <a:pt x="192" y="59"/>
                  </a:cubicBezTo>
                  <a:cubicBezTo>
                    <a:pt x="188" y="60"/>
                    <a:pt x="183" y="61"/>
                    <a:pt x="179" y="59"/>
                  </a:cubicBezTo>
                  <a:cubicBezTo>
                    <a:pt x="176" y="59"/>
                    <a:pt x="172" y="57"/>
                    <a:pt x="171" y="54"/>
                  </a:cubicBezTo>
                  <a:cubicBezTo>
                    <a:pt x="166" y="57"/>
                    <a:pt x="162" y="59"/>
                    <a:pt x="157" y="61"/>
                  </a:cubicBezTo>
                  <a:cubicBezTo>
                    <a:pt x="160" y="61"/>
                    <a:pt x="163" y="62"/>
                    <a:pt x="166" y="64"/>
                  </a:cubicBezTo>
                  <a:cubicBezTo>
                    <a:pt x="167" y="63"/>
                    <a:pt x="169" y="62"/>
                    <a:pt x="171" y="63"/>
                  </a:cubicBezTo>
                  <a:cubicBezTo>
                    <a:pt x="173" y="64"/>
                    <a:pt x="174" y="68"/>
                    <a:pt x="172" y="71"/>
                  </a:cubicBezTo>
                  <a:cubicBezTo>
                    <a:pt x="170" y="73"/>
                    <a:pt x="166" y="74"/>
                    <a:pt x="164" y="71"/>
                  </a:cubicBezTo>
                  <a:cubicBezTo>
                    <a:pt x="163" y="70"/>
                    <a:pt x="163" y="66"/>
                    <a:pt x="165" y="65"/>
                  </a:cubicBezTo>
                  <a:cubicBezTo>
                    <a:pt x="162" y="63"/>
                    <a:pt x="158" y="62"/>
                    <a:pt x="154" y="62"/>
                  </a:cubicBezTo>
                  <a:cubicBezTo>
                    <a:pt x="154" y="62"/>
                    <a:pt x="154" y="63"/>
                    <a:pt x="153" y="63"/>
                  </a:cubicBezTo>
                  <a:cubicBezTo>
                    <a:pt x="153" y="63"/>
                    <a:pt x="153" y="63"/>
                    <a:pt x="153" y="63"/>
                  </a:cubicBezTo>
                  <a:cubicBezTo>
                    <a:pt x="151" y="64"/>
                    <a:pt x="149" y="64"/>
                    <a:pt x="147" y="65"/>
                  </a:cubicBezTo>
                  <a:cubicBezTo>
                    <a:pt x="142" y="67"/>
                    <a:pt x="138" y="68"/>
                    <a:pt x="134" y="69"/>
                  </a:cubicBezTo>
                  <a:cubicBezTo>
                    <a:pt x="141" y="70"/>
                    <a:pt x="149" y="75"/>
                    <a:pt x="149" y="81"/>
                  </a:cubicBezTo>
                  <a:cubicBezTo>
                    <a:pt x="149" y="81"/>
                    <a:pt x="149" y="82"/>
                    <a:pt x="149" y="82"/>
                  </a:cubicBezTo>
                  <a:cubicBezTo>
                    <a:pt x="148" y="83"/>
                    <a:pt x="146" y="82"/>
                    <a:pt x="145" y="82"/>
                  </a:cubicBezTo>
                  <a:cubicBezTo>
                    <a:pt x="143" y="81"/>
                    <a:pt x="140" y="80"/>
                    <a:pt x="138" y="79"/>
                  </a:cubicBezTo>
                  <a:cubicBezTo>
                    <a:pt x="134" y="77"/>
                    <a:pt x="131" y="74"/>
                    <a:pt x="130" y="70"/>
                  </a:cubicBezTo>
                  <a:cubicBezTo>
                    <a:pt x="130" y="70"/>
                    <a:pt x="130" y="70"/>
                    <a:pt x="130" y="70"/>
                  </a:cubicBezTo>
                  <a:cubicBezTo>
                    <a:pt x="125" y="71"/>
                    <a:pt x="120" y="72"/>
                    <a:pt x="116" y="73"/>
                  </a:cubicBezTo>
                  <a:cubicBezTo>
                    <a:pt x="119" y="73"/>
                    <a:pt x="123" y="76"/>
                    <a:pt x="124" y="78"/>
                  </a:cubicBezTo>
                  <a:cubicBezTo>
                    <a:pt x="125" y="77"/>
                    <a:pt x="125" y="77"/>
                    <a:pt x="126" y="77"/>
                  </a:cubicBezTo>
                  <a:cubicBezTo>
                    <a:pt x="127" y="76"/>
                    <a:pt x="128" y="77"/>
                    <a:pt x="129" y="78"/>
                  </a:cubicBezTo>
                  <a:cubicBezTo>
                    <a:pt x="132" y="80"/>
                    <a:pt x="131" y="84"/>
                    <a:pt x="129" y="86"/>
                  </a:cubicBezTo>
                  <a:cubicBezTo>
                    <a:pt x="126" y="87"/>
                    <a:pt x="122" y="88"/>
                    <a:pt x="120" y="85"/>
                  </a:cubicBezTo>
                  <a:cubicBezTo>
                    <a:pt x="119" y="82"/>
                    <a:pt x="121" y="80"/>
                    <a:pt x="123" y="78"/>
                  </a:cubicBezTo>
                  <a:cubicBezTo>
                    <a:pt x="121" y="77"/>
                    <a:pt x="120" y="76"/>
                    <a:pt x="118" y="75"/>
                  </a:cubicBezTo>
                  <a:cubicBezTo>
                    <a:pt x="116" y="74"/>
                    <a:pt x="114" y="74"/>
                    <a:pt x="112" y="73"/>
                  </a:cubicBezTo>
                  <a:cubicBezTo>
                    <a:pt x="111" y="73"/>
                    <a:pt x="109" y="74"/>
                    <a:pt x="108" y="74"/>
                  </a:cubicBezTo>
                  <a:cubicBezTo>
                    <a:pt x="108" y="74"/>
                    <a:pt x="108" y="74"/>
                    <a:pt x="108" y="74"/>
                  </a:cubicBezTo>
                  <a:cubicBezTo>
                    <a:pt x="107" y="74"/>
                    <a:pt x="107" y="74"/>
                    <a:pt x="107" y="74"/>
                  </a:cubicBezTo>
                  <a:cubicBezTo>
                    <a:pt x="101" y="74"/>
                    <a:pt x="95" y="74"/>
                    <a:pt x="89" y="74"/>
                  </a:cubicBezTo>
                  <a:cubicBezTo>
                    <a:pt x="95" y="76"/>
                    <a:pt x="100" y="83"/>
                    <a:pt x="99" y="90"/>
                  </a:cubicBezTo>
                  <a:cubicBezTo>
                    <a:pt x="99" y="90"/>
                    <a:pt x="99" y="91"/>
                    <a:pt x="98" y="91"/>
                  </a:cubicBezTo>
                  <a:cubicBezTo>
                    <a:pt x="91" y="88"/>
                    <a:pt x="84" y="82"/>
                    <a:pt x="83" y="74"/>
                  </a:cubicBezTo>
                  <a:cubicBezTo>
                    <a:pt x="79" y="74"/>
                    <a:pt x="75" y="73"/>
                    <a:pt x="71" y="73"/>
                  </a:cubicBezTo>
                  <a:cubicBezTo>
                    <a:pt x="72" y="73"/>
                    <a:pt x="72" y="74"/>
                    <a:pt x="73" y="75"/>
                  </a:cubicBezTo>
                  <a:cubicBezTo>
                    <a:pt x="74" y="76"/>
                    <a:pt x="75" y="77"/>
                    <a:pt x="75" y="79"/>
                  </a:cubicBezTo>
                  <a:cubicBezTo>
                    <a:pt x="75" y="79"/>
                    <a:pt x="75" y="79"/>
                    <a:pt x="75" y="79"/>
                  </a:cubicBezTo>
                  <a:cubicBezTo>
                    <a:pt x="76" y="78"/>
                    <a:pt x="76" y="78"/>
                    <a:pt x="77" y="79"/>
                  </a:cubicBezTo>
                  <a:cubicBezTo>
                    <a:pt x="78" y="78"/>
                    <a:pt x="79" y="79"/>
                    <a:pt x="80" y="80"/>
                  </a:cubicBezTo>
                  <a:cubicBezTo>
                    <a:pt x="82" y="83"/>
                    <a:pt x="80" y="86"/>
                    <a:pt x="77" y="88"/>
                  </a:cubicBezTo>
                  <a:cubicBezTo>
                    <a:pt x="75" y="89"/>
                    <a:pt x="71" y="88"/>
                    <a:pt x="70" y="85"/>
                  </a:cubicBezTo>
                  <a:cubicBezTo>
                    <a:pt x="70" y="83"/>
                    <a:pt x="70" y="82"/>
                    <a:pt x="71" y="81"/>
                  </a:cubicBezTo>
                  <a:cubicBezTo>
                    <a:pt x="72" y="80"/>
                    <a:pt x="73" y="80"/>
                    <a:pt x="74" y="79"/>
                  </a:cubicBezTo>
                  <a:cubicBezTo>
                    <a:pt x="73" y="78"/>
                    <a:pt x="72" y="77"/>
                    <a:pt x="71" y="75"/>
                  </a:cubicBezTo>
                  <a:cubicBezTo>
                    <a:pt x="70" y="74"/>
                    <a:pt x="69" y="73"/>
                    <a:pt x="68" y="73"/>
                  </a:cubicBezTo>
                  <a:cubicBezTo>
                    <a:pt x="62" y="72"/>
                    <a:pt x="57" y="70"/>
                    <a:pt x="51" y="69"/>
                  </a:cubicBezTo>
                  <a:cubicBezTo>
                    <a:pt x="54" y="74"/>
                    <a:pt x="56" y="80"/>
                    <a:pt x="55" y="86"/>
                  </a:cubicBezTo>
                  <a:cubicBezTo>
                    <a:pt x="55" y="86"/>
                    <a:pt x="54" y="87"/>
                    <a:pt x="53" y="86"/>
                  </a:cubicBezTo>
                  <a:cubicBezTo>
                    <a:pt x="48" y="83"/>
                    <a:pt x="44" y="75"/>
                    <a:pt x="46" y="68"/>
                  </a:cubicBezTo>
                  <a:cubicBezTo>
                    <a:pt x="46" y="68"/>
                    <a:pt x="46" y="68"/>
                    <a:pt x="46" y="68"/>
                  </a:cubicBezTo>
                  <a:cubicBezTo>
                    <a:pt x="43" y="67"/>
                    <a:pt x="40" y="66"/>
                    <a:pt x="37" y="65"/>
                  </a:cubicBezTo>
                  <a:cubicBezTo>
                    <a:pt x="37" y="66"/>
                    <a:pt x="38" y="67"/>
                    <a:pt x="38" y="68"/>
                  </a:cubicBezTo>
                  <a:cubicBezTo>
                    <a:pt x="38" y="69"/>
                    <a:pt x="39" y="70"/>
                    <a:pt x="39" y="71"/>
                  </a:cubicBezTo>
                  <a:cubicBezTo>
                    <a:pt x="39" y="71"/>
                    <a:pt x="40" y="71"/>
                    <a:pt x="40" y="72"/>
                  </a:cubicBezTo>
                  <a:cubicBezTo>
                    <a:pt x="40" y="72"/>
                    <a:pt x="40" y="72"/>
                    <a:pt x="41" y="72"/>
                  </a:cubicBezTo>
                  <a:cubicBezTo>
                    <a:pt x="41" y="73"/>
                    <a:pt x="42" y="74"/>
                    <a:pt x="42" y="75"/>
                  </a:cubicBezTo>
                  <a:cubicBezTo>
                    <a:pt x="41" y="78"/>
                    <a:pt x="39" y="80"/>
                    <a:pt x="36" y="80"/>
                  </a:cubicBezTo>
                  <a:cubicBezTo>
                    <a:pt x="34" y="80"/>
                    <a:pt x="31" y="78"/>
                    <a:pt x="31" y="75"/>
                  </a:cubicBezTo>
                  <a:cubicBezTo>
                    <a:pt x="32" y="72"/>
                    <a:pt x="35" y="71"/>
                    <a:pt x="38" y="71"/>
                  </a:cubicBezTo>
                  <a:cubicBezTo>
                    <a:pt x="37" y="70"/>
                    <a:pt x="37" y="69"/>
                    <a:pt x="37" y="68"/>
                  </a:cubicBezTo>
                  <a:cubicBezTo>
                    <a:pt x="37" y="67"/>
                    <a:pt x="36" y="66"/>
                    <a:pt x="36" y="64"/>
                  </a:cubicBezTo>
                  <a:cubicBezTo>
                    <a:pt x="23" y="60"/>
                    <a:pt x="10" y="54"/>
                    <a:pt x="0" y="45"/>
                  </a:cubicBezTo>
                  <a:cubicBezTo>
                    <a:pt x="0" y="45"/>
                    <a:pt x="0" y="45"/>
                    <a:pt x="0" y="45"/>
                  </a:cubicBezTo>
                  <a:cubicBezTo>
                    <a:pt x="9" y="51"/>
                    <a:pt x="19" y="57"/>
                    <a:pt x="29" y="61"/>
                  </a:cubicBezTo>
                  <a:cubicBezTo>
                    <a:pt x="31" y="53"/>
                    <a:pt x="38" y="48"/>
                    <a:pt x="46" y="50"/>
                  </a:cubicBezTo>
                  <a:cubicBezTo>
                    <a:pt x="46" y="51"/>
                    <a:pt x="47" y="51"/>
                    <a:pt x="46" y="52"/>
                  </a:cubicBezTo>
                  <a:cubicBezTo>
                    <a:pt x="43" y="57"/>
                    <a:pt x="38" y="61"/>
                    <a:pt x="32" y="62"/>
                  </a:cubicBezTo>
                  <a:cubicBezTo>
                    <a:pt x="36" y="63"/>
                    <a:pt x="40" y="65"/>
                    <a:pt x="45" y="66"/>
                  </a:cubicBezTo>
                  <a:cubicBezTo>
                    <a:pt x="45" y="66"/>
                    <a:pt x="46" y="66"/>
                    <a:pt x="46" y="66"/>
                  </a:cubicBezTo>
                  <a:cubicBezTo>
                    <a:pt x="46" y="66"/>
                    <a:pt x="46" y="66"/>
                    <a:pt x="46" y="66"/>
                  </a:cubicBezTo>
                  <a:cubicBezTo>
                    <a:pt x="48" y="65"/>
                    <a:pt x="49" y="65"/>
                    <a:pt x="51" y="64"/>
                  </a:cubicBezTo>
                  <a:cubicBezTo>
                    <a:pt x="52" y="63"/>
                    <a:pt x="54" y="62"/>
                    <a:pt x="55" y="60"/>
                  </a:cubicBezTo>
                  <a:cubicBezTo>
                    <a:pt x="53" y="59"/>
                    <a:pt x="53" y="57"/>
                    <a:pt x="54" y="55"/>
                  </a:cubicBezTo>
                  <a:cubicBezTo>
                    <a:pt x="55" y="52"/>
                    <a:pt x="59" y="52"/>
                    <a:pt x="61" y="54"/>
                  </a:cubicBezTo>
                  <a:cubicBezTo>
                    <a:pt x="64" y="55"/>
                    <a:pt x="64" y="58"/>
                    <a:pt x="62" y="61"/>
                  </a:cubicBezTo>
                  <a:cubicBezTo>
                    <a:pt x="61" y="63"/>
                    <a:pt x="58" y="63"/>
                    <a:pt x="56" y="61"/>
                  </a:cubicBezTo>
                  <a:cubicBezTo>
                    <a:pt x="55" y="63"/>
                    <a:pt x="53" y="64"/>
                    <a:pt x="52" y="65"/>
                  </a:cubicBezTo>
                  <a:cubicBezTo>
                    <a:pt x="51" y="66"/>
                    <a:pt x="50" y="66"/>
                    <a:pt x="49" y="67"/>
                  </a:cubicBezTo>
                  <a:cubicBezTo>
                    <a:pt x="49" y="67"/>
                    <a:pt x="49" y="67"/>
                    <a:pt x="49" y="67"/>
                  </a:cubicBezTo>
                  <a:cubicBezTo>
                    <a:pt x="53" y="68"/>
                    <a:pt x="57" y="69"/>
                    <a:pt x="61" y="70"/>
                  </a:cubicBezTo>
                  <a:cubicBezTo>
                    <a:pt x="61" y="70"/>
                    <a:pt x="61" y="70"/>
                    <a:pt x="61" y="70"/>
                  </a:cubicBezTo>
                  <a:cubicBezTo>
                    <a:pt x="61" y="66"/>
                    <a:pt x="64" y="62"/>
                    <a:pt x="66" y="60"/>
                  </a:cubicBezTo>
                  <a:cubicBezTo>
                    <a:pt x="70" y="57"/>
                    <a:pt x="75" y="57"/>
                    <a:pt x="79" y="58"/>
                  </a:cubicBezTo>
                  <a:cubicBezTo>
                    <a:pt x="80" y="58"/>
                    <a:pt x="80" y="59"/>
                    <a:pt x="80" y="59"/>
                  </a:cubicBezTo>
                  <a:cubicBezTo>
                    <a:pt x="76" y="64"/>
                    <a:pt x="70" y="69"/>
                    <a:pt x="64" y="70"/>
                  </a:cubicBezTo>
                  <a:cubicBezTo>
                    <a:pt x="73" y="72"/>
                    <a:pt x="82" y="73"/>
                    <a:pt x="92" y="73"/>
                  </a:cubicBezTo>
                  <a:cubicBezTo>
                    <a:pt x="92" y="73"/>
                    <a:pt x="92" y="73"/>
                    <a:pt x="92" y="73"/>
                  </a:cubicBezTo>
                  <a:cubicBezTo>
                    <a:pt x="93" y="72"/>
                    <a:pt x="95" y="71"/>
                    <a:pt x="97" y="69"/>
                  </a:cubicBezTo>
                  <a:cubicBezTo>
                    <a:pt x="98" y="68"/>
                    <a:pt x="98" y="66"/>
                    <a:pt x="100" y="65"/>
                  </a:cubicBezTo>
                  <a:cubicBezTo>
                    <a:pt x="98" y="65"/>
                    <a:pt x="96" y="63"/>
                    <a:pt x="97" y="61"/>
                  </a:cubicBezTo>
                  <a:cubicBezTo>
                    <a:pt x="97" y="58"/>
                    <a:pt x="101" y="57"/>
                    <a:pt x="104" y="58"/>
                  </a:cubicBezTo>
                  <a:cubicBezTo>
                    <a:pt x="106" y="59"/>
                    <a:pt x="108" y="62"/>
                    <a:pt x="106" y="64"/>
                  </a:cubicBezTo>
                  <a:cubicBezTo>
                    <a:pt x="105" y="66"/>
                    <a:pt x="102" y="66"/>
                    <a:pt x="101" y="65"/>
                  </a:cubicBezTo>
                  <a:cubicBezTo>
                    <a:pt x="101" y="65"/>
                    <a:pt x="101" y="65"/>
                    <a:pt x="101" y="65"/>
                  </a:cubicBezTo>
                  <a:cubicBezTo>
                    <a:pt x="100" y="67"/>
                    <a:pt x="99" y="69"/>
                    <a:pt x="97" y="70"/>
                  </a:cubicBezTo>
                  <a:cubicBezTo>
                    <a:pt x="96" y="71"/>
                    <a:pt x="95" y="72"/>
                    <a:pt x="94" y="73"/>
                  </a:cubicBezTo>
                  <a:cubicBezTo>
                    <a:pt x="94" y="73"/>
                    <a:pt x="94" y="73"/>
                    <a:pt x="94" y="73"/>
                  </a:cubicBezTo>
                  <a:cubicBezTo>
                    <a:pt x="98" y="73"/>
                    <a:pt x="102" y="73"/>
                    <a:pt x="106" y="72"/>
                  </a:cubicBezTo>
                  <a:cubicBezTo>
                    <a:pt x="105" y="70"/>
                    <a:pt x="108" y="65"/>
                    <a:pt x="110" y="63"/>
                  </a:cubicBezTo>
                  <a:cubicBezTo>
                    <a:pt x="113" y="59"/>
                    <a:pt x="118" y="57"/>
                    <a:pt x="123" y="57"/>
                  </a:cubicBezTo>
                  <a:cubicBezTo>
                    <a:pt x="124" y="57"/>
                    <a:pt x="124" y="58"/>
                    <a:pt x="124" y="58"/>
                  </a:cubicBezTo>
                  <a:cubicBezTo>
                    <a:pt x="121" y="64"/>
                    <a:pt x="117" y="69"/>
                    <a:pt x="112" y="72"/>
                  </a:cubicBezTo>
                  <a:cubicBezTo>
                    <a:pt x="119" y="71"/>
                    <a:pt x="126" y="69"/>
                    <a:pt x="133" y="68"/>
                  </a:cubicBezTo>
                  <a:cubicBezTo>
                    <a:pt x="133" y="67"/>
                    <a:pt x="133" y="67"/>
                    <a:pt x="133" y="67"/>
                  </a:cubicBezTo>
                  <a:cubicBezTo>
                    <a:pt x="135" y="66"/>
                    <a:pt x="137" y="65"/>
                    <a:pt x="138" y="63"/>
                  </a:cubicBezTo>
                  <a:cubicBezTo>
                    <a:pt x="139" y="62"/>
                    <a:pt x="139" y="60"/>
                    <a:pt x="140" y="59"/>
                  </a:cubicBezTo>
                  <a:cubicBezTo>
                    <a:pt x="138" y="58"/>
                    <a:pt x="136" y="57"/>
                    <a:pt x="136" y="55"/>
                  </a:cubicBezTo>
                  <a:cubicBezTo>
                    <a:pt x="136" y="52"/>
                    <a:pt x="140" y="50"/>
                    <a:pt x="142" y="50"/>
                  </a:cubicBezTo>
                  <a:cubicBezTo>
                    <a:pt x="145" y="51"/>
                    <a:pt x="147" y="53"/>
                    <a:pt x="147" y="56"/>
                  </a:cubicBezTo>
                  <a:cubicBezTo>
                    <a:pt x="146" y="59"/>
                    <a:pt x="144" y="61"/>
                    <a:pt x="141" y="60"/>
                  </a:cubicBezTo>
                  <a:cubicBezTo>
                    <a:pt x="141" y="60"/>
                    <a:pt x="141" y="60"/>
                    <a:pt x="141" y="60"/>
                  </a:cubicBezTo>
                  <a:cubicBezTo>
                    <a:pt x="140" y="63"/>
                    <a:pt x="138" y="65"/>
                    <a:pt x="136" y="67"/>
                  </a:cubicBezTo>
                  <a:cubicBezTo>
                    <a:pt x="141" y="65"/>
                    <a:pt x="146" y="64"/>
                    <a:pt x="151" y="62"/>
                  </a:cubicBezTo>
                  <a:cubicBezTo>
                    <a:pt x="150" y="57"/>
                    <a:pt x="152" y="51"/>
                    <a:pt x="154" y="48"/>
                  </a:cubicBezTo>
                  <a:cubicBezTo>
                    <a:pt x="157" y="44"/>
                    <a:pt x="160" y="41"/>
                    <a:pt x="165" y="39"/>
                  </a:cubicBezTo>
                  <a:cubicBezTo>
                    <a:pt x="166" y="39"/>
                    <a:pt x="166" y="40"/>
                    <a:pt x="166" y="40"/>
                  </a:cubicBezTo>
                  <a:cubicBezTo>
                    <a:pt x="165" y="48"/>
                    <a:pt x="161" y="56"/>
                    <a:pt x="155" y="60"/>
                  </a:cubicBezTo>
                  <a:cubicBezTo>
                    <a:pt x="161" y="58"/>
                    <a:pt x="167" y="55"/>
                    <a:pt x="173" y="51"/>
                  </a:cubicBezTo>
                  <a:cubicBezTo>
                    <a:pt x="173" y="51"/>
                    <a:pt x="173" y="51"/>
                    <a:pt x="173" y="51"/>
                  </a:cubicBezTo>
                  <a:cubicBezTo>
                    <a:pt x="175" y="49"/>
                    <a:pt x="176" y="46"/>
                    <a:pt x="176" y="43"/>
                  </a:cubicBezTo>
                  <a:cubicBezTo>
                    <a:pt x="176" y="43"/>
                    <a:pt x="176" y="43"/>
                    <a:pt x="176" y="43"/>
                  </a:cubicBezTo>
                  <a:cubicBezTo>
                    <a:pt x="174" y="43"/>
                    <a:pt x="172" y="43"/>
                    <a:pt x="171" y="42"/>
                  </a:cubicBezTo>
                  <a:cubicBezTo>
                    <a:pt x="170" y="39"/>
                    <a:pt x="171" y="36"/>
                    <a:pt x="173" y="35"/>
                  </a:cubicBezTo>
                  <a:cubicBezTo>
                    <a:pt x="176" y="34"/>
                    <a:pt x="179" y="34"/>
                    <a:pt x="180" y="37"/>
                  </a:cubicBezTo>
                  <a:cubicBezTo>
                    <a:pt x="181" y="38"/>
                    <a:pt x="180" y="40"/>
                    <a:pt x="180" y="41"/>
                  </a:cubicBezTo>
                  <a:cubicBezTo>
                    <a:pt x="179" y="42"/>
                    <a:pt x="178" y="43"/>
                    <a:pt x="177" y="43"/>
                  </a:cubicBezTo>
                  <a:cubicBezTo>
                    <a:pt x="177" y="45"/>
                    <a:pt x="177" y="48"/>
                    <a:pt x="175" y="50"/>
                  </a:cubicBezTo>
                  <a:cubicBezTo>
                    <a:pt x="177" y="49"/>
                    <a:pt x="179" y="47"/>
                    <a:pt x="181" y="46"/>
                  </a:cubicBezTo>
                  <a:cubicBezTo>
                    <a:pt x="183" y="45"/>
                    <a:pt x="185" y="43"/>
                    <a:pt x="187" y="42"/>
                  </a:cubicBezTo>
                  <a:cubicBezTo>
                    <a:pt x="182" y="33"/>
                    <a:pt x="188" y="25"/>
                    <a:pt x="195" y="20"/>
                  </a:cubicBezTo>
                  <a:cubicBezTo>
                    <a:pt x="196" y="20"/>
                    <a:pt x="197" y="20"/>
                    <a:pt x="197" y="21"/>
                  </a:cubicBezTo>
                  <a:cubicBezTo>
                    <a:pt x="197" y="27"/>
                    <a:pt x="195" y="33"/>
                    <a:pt x="192" y="38"/>
                  </a:cubicBezTo>
                  <a:cubicBezTo>
                    <a:pt x="197" y="34"/>
                    <a:pt x="201" y="29"/>
                    <a:pt x="206" y="25"/>
                  </a:cubicBezTo>
                  <a:cubicBezTo>
                    <a:pt x="206" y="25"/>
                    <a:pt x="206" y="25"/>
                    <a:pt x="206" y="24"/>
                  </a:cubicBezTo>
                  <a:cubicBezTo>
                    <a:pt x="207" y="21"/>
                    <a:pt x="208" y="18"/>
                    <a:pt x="207" y="14"/>
                  </a:cubicBezTo>
                  <a:cubicBezTo>
                    <a:pt x="205" y="15"/>
                    <a:pt x="203" y="14"/>
                    <a:pt x="202" y="13"/>
                  </a:cubicBezTo>
                  <a:cubicBezTo>
                    <a:pt x="200" y="10"/>
                    <a:pt x="200" y="7"/>
                    <a:pt x="203" y="5"/>
                  </a:cubicBezTo>
                  <a:cubicBezTo>
                    <a:pt x="205" y="4"/>
                    <a:pt x="209" y="4"/>
                    <a:pt x="210" y="7"/>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5"/>
            <p:cNvSpPr/>
            <p:nvPr/>
          </p:nvSpPr>
          <p:spPr bwMode="auto">
            <a:xfrm>
              <a:off x="1650" y="3916"/>
              <a:ext cx="658" cy="1310"/>
            </a:xfrm>
            <a:custGeom>
              <a:avLst/>
              <a:gdLst>
                <a:gd name="T0" fmla="*/ 103 w 130"/>
                <a:gd name="T1" fmla="*/ 218 h 259"/>
                <a:gd name="T2" fmla="*/ 98 w 130"/>
                <a:gd name="T3" fmla="*/ 258 h 259"/>
                <a:gd name="T4" fmla="*/ 99 w 130"/>
                <a:gd name="T5" fmla="*/ 234 h 259"/>
                <a:gd name="T6" fmla="*/ 105 w 130"/>
                <a:gd name="T7" fmla="*/ 243 h 259"/>
                <a:gd name="T8" fmla="*/ 105 w 130"/>
                <a:gd name="T9" fmla="*/ 235 h 259"/>
                <a:gd name="T10" fmla="*/ 106 w 130"/>
                <a:gd name="T11" fmla="*/ 216 h 259"/>
                <a:gd name="T12" fmla="*/ 112 w 130"/>
                <a:gd name="T13" fmla="*/ 216 h 259"/>
                <a:gd name="T14" fmla="*/ 107 w 130"/>
                <a:gd name="T15" fmla="*/ 211 h 259"/>
                <a:gd name="T16" fmla="*/ 117 w 130"/>
                <a:gd name="T17" fmla="*/ 204 h 259"/>
                <a:gd name="T18" fmla="*/ 127 w 130"/>
                <a:gd name="T19" fmla="*/ 209 h 259"/>
                <a:gd name="T20" fmla="*/ 111 w 130"/>
                <a:gd name="T21" fmla="*/ 189 h 259"/>
                <a:gd name="T22" fmla="*/ 129 w 130"/>
                <a:gd name="T23" fmla="*/ 181 h 259"/>
                <a:gd name="T24" fmla="*/ 110 w 130"/>
                <a:gd name="T25" fmla="*/ 146 h 259"/>
                <a:gd name="T26" fmla="*/ 129 w 130"/>
                <a:gd name="T27" fmla="*/ 154 h 259"/>
                <a:gd name="T28" fmla="*/ 110 w 130"/>
                <a:gd name="T29" fmla="*/ 142 h 259"/>
                <a:gd name="T30" fmla="*/ 108 w 130"/>
                <a:gd name="T31" fmla="*/ 133 h 259"/>
                <a:gd name="T32" fmla="*/ 126 w 130"/>
                <a:gd name="T33" fmla="*/ 125 h 259"/>
                <a:gd name="T34" fmla="*/ 103 w 130"/>
                <a:gd name="T35" fmla="*/ 113 h 259"/>
                <a:gd name="T36" fmla="*/ 107 w 130"/>
                <a:gd name="T37" fmla="*/ 103 h 259"/>
                <a:gd name="T38" fmla="*/ 117 w 130"/>
                <a:gd name="T39" fmla="*/ 103 h 259"/>
                <a:gd name="T40" fmla="*/ 101 w 130"/>
                <a:gd name="T41" fmla="*/ 99 h 259"/>
                <a:gd name="T42" fmla="*/ 93 w 130"/>
                <a:gd name="T43" fmla="*/ 89 h 259"/>
                <a:gd name="T44" fmla="*/ 104 w 130"/>
                <a:gd name="T45" fmla="*/ 71 h 259"/>
                <a:gd name="T46" fmla="*/ 70 w 130"/>
                <a:gd name="T47" fmla="*/ 54 h 259"/>
                <a:gd name="T48" fmla="*/ 79 w 130"/>
                <a:gd name="T49" fmla="*/ 55 h 259"/>
                <a:gd name="T50" fmla="*/ 89 w 130"/>
                <a:gd name="T51" fmla="*/ 51 h 259"/>
                <a:gd name="T52" fmla="*/ 79 w 130"/>
                <a:gd name="T53" fmla="*/ 53 h 259"/>
                <a:gd name="T54" fmla="*/ 54 w 130"/>
                <a:gd name="T55" fmla="*/ 36 h 259"/>
                <a:gd name="T56" fmla="*/ 51 w 130"/>
                <a:gd name="T57" fmla="*/ 32 h 259"/>
                <a:gd name="T58" fmla="*/ 46 w 130"/>
                <a:gd name="T59" fmla="*/ 24 h 259"/>
                <a:gd name="T60" fmla="*/ 51 w 130"/>
                <a:gd name="T61" fmla="*/ 24 h 259"/>
                <a:gd name="T62" fmla="*/ 49 w 130"/>
                <a:gd name="T63" fmla="*/ 13 h 259"/>
                <a:gd name="T64" fmla="*/ 41 w 130"/>
                <a:gd name="T65" fmla="*/ 24 h 259"/>
                <a:gd name="T66" fmla="*/ 33 w 130"/>
                <a:gd name="T67" fmla="*/ 20 h 259"/>
                <a:gd name="T68" fmla="*/ 36 w 130"/>
                <a:gd name="T69" fmla="*/ 22 h 259"/>
                <a:gd name="T70" fmla="*/ 49 w 130"/>
                <a:gd name="T71" fmla="*/ 34 h 259"/>
                <a:gd name="T72" fmla="*/ 42 w 130"/>
                <a:gd name="T73" fmla="*/ 47 h 259"/>
                <a:gd name="T74" fmla="*/ 50 w 130"/>
                <a:gd name="T75" fmla="*/ 46 h 259"/>
                <a:gd name="T76" fmla="*/ 51 w 130"/>
                <a:gd name="T77" fmla="*/ 35 h 259"/>
                <a:gd name="T78" fmla="*/ 55 w 130"/>
                <a:gd name="T79" fmla="*/ 57 h 259"/>
                <a:gd name="T80" fmla="*/ 64 w 130"/>
                <a:gd name="T81" fmla="*/ 48 h 259"/>
                <a:gd name="T82" fmla="*/ 82 w 130"/>
                <a:gd name="T83" fmla="*/ 81 h 259"/>
                <a:gd name="T84" fmla="*/ 75 w 130"/>
                <a:gd name="T85" fmla="*/ 95 h 259"/>
                <a:gd name="T86" fmla="*/ 81 w 130"/>
                <a:gd name="T87" fmla="*/ 87 h 259"/>
                <a:gd name="T88" fmla="*/ 84 w 130"/>
                <a:gd name="T89" fmla="*/ 76 h 259"/>
                <a:gd name="T90" fmla="*/ 86 w 130"/>
                <a:gd name="T91" fmla="*/ 115 h 259"/>
                <a:gd name="T92" fmla="*/ 102 w 130"/>
                <a:gd name="T93" fmla="*/ 118 h 259"/>
                <a:gd name="T94" fmla="*/ 98 w 130"/>
                <a:gd name="T95" fmla="*/ 130 h 259"/>
                <a:gd name="T96" fmla="*/ 99 w 130"/>
                <a:gd name="T97" fmla="*/ 138 h 259"/>
                <a:gd name="T98" fmla="*/ 103 w 130"/>
                <a:gd name="T99" fmla="*/ 121 h 259"/>
                <a:gd name="T100" fmla="*/ 93 w 130"/>
                <a:gd name="T101" fmla="*/ 166 h 259"/>
                <a:gd name="T102" fmla="*/ 110 w 130"/>
                <a:gd name="T103" fmla="*/ 167 h 259"/>
                <a:gd name="T104" fmla="*/ 103 w 130"/>
                <a:gd name="T105" fmla="*/ 175 h 259"/>
                <a:gd name="T106" fmla="*/ 100 w 130"/>
                <a:gd name="T107" fmla="*/ 183 h 259"/>
                <a:gd name="T108" fmla="*/ 110 w 130"/>
                <a:gd name="T109" fmla="*/ 170 h 259"/>
                <a:gd name="T110" fmla="*/ 93 w 130"/>
                <a:gd name="T111" fmla="*/ 208 h 259"/>
                <a:gd name="T112" fmla="*/ 103 w 130"/>
                <a:gd name="T113" fmla="*/ 215 h 259"/>
                <a:gd name="T114" fmla="*/ 89 w 130"/>
                <a:gd name="T115" fmla="*/ 218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0" h="259">
                  <a:moveTo>
                    <a:pt x="89" y="230"/>
                  </a:moveTo>
                  <a:cubicBezTo>
                    <a:pt x="91" y="230"/>
                    <a:pt x="94" y="227"/>
                    <a:pt x="94" y="224"/>
                  </a:cubicBezTo>
                  <a:cubicBezTo>
                    <a:pt x="97" y="223"/>
                    <a:pt x="101" y="221"/>
                    <a:pt x="103" y="218"/>
                  </a:cubicBezTo>
                  <a:cubicBezTo>
                    <a:pt x="101" y="223"/>
                    <a:pt x="100" y="228"/>
                    <a:pt x="98" y="233"/>
                  </a:cubicBezTo>
                  <a:cubicBezTo>
                    <a:pt x="98" y="233"/>
                    <a:pt x="97" y="233"/>
                    <a:pt x="97" y="233"/>
                  </a:cubicBezTo>
                  <a:cubicBezTo>
                    <a:pt x="91" y="240"/>
                    <a:pt x="92" y="251"/>
                    <a:pt x="98" y="258"/>
                  </a:cubicBezTo>
                  <a:cubicBezTo>
                    <a:pt x="98" y="259"/>
                    <a:pt x="99" y="258"/>
                    <a:pt x="100" y="258"/>
                  </a:cubicBezTo>
                  <a:cubicBezTo>
                    <a:pt x="103" y="250"/>
                    <a:pt x="103" y="242"/>
                    <a:pt x="99" y="234"/>
                  </a:cubicBezTo>
                  <a:cubicBezTo>
                    <a:pt x="99" y="234"/>
                    <a:pt x="99" y="234"/>
                    <a:pt x="99" y="234"/>
                  </a:cubicBezTo>
                  <a:cubicBezTo>
                    <a:pt x="100" y="232"/>
                    <a:pt x="101" y="230"/>
                    <a:pt x="102" y="227"/>
                  </a:cubicBezTo>
                  <a:cubicBezTo>
                    <a:pt x="102" y="230"/>
                    <a:pt x="103" y="233"/>
                    <a:pt x="104" y="236"/>
                  </a:cubicBezTo>
                  <a:cubicBezTo>
                    <a:pt x="103" y="238"/>
                    <a:pt x="104" y="242"/>
                    <a:pt x="105" y="243"/>
                  </a:cubicBezTo>
                  <a:cubicBezTo>
                    <a:pt x="106" y="246"/>
                    <a:pt x="110" y="247"/>
                    <a:pt x="112" y="245"/>
                  </a:cubicBezTo>
                  <a:cubicBezTo>
                    <a:pt x="115" y="243"/>
                    <a:pt x="115" y="238"/>
                    <a:pt x="113" y="236"/>
                  </a:cubicBezTo>
                  <a:cubicBezTo>
                    <a:pt x="111" y="233"/>
                    <a:pt x="107" y="233"/>
                    <a:pt x="105" y="235"/>
                  </a:cubicBezTo>
                  <a:cubicBezTo>
                    <a:pt x="104" y="232"/>
                    <a:pt x="103" y="229"/>
                    <a:pt x="103" y="226"/>
                  </a:cubicBezTo>
                  <a:cubicBezTo>
                    <a:pt x="103" y="225"/>
                    <a:pt x="103" y="225"/>
                    <a:pt x="103" y="225"/>
                  </a:cubicBezTo>
                  <a:cubicBezTo>
                    <a:pt x="104" y="222"/>
                    <a:pt x="105" y="219"/>
                    <a:pt x="106" y="216"/>
                  </a:cubicBezTo>
                  <a:cubicBezTo>
                    <a:pt x="105" y="223"/>
                    <a:pt x="111" y="231"/>
                    <a:pt x="116" y="234"/>
                  </a:cubicBezTo>
                  <a:cubicBezTo>
                    <a:pt x="117" y="235"/>
                    <a:pt x="118" y="234"/>
                    <a:pt x="118" y="233"/>
                  </a:cubicBezTo>
                  <a:cubicBezTo>
                    <a:pt x="118" y="227"/>
                    <a:pt x="116" y="221"/>
                    <a:pt x="112" y="216"/>
                  </a:cubicBezTo>
                  <a:cubicBezTo>
                    <a:pt x="112" y="216"/>
                    <a:pt x="110" y="213"/>
                    <a:pt x="108" y="212"/>
                  </a:cubicBezTo>
                  <a:cubicBezTo>
                    <a:pt x="108" y="212"/>
                    <a:pt x="108" y="211"/>
                    <a:pt x="107" y="211"/>
                  </a:cubicBezTo>
                  <a:cubicBezTo>
                    <a:pt x="107" y="211"/>
                    <a:pt x="107" y="211"/>
                    <a:pt x="107" y="211"/>
                  </a:cubicBezTo>
                  <a:cubicBezTo>
                    <a:pt x="108" y="205"/>
                    <a:pt x="109" y="199"/>
                    <a:pt x="110" y="194"/>
                  </a:cubicBezTo>
                  <a:cubicBezTo>
                    <a:pt x="111" y="198"/>
                    <a:pt x="114" y="201"/>
                    <a:pt x="117" y="204"/>
                  </a:cubicBezTo>
                  <a:cubicBezTo>
                    <a:pt x="117" y="204"/>
                    <a:pt x="117" y="204"/>
                    <a:pt x="117" y="204"/>
                  </a:cubicBezTo>
                  <a:cubicBezTo>
                    <a:pt x="116" y="204"/>
                    <a:pt x="115" y="205"/>
                    <a:pt x="115" y="206"/>
                  </a:cubicBezTo>
                  <a:cubicBezTo>
                    <a:pt x="115" y="208"/>
                    <a:pt x="115" y="210"/>
                    <a:pt x="116" y="211"/>
                  </a:cubicBezTo>
                  <a:cubicBezTo>
                    <a:pt x="120" y="214"/>
                    <a:pt x="125" y="213"/>
                    <a:pt x="127" y="209"/>
                  </a:cubicBezTo>
                  <a:cubicBezTo>
                    <a:pt x="129" y="206"/>
                    <a:pt x="128" y="202"/>
                    <a:pt x="124" y="200"/>
                  </a:cubicBezTo>
                  <a:cubicBezTo>
                    <a:pt x="122" y="199"/>
                    <a:pt x="119" y="200"/>
                    <a:pt x="118" y="202"/>
                  </a:cubicBezTo>
                  <a:cubicBezTo>
                    <a:pt x="114" y="198"/>
                    <a:pt x="112" y="195"/>
                    <a:pt x="111" y="189"/>
                  </a:cubicBezTo>
                  <a:cubicBezTo>
                    <a:pt x="111" y="183"/>
                    <a:pt x="112" y="178"/>
                    <a:pt x="112" y="172"/>
                  </a:cubicBezTo>
                  <a:cubicBezTo>
                    <a:pt x="115" y="178"/>
                    <a:pt x="121" y="182"/>
                    <a:pt x="128" y="182"/>
                  </a:cubicBezTo>
                  <a:cubicBezTo>
                    <a:pt x="129" y="182"/>
                    <a:pt x="129" y="181"/>
                    <a:pt x="129" y="181"/>
                  </a:cubicBezTo>
                  <a:cubicBezTo>
                    <a:pt x="128" y="176"/>
                    <a:pt x="125" y="172"/>
                    <a:pt x="122" y="168"/>
                  </a:cubicBezTo>
                  <a:cubicBezTo>
                    <a:pt x="119" y="166"/>
                    <a:pt x="115" y="163"/>
                    <a:pt x="112" y="163"/>
                  </a:cubicBezTo>
                  <a:cubicBezTo>
                    <a:pt x="111" y="157"/>
                    <a:pt x="111" y="151"/>
                    <a:pt x="110" y="146"/>
                  </a:cubicBezTo>
                  <a:cubicBezTo>
                    <a:pt x="112" y="149"/>
                    <a:pt x="115" y="151"/>
                    <a:pt x="118" y="153"/>
                  </a:cubicBezTo>
                  <a:cubicBezTo>
                    <a:pt x="118" y="155"/>
                    <a:pt x="118" y="157"/>
                    <a:pt x="120" y="158"/>
                  </a:cubicBezTo>
                  <a:cubicBezTo>
                    <a:pt x="123" y="160"/>
                    <a:pt x="127" y="157"/>
                    <a:pt x="129" y="154"/>
                  </a:cubicBezTo>
                  <a:cubicBezTo>
                    <a:pt x="130" y="151"/>
                    <a:pt x="128" y="147"/>
                    <a:pt x="125" y="147"/>
                  </a:cubicBezTo>
                  <a:cubicBezTo>
                    <a:pt x="122" y="146"/>
                    <a:pt x="119" y="148"/>
                    <a:pt x="119" y="151"/>
                  </a:cubicBezTo>
                  <a:cubicBezTo>
                    <a:pt x="115" y="149"/>
                    <a:pt x="112" y="146"/>
                    <a:pt x="110" y="142"/>
                  </a:cubicBezTo>
                  <a:cubicBezTo>
                    <a:pt x="110" y="142"/>
                    <a:pt x="110" y="141"/>
                    <a:pt x="109" y="141"/>
                  </a:cubicBezTo>
                  <a:cubicBezTo>
                    <a:pt x="109" y="141"/>
                    <a:pt x="109" y="141"/>
                    <a:pt x="109" y="141"/>
                  </a:cubicBezTo>
                  <a:cubicBezTo>
                    <a:pt x="109" y="138"/>
                    <a:pt x="109" y="135"/>
                    <a:pt x="108" y="133"/>
                  </a:cubicBezTo>
                  <a:cubicBezTo>
                    <a:pt x="107" y="128"/>
                    <a:pt x="106" y="123"/>
                    <a:pt x="104" y="118"/>
                  </a:cubicBezTo>
                  <a:cubicBezTo>
                    <a:pt x="109" y="124"/>
                    <a:pt x="119" y="129"/>
                    <a:pt x="125" y="126"/>
                  </a:cubicBezTo>
                  <a:cubicBezTo>
                    <a:pt x="126" y="126"/>
                    <a:pt x="126" y="125"/>
                    <a:pt x="126" y="125"/>
                  </a:cubicBezTo>
                  <a:cubicBezTo>
                    <a:pt x="126" y="124"/>
                    <a:pt x="124" y="122"/>
                    <a:pt x="123" y="121"/>
                  </a:cubicBezTo>
                  <a:cubicBezTo>
                    <a:pt x="121" y="119"/>
                    <a:pt x="119" y="117"/>
                    <a:pt x="117" y="116"/>
                  </a:cubicBezTo>
                  <a:cubicBezTo>
                    <a:pt x="113" y="113"/>
                    <a:pt x="108" y="112"/>
                    <a:pt x="103" y="113"/>
                  </a:cubicBezTo>
                  <a:cubicBezTo>
                    <a:pt x="103" y="113"/>
                    <a:pt x="103" y="113"/>
                    <a:pt x="103" y="113"/>
                  </a:cubicBezTo>
                  <a:cubicBezTo>
                    <a:pt x="101" y="108"/>
                    <a:pt x="99" y="103"/>
                    <a:pt x="97" y="98"/>
                  </a:cubicBezTo>
                  <a:cubicBezTo>
                    <a:pt x="100" y="101"/>
                    <a:pt x="104" y="103"/>
                    <a:pt x="107" y="103"/>
                  </a:cubicBezTo>
                  <a:cubicBezTo>
                    <a:pt x="107" y="104"/>
                    <a:pt x="107" y="105"/>
                    <a:pt x="107" y="105"/>
                  </a:cubicBezTo>
                  <a:cubicBezTo>
                    <a:pt x="107" y="107"/>
                    <a:pt x="109" y="108"/>
                    <a:pt x="110" y="108"/>
                  </a:cubicBezTo>
                  <a:cubicBezTo>
                    <a:pt x="114" y="110"/>
                    <a:pt x="117" y="107"/>
                    <a:pt x="117" y="103"/>
                  </a:cubicBezTo>
                  <a:cubicBezTo>
                    <a:pt x="118" y="100"/>
                    <a:pt x="116" y="95"/>
                    <a:pt x="112" y="95"/>
                  </a:cubicBezTo>
                  <a:cubicBezTo>
                    <a:pt x="108" y="95"/>
                    <a:pt x="107" y="99"/>
                    <a:pt x="107" y="101"/>
                  </a:cubicBezTo>
                  <a:cubicBezTo>
                    <a:pt x="105" y="101"/>
                    <a:pt x="103" y="100"/>
                    <a:pt x="101" y="99"/>
                  </a:cubicBezTo>
                  <a:cubicBezTo>
                    <a:pt x="99" y="97"/>
                    <a:pt x="97" y="95"/>
                    <a:pt x="95" y="94"/>
                  </a:cubicBezTo>
                  <a:cubicBezTo>
                    <a:pt x="95" y="92"/>
                    <a:pt x="94" y="91"/>
                    <a:pt x="93" y="90"/>
                  </a:cubicBezTo>
                  <a:cubicBezTo>
                    <a:pt x="93" y="89"/>
                    <a:pt x="93" y="89"/>
                    <a:pt x="93" y="89"/>
                  </a:cubicBezTo>
                  <a:cubicBezTo>
                    <a:pt x="93" y="89"/>
                    <a:pt x="93" y="89"/>
                    <a:pt x="93" y="89"/>
                  </a:cubicBezTo>
                  <a:cubicBezTo>
                    <a:pt x="90" y="82"/>
                    <a:pt x="86" y="76"/>
                    <a:pt x="82" y="70"/>
                  </a:cubicBezTo>
                  <a:cubicBezTo>
                    <a:pt x="88" y="75"/>
                    <a:pt x="97" y="76"/>
                    <a:pt x="104" y="71"/>
                  </a:cubicBezTo>
                  <a:cubicBezTo>
                    <a:pt x="104" y="71"/>
                    <a:pt x="104" y="70"/>
                    <a:pt x="104" y="70"/>
                  </a:cubicBezTo>
                  <a:cubicBezTo>
                    <a:pt x="97" y="65"/>
                    <a:pt x="87" y="62"/>
                    <a:pt x="79" y="65"/>
                  </a:cubicBezTo>
                  <a:cubicBezTo>
                    <a:pt x="76" y="61"/>
                    <a:pt x="73" y="57"/>
                    <a:pt x="70" y="54"/>
                  </a:cubicBezTo>
                  <a:cubicBezTo>
                    <a:pt x="71" y="54"/>
                    <a:pt x="72" y="54"/>
                    <a:pt x="73" y="54"/>
                  </a:cubicBezTo>
                  <a:cubicBezTo>
                    <a:pt x="75" y="54"/>
                    <a:pt x="77" y="55"/>
                    <a:pt x="79" y="54"/>
                  </a:cubicBezTo>
                  <a:cubicBezTo>
                    <a:pt x="79" y="54"/>
                    <a:pt x="79" y="55"/>
                    <a:pt x="79" y="55"/>
                  </a:cubicBezTo>
                  <a:cubicBezTo>
                    <a:pt x="79" y="55"/>
                    <a:pt x="79" y="56"/>
                    <a:pt x="79" y="56"/>
                  </a:cubicBezTo>
                  <a:cubicBezTo>
                    <a:pt x="80" y="57"/>
                    <a:pt x="81" y="58"/>
                    <a:pt x="83" y="58"/>
                  </a:cubicBezTo>
                  <a:cubicBezTo>
                    <a:pt x="87" y="58"/>
                    <a:pt x="89" y="54"/>
                    <a:pt x="89" y="51"/>
                  </a:cubicBezTo>
                  <a:cubicBezTo>
                    <a:pt x="88" y="48"/>
                    <a:pt x="85" y="45"/>
                    <a:pt x="82" y="46"/>
                  </a:cubicBezTo>
                  <a:cubicBezTo>
                    <a:pt x="80" y="46"/>
                    <a:pt x="79" y="48"/>
                    <a:pt x="78" y="49"/>
                  </a:cubicBezTo>
                  <a:cubicBezTo>
                    <a:pt x="78" y="50"/>
                    <a:pt x="78" y="51"/>
                    <a:pt x="79" y="53"/>
                  </a:cubicBezTo>
                  <a:cubicBezTo>
                    <a:pt x="77" y="53"/>
                    <a:pt x="75" y="53"/>
                    <a:pt x="73" y="53"/>
                  </a:cubicBezTo>
                  <a:cubicBezTo>
                    <a:pt x="72" y="52"/>
                    <a:pt x="70" y="52"/>
                    <a:pt x="69" y="51"/>
                  </a:cubicBezTo>
                  <a:cubicBezTo>
                    <a:pt x="64" y="46"/>
                    <a:pt x="59" y="41"/>
                    <a:pt x="54" y="36"/>
                  </a:cubicBezTo>
                  <a:cubicBezTo>
                    <a:pt x="61" y="37"/>
                    <a:pt x="68" y="34"/>
                    <a:pt x="73" y="30"/>
                  </a:cubicBezTo>
                  <a:cubicBezTo>
                    <a:pt x="74" y="29"/>
                    <a:pt x="74" y="29"/>
                    <a:pt x="73" y="28"/>
                  </a:cubicBezTo>
                  <a:cubicBezTo>
                    <a:pt x="66" y="25"/>
                    <a:pt x="56" y="26"/>
                    <a:pt x="51" y="32"/>
                  </a:cubicBezTo>
                  <a:cubicBezTo>
                    <a:pt x="51" y="32"/>
                    <a:pt x="51" y="32"/>
                    <a:pt x="51" y="32"/>
                  </a:cubicBezTo>
                  <a:cubicBezTo>
                    <a:pt x="48" y="30"/>
                    <a:pt x="45" y="27"/>
                    <a:pt x="42" y="25"/>
                  </a:cubicBezTo>
                  <a:cubicBezTo>
                    <a:pt x="43" y="25"/>
                    <a:pt x="44" y="24"/>
                    <a:pt x="46" y="24"/>
                  </a:cubicBezTo>
                  <a:cubicBezTo>
                    <a:pt x="47" y="24"/>
                    <a:pt x="48" y="24"/>
                    <a:pt x="50" y="23"/>
                  </a:cubicBezTo>
                  <a:cubicBezTo>
                    <a:pt x="50" y="23"/>
                    <a:pt x="50" y="24"/>
                    <a:pt x="50" y="24"/>
                  </a:cubicBezTo>
                  <a:cubicBezTo>
                    <a:pt x="51" y="24"/>
                    <a:pt x="51" y="24"/>
                    <a:pt x="51" y="24"/>
                  </a:cubicBezTo>
                  <a:cubicBezTo>
                    <a:pt x="53" y="25"/>
                    <a:pt x="54" y="24"/>
                    <a:pt x="55" y="23"/>
                  </a:cubicBezTo>
                  <a:cubicBezTo>
                    <a:pt x="58" y="21"/>
                    <a:pt x="58" y="18"/>
                    <a:pt x="56" y="15"/>
                  </a:cubicBezTo>
                  <a:cubicBezTo>
                    <a:pt x="55" y="13"/>
                    <a:pt x="51" y="11"/>
                    <a:pt x="49" y="13"/>
                  </a:cubicBezTo>
                  <a:cubicBezTo>
                    <a:pt x="46" y="16"/>
                    <a:pt x="47" y="19"/>
                    <a:pt x="49" y="22"/>
                  </a:cubicBezTo>
                  <a:cubicBezTo>
                    <a:pt x="48" y="22"/>
                    <a:pt x="47" y="23"/>
                    <a:pt x="46" y="23"/>
                  </a:cubicBezTo>
                  <a:cubicBezTo>
                    <a:pt x="44" y="23"/>
                    <a:pt x="42" y="23"/>
                    <a:pt x="41" y="24"/>
                  </a:cubicBezTo>
                  <a:cubicBezTo>
                    <a:pt x="29" y="14"/>
                    <a:pt x="15" y="5"/>
                    <a:pt x="1" y="0"/>
                  </a:cubicBezTo>
                  <a:cubicBezTo>
                    <a:pt x="1" y="0"/>
                    <a:pt x="0" y="1"/>
                    <a:pt x="1" y="1"/>
                  </a:cubicBezTo>
                  <a:cubicBezTo>
                    <a:pt x="12" y="6"/>
                    <a:pt x="23" y="12"/>
                    <a:pt x="33" y="20"/>
                  </a:cubicBezTo>
                  <a:cubicBezTo>
                    <a:pt x="26" y="26"/>
                    <a:pt x="26" y="36"/>
                    <a:pt x="33" y="42"/>
                  </a:cubicBezTo>
                  <a:cubicBezTo>
                    <a:pt x="34" y="43"/>
                    <a:pt x="34" y="43"/>
                    <a:pt x="35" y="42"/>
                  </a:cubicBezTo>
                  <a:cubicBezTo>
                    <a:pt x="38" y="36"/>
                    <a:pt x="39" y="28"/>
                    <a:pt x="36" y="22"/>
                  </a:cubicBezTo>
                  <a:cubicBezTo>
                    <a:pt x="40" y="25"/>
                    <a:pt x="44" y="29"/>
                    <a:pt x="48" y="32"/>
                  </a:cubicBezTo>
                  <a:cubicBezTo>
                    <a:pt x="48" y="32"/>
                    <a:pt x="49" y="33"/>
                    <a:pt x="49" y="33"/>
                  </a:cubicBezTo>
                  <a:cubicBezTo>
                    <a:pt x="49" y="33"/>
                    <a:pt x="49" y="33"/>
                    <a:pt x="49" y="34"/>
                  </a:cubicBezTo>
                  <a:cubicBezTo>
                    <a:pt x="49" y="35"/>
                    <a:pt x="49" y="37"/>
                    <a:pt x="49" y="39"/>
                  </a:cubicBezTo>
                  <a:cubicBezTo>
                    <a:pt x="49" y="41"/>
                    <a:pt x="49" y="43"/>
                    <a:pt x="48" y="45"/>
                  </a:cubicBezTo>
                  <a:cubicBezTo>
                    <a:pt x="46" y="44"/>
                    <a:pt x="44" y="45"/>
                    <a:pt x="42" y="47"/>
                  </a:cubicBezTo>
                  <a:cubicBezTo>
                    <a:pt x="40" y="50"/>
                    <a:pt x="42" y="54"/>
                    <a:pt x="46" y="56"/>
                  </a:cubicBezTo>
                  <a:cubicBezTo>
                    <a:pt x="48" y="57"/>
                    <a:pt x="52" y="55"/>
                    <a:pt x="53" y="52"/>
                  </a:cubicBezTo>
                  <a:cubicBezTo>
                    <a:pt x="54" y="50"/>
                    <a:pt x="53" y="46"/>
                    <a:pt x="50" y="46"/>
                  </a:cubicBezTo>
                  <a:cubicBezTo>
                    <a:pt x="51" y="44"/>
                    <a:pt x="51" y="42"/>
                    <a:pt x="51" y="40"/>
                  </a:cubicBezTo>
                  <a:cubicBezTo>
                    <a:pt x="51" y="38"/>
                    <a:pt x="51" y="37"/>
                    <a:pt x="51" y="35"/>
                  </a:cubicBezTo>
                  <a:cubicBezTo>
                    <a:pt x="51" y="35"/>
                    <a:pt x="51" y="35"/>
                    <a:pt x="51" y="35"/>
                  </a:cubicBezTo>
                  <a:cubicBezTo>
                    <a:pt x="55" y="39"/>
                    <a:pt x="58" y="42"/>
                    <a:pt x="62" y="46"/>
                  </a:cubicBezTo>
                  <a:cubicBezTo>
                    <a:pt x="62" y="46"/>
                    <a:pt x="61" y="46"/>
                    <a:pt x="61" y="46"/>
                  </a:cubicBezTo>
                  <a:cubicBezTo>
                    <a:pt x="58" y="48"/>
                    <a:pt x="55" y="53"/>
                    <a:pt x="55" y="57"/>
                  </a:cubicBezTo>
                  <a:cubicBezTo>
                    <a:pt x="55" y="62"/>
                    <a:pt x="57" y="67"/>
                    <a:pt x="61" y="70"/>
                  </a:cubicBezTo>
                  <a:cubicBezTo>
                    <a:pt x="61" y="71"/>
                    <a:pt x="62" y="71"/>
                    <a:pt x="62" y="70"/>
                  </a:cubicBezTo>
                  <a:cubicBezTo>
                    <a:pt x="65" y="64"/>
                    <a:pt x="66" y="55"/>
                    <a:pt x="64" y="48"/>
                  </a:cubicBezTo>
                  <a:cubicBezTo>
                    <a:pt x="71" y="56"/>
                    <a:pt x="77" y="65"/>
                    <a:pt x="83" y="74"/>
                  </a:cubicBezTo>
                  <a:cubicBezTo>
                    <a:pt x="83" y="74"/>
                    <a:pt x="83" y="74"/>
                    <a:pt x="83" y="74"/>
                  </a:cubicBezTo>
                  <a:cubicBezTo>
                    <a:pt x="83" y="76"/>
                    <a:pt x="83" y="79"/>
                    <a:pt x="82" y="81"/>
                  </a:cubicBezTo>
                  <a:cubicBezTo>
                    <a:pt x="82" y="83"/>
                    <a:pt x="80" y="85"/>
                    <a:pt x="80" y="87"/>
                  </a:cubicBezTo>
                  <a:cubicBezTo>
                    <a:pt x="79" y="85"/>
                    <a:pt x="76" y="84"/>
                    <a:pt x="74" y="86"/>
                  </a:cubicBezTo>
                  <a:cubicBezTo>
                    <a:pt x="72" y="88"/>
                    <a:pt x="73" y="92"/>
                    <a:pt x="75" y="95"/>
                  </a:cubicBezTo>
                  <a:cubicBezTo>
                    <a:pt x="77" y="97"/>
                    <a:pt x="81" y="97"/>
                    <a:pt x="83" y="94"/>
                  </a:cubicBezTo>
                  <a:cubicBezTo>
                    <a:pt x="84" y="91"/>
                    <a:pt x="83" y="88"/>
                    <a:pt x="81" y="88"/>
                  </a:cubicBezTo>
                  <a:cubicBezTo>
                    <a:pt x="81" y="87"/>
                    <a:pt x="81" y="87"/>
                    <a:pt x="81" y="87"/>
                  </a:cubicBezTo>
                  <a:cubicBezTo>
                    <a:pt x="82" y="86"/>
                    <a:pt x="83" y="83"/>
                    <a:pt x="84" y="81"/>
                  </a:cubicBezTo>
                  <a:cubicBezTo>
                    <a:pt x="84" y="79"/>
                    <a:pt x="84" y="78"/>
                    <a:pt x="84" y="76"/>
                  </a:cubicBezTo>
                  <a:cubicBezTo>
                    <a:pt x="84" y="76"/>
                    <a:pt x="84" y="76"/>
                    <a:pt x="84" y="76"/>
                  </a:cubicBezTo>
                  <a:cubicBezTo>
                    <a:pt x="87" y="80"/>
                    <a:pt x="89" y="85"/>
                    <a:pt x="91" y="89"/>
                  </a:cubicBezTo>
                  <a:cubicBezTo>
                    <a:pt x="88" y="89"/>
                    <a:pt x="84" y="95"/>
                    <a:pt x="84" y="98"/>
                  </a:cubicBezTo>
                  <a:cubicBezTo>
                    <a:pt x="81" y="103"/>
                    <a:pt x="82" y="110"/>
                    <a:pt x="86" y="115"/>
                  </a:cubicBezTo>
                  <a:cubicBezTo>
                    <a:pt x="86" y="115"/>
                    <a:pt x="87" y="115"/>
                    <a:pt x="87" y="115"/>
                  </a:cubicBezTo>
                  <a:cubicBezTo>
                    <a:pt x="91" y="109"/>
                    <a:pt x="94" y="102"/>
                    <a:pt x="94" y="95"/>
                  </a:cubicBezTo>
                  <a:cubicBezTo>
                    <a:pt x="97" y="102"/>
                    <a:pt x="100" y="110"/>
                    <a:pt x="102" y="118"/>
                  </a:cubicBezTo>
                  <a:cubicBezTo>
                    <a:pt x="102" y="118"/>
                    <a:pt x="102" y="118"/>
                    <a:pt x="102" y="119"/>
                  </a:cubicBezTo>
                  <a:cubicBezTo>
                    <a:pt x="102" y="121"/>
                    <a:pt x="102" y="123"/>
                    <a:pt x="100" y="126"/>
                  </a:cubicBezTo>
                  <a:cubicBezTo>
                    <a:pt x="100" y="127"/>
                    <a:pt x="99" y="128"/>
                    <a:pt x="98" y="130"/>
                  </a:cubicBezTo>
                  <a:cubicBezTo>
                    <a:pt x="96" y="128"/>
                    <a:pt x="94" y="128"/>
                    <a:pt x="91" y="129"/>
                  </a:cubicBezTo>
                  <a:cubicBezTo>
                    <a:pt x="89" y="131"/>
                    <a:pt x="89" y="135"/>
                    <a:pt x="91" y="137"/>
                  </a:cubicBezTo>
                  <a:cubicBezTo>
                    <a:pt x="93" y="140"/>
                    <a:pt x="97" y="140"/>
                    <a:pt x="99" y="138"/>
                  </a:cubicBezTo>
                  <a:cubicBezTo>
                    <a:pt x="102" y="136"/>
                    <a:pt x="102" y="132"/>
                    <a:pt x="99" y="131"/>
                  </a:cubicBezTo>
                  <a:cubicBezTo>
                    <a:pt x="99" y="130"/>
                    <a:pt x="99" y="130"/>
                    <a:pt x="99" y="130"/>
                  </a:cubicBezTo>
                  <a:cubicBezTo>
                    <a:pt x="102" y="128"/>
                    <a:pt x="103" y="124"/>
                    <a:pt x="103" y="121"/>
                  </a:cubicBezTo>
                  <a:cubicBezTo>
                    <a:pt x="105" y="127"/>
                    <a:pt x="106" y="133"/>
                    <a:pt x="107" y="140"/>
                  </a:cubicBezTo>
                  <a:cubicBezTo>
                    <a:pt x="102" y="141"/>
                    <a:pt x="97" y="146"/>
                    <a:pt x="95" y="151"/>
                  </a:cubicBezTo>
                  <a:cubicBezTo>
                    <a:pt x="93" y="156"/>
                    <a:pt x="92" y="161"/>
                    <a:pt x="93" y="166"/>
                  </a:cubicBezTo>
                  <a:cubicBezTo>
                    <a:pt x="94" y="167"/>
                    <a:pt x="94" y="167"/>
                    <a:pt x="95" y="167"/>
                  </a:cubicBezTo>
                  <a:cubicBezTo>
                    <a:pt x="102" y="162"/>
                    <a:pt x="107" y="153"/>
                    <a:pt x="108" y="144"/>
                  </a:cubicBezTo>
                  <a:cubicBezTo>
                    <a:pt x="109" y="152"/>
                    <a:pt x="110" y="159"/>
                    <a:pt x="110" y="167"/>
                  </a:cubicBezTo>
                  <a:cubicBezTo>
                    <a:pt x="110" y="167"/>
                    <a:pt x="110" y="167"/>
                    <a:pt x="110" y="167"/>
                  </a:cubicBezTo>
                  <a:cubicBezTo>
                    <a:pt x="109" y="171"/>
                    <a:pt x="107" y="173"/>
                    <a:pt x="104" y="175"/>
                  </a:cubicBezTo>
                  <a:cubicBezTo>
                    <a:pt x="104" y="175"/>
                    <a:pt x="104" y="175"/>
                    <a:pt x="103" y="175"/>
                  </a:cubicBezTo>
                  <a:cubicBezTo>
                    <a:pt x="103" y="173"/>
                    <a:pt x="101" y="172"/>
                    <a:pt x="100" y="171"/>
                  </a:cubicBezTo>
                  <a:cubicBezTo>
                    <a:pt x="96" y="171"/>
                    <a:pt x="94" y="174"/>
                    <a:pt x="94" y="177"/>
                  </a:cubicBezTo>
                  <a:cubicBezTo>
                    <a:pt x="95" y="180"/>
                    <a:pt x="97" y="183"/>
                    <a:pt x="100" y="183"/>
                  </a:cubicBezTo>
                  <a:cubicBezTo>
                    <a:pt x="102" y="183"/>
                    <a:pt x="103" y="181"/>
                    <a:pt x="104" y="180"/>
                  </a:cubicBezTo>
                  <a:cubicBezTo>
                    <a:pt x="104" y="179"/>
                    <a:pt x="105" y="177"/>
                    <a:pt x="104" y="176"/>
                  </a:cubicBezTo>
                  <a:cubicBezTo>
                    <a:pt x="107" y="175"/>
                    <a:pt x="109" y="173"/>
                    <a:pt x="110" y="170"/>
                  </a:cubicBezTo>
                  <a:cubicBezTo>
                    <a:pt x="110" y="173"/>
                    <a:pt x="110" y="176"/>
                    <a:pt x="110" y="178"/>
                  </a:cubicBezTo>
                  <a:cubicBezTo>
                    <a:pt x="110" y="181"/>
                    <a:pt x="109" y="184"/>
                    <a:pt x="109" y="186"/>
                  </a:cubicBezTo>
                  <a:cubicBezTo>
                    <a:pt x="98" y="187"/>
                    <a:pt x="93" y="198"/>
                    <a:pt x="93" y="208"/>
                  </a:cubicBezTo>
                  <a:cubicBezTo>
                    <a:pt x="93" y="209"/>
                    <a:pt x="94" y="209"/>
                    <a:pt x="94" y="209"/>
                  </a:cubicBezTo>
                  <a:cubicBezTo>
                    <a:pt x="100" y="205"/>
                    <a:pt x="105" y="200"/>
                    <a:pt x="108" y="194"/>
                  </a:cubicBezTo>
                  <a:cubicBezTo>
                    <a:pt x="107" y="201"/>
                    <a:pt x="105" y="208"/>
                    <a:pt x="103" y="215"/>
                  </a:cubicBezTo>
                  <a:cubicBezTo>
                    <a:pt x="103" y="215"/>
                    <a:pt x="103" y="215"/>
                    <a:pt x="103" y="216"/>
                  </a:cubicBezTo>
                  <a:cubicBezTo>
                    <a:pt x="101" y="219"/>
                    <a:pt x="98" y="221"/>
                    <a:pt x="94" y="223"/>
                  </a:cubicBezTo>
                  <a:cubicBezTo>
                    <a:pt x="93" y="221"/>
                    <a:pt x="91" y="219"/>
                    <a:pt x="89" y="218"/>
                  </a:cubicBezTo>
                  <a:cubicBezTo>
                    <a:pt x="85" y="218"/>
                    <a:pt x="82" y="221"/>
                    <a:pt x="82" y="224"/>
                  </a:cubicBezTo>
                  <a:cubicBezTo>
                    <a:pt x="83" y="228"/>
                    <a:pt x="85" y="230"/>
                    <a:pt x="89" y="230"/>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6"/>
            <p:cNvSpPr/>
            <p:nvPr/>
          </p:nvSpPr>
          <p:spPr bwMode="auto">
            <a:xfrm>
              <a:off x="308" y="3703"/>
              <a:ext cx="441" cy="1250"/>
            </a:xfrm>
            <a:custGeom>
              <a:avLst/>
              <a:gdLst>
                <a:gd name="T0" fmla="*/ 51 w 87"/>
                <a:gd name="T1" fmla="*/ 87 h 247"/>
                <a:gd name="T2" fmla="*/ 70 w 87"/>
                <a:gd name="T3" fmla="*/ 104 h 247"/>
                <a:gd name="T4" fmla="*/ 52 w 87"/>
                <a:gd name="T5" fmla="*/ 105 h 247"/>
                <a:gd name="T6" fmla="*/ 80 w 87"/>
                <a:gd name="T7" fmla="*/ 139 h 247"/>
                <a:gd name="T8" fmla="*/ 52 w 87"/>
                <a:gd name="T9" fmla="*/ 134 h 247"/>
                <a:gd name="T10" fmla="*/ 62 w 87"/>
                <a:gd name="T11" fmla="*/ 155 h 247"/>
                <a:gd name="T12" fmla="*/ 52 w 87"/>
                <a:gd name="T13" fmla="*/ 139 h 247"/>
                <a:gd name="T14" fmla="*/ 67 w 87"/>
                <a:gd name="T15" fmla="*/ 184 h 247"/>
                <a:gd name="T16" fmla="*/ 47 w 87"/>
                <a:gd name="T17" fmla="*/ 170 h 247"/>
                <a:gd name="T18" fmla="*/ 46 w 87"/>
                <a:gd name="T19" fmla="*/ 175 h 247"/>
                <a:gd name="T20" fmla="*/ 43 w 87"/>
                <a:gd name="T21" fmla="*/ 187 h 247"/>
                <a:gd name="T22" fmla="*/ 41 w 87"/>
                <a:gd name="T23" fmla="*/ 191 h 247"/>
                <a:gd name="T24" fmla="*/ 35 w 87"/>
                <a:gd name="T25" fmla="*/ 230 h 247"/>
                <a:gd name="T26" fmla="*/ 26 w 87"/>
                <a:gd name="T27" fmla="*/ 220 h 247"/>
                <a:gd name="T28" fmla="*/ 22 w 87"/>
                <a:gd name="T29" fmla="*/ 246 h 247"/>
                <a:gd name="T30" fmla="*/ 18 w 87"/>
                <a:gd name="T31" fmla="*/ 229 h 247"/>
                <a:gd name="T32" fmla="*/ 1 w 87"/>
                <a:gd name="T33" fmla="*/ 245 h 247"/>
                <a:gd name="T34" fmla="*/ 1 w 87"/>
                <a:gd name="T35" fmla="*/ 225 h 247"/>
                <a:gd name="T36" fmla="*/ 23 w 87"/>
                <a:gd name="T37" fmla="*/ 218 h 247"/>
                <a:gd name="T38" fmla="*/ 12 w 87"/>
                <a:gd name="T39" fmla="*/ 211 h 247"/>
                <a:gd name="T40" fmla="*/ 33 w 87"/>
                <a:gd name="T41" fmla="*/ 202 h 247"/>
                <a:gd name="T42" fmla="*/ 8 w 87"/>
                <a:gd name="T43" fmla="*/ 197 h 247"/>
                <a:gd name="T44" fmla="*/ 22 w 87"/>
                <a:gd name="T45" fmla="*/ 181 h 247"/>
                <a:gd name="T46" fmla="*/ 47 w 87"/>
                <a:gd name="T47" fmla="*/ 157 h 247"/>
                <a:gd name="T48" fmla="*/ 47 w 87"/>
                <a:gd name="T49" fmla="*/ 152 h 247"/>
                <a:gd name="T50" fmla="*/ 29 w 87"/>
                <a:gd name="T51" fmla="*/ 145 h 247"/>
                <a:gd name="T52" fmla="*/ 50 w 87"/>
                <a:gd name="T53" fmla="*/ 122 h 247"/>
                <a:gd name="T54" fmla="*/ 38 w 87"/>
                <a:gd name="T55" fmla="*/ 120 h 247"/>
                <a:gd name="T56" fmla="*/ 29 w 87"/>
                <a:gd name="T57" fmla="*/ 115 h 247"/>
                <a:gd name="T58" fmla="*/ 48 w 87"/>
                <a:gd name="T59" fmla="*/ 88 h 247"/>
                <a:gd name="T60" fmla="*/ 48 w 87"/>
                <a:gd name="T61" fmla="*/ 83 h 247"/>
                <a:gd name="T62" fmla="*/ 26 w 87"/>
                <a:gd name="T63" fmla="*/ 86 h 247"/>
                <a:gd name="T64" fmla="*/ 40 w 87"/>
                <a:gd name="T65" fmla="*/ 51 h 247"/>
                <a:gd name="T66" fmla="*/ 39 w 87"/>
                <a:gd name="T67" fmla="*/ 48 h 247"/>
                <a:gd name="T68" fmla="*/ 30 w 87"/>
                <a:gd name="T69" fmla="*/ 27 h 247"/>
                <a:gd name="T70" fmla="*/ 6 w 87"/>
                <a:gd name="T71" fmla="*/ 57 h 247"/>
                <a:gd name="T72" fmla="*/ 29 w 87"/>
                <a:gd name="T73" fmla="*/ 26 h 247"/>
                <a:gd name="T74" fmla="*/ 14 w 87"/>
                <a:gd name="T75" fmla="*/ 1 h 247"/>
                <a:gd name="T76" fmla="*/ 74 w 87"/>
                <a:gd name="T77" fmla="*/ 32 h 247"/>
                <a:gd name="T78" fmla="*/ 58 w 87"/>
                <a:gd name="T79" fmla="*/ 46 h 247"/>
                <a:gd name="T80" fmla="*/ 43 w 87"/>
                <a:gd name="T81" fmla="*/ 50 h 247"/>
                <a:gd name="T82" fmla="*/ 75 w 87"/>
                <a:gd name="T83" fmla="*/ 79 h 247"/>
                <a:gd name="T84" fmla="*/ 50 w 87"/>
                <a:gd name="T85" fmla="*/ 84 h 247"/>
                <a:gd name="T86" fmla="*/ 50 w 87"/>
                <a:gd name="T87" fmla="*/ 84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247">
                  <a:moveTo>
                    <a:pt x="86" y="99"/>
                  </a:moveTo>
                  <a:cubicBezTo>
                    <a:pt x="78" y="99"/>
                    <a:pt x="71" y="98"/>
                    <a:pt x="64" y="95"/>
                  </a:cubicBezTo>
                  <a:cubicBezTo>
                    <a:pt x="60" y="93"/>
                    <a:pt x="54" y="91"/>
                    <a:pt x="51" y="87"/>
                  </a:cubicBezTo>
                  <a:cubicBezTo>
                    <a:pt x="51" y="92"/>
                    <a:pt x="51" y="96"/>
                    <a:pt x="52" y="101"/>
                  </a:cubicBezTo>
                  <a:cubicBezTo>
                    <a:pt x="55" y="98"/>
                    <a:pt x="60" y="99"/>
                    <a:pt x="64" y="101"/>
                  </a:cubicBezTo>
                  <a:cubicBezTo>
                    <a:pt x="66" y="102"/>
                    <a:pt x="68" y="103"/>
                    <a:pt x="70" y="104"/>
                  </a:cubicBezTo>
                  <a:cubicBezTo>
                    <a:pt x="72" y="107"/>
                    <a:pt x="73" y="111"/>
                    <a:pt x="74" y="115"/>
                  </a:cubicBezTo>
                  <a:cubicBezTo>
                    <a:pt x="75" y="115"/>
                    <a:pt x="74" y="117"/>
                    <a:pt x="73" y="116"/>
                  </a:cubicBezTo>
                  <a:cubicBezTo>
                    <a:pt x="65" y="115"/>
                    <a:pt x="57" y="112"/>
                    <a:pt x="52" y="105"/>
                  </a:cubicBezTo>
                  <a:cubicBezTo>
                    <a:pt x="52" y="109"/>
                    <a:pt x="52" y="114"/>
                    <a:pt x="52" y="118"/>
                  </a:cubicBezTo>
                  <a:cubicBezTo>
                    <a:pt x="58" y="117"/>
                    <a:pt x="66" y="123"/>
                    <a:pt x="70" y="126"/>
                  </a:cubicBezTo>
                  <a:cubicBezTo>
                    <a:pt x="74" y="129"/>
                    <a:pt x="79" y="133"/>
                    <a:pt x="80" y="139"/>
                  </a:cubicBezTo>
                  <a:cubicBezTo>
                    <a:pt x="80" y="140"/>
                    <a:pt x="79" y="141"/>
                    <a:pt x="78" y="141"/>
                  </a:cubicBezTo>
                  <a:cubicBezTo>
                    <a:pt x="67" y="140"/>
                    <a:pt x="55" y="133"/>
                    <a:pt x="52" y="121"/>
                  </a:cubicBezTo>
                  <a:cubicBezTo>
                    <a:pt x="52" y="126"/>
                    <a:pt x="52" y="130"/>
                    <a:pt x="52" y="134"/>
                  </a:cubicBezTo>
                  <a:cubicBezTo>
                    <a:pt x="54" y="134"/>
                    <a:pt x="59" y="138"/>
                    <a:pt x="60" y="139"/>
                  </a:cubicBezTo>
                  <a:cubicBezTo>
                    <a:pt x="64" y="143"/>
                    <a:pt x="66" y="149"/>
                    <a:pt x="64" y="155"/>
                  </a:cubicBezTo>
                  <a:cubicBezTo>
                    <a:pt x="64" y="156"/>
                    <a:pt x="63" y="156"/>
                    <a:pt x="62" y="155"/>
                  </a:cubicBezTo>
                  <a:cubicBezTo>
                    <a:pt x="59" y="152"/>
                    <a:pt x="57" y="149"/>
                    <a:pt x="55" y="146"/>
                  </a:cubicBezTo>
                  <a:cubicBezTo>
                    <a:pt x="54" y="144"/>
                    <a:pt x="52" y="142"/>
                    <a:pt x="52" y="139"/>
                  </a:cubicBezTo>
                  <a:cubicBezTo>
                    <a:pt x="52" y="139"/>
                    <a:pt x="52" y="139"/>
                    <a:pt x="52" y="139"/>
                  </a:cubicBezTo>
                  <a:cubicBezTo>
                    <a:pt x="51" y="143"/>
                    <a:pt x="51" y="147"/>
                    <a:pt x="50" y="151"/>
                  </a:cubicBezTo>
                  <a:cubicBezTo>
                    <a:pt x="61" y="158"/>
                    <a:pt x="68" y="170"/>
                    <a:pt x="69" y="183"/>
                  </a:cubicBezTo>
                  <a:cubicBezTo>
                    <a:pt x="69" y="184"/>
                    <a:pt x="68" y="185"/>
                    <a:pt x="67" y="184"/>
                  </a:cubicBezTo>
                  <a:cubicBezTo>
                    <a:pt x="61" y="181"/>
                    <a:pt x="56" y="173"/>
                    <a:pt x="53" y="167"/>
                  </a:cubicBezTo>
                  <a:cubicBezTo>
                    <a:pt x="52" y="165"/>
                    <a:pt x="50" y="162"/>
                    <a:pt x="49" y="159"/>
                  </a:cubicBezTo>
                  <a:cubicBezTo>
                    <a:pt x="49" y="162"/>
                    <a:pt x="48" y="166"/>
                    <a:pt x="47" y="170"/>
                  </a:cubicBezTo>
                  <a:cubicBezTo>
                    <a:pt x="55" y="175"/>
                    <a:pt x="60" y="185"/>
                    <a:pt x="60" y="194"/>
                  </a:cubicBezTo>
                  <a:cubicBezTo>
                    <a:pt x="60" y="195"/>
                    <a:pt x="59" y="196"/>
                    <a:pt x="58" y="195"/>
                  </a:cubicBezTo>
                  <a:cubicBezTo>
                    <a:pt x="52" y="190"/>
                    <a:pt x="47" y="183"/>
                    <a:pt x="46" y="175"/>
                  </a:cubicBezTo>
                  <a:cubicBezTo>
                    <a:pt x="45" y="178"/>
                    <a:pt x="44" y="182"/>
                    <a:pt x="43" y="185"/>
                  </a:cubicBezTo>
                  <a:cubicBezTo>
                    <a:pt x="42" y="186"/>
                    <a:pt x="42" y="186"/>
                    <a:pt x="42" y="187"/>
                  </a:cubicBezTo>
                  <a:cubicBezTo>
                    <a:pt x="42" y="187"/>
                    <a:pt x="43" y="187"/>
                    <a:pt x="43" y="187"/>
                  </a:cubicBezTo>
                  <a:cubicBezTo>
                    <a:pt x="53" y="197"/>
                    <a:pt x="56" y="212"/>
                    <a:pt x="51" y="225"/>
                  </a:cubicBezTo>
                  <a:cubicBezTo>
                    <a:pt x="51" y="226"/>
                    <a:pt x="50" y="226"/>
                    <a:pt x="49" y="225"/>
                  </a:cubicBezTo>
                  <a:cubicBezTo>
                    <a:pt x="43" y="215"/>
                    <a:pt x="40" y="203"/>
                    <a:pt x="41" y="191"/>
                  </a:cubicBezTo>
                  <a:cubicBezTo>
                    <a:pt x="39" y="195"/>
                    <a:pt x="37" y="199"/>
                    <a:pt x="35" y="203"/>
                  </a:cubicBezTo>
                  <a:cubicBezTo>
                    <a:pt x="40" y="211"/>
                    <a:pt x="41" y="221"/>
                    <a:pt x="37" y="230"/>
                  </a:cubicBezTo>
                  <a:cubicBezTo>
                    <a:pt x="37" y="231"/>
                    <a:pt x="36" y="231"/>
                    <a:pt x="35" y="230"/>
                  </a:cubicBezTo>
                  <a:cubicBezTo>
                    <a:pt x="32" y="224"/>
                    <a:pt x="31" y="217"/>
                    <a:pt x="31" y="210"/>
                  </a:cubicBezTo>
                  <a:cubicBezTo>
                    <a:pt x="30" y="213"/>
                    <a:pt x="28" y="216"/>
                    <a:pt x="26" y="219"/>
                  </a:cubicBezTo>
                  <a:cubicBezTo>
                    <a:pt x="26" y="219"/>
                    <a:pt x="26" y="220"/>
                    <a:pt x="26" y="220"/>
                  </a:cubicBezTo>
                  <a:cubicBezTo>
                    <a:pt x="26" y="220"/>
                    <a:pt x="26" y="220"/>
                    <a:pt x="26" y="221"/>
                  </a:cubicBezTo>
                  <a:cubicBezTo>
                    <a:pt x="29" y="229"/>
                    <a:pt x="28" y="239"/>
                    <a:pt x="24" y="247"/>
                  </a:cubicBezTo>
                  <a:cubicBezTo>
                    <a:pt x="23" y="247"/>
                    <a:pt x="22" y="247"/>
                    <a:pt x="22" y="246"/>
                  </a:cubicBezTo>
                  <a:cubicBezTo>
                    <a:pt x="20" y="241"/>
                    <a:pt x="20" y="237"/>
                    <a:pt x="21" y="232"/>
                  </a:cubicBezTo>
                  <a:cubicBezTo>
                    <a:pt x="21" y="230"/>
                    <a:pt x="21" y="227"/>
                    <a:pt x="22" y="225"/>
                  </a:cubicBezTo>
                  <a:cubicBezTo>
                    <a:pt x="20" y="226"/>
                    <a:pt x="19" y="228"/>
                    <a:pt x="18" y="229"/>
                  </a:cubicBezTo>
                  <a:cubicBezTo>
                    <a:pt x="18" y="229"/>
                    <a:pt x="18" y="230"/>
                    <a:pt x="18" y="230"/>
                  </a:cubicBezTo>
                  <a:cubicBezTo>
                    <a:pt x="15" y="237"/>
                    <a:pt x="10" y="243"/>
                    <a:pt x="3" y="247"/>
                  </a:cubicBezTo>
                  <a:cubicBezTo>
                    <a:pt x="2" y="247"/>
                    <a:pt x="1" y="246"/>
                    <a:pt x="1" y="245"/>
                  </a:cubicBezTo>
                  <a:cubicBezTo>
                    <a:pt x="3" y="238"/>
                    <a:pt x="9" y="230"/>
                    <a:pt x="16" y="228"/>
                  </a:cubicBezTo>
                  <a:cubicBezTo>
                    <a:pt x="18" y="226"/>
                    <a:pt x="19" y="224"/>
                    <a:pt x="21" y="222"/>
                  </a:cubicBezTo>
                  <a:cubicBezTo>
                    <a:pt x="15" y="224"/>
                    <a:pt x="8" y="225"/>
                    <a:pt x="1" y="225"/>
                  </a:cubicBezTo>
                  <a:cubicBezTo>
                    <a:pt x="0" y="224"/>
                    <a:pt x="0" y="223"/>
                    <a:pt x="1" y="223"/>
                  </a:cubicBezTo>
                  <a:cubicBezTo>
                    <a:pt x="7" y="217"/>
                    <a:pt x="16" y="215"/>
                    <a:pt x="23" y="218"/>
                  </a:cubicBezTo>
                  <a:cubicBezTo>
                    <a:pt x="23" y="218"/>
                    <a:pt x="23" y="218"/>
                    <a:pt x="23" y="218"/>
                  </a:cubicBezTo>
                  <a:cubicBezTo>
                    <a:pt x="23" y="218"/>
                    <a:pt x="24" y="218"/>
                    <a:pt x="24" y="218"/>
                  </a:cubicBezTo>
                  <a:cubicBezTo>
                    <a:pt x="26" y="214"/>
                    <a:pt x="28" y="210"/>
                    <a:pt x="30" y="206"/>
                  </a:cubicBezTo>
                  <a:cubicBezTo>
                    <a:pt x="25" y="210"/>
                    <a:pt x="18" y="211"/>
                    <a:pt x="12" y="211"/>
                  </a:cubicBezTo>
                  <a:cubicBezTo>
                    <a:pt x="11" y="211"/>
                    <a:pt x="10" y="210"/>
                    <a:pt x="11" y="209"/>
                  </a:cubicBezTo>
                  <a:cubicBezTo>
                    <a:pt x="16" y="204"/>
                    <a:pt x="25" y="200"/>
                    <a:pt x="33" y="202"/>
                  </a:cubicBezTo>
                  <a:cubicBezTo>
                    <a:pt x="33" y="202"/>
                    <a:pt x="33" y="202"/>
                    <a:pt x="33" y="202"/>
                  </a:cubicBezTo>
                  <a:cubicBezTo>
                    <a:pt x="34" y="199"/>
                    <a:pt x="36" y="196"/>
                    <a:pt x="37" y="193"/>
                  </a:cubicBezTo>
                  <a:cubicBezTo>
                    <a:pt x="28" y="197"/>
                    <a:pt x="19" y="199"/>
                    <a:pt x="9" y="199"/>
                  </a:cubicBezTo>
                  <a:cubicBezTo>
                    <a:pt x="8" y="199"/>
                    <a:pt x="7" y="198"/>
                    <a:pt x="8" y="197"/>
                  </a:cubicBezTo>
                  <a:cubicBezTo>
                    <a:pt x="15" y="189"/>
                    <a:pt x="28" y="184"/>
                    <a:pt x="39" y="188"/>
                  </a:cubicBezTo>
                  <a:cubicBezTo>
                    <a:pt x="41" y="184"/>
                    <a:pt x="42" y="179"/>
                    <a:pt x="43" y="174"/>
                  </a:cubicBezTo>
                  <a:cubicBezTo>
                    <a:pt x="37" y="179"/>
                    <a:pt x="29" y="180"/>
                    <a:pt x="22" y="181"/>
                  </a:cubicBezTo>
                  <a:cubicBezTo>
                    <a:pt x="21" y="181"/>
                    <a:pt x="20" y="180"/>
                    <a:pt x="20" y="179"/>
                  </a:cubicBezTo>
                  <a:cubicBezTo>
                    <a:pt x="26" y="171"/>
                    <a:pt x="35" y="169"/>
                    <a:pt x="44" y="169"/>
                  </a:cubicBezTo>
                  <a:cubicBezTo>
                    <a:pt x="45" y="165"/>
                    <a:pt x="46" y="161"/>
                    <a:pt x="47" y="157"/>
                  </a:cubicBezTo>
                  <a:cubicBezTo>
                    <a:pt x="38" y="163"/>
                    <a:pt x="28" y="166"/>
                    <a:pt x="17" y="167"/>
                  </a:cubicBezTo>
                  <a:cubicBezTo>
                    <a:pt x="17" y="167"/>
                    <a:pt x="16" y="166"/>
                    <a:pt x="16" y="166"/>
                  </a:cubicBezTo>
                  <a:cubicBezTo>
                    <a:pt x="23" y="156"/>
                    <a:pt x="36" y="150"/>
                    <a:pt x="47" y="152"/>
                  </a:cubicBezTo>
                  <a:cubicBezTo>
                    <a:pt x="48" y="149"/>
                    <a:pt x="48" y="145"/>
                    <a:pt x="49" y="142"/>
                  </a:cubicBezTo>
                  <a:cubicBezTo>
                    <a:pt x="43" y="146"/>
                    <a:pt x="36" y="147"/>
                    <a:pt x="29" y="146"/>
                  </a:cubicBezTo>
                  <a:cubicBezTo>
                    <a:pt x="29" y="146"/>
                    <a:pt x="28" y="145"/>
                    <a:pt x="29" y="145"/>
                  </a:cubicBezTo>
                  <a:cubicBezTo>
                    <a:pt x="31" y="140"/>
                    <a:pt x="35" y="139"/>
                    <a:pt x="39" y="137"/>
                  </a:cubicBezTo>
                  <a:cubicBezTo>
                    <a:pt x="42" y="136"/>
                    <a:pt x="46" y="135"/>
                    <a:pt x="49" y="135"/>
                  </a:cubicBezTo>
                  <a:cubicBezTo>
                    <a:pt x="49" y="131"/>
                    <a:pt x="50" y="126"/>
                    <a:pt x="50" y="122"/>
                  </a:cubicBezTo>
                  <a:cubicBezTo>
                    <a:pt x="42" y="130"/>
                    <a:pt x="30" y="134"/>
                    <a:pt x="19" y="134"/>
                  </a:cubicBezTo>
                  <a:cubicBezTo>
                    <a:pt x="18" y="134"/>
                    <a:pt x="17" y="133"/>
                    <a:pt x="18" y="132"/>
                  </a:cubicBezTo>
                  <a:cubicBezTo>
                    <a:pt x="23" y="126"/>
                    <a:pt x="30" y="122"/>
                    <a:pt x="38" y="120"/>
                  </a:cubicBezTo>
                  <a:cubicBezTo>
                    <a:pt x="40" y="120"/>
                    <a:pt x="46" y="118"/>
                    <a:pt x="50" y="119"/>
                  </a:cubicBezTo>
                  <a:cubicBezTo>
                    <a:pt x="50" y="114"/>
                    <a:pt x="50" y="110"/>
                    <a:pt x="50" y="105"/>
                  </a:cubicBezTo>
                  <a:cubicBezTo>
                    <a:pt x="45" y="111"/>
                    <a:pt x="36" y="115"/>
                    <a:pt x="29" y="115"/>
                  </a:cubicBezTo>
                  <a:cubicBezTo>
                    <a:pt x="28" y="115"/>
                    <a:pt x="28" y="113"/>
                    <a:pt x="28" y="113"/>
                  </a:cubicBezTo>
                  <a:cubicBezTo>
                    <a:pt x="33" y="106"/>
                    <a:pt x="40" y="99"/>
                    <a:pt x="49" y="100"/>
                  </a:cubicBezTo>
                  <a:cubicBezTo>
                    <a:pt x="49" y="96"/>
                    <a:pt x="49" y="92"/>
                    <a:pt x="48" y="88"/>
                  </a:cubicBezTo>
                  <a:cubicBezTo>
                    <a:pt x="43" y="98"/>
                    <a:pt x="31" y="104"/>
                    <a:pt x="21" y="109"/>
                  </a:cubicBezTo>
                  <a:cubicBezTo>
                    <a:pt x="20" y="110"/>
                    <a:pt x="19" y="109"/>
                    <a:pt x="19" y="108"/>
                  </a:cubicBezTo>
                  <a:cubicBezTo>
                    <a:pt x="24" y="96"/>
                    <a:pt x="35" y="85"/>
                    <a:pt x="48" y="83"/>
                  </a:cubicBezTo>
                  <a:cubicBezTo>
                    <a:pt x="47" y="79"/>
                    <a:pt x="46" y="75"/>
                    <a:pt x="46" y="71"/>
                  </a:cubicBezTo>
                  <a:cubicBezTo>
                    <a:pt x="44" y="74"/>
                    <a:pt x="42" y="77"/>
                    <a:pt x="39" y="79"/>
                  </a:cubicBezTo>
                  <a:cubicBezTo>
                    <a:pt x="35" y="82"/>
                    <a:pt x="30" y="83"/>
                    <a:pt x="26" y="86"/>
                  </a:cubicBezTo>
                  <a:cubicBezTo>
                    <a:pt x="25" y="86"/>
                    <a:pt x="24" y="86"/>
                    <a:pt x="24" y="84"/>
                  </a:cubicBezTo>
                  <a:cubicBezTo>
                    <a:pt x="27" y="75"/>
                    <a:pt x="35" y="68"/>
                    <a:pt x="45" y="67"/>
                  </a:cubicBezTo>
                  <a:cubicBezTo>
                    <a:pt x="44" y="61"/>
                    <a:pt x="42" y="56"/>
                    <a:pt x="40" y="51"/>
                  </a:cubicBezTo>
                  <a:cubicBezTo>
                    <a:pt x="36" y="60"/>
                    <a:pt x="28" y="67"/>
                    <a:pt x="19" y="71"/>
                  </a:cubicBezTo>
                  <a:cubicBezTo>
                    <a:pt x="18" y="71"/>
                    <a:pt x="17" y="70"/>
                    <a:pt x="17" y="69"/>
                  </a:cubicBezTo>
                  <a:cubicBezTo>
                    <a:pt x="21" y="59"/>
                    <a:pt x="29" y="50"/>
                    <a:pt x="39" y="48"/>
                  </a:cubicBezTo>
                  <a:cubicBezTo>
                    <a:pt x="39" y="47"/>
                    <a:pt x="39" y="47"/>
                    <a:pt x="39" y="47"/>
                  </a:cubicBezTo>
                  <a:cubicBezTo>
                    <a:pt x="39" y="47"/>
                    <a:pt x="39" y="46"/>
                    <a:pt x="38" y="45"/>
                  </a:cubicBezTo>
                  <a:cubicBezTo>
                    <a:pt x="36" y="39"/>
                    <a:pt x="33" y="33"/>
                    <a:pt x="30" y="27"/>
                  </a:cubicBezTo>
                  <a:cubicBezTo>
                    <a:pt x="30" y="27"/>
                    <a:pt x="30" y="27"/>
                    <a:pt x="29" y="27"/>
                  </a:cubicBezTo>
                  <a:cubicBezTo>
                    <a:pt x="29" y="27"/>
                    <a:pt x="29" y="28"/>
                    <a:pt x="29" y="28"/>
                  </a:cubicBezTo>
                  <a:cubicBezTo>
                    <a:pt x="27" y="40"/>
                    <a:pt x="16" y="51"/>
                    <a:pt x="6" y="57"/>
                  </a:cubicBezTo>
                  <a:cubicBezTo>
                    <a:pt x="5" y="57"/>
                    <a:pt x="4" y="57"/>
                    <a:pt x="4" y="56"/>
                  </a:cubicBezTo>
                  <a:cubicBezTo>
                    <a:pt x="5" y="48"/>
                    <a:pt x="9" y="41"/>
                    <a:pt x="15" y="36"/>
                  </a:cubicBezTo>
                  <a:cubicBezTo>
                    <a:pt x="18" y="32"/>
                    <a:pt x="24" y="26"/>
                    <a:pt x="29" y="26"/>
                  </a:cubicBezTo>
                  <a:cubicBezTo>
                    <a:pt x="29" y="26"/>
                    <a:pt x="29" y="25"/>
                    <a:pt x="29" y="25"/>
                  </a:cubicBezTo>
                  <a:cubicBezTo>
                    <a:pt x="24" y="17"/>
                    <a:pt x="19" y="9"/>
                    <a:pt x="12" y="2"/>
                  </a:cubicBezTo>
                  <a:cubicBezTo>
                    <a:pt x="12" y="1"/>
                    <a:pt x="13" y="0"/>
                    <a:pt x="14" y="1"/>
                  </a:cubicBezTo>
                  <a:cubicBezTo>
                    <a:pt x="20" y="8"/>
                    <a:pt x="26" y="16"/>
                    <a:pt x="31" y="24"/>
                  </a:cubicBezTo>
                  <a:cubicBezTo>
                    <a:pt x="45" y="19"/>
                    <a:pt x="61" y="22"/>
                    <a:pt x="74" y="29"/>
                  </a:cubicBezTo>
                  <a:cubicBezTo>
                    <a:pt x="75" y="30"/>
                    <a:pt x="75" y="31"/>
                    <a:pt x="74" y="32"/>
                  </a:cubicBezTo>
                  <a:cubicBezTo>
                    <a:pt x="61" y="37"/>
                    <a:pt x="47" y="36"/>
                    <a:pt x="34" y="30"/>
                  </a:cubicBezTo>
                  <a:cubicBezTo>
                    <a:pt x="37" y="35"/>
                    <a:pt x="39" y="41"/>
                    <a:pt x="41" y="46"/>
                  </a:cubicBezTo>
                  <a:cubicBezTo>
                    <a:pt x="45" y="42"/>
                    <a:pt x="54" y="45"/>
                    <a:pt x="58" y="46"/>
                  </a:cubicBezTo>
                  <a:cubicBezTo>
                    <a:pt x="64" y="49"/>
                    <a:pt x="70" y="53"/>
                    <a:pt x="75" y="58"/>
                  </a:cubicBezTo>
                  <a:cubicBezTo>
                    <a:pt x="76" y="59"/>
                    <a:pt x="75" y="60"/>
                    <a:pt x="74" y="60"/>
                  </a:cubicBezTo>
                  <a:cubicBezTo>
                    <a:pt x="63" y="60"/>
                    <a:pt x="52" y="57"/>
                    <a:pt x="43" y="50"/>
                  </a:cubicBezTo>
                  <a:cubicBezTo>
                    <a:pt x="44" y="55"/>
                    <a:pt x="46" y="61"/>
                    <a:pt x="47" y="66"/>
                  </a:cubicBezTo>
                  <a:cubicBezTo>
                    <a:pt x="58" y="63"/>
                    <a:pt x="70" y="68"/>
                    <a:pt x="77" y="77"/>
                  </a:cubicBezTo>
                  <a:cubicBezTo>
                    <a:pt x="77" y="78"/>
                    <a:pt x="76" y="79"/>
                    <a:pt x="75" y="79"/>
                  </a:cubicBezTo>
                  <a:cubicBezTo>
                    <a:pt x="66" y="79"/>
                    <a:pt x="54" y="76"/>
                    <a:pt x="48" y="68"/>
                  </a:cubicBezTo>
                  <a:cubicBezTo>
                    <a:pt x="48" y="68"/>
                    <a:pt x="48" y="68"/>
                    <a:pt x="48" y="68"/>
                  </a:cubicBezTo>
                  <a:cubicBezTo>
                    <a:pt x="49" y="73"/>
                    <a:pt x="50" y="79"/>
                    <a:pt x="50" y="84"/>
                  </a:cubicBezTo>
                  <a:cubicBezTo>
                    <a:pt x="50" y="84"/>
                    <a:pt x="50" y="84"/>
                    <a:pt x="50" y="84"/>
                  </a:cubicBezTo>
                  <a:cubicBezTo>
                    <a:pt x="50" y="84"/>
                    <a:pt x="50" y="84"/>
                    <a:pt x="50" y="84"/>
                  </a:cubicBezTo>
                  <a:cubicBezTo>
                    <a:pt x="50" y="84"/>
                    <a:pt x="50" y="84"/>
                    <a:pt x="50" y="84"/>
                  </a:cubicBezTo>
                  <a:cubicBezTo>
                    <a:pt x="63" y="79"/>
                    <a:pt x="79" y="87"/>
                    <a:pt x="87" y="97"/>
                  </a:cubicBezTo>
                  <a:cubicBezTo>
                    <a:pt x="87" y="98"/>
                    <a:pt x="87" y="99"/>
                    <a:pt x="86" y="99"/>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7"/>
            <p:cNvSpPr/>
            <p:nvPr/>
          </p:nvSpPr>
          <p:spPr bwMode="auto">
            <a:xfrm>
              <a:off x="1700" y="1726"/>
              <a:ext cx="562" cy="1254"/>
            </a:xfrm>
            <a:custGeom>
              <a:avLst/>
              <a:gdLst>
                <a:gd name="T0" fmla="*/ 44 w 111"/>
                <a:gd name="T1" fmla="*/ 158 h 248"/>
                <a:gd name="T2" fmla="*/ 22 w 111"/>
                <a:gd name="T3" fmla="*/ 140 h 248"/>
                <a:gd name="T4" fmla="*/ 43 w 111"/>
                <a:gd name="T5" fmla="*/ 140 h 248"/>
                <a:gd name="T6" fmla="*/ 11 w 111"/>
                <a:gd name="T7" fmla="*/ 104 h 248"/>
                <a:gd name="T8" fmla="*/ 45 w 111"/>
                <a:gd name="T9" fmla="*/ 111 h 248"/>
                <a:gd name="T10" fmla="*/ 33 w 111"/>
                <a:gd name="T11" fmla="*/ 89 h 248"/>
                <a:gd name="T12" fmla="*/ 45 w 111"/>
                <a:gd name="T13" fmla="*/ 106 h 248"/>
                <a:gd name="T14" fmla="*/ 29 w 111"/>
                <a:gd name="T15" fmla="*/ 60 h 248"/>
                <a:gd name="T16" fmla="*/ 52 w 111"/>
                <a:gd name="T17" fmla="*/ 76 h 248"/>
                <a:gd name="T18" fmla="*/ 54 w 111"/>
                <a:gd name="T19" fmla="*/ 71 h 248"/>
                <a:gd name="T20" fmla="*/ 58 w 111"/>
                <a:gd name="T21" fmla="*/ 59 h 248"/>
                <a:gd name="T22" fmla="*/ 61 w 111"/>
                <a:gd name="T23" fmla="*/ 55 h 248"/>
                <a:gd name="T24" fmla="*/ 69 w 111"/>
                <a:gd name="T25" fmla="*/ 17 h 248"/>
                <a:gd name="T26" fmla="*/ 80 w 111"/>
                <a:gd name="T27" fmla="*/ 27 h 248"/>
                <a:gd name="T28" fmla="*/ 86 w 111"/>
                <a:gd name="T29" fmla="*/ 1 h 248"/>
                <a:gd name="T30" fmla="*/ 90 w 111"/>
                <a:gd name="T31" fmla="*/ 19 h 248"/>
                <a:gd name="T32" fmla="*/ 110 w 111"/>
                <a:gd name="T33" fmla="*/ 4 h 248"/>
                <a:gd name="T34" fmla="*/ 109 w 111"/>
                <a:gd name="T35" fmla="*/ 24 h 248"/>
                <a:gd name="T36" fmla="*/ 83 w 111"/>
                <a:gd name="T37" fmla="*/ 30 h 248"/>
                <a:gd name="T38" fmla="*/ 96 w 111"/>
                <a:gd name="T39" fmla="*/ 37 h 248"/>
                <a:gd name="T40" fmla="*/ 71 w 111"/>
                <a:gd name="T41" fmla="*/ 44 h 248"/>
                <a:gd name="T42" fmla="*/ 100 w 111"/>
                <a:gd name="T43" fmla="*/ 51 h 248"/>
                <a:gd name="T44" fmla="*/ 83 w 111"/>
                <a:gd name="T45" fmla="*/ 66 h 248"/>
                <a:gd name="T46" fmla="*/ 52 w 111"/>
                <a:gd name="T47" fmla="*/ 89 h 248"/>
                <a:gd name="T48" fmla="*/ 51 w 111"/>
                <a:gd name="T49" fmla="*/ 93 h 248"/>
                <a:gd name="T50" fmla="*/ 73 w 111"/>
                <a:gd name="T51" fmla="*/ 102 h 248"/>
                <a:gd name="T52" fmla="*/ 47 w 111"/>
                <a:gd name="T53" fmla="*/ 124 h 248"/>
                <a:gd name="T54" fmla="*/ 61 w 111"/>
                <a:gd name="T55" fmla="*/ 126 h 248"/>
                <a:gd name="T56" fmla="*/ 71 w 111"/>
                <a:gd name="T57" fmla="*/ 132 h 248"/>
                <a:gd name="T58" fmla="*/ 47 w 111"/>
                <a:gd name="T59" fmla="*/ 158 h 248"/>
                <a:gd name="T60" fmla="*/ 48 w 111"/>
                <a:gd name="T61" fmla="*/ 163 h 248"/>
                <a:gd name="T62" fmla="*/ 73 w 111"/>
                <a:gd name="T63" fmla="*/ 161 h 248"/>
                <a:gd name="T64" fmla="*/ 55 w 111"/>
                <a:gd name="T65" fmla="*/ 195 h 248"/>
                <a:gd name="T66" fmla="*/ 56 w 111"/>
                <a:gd name="T67" fmla="*/ 199 h 248"/>
                <a:gd name="T68" fmla="*/ 66 w 111"/>
                <a:gd name="T69" fmla="*/ 220 h 248"/>
                <a:gd name="T70" fmla="*/ 97 w 111"/>
                <a:gd name="T71" fmla="*/ 192 h 248"/>
                <a:gd name="T72" fmla="*/ 67 w 111"/>
                <a:gd name="T73" fmla="*/ 221 h 248"/>
                <a:gd name="T74" fmla="*/ 85 w 111"/>
                <a:gd name="T75" fmla="*/ 247 h 248"/>
                <a:gd name="T76" fmla="*/ 14 w 111"/>
                <a:gd name="T77" fmla="*/ 212 h 248"/>
                <a:gd name="T78" fmla="*/ 34 w 111"/>
                <a:gd name="T79" fmla="*/ 198 h 248"/>
                <a:gd name="T80" fmla="*/ 52 w 111"/>
                <a:gd name="T81" fmla="*/ 195 h 248"/>
                <a:gd name="T82" fmla="*/ 14 w 111"/>
                <a:gd name="T83" fmla="*/ 165 h 248"/>
                <a:gd name="T84" fmla="*/ 45 w 111"/>
                <a:gd name="T85" fmla="*/ 161 h 248"/>
                <a:gd name="T86" fmla="*/ 45 w 111"/>
                <a:gd name="T87" fmla="*/ 161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1" h="248">
                  <a:moveTo>
                    <a:pt x="3" y="144"/>
                  </a:moveTo>
                  <a:cubicBezTo>
                    <a:pt x="12" y="144"/>
                    <a:pt x="20" y="146"/>
                    <a:pt x="29" y="149"/>
                  </a:cubicBezTo>
                  <a:cubicBezTo>
                    <a:pt x="33" y="151"/>
                    <a:pt x="41" y="154"/>
                    <a:pt x="44" y="158"/>
                  </a:cubicBezTo>
                  <a:cubicBezTo>
                    <a:pt x="44" y="153"/>
                    <a:pt x="44" y="149"/>
                    <a:pt x="43" y="144"/>
                  </a:cubicBezTo>
                  <a:cubicBezTo>
                    <a:pt x="39" y="147"/>
                    <a:pt x="33" y="145"/>
                    <a:pt x="29" y="143"/>
                  </a:cubicBezTo>
                  <a:cubicBezTo>
                    <a:pt x="26" y="143"/>
                    <a:pt x="24" y="142"/>
                    <a:pt x="22" y="140"/>
                  </a:cubicBezTo>
                  <a:cubicBezTo>
                    <a:pt x="19" y="137"/>
                    <a:pt x="18" y="132"/>
                    <a:pt x="17" y="129"/>
                  </a:cubicBezTo>
                  <a:cubicBezTo>
                    <a:pt x="16" y="128"/>
                    <a:pt x="17" y="127"/>
                    <a:pt x="18" y="127"/>
                  </a:cubicBezTo>
                  <a:cubicBezTo>
                    <a:pt x="28" y="129"/>
                    <a:pt x="37" y="133"/>
                    <a:pt x="43" y="140"/>
                  </a:cubicBezTo>
                  <a:cubicBezTo>
                    <a:pt x="43" y="136"/>
                    <a:pt x="43" y="131"/>
                    <a:pt x="43" y="127"/>
                  </a:cubicBezTo>
                  <a:cubicBezTo>
                    <a:pt x="36" y="128"/>
                    <a:pt x="28" y="122"/>
                    <a:pt x="23" y="118"/>
                  </a:cubicBezTo>
                  <a:cubicBezTo>
                    <a:pt x="17" y="115"/>
                    <a:pt x="12" y="110"/>
                    <a:pt x="11" y="104"/>
                  </a:cubicBezTo>
                  <a:cubicBezTo>
                    <a:pt x="11" y="103"/>
                    <a:pt x="12" y="102"/>
                    <a:pt x="13" y="102"/>
                  </a:cubicBezTo>
                  <a:cubicBezTo>
                    <a:pt x="26" y="104"/>
                    <a:pt x="41" y="112"/>
                    <a:pt x="44" y="124"/>
                  </a:cubicBezTo>
                  <a:cubicBezTo>
                    <a:pt x="44" y="120"/>
                    <a:pt x="44" y="115"/>
                    <a:pt x="45" y="111"/>
                  </a:cubicBezTo>
                  <a:cubicBezTo>
                    <a:pt x="42" y="111"/>
                    <a:pt x="37" y="107"/>
                    <a:pt x="35" y="106"/>
                  </a:cubicBezTo>
                  <a:cubicBezTo>
                    <a:pt x="30" y="102"/>
                    <a:pt x="28" y="95"/>
                    <a:pt x="31" y="90"/>
                  </a:cubicBezTo>
                  <a:cubicBezTo>
                    <a:pt x="31" y="89"/>
                    <a:pt x="33" y="89"/>
                    <a:pt x="33" y="89"/>
                  </a:cubicBezTo>
                  <a:cubicBezTo>
                    <a:pt x="37" y="92"/>
                    <a:pt x="39" y="96"/>
                    <a:pt x="42" y="99"/>
                  </a:cubicBezTo>
                  <a:cubicBezTo>
                    <a:pt x="43" y="101"/>
                    <a:pt x="44" y="104"/>
                    <a:pt x="45" y="106"/>
                  </a:cubicBezTo>
                  <a:cubicBezTo>
                    <a:pt x="45" y="106"/>
                    <a:pt x="45" y="106"/>
                    <a:pt x="45" y="106"/>
                  </a:cubicBezTo>
                  <a:cubicBezTo>
                    <a:pt x="46" y="102"/>
                    <a:pt x="46" y="98"/>
                    <a:pt x="47" y="95"/>
                  </a:cubicBezTo>
                  <a:cubicBezTo>
                    <a:pt x="35" y="86"/>
                    <a:pt x="27" y="74"/>
                    <a:pt x="26" y="61"/>
                  </a:cubicBezTo>
                  <a:cubicBezTo>
                    <a:pt x="26" y="60"/>
                    <a:pt x="28" y="59"/>
                    <a:pt x="29" y="60"/>
                  </a:cubicBezTo>
                  <a:cubicBezTo>
                    <a:pt x="36" y="64"/>
                    <a:pt x="41" y="72"/>
                    <a:pt x="45" y="79"/>
                  </a:cubicBezTo>
                  <a:cubicBezTo>
                    <a:pt x="45" y="80"/>
                    <a:pt x="48" y="84"/>
                    <a:pt x="49" y="87"/>
                  </a:cubicBezTo>
                  <a:cubicBezTo>
                    <a:pt x="50" y="83"/>
                    <a:pt x="51" y="79"/>
                    <a:pt x="52" y="76"/>
                  </a:cubicBezTo>
                  <a:cubicBezTo>
                    <a:pt x="43" y="70"/>
                    <a:pt x="38" y="60"/>
                    <a:pt x="37" y="50"/>
                  </a:cubicBezTo>
                  <a:cubicBezTo>
                    <a:pt x="37" y="49"/>
                    <a:pt x="39" y="49"/>
                    <a:pt x="40" y="50"/>
                  </a:cubicBezTo>
                  <a:cubicBezTo>
                    <a:pt x="47" y="55"/>
                    <a:pt x="53" y="63"/>
                    <a:pt x="54" y="71"/>
                  </a:cubicBezTo>
                  <a:cubicBezTo>
                    <a:pt x="55" y="67"/>
                    <a:pt x="57" y="64"/>
                    <a:pt x="58" y="61"/>
                  </a:cubicBezTo>
                  <a:cubicBezTo>
                    <a:pt x="58" y="60"/>
                    <a:pt x="59" y="60"/>
                    <a:pt x="59" y="59"/>
                  </a:cubicBezTo>
                  <a:cubicBezTo>
                    <a:pt x="58" y="59"/>
                    <a:pt x="58" y="59"/>
                    <a:pt x="58" y="59"/>
                  </a:cubicBezTo>
                  <a:cubicBezTo>
                    <a:pt x="46" y="48"/>
                    <a:pt x="43" y="33"/>
                    <a:pt x="49" y="20"/>
                  </a:cubicBezTo>
                  <a:cubicBezTo>
                    <a:pt x="50" y="19"/>
                    <a:pt x="51" y="19"/>
                    <a:pt x="52" y="20"/>
                  </a:cubicBezTo>
                  <a:cubicBezTo>
                    <a:pt x="59" y="31"/>
                    <a:pt x="62" y="43"/>
                    <a:pt x="61" y="55"/>
                  </a:cubicBezTo>
                  <a:cubicBezTo>
                    <a:pt x="63" y="51"/>
                    <a:pt x="65" y="47"/>
                    <a:pt x="68" y="43"/>
                  </a:cubicBezTo>
                  <a:cubicBezTo>
                    <a:pt x="62" y="35"/>
                    <a:pt x="62" y="25"/>
                    <a:pt x="66" y="17"/>
                  </a:cubicBezTo>
                  <a:cubicBezTo>
                    <a:pt x="67" y="16"/>
                    <a:pt x="68" y="16"/>
                    <a:pt x="69" y="17"/>
                  </a:cubicBezTo>
                  <a:cubicBezTo>
                    <a:pt x="72" y="23"/>
                    <a:pt x="74" y="30"/>
                    <a:pt x="73" y="37"/>
                  </a:cubicBezTo>
                  <a:cubicBezTo>
                    <a:pt x="75" y="34"/>
                    <a:pt x="77" y="31"/>
                    <a:pt x="80" y="28"/>
                  </a:cubicBezTo>
                  <a:cubicBezTo>
                    <a:pt x="80" y="28"/>
                    <a:pt x="80" y="27"/>
                    <a:pt x="80" y="27"/>
                  </a:cubicBezTo>
                  <a:cubicBezTo>
                    <a:pt x="80" y="27"/>
                    <a:pt x="80" y="27"/>
                    <a:pt x="79" y="26"/>
                  </a:cubicBezTo>
                  <a:cubicBezTo>
                    <a:pt x="77" y="18"/>
                    <a:pt x="79" y="9"/>
                    <a:pt x="83" y="1"/>
                  </a:cubicBezTo>
                  <a:cubicBezTo>
                    <a:pt x="84" y="0"/>
                    <a:pt x="85" y="1"/>
                    <a:pt x="86" y="1"/>
                  </a:cubicBezTo>
                  <a:cubicBezTo>
                    <a:pt x="87" y="6"/>
                    <a:pt x="88" y="11"/>
                    <a:pt x="87" y="16"/>
                  </a:cubicBezTo>
                  <a:cubicBezTo>
                    <a:pt x="86" y="18"/>
                    <a:pt x="86" y="20"/>
                    <a:pt x="85" y="23"/>
                  </a:cubicBezTo>
                  <a:cubicBezTo>
                    <a:pt x="86" y="21"/>
                    <a:pt x="88" y="20"/>
                    <a:pt x="90" y="19"/>
                  </a:cubicBezTo>
                  <a:cubicBezTo>
                    <a:pt x="89" y="18"/>
                    <a:pt x="89" y="18"/>
                    <a:pt x="89" y="18"/>
                  </a:cubicBezTo>
                  <a:cubicBezTo>
                    <a:pt x="94" y="11"/>
                    <a:pt x="100" y="5"/>
                    <a:pt x="108" y="2"/>
                  </a:cubicBezTo>
                  <a:cubicBezTo>
                    <a:pt x="110" y="2"/>
                    <a:pt x="111" y="3"/>
                    <a:pt x="110" y="4"/>
                  </a:cubicBezTo>
                  <a:cubicBezTo>
                    <a:pt x="108" y="11"/>
                    <a:pt x="101" y="18"/>
                    <a:pt x="92" y="20"/>
                  </a:cubicBezTo>
                  <a:cubicBezTo>
                    <a:pt x="90" y="22"/>
                    <a:pt x="88" y="24"/>
                    <a:pt x="86" y="26"/>
                  </a:cubicBezTo>
                  <a:cubicBezTo>
                    <a:pt x="93" y="24"/>
                    <a:pt x="101" y="23"/>
                    <a:pt x="109" y="24"/>
                  </a:cubicBezTo>
                  <a:cubicBezTo>
                    <a:pt x="111" y="25"/>
                    <a:pt x="111" y="26"/>
                    <a:pt x="110" y="26"/>
                  </a:cubicBezTo>
                  <a:cubicBezTo>
                    <a:pt x="103" y="32"/>
                    <a:pt x="92" y="33"/>
                    <a:pt x="83" y="30"/>
                  </a:cubicBezTo>
                  <a:cubicBezTo>
                    <a:pt x="83" y="30"/>
                    <a:pt x="83" y="30"/>
                    <a:pt x="83" y="30"/>
                  </a:cubicBezTo>
                  <a:cubicBezTo>
                    <a:pt x="83" y="30"/>
                    <a:pt x="82" y="30"/>
                    <a:pt x="82" y="30"/>
                  </a:cubicBezTo>
                  <a:cubicBezTo>
                    <a:pt x="79" y="33"/>
                    <a:pt x="76" y="37"/>
                    <a:pt x="74" y="41"/>
                  </a:cubicBezTo>
                  <a:cubicBezTo>
                    <a:pt x="80" y="38"/>
                    <a:pt x="89" y="37"/>
                    <a:pt x="96" y="37"/>
                  </a:cubicBezTo>
                  <a:cubicBezTo>
                    <a:pt x="98" y="37"/>
                    <a:pt x="98" y="39"/>
                    <a:pt x="97" y="39"/>
                  </a:cubicBezTo>
                  <a:cubicBezTo>
                    <a:pt x="91" y="44"/>
                    <a:pt x="80" y="47"/>
                    <a:pt x="71" y="44"/>
                  </a:cubicBezTo>
                  <a:cubicBezTo>
                    <a:pt x="71" y="44"/>
                    <a:pt x="71" y="44"/>
                    <a:pt x="71" y="44"/>
                  </a:cubicBezTo>
                  <a:cubicBezTo>
                    <a:pt x="69" y="47"/>
                    <a:pt x="67" y="51"/>
                    <a:pt x="65" y="54"/>
                  </a:cubicBezTo>
                  <a:cubicBezTo>
                    <a:pt x="76" y="50"/>
                    <a:pt x="87" y="49"/>
                    <a:pt x="99" y="49"/>
                  </a:cubicBezTo>
                  <a:cubicBezTo>
                    <a:pt x="100" y="49"/>
                    <a:pt x="101" y="51"/>
                    <a:pt x="100" y="51"/>
                  </a:cubicBezTo>
                  <a:cubicBezTo>
                    <a:pt x="91" y="59"/>
                    <a:pt x="75" y="63"/>
                    <a:pt x="63" y="58"/>
                  </a:cubicBezTo>
                  <a:cubicBezTo>
                    <a:pt x="60" y="63"/>
                    <a:pt x="59" y="67"/>
                    <a:pt x="57" y="72"/>
                  </a:cubicBezTo>
                  <a:cubicBezTo>
                    <a:pt x="64" y="67"/>
                    <a:pt x="74" y="67"/>
                    <a:pt x="83" y="66"/>
                  </a:cubicBezTo>
                  <a:cubicBezTo>
                    <a:pt x="84" y="66"/>
                    <a:pt x="85" y="67"/>
                    <a:pt x="84" y="68"/>
                  </a:cubicBezTo>
                  <a:cubicBezTo>
                    <a:pt x="78" y="76"/>
                    <a:pt x="66" y="77"/>
                    <a:pt x="55" y="77"/>
                  </a:cubicBezTo>
                  <a:cubicBezTo>
                    <a:pt x="54" y="81"/>
                    <a:pt x="53" y="85"/>
                    <a:pt x="52" y="89"/>
                  </a:cubicBezTo>
                  <a:cubicBezTo>
                    <a:pt x="63" y="83"/>
                    <a:pt x="75" y="81"/>
                    <a:pt x="88" y="80"/>
                  </a:cubicBezTo>
                  <a:cubicBezTo>
                    <a:pt x="89" y="80"/>
                    <a:pt x="89" y="82"/>
                    <a:pt x="89" y="82"/>
                  </a:cubicBezTo>
                  <a:cubicBezTo>
                    <a:pt x="80" y="92"/>
                    <a:pt x="65" y="96"/>
                    <a:pt x="51" y="93"/>
                  </a:cubicBezTo>
                  <a:cubicBezTo>
                    <a:pt x="50" y="97"/>
                    <a:pt x="50" y="100"/>
                    <a:pt x="49" y="104"/>
                  </a:cubicBezTo>
                  <a:cubicBezTo>
                    <a:pt x="56" y="100"/>
                    <a:pt x="64" y="99"/>
                    <a:pt x="72" y="101"/>
                  </a:cubicBezTo>
                  <a:cubicBezTo>
                    <a:pt x="73" y="101"/>
                    <a:pt x="73" y="102"/>
                    <a:pt x="73" y="102"/>
                  </a:cubicBezTo>
                  <a:cubicBezTo>
                    <a:pt x="71" y="106"/>
                    <a:pt x="65" y="108"/>
                    <a:pt x="60" y="109"/>
                  </a:cubicBezTo>
                  <a:cubicBezTo>
                    <a:pt x="57" y="110"/>
                    <a:pt x="52" y="111"/>
                    <a:pt x="48" y="111"/>
                  </a:cubicBezTo>
                  <a:cubicBezTo>
                    <a:pt x="48" y="115"/>
                    <a:pt x="47" y="119"/>
                    <a:pt x="47" y="124"/>
                  </a:cubicBezTo>
                  <a:cubicBezTo>
                    <a:pt x="56" y="116"/>
                    <a:pt x="72" y="113"/>
                    <a:pt x="84" y="113"/>
                  </a:cubicBezTo>
                  <a:cubicBezTo>
                    <a:pt x="86" y="113"/>
                    <a:pt x="86" y="115"/>
                    <a:pt x="85" y="115"/>
                  </a:cubicBezTo>
                  <a:cubicBezTo>
                    <a:pt x="79" y="121"/>
                    <a:pt x="70" y="125"/>
                    <a:pt x="61" y="126"/>
                  </a:cubicBezTo>
                  <a:cubicBezTo>
                    <a:pt x="59" y="127"/>
                    <a:pt x="51" y="128"/>
                    <a:pt x="47" y="127"/>
                  </a:cubicBezTo>
                  <a:cubicBezTo>
                    <a:pt x="46" y="131"/>
                    <a:pt x="46" y="136"/>
                    <a:pt x="46" y="141"/>
                  </a:cubicBezTo>
                  <a:cubicBezTo>
                    <a:pt x="52" y="134"/>
                    <a:pt x="63" y="132"/>
                    <a:pt x="71" y="132"/>
                  </a:cubicBezTo>
                  <a:cubicBezTo>
                    <a:pt x="72" y="132"/>
                    <a:pt x="73" y="134"/>
                    <a:pt x="72" y="134"/>
                  </a:cubicBezTo>
                  <a:cubicBezTo>
                    <a:pt x="66" y="141"/>
                    <a:pt x="57" y="147"/>
                    <a:pt x="46" y="145"/>
                  </a:cubicBezTo>
                  <a:cubicBezTo>
                    <a:pt x="46" y="149"/>
                    <a:pt x="47" y="154"/>
                    <a:pt x="47" y="158"/>
                  </a:cubicBezTo>
                  <a:cubicBezTo>
                    <a:pt x="54" y="148"/>
                    <a:pt x="69" y="142"/>
                    <a:pt x="81" y="138"/>
                  </a:cubicBezTo>
                  <a:cubicBezTo>
                    <a:pt x="82" y="138"/>
                    <a:pt x="83" y="139"/>
                    <a:pt x="83" y="140"/>
                  </a:cubicBezTo>
                  <a:cubicBezTo>
                    <a:pt x="76" y="151"/>
                    <a:pt x="63" y="161"/>
                    <a:pt x="48" y="163"/>
                  </a:cubicBezTo>
                  <a:cubicBezTo>
                    <a:pt x="48" y="167"/>
                    <a:pt x="49" y="171"/>
                    <a:pt x="49" y="175"/>
                  </a:cubicBezTo>
                  <a:cubicBezTo>
                    <a:pt x="52" y="172"/>
                    <a:pt x="55" y="169"/>
                    <a:pt x="58" y="167"/>
                  </a:cubicBezTo>
                  <a:cubicBezTo>
                    <a:pt x="63" y="165"/>
                    <a:pt x="69" y="164"/>
                    <a:pt x="73" y="161"/>
                  </a:cubicBezTo>
                  <a:cubicBezTo>
                    <a:pt x="74" y="161"/>
                    <a:pt x="76" y="162"/>
                    <a:pt x="76" y="163"/>
                  </a:cubicBezTo>
                  <a:cubicBezTo>
                    <a:pt x="72" y="172"/>
                    <a:pt x="62" y="178"/>
                    <a:pt x="50" y="179"/>
                  </a:cubicBezTo>
                  <a:cubicBezTo>
                    <a:pt x="52" y="185"/>
                    <a:pt x="53" y="190"/>
                    <a:pt x="55" y="195"/>
                  </a:cubicBezTo>
                  <a:cubicBezTo>
                    <a:pt x="60" y="186"/>
                    <a:pt x="70" y="180"/>
                    <a:pt x="82" y="177"/>
                  </a:cubicBezTo>
                  <a:cubicBezTo>
                    <a:pt x="83" y="177"/>
                    <a:pt x="84" y="178"/>
                    <a:pt x="84" y="179"/>
                  </a:cubicBezTo>
                  <a:cubicBezTo>
                    <a:pt x="79" y="188"/>
                    <a:pt x="69" y="197"/>
                    <a:pt x="56" y="199"/>
                  </a:cubicBezTo>
                  <a:cubicBezTo>
                    <a:pt x="56" y="199"/>
                    <a:pt x="56" y="199"/>
                    <a:pt x="56" y="199"/>
                  </a:cubicBezTo>
                  <a:cubicBezTo>
                    <a:pt x="56" y="200"/>
                    <a:pt x="57" y="200"/>
                    <a:pt x="57" y="201"/>
                  </a:cubicBezTo>
                  <a:cubicBezTo>
                    <a:pt x="60" y="208"/>
                    <a:pt x="63" y="214"/>
                    <a:pt x="66" y="220"/>
                  </a:cubicBezTo>
                  <a:cubicBezTo>
                    <a:pt x="67" y="220"/>
                    <a:pt x="67" y="220"/>
                    <a:pt x="67" y="220"/>
                  </a:cubicBezTo>
                  <a:cubicBezTo>
                    <a:pt x="67" y="219"/>
                    <a:pt x="67" y="219"/>
                    <a:pt x="67" y="219"/>
                  </a:cubicBezTo>
                  <a:cubicBezTo>
                    <a:pt x="71" y="207"/>
                    <a:pt x="85" y="197"/>
                    <a:pt x="97" y="192"/>
                  </a:cubicBezTo>
                  <a:cubicBezTo>
                    <a:pt x="98" y="191"/>
                    <a:pt x="99" y="192"/>
                    <a:pt x="99" y="193"/>
                  </a:cubicBezTo>
                  <a:cubicBezTo>
                    <a:pt x="98" y="201"/>
                    <a:pt x="92" y="207"/>
                    <a:pt x="85" y="212"/>
                  </a:cubicBezTo>
                  <a:cubicBezTo>
                    <a:pt x="81" y="216"/>
                    <a:pt x="74" y="221"/>
                    <a:pt x="67" y="221"/>
                  </a:cubicBezTo>
                  <a:cubicBezTo>
                    <a:pt x="67" y="221"/>
                    <a:pt x="67" y="221"/>
                    <a:pt x="67" y="222"/>
                  </a:cubicBezTo>
                  <a:cubicBezTo>
                    <a:pt x="73" y="230"/>
                    <a:pt x="79" y="238"/>
                    <a:pt x="87" y="246"/>
                  </a:cubicBezTo>
                  <a:cubicBezTo>
                    <a:pt x="87" y="247"/>
                    <a:pt x="86" y="248"/>
                    <a:pt x="85" y="247"/>
                  </a:cubicBezTo>
                  <a:cubicBezTo>
                    <a:pt x="77" y="240"/>
                    <a:pt x="70" y="231"/>
                    <a:pt x="65" y="222"/>
                  </a:cubicBezTo>
                  <a:cubicBezTo>
                    <a:pt x="48" y="226"/>
                    <a:pt x="29" y="223"/>
                    <a:pt x="14" y="214"/>
                  </a:cubicBezTo>
                  <a:cubicBezTo>
                    <a:pt x="13" y="214"/>
                    <a:pt x="13" y="212"/>
                    <a:pt x="14" y="212"/>
                  </a:cubicBezTo>
                  <a:cubicBezTo>
                    <a:pt x="29" y="208"/>
                    <a:pt x="47" y="209"/>
                    <a:pt x="61" y="216"/>
                  </a:cubicBezTo>
                  <a:cubicBezTo>
                    <a:pt x="58" y="211"/>
                    <a:pt x="56" y="206"/>
                    <a:pt x="54" y="200"/>
                  </a:cubicBezTo>
                  <a:cubicBezTo>
                    <a:pt x="49" y="204"/>
                    <a:pt x="39" y="200"/>
                    <a:pt x="34" y="198"/>
                  </a:cubicBezTo>
                  <a:cubicBezTo>
                    <a:pt x="26" y="196"/>
                    <a:pt x="19" y="191"/>
                    <a:pt x="13" y="186"/>
                  </a:cubicBezTo>
                  <a:cubicBezTo>
                    <a:pt x="12" y="185"/>
                    <a:pt x="13" y="183"/>
                    <a:pt x="14" y="184"/>
                  </a:cubicBezTo>
                  <a:cubicBezTo>
                    <a:pt x="28" y="184"/>
                    <a:pt x="41" y="188"/>
                    <a:pt x="52" y="195"/>
                  </a:cubicBezTo>
                  <a:cubicBezTo>
                    <a:pt x="50" y="190"/>
                    <a:pt x="49" y="185"/>
                    <a:pt x="48" y="180"/>
                  </a:cubicBezTo>
                  <a:cubicBezTo>
                    <a:pt x="34" y="182"/>
                    <a:pt x="20" y="176"/>
                    <a:pt x="13" y="166"/>
                  </a:cubicBezTo>
                  <a:cubicBezTo>
                    <a:pt x="12" y="165"/>
                    <a:pt x="13" y="164"/>
                    <a:pt x="14" y="165"/>
                  </a:cubicBezTo>
                  <a:cubicBezTo>
                    <a:pt x="25" y="165"/>
                    <a:pt x="39" y="169"/>
                    <a:pt x="47" y="177"/>
                  </a:cubicBezTo>
                  <a:cubicBezTo>
                    <a:pt x="47" y="177"/>
                    <a:pt x="47" y="177"/>
                    <a:pt x="47" y="177"/>
                  </a:cubicBezTo>
                  <a:cubicBezTo>
                    <a:pt x="46" y="172"/>
                    <a:pt x="45" y="167"/>
                    <a:pt x="45" y="161"/>
                  </a:cubicBezTo>
                  <a:cubicBezTo>
                    <a:pt x="45" y="161"/>
                    <a:pt x="45" y="161"/>
                    <a:pt x="45" y="161"/>
                  </a:cubicBezTo>
                  <a:cubicBezTo>
                    <a:pt x="45" y="161"/>
                    <a:pt x="45" y="161"/>
                    <a:pt x="45" y="161"/>
                  </a:cubicBezTo>
                  <a:cubicBezTo>
                    <a:pt x="45" y="161"/>
                    <a:pt x="45" y="161"/>
                    <a:pt x="45" y="161"/>
                  </a:cubicBezTo>
                  <a:cubicBezTo>
                    <a:pt x="29" y="166"/>
                    <a:pt x="10" y="157"/>
                    <a:pt x="1" y="146"/>
                  </a:cubicBezTo>
                  <a:cubicBezTo>
                    <a:pt x="0" y="145"/>
                    <a:pt x="1" y="144"/>
                    <a:pt x="3" y="144"/>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8"/>
            <p:cNvSpPr/>
            <p:nvPr/>
          </p:nvSpPr>
          <p:spPr bwMode="auto">
            <a:xfrm>
              <a:off x="835" y="4042"/>
              <a:ext cx="749" cy="1078"/>
            </a:xfrm>
            <a:custGeom>
              <a:avLst/>
              <a:gdLst>
                <a:gd name="T0" fmla="*/ 23 w 148"/>
                <a:gd name="T1" fmla="*/ 135 h 213"/>
                <a:gd name="T2" fmla="*/ 37 w 148"/>
                <a:gd name="T3" fmla="*/ 143 h 213"/>
                <a:gd name="T4" fmla="*/ 49 w 148"/>
                <a:gd name="T5" fmla="*/ 125 h 213"/>
                <a:gd name="T6" fmla="*/ 59 w 148"/>
                <a:gd name="T7" fmla="*/ 136 h 213"/>
                <a:gd name="T8" fmla="*/ 77 w 148"/>
                <a:gd name="T9" fmla="*/ 123 h 213"/>
                <a:gd name="T10" fmla="*/ 86 w 148"/>
                <a:gd name="T11" fmla="*/ 123 h 213"/>
                <a:gd name="T12" fmla="*/ 72 w 148"/>
                <a:gd name="T13" fmla="*/ 147 h 213"/>
                <a:gd name="T14" fmla="*/ 62 w 148"/>
                <a:gd name="T15" fmla="*/ 161 h 213"/>
                <a:gd name="T16" fmla="*/ 47 w 148"/>
                <a:gd name="T17" fmla="*/ 168 h 213"/>
                <a:gd name="T18" fmla="*/ 62 w 148"/>
                <a:gd name="T19" fmla="*/ 165 h 213"/>
                <a:gd name="T20" fmla="*/ 70 w 148"/>
                <a:gd name="T21" fmla="*/ 158 h 213"/>
                <a:gd name="T22" fmla="*/ 77 w 148"/>
                <a:gd name="T23" fmla="*/ 145 h 213"/>
                <a:gd name="T24" fmla="*/ 86 w 148"/>
                <a:gd name="T25" fmla="*/ 139 h 213"/>
                <a:gd name="T26" fmla="*/ 100 w 148"/>
                <a:gd name="T27" fmla="*/ 98 h 213"/>
                <a:gd name="T28" fmla="*/ 95 w 148"/>
                <a:gd name="T29" fmla="*/ 158 h 213"/>
                <a:gd name="T30" fmla="*/ 86 w 148"/>
                <a:gd name="T31" fmla="*/ 171 h 213"/>
                <a:gd name="T32" fmla="*/ 97 w 148"/>
                <a:gd name="T33" fmla="*/ 177 h 213"/>
                <a:gd name="T34" fmla="*/ 91 w 148"/>
                <a:gd name="T35" fmla="*/ 192 h 213"/>
                <a:gd name="T36" fmla="*/ 90 w 148"/>
                <a:gd name="T37" fmla="*/ 208 h 213"/>
                <a:gd name="T38" fmla="*/ 99 w 148"/>
                <a:gd name="T39" fmla="*/ 179 h 213"/>
                <a:gd name="T40" fmla="*/ 109 w 148"/>
                <a:gd name="T41" fmla="*/ 183 h 213"/>
                <a:gd name="T42" fmla="*/ 101 w 148"/>
                <a:gd name="T43" fmla="*/ 173 h 213"/>
                <a:gd name="T44" fmla="*/ 117 w 148"/>
                <a:gd name="T45" fmla="*/ 167 h 213"/>
                <a:gd name="T46" fmla="*/ 105 w 148"/>
                <a:gd name="T47" fmla="*/ 143 h 213"/>
                <a:gd name="T48" fmla="*/ 119 w 148"/>
                <a:gd name="T49" fmla="*/ 135 h 213"/>
                <a:gd name="T50" fmla="*/ 101 w 148"/>
                <a:gd name="T51" fmla="*/ 96 h 213"/>
                <a:gd name="T52" fmla="*/ 110 w 148"/>
                <a:gd name="T53" fmla="*/ 96 h 213"/>
                <a:gd name="T54" fmla="*/ 110 w 148"/>
                <a:gd name="T55" fmla="*/ 82 h 213"/>
                <a:gd name="T56" fmla="*/ 127 w 148"/>
                <a:gd name="T57" fmla="*/ 70 h 213"/>
                <a:gd name="T58" fmla="*/ 119 w 148"/>
                <a:gd name="T59" fmla="*/ 85 h 213"/>
                <a:gd name="T60" fmla="*/ 133 w 148"/>
                <a:gd name="T61" fmla="*/ 81 h 213"/>
                <a:gd name="T62" fmla="*/ 145 w 148"/>
                <a:gd name="T63" fmla="*/ 85 h 213"/>
                <a:gd name="T64" fmla="*/ 135 w 148"/>
                <a:gd name="T65" fmla="*/ 80 h 213"/>
                <a:gd name="T66" fmla="*/ 127 w 148"/>
                <a:gd name="T67" fmla="*/ 65 h 213"/>
                <a:gd name="T68" fmla="*/ 137 w 148"/>
                <a:gd name="T69" fmla="*/ 59 h 213"/>
                <a:gd name="T70" fmla="*/ 123 w 148"/>
                <a:gd name="T71" fmla="*/ 34 h 213"/>
                <a:gd name="T72" fmla="*/ 137 w 148"/>
                <a:gd name="T73" fmla="*/ 46 h 213"/>
                <a:gd name="T74" fmla="*/ 124 w 148"/>
                <a:gd name="T75" fmla="*/ 29 h 213"/>
                <a:gd name="T76" fmla="*/ 121 w 148"/>
                <a:gd name="T77" fmla="*/ 29 h 213"/>
                <a:gd name="T78" fmla="*/ 120 w 148"/>
                <a:gd name="T79" fmla="*/ 32 h 213"/>
                <a:gd name="T80" fmla="*/ 105 w 148"/>
                <a:gd name="T81" fmla="*/ 48 h 213"/>
                <a:gd name="T82" fmla="*/ 98 w 148"/>
                <a:gd name="T83" fmla="*/ 52 h 213"/>
                <a:gd name="T84" fmla="*/ 74 w 148"/>
                <a:gd name="T85" fmla="*/ 63 h 213"/>
                <a:gd name="T86" fmla="*/ 52 w 148"/>
                <a:gd name="T87" fmla="*/ 59 h 213"/>
                <a:gd name="T88" fmla="*/ 72 w 148"/>
                <a:gd name="T89" fmla="*/ 81 h 213"/>
                <a:gd name="T90" fmla="*/ 98 w 148"/>
                <a:gd name="T91" fmla="*/ 55 h 213"/>
                <a:gd name="T92" fmla="*/ 108 w 148"/>
                <a:gd name="T93" fmla="*/ 56 h 213"/>
                <a:gd name="T94" fmla="*/ 119 w 148"/>
                <a:gd name="T95" fmla="*/ 39 h 213"/>
                <a:gd name="T96" fmla="*/ 95 w 148"/>
                <a:gd name="T97" fmla="*/ 76 h 213"/>
                <a:gd name="T98" fmla="*/ 104 w 148"/>
                <a:gd name="T99" fmla="*/ 84 h 213"/>
                <a:gd name="T100" fmla="*/ 85 w 148"/>
                <a:gd name="T101" fmla="*/ 93 h 213"/>
                <a:gd name="T102" fmla="*/ 97 w 148"/>
                <a:gd name="T103" fmla="*/ 101 h 213"/>
                <a:gd name="T104" fmla="*/ 78 w 148"/>
                <a:gd name="T105" fmla="*/ 121 h 213"/>
                <a:gd name="T106" fmla="*/ 57 w 148"/>
                <a:gd name="T107" fmla="*/ 108 h 213"/>
                <a:gd name="T108" fmla="*/ 49 w 148"/>
                <a:gd name="T109" fmla="*/ 123 h 213"/>
                <a:gd name="T110" fmla="*/ 24 w 148"/>
                <a:gd name="T111" fmla="*/ 116 h 213"/>
                <a:gd name="T112" fmla="*/ 21 w 148"/>
                <a:gd name="T113" fmla="*/ 134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8" h="213">
                  <a:moveTo>
                    <a:pt x="2" y="145"/>
                  </a:moveTo>
                  <a:cubicBezTo>
                    <a:pt x="7" y="155"/>
                    <a:pt x="23" y="144"/>
                    <a:pt x="23" y="136"/>
                  </a:cubicBezTo>
                  <a:cubicBezTo>
                    <a:pt x="23" y="136"/>
                    <a:pt x="23" y="136"/>
                    <a:pt x="23" y="135"/>
                  </a:cubicBezTo>
                  <a:cubicBezTo>
                    <a:pt x="28" y="133"/>
                    <a:pt x="32" y="131"/>
                    <a:pt x="38" y="129"/>
                  </a:cubicBezTo>
                  <a:cubicBezTo>
                    <a:pt x="37" y="130"/>
                    <a:pt x="36" y="131"/>
                    <a:pt x="36" y="132"/>
                  </a:cubicBezTo>
                  <a:cubicBezTo>
                    <a:pt x="34" y="135"/>
                    <a:pt x="34" y="140"/>
                    <a:pt x="37" y="143"/>
                  </a:cubicBezTo>
                  <a:cubicBezTo>
                    <a:pt x="40" y="146"/>
                    <a:pt x="44" y="143"/>
                    <a:pt x="46" y="140"/>
                  </a:cubicBezTo>
                  <a:cubicBezTo>
                    <a:pt x="48" y="136"/>
                    <a:pt x="50" y="130"/>
                    <a:pt x="49" y="126"/>
                  </a:cubicBezTo>
                  <a:cubicBezTo>
                    <a:pt x="49" y="125"/>
                    <a:pt x="49" y="125"/>
                    <a:pt x="49" y="125"/>
                  </a:cubicBezTo>
                  <a:cubicBezTo>
                    <a:pt x="55" y="124"/>
                    <a:pt x="61" y="123"/>
                    <a:pt x="68" y="123"/>
                  </a:cubicBezTo>
                  <a:cubicBezTo>
                    <a:pt x="65" y="124"/>
                    <a:pt x="62" y="125"/>
                    <a:pt x="60" y="127"/>
                  </a:cubicBezTo>
                  <a:cubicBezTo>
                    <a:pt x="58" y="129"/>
                    <a:pt x="56" y="134"/>
                    <a:pt x="59" y="136"/>
                  </a:cubicBezTo>
                  <a:cubicBezTo>
                    <a:pt x="63" y="138"/>
                    <a:pt x="67" y="135"/>
                    <a:pt x="70" y="133"/>
                  </a:cubicBezTo>
                  <a:cubicBezTo>
                    <a:pt x="73" y="130"/>
                    <a:pt x="76" y="127"/>
                    <a:pt x="77" y="123"/>
                  </a:cubicBezTo>
                  <a:cubicBezTo>
                    <a:pt x="77" y="123"/>
                    <a:pt x="77" y="123"/>
                    <a:pt x="77" y="123"/>
                  </a:cubicBezTo>
                  <a:cubicBezTo>
                    <a:pt x="80" y="123"/>
                    <a:pt x="82" y="123"/>
                    <a:pt x="85" y="123"/>
                  </a:cubicBezTo>
                  <a:cubicBezTo>
                    <a:pt x="85" y="123"/>
                    <a:pt x="85" y="123"/>
                    <a:pt x="85" y="123"/>
                  </a:cubicBezTo>
                  <a:cubicBezTo>
                    <a:pt x="85" y="123"/>
                    <a:pt x="85" y="123"/>
                    <a:pt x="86" y="123"/>
                  </a:cubicBezTo>
                  <a:cubicBezTo>
                    <a:pt x="82" y="130"/>
                    <a:pt x="78" y="136"/>
                    <a:pt x="75" y="143"/>
                  </a:cubicBezTo>
                  <a:cubicBezTo>
                    <a:pt x="69" y="140"/>
                    <a:pt x="52" y="138"/>
                    <a:pt x="54" y="148"/>
                  </a:cubicBezTo>
                  <a:cubicBezTo>
                    <a:pt x="55" y="156"/>
                    <a:pt x="66" y="150"/>
                    <a:pt x="72" y="147"/>
                  </a:cubicBezTo>
                  <a:cubicBezTo>
                    <a:pt x="69" y="152"/>
                    <a:pt x="65" y="157"/>
                    <a:pt x="62" y="162"/>
                  </a:cubicBezTo>
                  <a:cubicBezTo>
                    <a:pt x="62" y="162"/>
                    <a:pt x="62" y="162"/>
                    <a:pt x="62" y="162"/>
                  </a:cubicBezTo>
                  <a:cubicBezTo>
                    <a:pt x="62" y="162"/>
                    <a:pt x="62" y="162"/>
                    <a:pt x="62" y="161"/>
                  </a:cubicBezTo>
                  <a:cubicBezTo>
                    <a:pt x="63" y="160"/>
                    <a:pt x="61" y="160"/>
                    <a:pt x="61" y="161"/>
                  </a:cubicBezTo>
                  <a:cubicBezTo>
                    <a:pt x="60" y="161"/>
                    <a:pt x="60" y="162"/>
                    <a:pt x="60" y="162"/>
                  </a:cubicBezTo>
                  <a:cubicBezTo>
                    <a:pt x="55" y="163"/>
                    <a:pt x="50" y="164"/>
                    <a:pt x="47" y="168"/>
                  </a:cubicBezTo>
                  <a:cubicBezTo>
                    <a:pt x="45" y="172"/>
                    <a:pt x="45" y="176"/>
                    <a:pt x="48" y="179"/>
                  </a:cubicBezTo>
                  <a:cubicBezTo>
                    <a:pt x="51" y="182"/>
                    <a:pt x="55" y="181"/>
                    <a:pt x="58" y="178"/>
                  </a:cubicBezTo>
                  <a:cubicBezTo>
                    <a:pt x="61" y="174"/>
                    <a:pt x="62" y="170"/>
                    <a:pt x="62" y="165"/>
                  </a:cubicBezTo>
                  <a:cubicBezTo>
                    <a:pt x="62" y="165"/>
                    <a:pt x="62" y="165"/>
                    <a:pt x="62" y="165"/>
                  </a:cubicBezTo>
                  <a:cubicBezTo>
                    <a:pt x="65" y="161"/>
                    <a:pt x="68" y="158"/>
                    <a:pt x="70" y="154"/>
                  </a:cubicBezTo>
                  <a:cubicBezTo>
                    <a:pt x="70" y="155"/>
                    <a:pt x="70" y="157"/>
                    <a:pt x="70" y="158"/>
                  </a:cubicBezTo>
                  <a:cubicBezTo>
                    <a:pt x="70" y="161"/>
                    <a:pt x="71" y="166"/>
                    <a:pt x="75" y="166"/>
                  </a:cubicBezTo>
                  <a:cubicBezTo>
                    <a:pt x="80" y="166"/>
                    <a:pt x="82" y="160"/>
                    <a:pt x="82" y="156"/>
                  </a:cubicBezTo>
                  <a:cubicBezTo>
                    <a:pt x="82" y="152"/>
                    <a:pt x="80" y="148"/>
                    <a:pt x="77" y="145"/>
                  </a:cubicBezTo>
                  <a:cubicBezTo>
                    <a:pt x="77" y="145"/>
                    <a:pt x="77" y="144"/>
                    <a:pt x="77" y="144"/>
                  </a:cubicBezTo>
                  <a:cubicBezTo>
                    <a:pt x="80" y="139"/>
                    <a:pt x="83" y="134"/>
                    <a:pt x="85" y="129"/>
                  </a:cubicBezTo>
                  <a:cubicBezTo>
                    <a:pt x="85" y="133"/>
                    <a:pt x="85" y="136"/>
                    <a:pt x="86" y="139"/>
                  </a:cubicBezTo>
                  <a:cubicBezTo>
                    <a:pt x="87" y="142"/>
                    <a:pt x="90" y="143"/>
                    <a:pt x="93" y="141"/>
                  </a:cubicBezTo>
                  <a:cubicBezTo>
                    <a:pt x="98" y="137"/>
                    <a:pt x="94" y="122"/>
                    <a:pt x="90" y="121"/>
                  </a:cubicBezTo>
                  <a:cubicBezTo>
                    <a:pt x="94" y="114"/>
                    <a:pt x="97" y="106"/>
                    <a:pt x="100" y="98"/>
                  </a:cubicBezTo>
                  <a:cubicBezTo>
                    <a:pt x="102" y="113"/>
                    <a:pt x="103" y="128"/>
                    <a:pt x="103" y="143"/>
                  </a:cubicBezTo>
                  <a:cubicBezTo>
                    <a:pt x="97" y="139"/>
                    <a:pt x="86" y="146"/>
                    <a:pt x="87" y="154"/>
                  </a:cubicBezTo>
                  <a:cubicBezTo>
                    <a:pt x="88" y="158"/>
                    <a:pt x="92" y="159"/>
                    <a:pt x="95" y="158"/>
                  </a:cubicBezTo>
                  <a:cubicBezTo>
                    <a:pt x="98" y="157"/>
                    <a:pt x="100" y="154"/>
                    <a:pt x="102" y="151"/>
                  </a:cubicBezTo>
                  <a:cubicBezTo>
                    <a:pt x="102" y="159"/>
                    <a:pt x="100" y="166"/>
                    <a:pt x="98" y="173"/>
                  </a:cubicBezTo>
                  <a:cubicBezTo>
                    <a:pt x="95" y="170"/>
                    <a:pt x="90" y="170"/>
                    <a:pt x="86" y="171"/>
                  </a:cubicBezTo>
                  <a:cubicBezTo>
                    <a:pt x="83" y="172"/>
                    <a:pt x="78" y="175"/>
                    <a:pt x="79" y="179"/>
                  </a:cubicBezTo>
                  <a:cubicBezTo>
                    <a:pt x="80" y="183"/>
                    <a:pt x="86" y="183"/>
                    <a:pt x="89" y="181"/>
                  </a:cubicBezTo>
                  <a:cubicBezTo>
                    <a:pt x="91" y="181"/>
                    <a:pt x="94" y="179"/>
                    <a:pt x="97" y="177"/>
                  </a:cubicBezTo>
                  <a:cubicBezTo>
                    <a:pt x="96" y="182"/>
                    <a:pt x="94" y="187"/>
                    <a:pt x="92" y="191"/>
                  </a:cubicBezTo>
                  <a:cubicBezTo>
                    <a:pt x="92" y="191"/>
                    <a:pt x="91" y="191"/>
                    <a:pt x="91" y="191"/>
                  </a:cubicBezTo>
                  <a:cubicBezTo>
                    <a:pt x="91" y="192"/>
                    <a:pt x="91" y="192"/>
                    <a:pt x="91" y="192"/>
                  </a:cubicBezTo>
                  <a:cubicBezTo>
                    <a:pt x="87" y="194"/>
                    <a:pt x="82" y="197"/>
                    <a:pt x="80" y="202"/>
                  </a:cubicBezTo>
                  <a:cubicBezTo>
                    <a:pt x="78" y="204"/>
                    <a:pt x="77" y="209"/>
                    <a:pt x="81" y="211"/>
                  </a:cubicBezTo>
                  <a:cubicBezTo>
                    <a:pt x="84" y="213"/>
                    <a:pt x="88" y="211"/>
                    <a:pt x="90" y="208"/>
                  </a:cubicBezTo>
                  <a:cubicBezTo>
                    <a:pt x="93" y="204"/>
                    <a:pt x="94" y="198"/>
                    <a:pt x="93" y="193"/>
                  </a:cubicBezTo>
                  <a:cubicBezTo>
                    <a:pt x="94" y="193"/>
                    <a:pt x="94" y="192"/>
                    <a:pt x="93" y="192"/>
                  </a:cubicBezTo>
                  <a:cubicBezTo>
                    <a:pt x="95" y="188"/>
                    <a:pt x="97" y="184"/>
                    <a:pt x="99" y="179"/>
                  </a:cubicBezTo>
                  <a:cubicBezTo>
                    <a:pt x="99" y="182"/>
                    <a:pt x="99" y="185"/>
                    <a:pt x="100" y="188"/>
                  </a:cubicBezTo>
                  <a:cubicBezTo>
                    <a:pt x="101" y="191"/>
                    <a:pt x="104" y="194"/>
                    <a:pt x="108" y="193"/>
                  </a:cubicBezTo>
                  <a:cubicBezTo>
                    <a:pt x="111" y="191"/>
                    <a:pt x="110" y="186"/>
                    <a:pt x="109" y="183"/>
                  </a:cubicBezTo>
                  <a:cubicBezTo>
                    <a:pt x="108" y="179"/>
                    <a:pt x="105" y="176"/>
                    <a:pt x="101" y="174"/>
                  </a:cubicBezTo>
                  <a:cubicBezTo>
                    <a:pt x="101" y="174"/>
                    <a:pt x="101" y="174"/>
                    <a:pt x="101" y="174"/>
                  </a:cubicBezTo>
                  <a:cubicBezTo>
                    <a:pt x="101" y="173"/>
                    <a:pt x="101" y="173"/>
                    <a:pt x="101" y="173"/>
                  </a:cubicBezTo>
                  <a:cubicBezTo>
                    <a:pt x="103" y="166"/>
                    <a:pt x="104" y="159"/>
                    <a:pt x="105" y="151"/>
                  </a:cubicBezTo>
                  <a:cubicBezTo>
                    <a:pt x="105" y="156"/>
                    <a:pt x="106" y="161"/>
                    <a:pt x="109" y="164"/>
                  </a:cubicBezTo>
                  <a:cubicBezTo>
                    <a:pt x="111" y="167"/>
                    <a:pt x="114" y="170"/>
                    <a:pt x="117" y="167"/>
                  </a:cubicBezTo>
                  <a:cubicBezTo>
                    <a:pt x="121" y="165"/>
                    <a:pt x="118" y="159"/>
                    <a:pt x="117" y="156"/>
                  </a:cubicBezTo>
                  <a:cubicBezTo>
                    <a:pt x="114" y="150"/>
                    <a:pt x="110" y="146"/>
                    <a:pt x="105" y="143"/>
                  </a:cubicBezTo>
                  <a:cubicBezTo>
                    <a:pt x="105" y="143"/>
                    <a:pt x="105" y="143"/>
                    <a:pt x="105" y="143"/>
                  </a:cubicBezTo>
                  <a:cubicBezTo>
                    <a:pt x="105" y="137"/>
                    <a:pt x="105" y="131"/>
                    <a:pt x="105" y="125"/>
                  </a:cubicBezTo>
                  <a:cubicBezTo>
                    <a:pt x="106" y="128"/>
                    <a:pt x="108" y="132"/>
                    <a:pt x="110" y="134"/>
                  </a:cubicBezTo>
                  <a:cubicBezTo>
                    <a:pt x="113" y="137"/>
                    <a:pt x="117" y="137"/>
                    <a:pt x="119" y="135"/>
                  </a:cubicBezTo>
                  <a:cubicBezTo>
                    <a:pt x="122" y="131"/>
                    <a:pt x="119" y="128"/>
                    <a:pt x="116" y="126"/>
                  </a:cubicBezTo>
                  <a:cubicBezTo>
                    <a:pt x="113" y="123"/>
                    <a:pt x="109" y="121"/>
                    <a:pt x="104" y="119"/>
                  </a:cubicBezTo>
                  <a:cubicBezTo>
                    <a:pt x="104" y="112"/>
                    <a:pt x="103" y="104"/>
                    <a:pt x="101" y="96"/>
                  </a:cubicBezTo>
                  <a:cubicBezTo>
                    <a:pt x="103" y="93"/>
                    <a:pt x="104" y="90"/>
                    <a:pt x="105" y="87"/>
                  </a:cubicBezTo>
                  <a:cubicBezTo>
                    <a:pt x="106" y="86"/>
                    <a:pt x="106" y="85"/>
                    <a:pt x="106" y="85"/>
                  </a:cubicBezTo>
                  <a:cubicBezTo>
                    <a:pt x="107" y="89"/>
                    <a:pt x="108" y="93"/>
                    <a:pt x="110" y="96"/>
                  </a:cubicBezTo>
                  <a:cubicBezTo>
                    <a:pt x="112" y="98"/>
                    <a:pt x="117" y="100"/>
                    <a:pt x="119" y="97"/>
                  </a:cubicBezTo>
                  <a:cubicBezTo>
                    <a:pt x="123" y="94"/>
                    <a:pt x="119" y="89"/>
                    <a:pt x="116" y="86"/>
                  </a:cubicBezTo>
                  <a:cubicBezTo>
                    <a:pt x="115" y="85"/>
                    <a:pt x="112" y="82"/>
                    <a:pt x="110" y="82"/>
                  </a:cubicBezTo>
                  <a:cubicBezTo>
                    <a:pt x="109" y="81"/>
                    <a:pt x="109" y="80"/>
                    <a:pt x="108" y="80"/>
                  </a:cubicBezTo>
                  <a:cubicBezTo>
                    <a:pt x="112" y="69"/>
                    <a:pt x="116" y="58"/>
                    <a:pt x="119" y="47"/>
                  </a:cubicBezTo>
                  <a:cubicBezTo>
                    <a:pt x="120" y="55"/>
                    <a:pt x="123" y="63"/>
                    <a:pt x="127" y="70"/>
                  </a:cubicBezTo>
                  <a:cubicBezTo>
                    <a:pt x="127" y="70"/>
                    <a:pt x="127" y="70"/>
                    <a:pt x="127" y="70"/>
                  </a:cubicBezTo>
                  <a:cubicBezTo>
                    <a:pt x="123" y="71"/>
                    <a:pt x="119" y="73"/>
                    <a:pt x="118" y="77"/>
                  </a:cubicBezTo>
                  <a:cubicBezTo>
                    <a:pt x="116" y="80"/>
                    <a:pt x="117" y="83"/>
                    <a:pt x="119" y="85"/>
                  </a:cubicBezTo>
                  <a:cubicBezTo>
                    <a:pt x="122" y="87"/>
                    <a:pt x="126" y="86"/>
                    <a:pt x="128" y="84"/>
                  </a:cubicBezTo>
                  <a:cubicBezTo>
                    <a:pt x="130" y="81"/>
                    <a:pt x="130" y="78"/>
                    <a:pt x="129" y="75"/>
                  </a:cubicBezTo>
                  <a:cubicBezTo>
                    <a:pt x="131" y="77"/>
                    <a:pt x="132" y="79"/>
                    <a:pt x="133" y="81"/>
                  </a:cubicBezTo>
                  <a:cubicBezTo>
                    <a:pt x="134" y="85"/>
                    <a:pt x="134" y="89"/>
                    <a:pt x="137" y="92"/>
                  </a:cubicBezTo>
                  <a:cubicBezTo>
                    <a:pt x="139" y="94"/>
                    <a:pt x="143" y="95"/>
                    <a:pt x="145" y="93"/>
                  </a:cubicBezTo>
                  <a:cubicBezTo>
                    <a:pt x="148" y="91"/>
                    <a:pt x="148" y="88"/>
                    <a:pt x="145" y="85"/>
                  </a:cubicBezTo>
                  <a:cubicBezTo>
                    <a:pt x="143" y="82"/>
                    <a:pt x="140" y="81"/>
                    <a:pt x="136" y="80"/>
                  </a:cubicBezTo>
                  <a:cubicBezTo>
                    <a:pt x="136" y="80"/>
                    <a:pt x="136" y="80"/>
                    <a:pt x="136" y="80"/>
                  </a:cubicBezTo>
                  <a:cubicBezTo>
                    <a:pt x="136" y="80"/>
                    <a:pt x="135" y="80"/>
                    <a:pt x="135" y="80"/>
                  </a:cubicBezTo>
                  <a:cubicBezTo>
                    <a:pt x="135" y="80"/>
                    <a:pt x="135" y="79"/>
                    <a:pt x="135" y="79"/>
                  </a:cubicBezTo>
                  <a:cubicBezTo>
                    <a:pt x="135" y="79"/>
                    <a:pt x="135" y="79"/>
                    <a:pt x="134" y="79"/>
                  </a:cubicBezTo>
                  <a:cubicBezTo>
                    <a:pt x="131" y="74"/>
                    <a:pt x="129" y="69"/>
                    <a:pt x="127" y="65"/>
                  </a:cubicBezTo>
                  <a:cubicBezTo>
                    <a:pt x="129" y="66"/>
                    <a:pt x="131" y="67"/>
                    <a:pt x="133" y="68"/>
                  </a:cubicBezTo>
                  <a:cubicBezTo>
                    <a:pt x="136" y="70"/>
                    <a:pt x="141" y="70"/>
                    <a:pt x="142" y="66"/>
                  </a:cubicBezTo>
                  <a:cubicBezTo>
                    <a:pt x="143" y="63"/>
                    <a:pt x="139" y="60"/>
                    <a:pt x="137" y="59"/>
                  </a:cubicBezTo>
                  <a:cubicBezTo>
                    <a:pt x="133" y="57"/>
                    <a:pt x="128" y="57"/>
                    <a:pt x="124" y="59"/>
                  </a:cubicBezTo>
                  <a:cubicBezTo>
                    <a:pt x="123" y="54"/>
                    <a:pt x="121" y="50"/>
                    <a:pt x="120" y="45"/>
                  </a:cubicBezTo>
                  <a:cubicBezTo>
                    <a:pt x="121" y="41"/>
                    <a:pt x="122" y="37"/>
                    <a:pt x="123" y="34"/>
                  </a:cubicBezTo>
                  <a:cubicBezTo>
                    <a:pt x="123" y="35"/>
                    <a:pt x="123" y="36"/>
                    <a:pt x="124" y="38"/>
                  </a:cubicBezTo>
                  <a:cubicBezTo>
                    <a:pt x="124" y="40"/>
                    <a:pt x="125" y="43"/>
                    <a:pt x="127" y="45"/>
                  </a:cubicBezTo>
                  <a:cubicBezTo>
                    <a:pt x="129" y="47"/>
                    <a:pt x="134" y="49"/>
                    <a:pt x="137" y="46"/>
                  </a:cubicBezTo>
                  <a:cubicBezTo>
                    <a:pt x="140" y="43"/>
                    <a:pt x="138" y="38"/>
                    <a:pt x="136" y="35"/>
                  </a:cubicBezTo>
                  <a:cubicBezTo>
                    <a:pt x="132" y="32"/>
                    <a:pt x="128" y="30"/>
                    <a:pt x="124" y="30"/>
                  </a:cubicBezTo>
                  <a:cubicBezTo>
                    <a:pt x="124" y="30"/>
                    <a:pt x="124" y="30"/>
                    <a:pt x="124" y="29"/>
                  </a:cubicBezTo>
                  <a:cubicBezTo>
                    <a:pt x="126" y="20"/>
                    <a:pt x="127" y="11"/>
                    <a:pt x="128" y="1"/>
                  </a:cubicBezTo>
                  <a:cubicBezTo>
                    <a:pt x="128" y="0"/>
                    <a:pt x="127" y="0"/>
                    <a:pt x="127" y="1"/>
                  </a:cubicBezTo>
                  <a:cubicBezTo>
                    <a:pt x="125" y="10"/>
                    <a:pt x="123" y="20"/>
                    <a:pt x="121" y="29"/>
                  </a:cubicBezTo>
                  <a:cubicBezTo>
                    <a:pt x="117" y="26"/>
                    <a:pt x="101" y="20"/>
                    <a:pt x="101" y="29"/>
                  </a:cubicBezTo>
                  <a:cubicBezTo>
                    <a:pt x="101" y="32"/>
                    <a:pt x="105" y="35"/>
                    <a:pt x="108" y="35"/>
                  </a:cubicBezTo>
                  <a:cubicBezTo>
                    <a:pt x="112" y="36"/>
                    <a:pt x="117" y="34"/>
                    <a:pt x="120" y="32"/>
                  </a:cubicBezTo>
                  <a:cubicBezTo>
                    <a:pt x="120" y="33"/>
                    <a:pt x="120" y="34"/>
                    <a:pt x="120" y="35"/>
                  </a:cubicBezTo>
                  <a:cubicBezTo>
                    <a:pt x="119" y="35"/>
                    <a:pt x="119" y="35"/>
                    <a:pt x="119" y="36"/>
                  </a:cubicBezTo>
                  <a:cubicBezTo>
                    <a:pt x="116" y="41"/>
                    <a:pt x="111" y="45"/>
                    <a:pt x="105" y="48"/>
                  </a:cubicBezTo>
                  <a:cubicBezTo>
                    <a:pt x="105" y="48"/>
                    <a:pt x="104" y="48"/>
                    <a:pt x="104" y="48"/>
                  </a:cubicBezTo>
                  <a:cubicBezTo>
                    <a:pt x="99" y="44"/>
                    <a:pt x="85" y="37"/>
                    <a:pt x="83" y="46"/>
                  </a:cubicBezTo>
                  <a:cubicBezTo>
                    <a:pt x="81" y="54"/>
                    <a:pt x="92" y="53"/>
                    <a:pt x="98" y="52"/>
                  </a:cubicBezTo>
                  <a:cubicBezTo>
                    <a:pt x="98" y="53"/>
                    <a:pt x="97" y="53"/>
                    <a:pt x="96" y="54"/>
                  </a:cubicBezTo>
                  <a:cubicBezTo>
                    <a:pt x="89" y="57"/>
                    <a:pt x="82" y="60"/>
                    <a:pt x="75" y="63"/>
                  </a:cubicBezTo>
                  <a:cubicBezTo>
                    <a:pt x="74" y="63"/>
                    <a:pt x="74" y="63"/>
                    <a:pt x="74" y="63"/>
                  </a:cubicBezTo>
                  <a:cubicBezTo>
                    <a:pt x="74" y="63"/>
                    <a:pt x="73" y="63"/>
                    <a:pt x="73" y="63"/>
                  </a:cubicBezTo>
                  <a:cubicBezTo>
                    <a:pt x="72" y="60"/>
                    <a:pt x="68" y="57"/>
                    <a:pt x="64" y="56"/>
                  </a:cubicBezTo>
                  <a:cubicBezTo>
                    <a:pt x="60" y="56"/>
                    <a:pt x="55" y="56"/>
                    <a:pt x="52" y="59"/>
                  </a:cubicBezTo>
                  <a:cubicBezTo>
                    <a:pt x="50" y="62"/>
                    <a:pt x="53" y="66"/>
                    <a:pt x="56" y="68"/>
                  </a:cubicBezTo>
                  <a:cubicBezTo>
                    <a:pt x="59" y="69"/>
                    <a:pt x="64" y="69"/>
                    <a:pt x="68" y="67"/>
                  </a:cubicBezTo>
                  <a:cubicBezTo>
                    <a:pt x="65" y="71"/>
                    <a:pt x="67" y="79"/>
                    <a:pt x="72" y="81"/>
                  </a:cubicBezTo>
                  <a:cubicBezTo>
                    <a:pt x="76" y="83"/>
                    <a:pt x="80" y="79"/>
                    <a:pt x="82" y="76"/>
                  </a:cubicBezTo>
                  <a:cubicBezTo>
                    <a:pt x="84" y="72"/>
                    <a:pt x="84" y="67"/>
                    <a:pt x="83" y="62"/>
                  </a:cubicBezTo>
                  <a:cubicBezTo>
                    <a:pt x="88" y="60"/>
                    <a:pt x="93" y="58"/>
                    <a:pt x="98" y="55"/>
                  </a:cubicBezTo>
                  <a:cubicBezTo>
                    <a:pt x="97" y="58"/>
                    <a:pt x="96" y="60"/>
                    <a:pt x="96" y="63"/>
                  </a:cubicBezTo>
                  <a:cubicBezTo>
                    <a:pt x="96" y="67"/>
                    <a:pt x="99" y="71"/>
                    <a:pt x="103" y="69"/>
                  </a:cubicBezTo>
                  <a:cubicBezTo>
                    <a:pt x="108" y="67"/>
                    <a:pt x="108" y="61"/>
                    <a:pt x="108" y="56"/>
                  </a:cubicBezTo>
                  <a:cubicBezTo>
                    <a:pt x="108" y="55"/>
                    <a:pt x="108" y="51"/>
                    <a:pt x="107" y="50"/>
                  </a:cubicBezTo>
                  <a:cubicBezTo>
                    <a:pt x="107" y="50"/>
                    <a:pt x="107" y="50"/>
                    <a:pt x="107" y="50"/>
                  </a:cubicBezTo>
                  <a:cubicBezTo>
                    <a:pt x="111" y="47"/>
                    <a:pt x="116" y="43"/>
                    <a:pt x="119" y="39"/>
                  </a:cubicBezTo>
                  <a:cubicBezTo>
                    <a:pt x="118" y="40"/>
                    <a:pt x="118" y="42"/>
                    <a:pt x="118" y="43"/>
                  </a:cubicBezTo>
                  <a:cubicBezTo>
                    <a:pt x="114" y="55"/>
                    <a:pt x="110" y="67"/>
                    <a:pt x="106" y="79"/>
                  </a:cubicBezTo>
                  <a:cubicBezTo>
                    <a:pt x="103" y="77"/>
                    <a:pt x="99" y="76"/>
                    <a:pt x="95" y="76"/>
                  </a:cubicBezTo>
                  <a:cubicBezTo>
                    <a:pt x="92" y="76"/>
                    <a:pt x="87" y="78"/>
                    <a:pt x="86" y="82"/>
                  </a:cubicBezTo>
                  <a:cubicBezTo>
                    <a:pt x="86" y="85"/>
                    <a:pt x="89" y="88"/>
                    <a:pt x="92" y="88"/>
                  </a:cubicBezTo>
                  <a:cubicBezTo>
                    <a:pt x="96" y="88"/>
                    <a:pt x="101" y="86"/>
                    <a:pt x="104" y="84"/>
                  </a:cubicBezTo>
                  <a:cubicBezTo>
                    <a:pt x="104" y="84"/>
                    <a:pt x="104" y="85"/>
                    <a:pt x="104" y="85"/>
                  </a:cubicBezTo>
                  <a:cubicBezTo>
                    <a:pt x="102" y="89"/>
                    <a:pt x="100" y="93"/>
                    <a:pt x="99" y="97"/>
                  </a:cubicBezTo>
                  <a:cubicBezTo>
                    <a:pt x="95" y="94"/>
                    <a:pt x="90" y="92"/>
                    <a:pt x="85" y="93"/>
                  </a:cubicBezTo>
                  <a:cubicBezTo>
                    <a:pt x="82" y="94"/>
                    <a:pt x="80" y="96"/>
                    <a:pt x="81" y="100"/>
                  </a:cubicBezTo>
                  <a:cubicBezTo>
                    <a:pt x="82" y="104"/>
                    <a:pt x="86" y="105"/>
                    <a:pt x="90" y="104"/>
                  </a:cubicBezTo>
                  <a:cubicBezTo>
                    <a:pt x="92" y="104"/>
                    <a:pt x="95" y="103"/>
                    <a:pt x="97" y="101"/>
                  </a:cubicBezTo>
                  <a:cubicBezTo>
                    <a:pt x="94" y="108"/>
                    <a:pt x="90" y="115"/>
                    <a:pt x="86" y="122"/>
                  </a:cubicBezTo>
                  <a:cubicBezTo>
                    <a:pt x="85" y="121"/>
                    <a:pt x="84" y="121"/>
                    <a:pt x="83" y="121"/>
                  </a:cubicBezTo>
                  <a:cubicBezTo>
                    <a:pt x="81" y="121"/>
                    <a:pt x="79" y="121"/>
                    <a:pt x="78" y="121"/>
                  </a:cubicBezTo>
                  <a:cubicBezTo>
                    <a:pt x="78" y="121"/>
                    <a:pt x="79" y="120"/>
                    <a:pt x="78" y="120"/>
                  </a:cubicBezTo>
                  <a:cubicBezTo>
                    <a:pt x="77" y="115"/>
                    <a:pt x="73" y="111"/>
                    <a:pt x="69" y="109"/>
                  </a:cubicBezTo>
                  <a:cubicBezTo>
                    <a:pt x="66" y="107"/>
                    <a:pt x="60" y="104"/>
                    <a:pt x="57" y="108"/>
                  </a:cubicBezTo>
                  <a:cubicBezTo>
                    <a:pt x="54" y="111"/>
                    <a:pt x="58" y="115"/>
                    <a:pt x="61" y="117"/>
                  </a:cubicBezTo>
                  <a:cubicBezTo>
                    <a:pt x="62" y="118"/>
                    <a:pt x="64" y="120"/>
                    <a:pt x="67" y="121"/>
                  </a:cubicBezTo>
                  <a:cubicBezTo>
                    <a:pt x="61" y="121"/>
                    <a:pt x="55" y="122"/>
                    <a:pt x="49" y="123"/>
                  </a:cubicBezTo>
                  <a:cubicBezTo>
                    <a:pt x="49" y="123"/>
                    <a:pt x="49" y="123"/>
                    <a:pt x="49" y="123"/>
                  </a:cubicBezTo>
                  <a:cubicBezTo>
                    <a:pt x="44" y="118"/>
                    <a:pt x="40" y="114"/>
                    <a:pt x="34" y="113"/>
                  </a:cubicBezTo>
                  <a:cubicBezTo>
                    <a:pt x="30" y="112"/>
                    <a:pt x="25" y="112"/>
                    <a:pt x="24" y="116"/>
                  </a:cubicBezTo>
                  <a:cubicBezTo>
                    <a:pt x="22" y="119"/>
                    <a:pt x="26" y="123"/>
                    <a:pt x="29" y="124"/>
                  </a:cubicBezTo>
                  <a:cubicBezTo>
                    <a:pt x="32" y="126"/>
                    <a:pt x="36" y="126"/>
                    <a:pt x="40" y="125"/>
                  </a:cubicBezTo>
                  <a:cubicBezTo>
                    <a:pt x="33" y="128"/>
                    <a:pt x="27" y="131"/>
                    <a:pt x="21" y="134"/>
                  </a:cubicBezTo>
                  <a:cubicBezTo>
                    <a:pt x="16" y="132"/>
                    <a:pt x="10" y="131"/>
                    <a:pt x="5" y="134"/>
                  </a:cubicBezTo>
                  <a:cubicBezTo>
                    <a:pt x="2" y="137"/>
                    <a:pt x="0" y="141"/>
                    <a:pt x="2" y="145"/>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9"/>
            <p:cNvSpPr/>
            <p:nvPr/>
          </p:nvSpPr>
          <p:spPr bwMode="auto">
            <a:xfrm>
              <a:off x="2723" y="3759"/>
              <a:ext cx="668" cy="870"/>
            </a:xfrm>
            <a:custGeom>
              <a:avLst/>
              <a:gdLst>
                <a:gd name="T0" fmla="*/ 21 w 132"/>
                <a:gd name="T1" fmla="*/ 15 h 172"/>
                <a:gd name="T2" fmla="*/ 36 w 132"/>
                <a:gd name="T3" fmla="*/ 47 h 172"/>
                <a:gd name="T4" fmla="*/ 29 w 132"/>
                <a:gd name="T5" fmla="*/ 21 h 172"/>
                <a:gd name="T6" fmla="*/ 45 w 132"/>
                <a:gd name="T7" fmla="*/ 33 h 172"/>
                <a:gd name="T8" fmla="*/ 48 w 132"/>
                <a:gd name="T9" fmla="*/ 36 h 172"/>
                <a:gd name="T10" fmla="*/ 62 w 132"/>
                <a:gd name="T11" fmla="*/ 68 h 172"/>
                <a:gd name="T12" fmla="*/ 65 w 132"/>
                <a:gd name="T13" fmla="*/ 49 h 172"/>
                <a:gd name="T14" fmla="*/ 68 w 132"/>
                <a:gd name="T15" fmla="*/ 69 h 172"/>
                <a:gd name="T16" fmla="*/ 80 w 132"/>
                <a:gd name="T17" fmla="*/ 88 h 172"/>
                <a:gd name="T18" fmla="*/ 70 w 132"/>
                <a:gd name="T19" fmla="*/ 54 h 172"/>
                <a:gd name="T20" fmla="*/ 88 w 132"/>
                <a:gd name="T21" fmla="*/ 75 h 172"/>
                <a:gd name="T22" fmla="*/ 93 w 132"/>
                <a:gd name="T23" fmla="*/ 117 h 172"/>
                <a:gd name="T24" fmla="*/ 97 w 132"/>
                <a:gd name="T25" fmla="*/ 87 h 172"/>
                <a:gd name="T26" fmla="*/ 104 w 132"/>
                <a:gd name="T27" fmla="*/ 100 h 172"/>
                <a:gd name="T28" fmla="*/ 103 w 132"/>
                <a:gd name="T29" fmla="*/ 133 h 172"/>
                <a:gd name="T30" fmla="*/ 106 w 132"/>
                <a:gd name="T31" fmla="*/ 105 h 172"/>
                <a:gd name="T32" fmla="*/ 114 w 132"/>
                <a:gd name="T33" fmla="*/ 126 h 172"/>
                <a:gd name="T34" fmla="*/ 114 w 132"/>
                <a:gd name="T35" fmla="*/ 128 h 172"/>
                <a:gd name="T36" fmla="*/ 122 w 132"/>
                <a:gd name="T37" fmla="*/ 171 h 172"/>
                <a:gd name="T38" fmla="*/ 124 w 132"/>
                <a:gd name="T39" fmla="*/ 146 h 172"/>
                <a:gd name="T40" fmla="*/ 116 w 132"/>
                <a:gd name="T41" fmla="*/ 126 h 172"/>
                <a:gd name="T42" fmla="*/ 117 w 132"/>
                <a:gd name="T43" fmla="*/ 123 h 172"/>
                <a:gd name="T44" fmla="*/ 132 w 132"/>
                <a:gd name="T45" fmla="*/ 133 h 172"/>
                <a:gd name="T46" fmla="*/ 111 w 132"/>
                <a:gd name="T47" fmla="*/ 110 h 172"/>
                <a:gd name="T48" fmla="*/ 104 w 132"/>
                <a:gd name="T49" fmla="*/ 94 h 172"/>
                <a:gd name="T50" fmla="*/ 125 w 132"/>
                <a:gd name="T51" fmla="*/ 107 h 172"/>
                <a:gd name="T52" fmla="*/ 113 w 132"/>
                <a:gd name="T53" fmla="*/ 91 h 172"/>
                <a:gd name="T54" fmla="*/ 98 w 132"/>
                <a:gd name="T55" fmla="*/ 85 h 172"/>
                <a:gd name="T56" fmla="*/ 97 w 132"/>
                <a:gd name="T57" fmla="*/ 74 h 172"/>
                <a:gd name="T58" fmla="*/ 117 w 132"/>
                <a:gd name="T59" fmla="*/ 76 h 172"/>
                <a:gd name="T60" fmla="*/ 78 w 132"/>
                <a:gd name="T61" fmla="*/ 59 h 172"/>
                <a:gd name="T62" fmla="*/ 56 w 132"/>
                <a:gd name="T63" fmla="*/ 38 h 172"/>
                <a:gd name="T64" fmla="*/ 89 w 132"/>
                <a:gd name="T65" fmla="*/ 44 h 172"/>
                <a:gd name="T66" fmla="*/ 71 w 132"/>
                <a:gd name="T67" fmla="*/ 35 h 172"/>
                <a:gd name="T68" fmla="*/ 38 w 132"/>
                <a:gd name="T69" fmla="*/ 24 h 172"/>
                <a:gd name="T70" fmla="*/ 64 w 132"/>
                <a:gd name="T71" fmla="*/ 23 h 172"/>
                <a:gd name="T72" fmla="*/ 44 w 132"/>
                <a:gd name="T73" fmla="*/ 16 h 172"/>
                <a:gd name="T74" fmla="*/ 33 w 132"/>
                <a:gd name="T75" fmla="*/ 20 h 172"/>
                <a:gd name="T76" fmla="*/ 17 w 132"/>
                <a:gd name="T77" fmla="*/ 10 h 172"/>
                <a:gd name="T78" fmla="*/ 42 w 132"/>
                <a:gd name="T79" fmla="*/ 4 h 172"/>
                <a:gd name="T80" fmla="*/ 13 w 132"/>
                <a:gd name="T81" fmla="*/ 7 h 172"/>
                <a:gd name="T82" fmla="*/ 1 w 132"/>
                <a:gd name="T83" fmla="*/ 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2" h="172">
                  <a:moveTo>
                    <a:pt x="1" y="2"/>
                  </a:moveTo>
                  <a:cubicBezTo>
                    <a:pt x="8" y="6"/>
                    <a:pt x="15" y="11"/>
                    <a:pt x="21" y="15"/>
                  </a:cubicBezTo>
                  <a:cubicBezTo>
                    <a:pt x="21" y="16"/>
                    <a:pt x="21" y="16"/>
                    <a:pt x="21" y="16"/>
                  </a:cubicBezTo>
                  <a:cubicBezTo>
                    <a:pt x="19" y="28"/>
                    <a:pt x="29" y="39"/>
                    <a:pt x="36" y="47"/>
                  </a:cubicBezTo>
                  <a:cubicBezTo>
                    <a:pt x="36" y="47"/>
                    <a:pt x="38" y="47"/>
                    <a:pt x="38" y="46"/>
                  </a:cubicBezTo>
                  <a:cubicBezTo>
                    <a:pt x="38" y="37"/>
                    <a:pt x="35" y="28"/>
                    <a:pt x="29" y="21"/>
                  </a:cubicBezTo>
                  <a:cubicBezTo>
                    <a:pt x="35" y="24"/>
                    <a:pt x="40" y="28"/>
                    <a:pt x="45" y="32"/>
                  </a:cubicBezTo>
                  <a:cubicBezTo>
                    <a:pt x="45" y="32"/>
                    <a:pt x="45" y="33"/>
                    <a:pt x="45" y="33"/>
                  </a:cubicBezTo>
                  <a:cubicBezTo>
                    <a:pt x="46" y="34"/>
                    <a:pt x="47" y="35"/>
                    <a:pt x="48" y="35"/>
                  </a:cubicBezTo>
                  <a:cubicBezTo>
                    <a:pt x="48" y="36"/>
                    <a:pt x="48" y="36"/>
                    <a:pt x="48" y="36"/>
                  </a:cubicBezTo>
                  <a:cubicBezTo>
                    <a:pt x="48" y="48"/>
                    <a:pt x="52" y="59"/>
                    <a:pt x="60" y="68"/>
                  </a:cubicBezTo>
                  <a:cubicBezTo>
                    <a:pt x="61" y="69"/>
                    <a:pt x="62" y="69"/>
                    <a:pt x="62" y="68"/>
                  </a:cubicBezTo>
                  <a:cubicBezTo>
                    <a:pt x="62" y="56"/>
                    <a:pt x="58" y="45"/>
                    <a:pt x="51" y="37"/>
                  </a:cubicBezTo>
                  <a:cubicBezTo>
                    <a:pt x="56" y="41"/>
                    <a:pt x="61" y="45"/>
                    <a:pt x="65" y="49"/>
                  </a:cubicBezTo>
                  <a:cubicBezTo>
                    <a:pt x="65" y="49"/>
                    <a:pt x="65" y="50"/>
                    <a:pt x="65" y="50"/>
                  </a:cubicBezTo>
                  <a:cubicBezTo>
                    <a:pt x="63" y="56"/>
                    <a:pt x="66" y="64"/>
                    <a:pt x="68" y="69"/>
                  </a:cubicBezTo>
                  <a:cubicBezTo>
                    <a:pt x="71" y="76"/>
                    <a:pt x="74" y="83"/>
                    <a:pt x="79" y="88"/>
                  </a:cubicBezTo>
                  <a:cubicBezTo>
                    <a:pt x="79" y="89"/>
                    <a:pt x="80" y="89"/>
                    <a:pt x="80" y="88"/>
                  </a:cubicBezTo>
                  <a:cubicBezTo>
                    <a:pt x="81" y="76"/>
                    <a:pt x="78" y="62"/>
                    <a:pt x="69" y="53"/>
                  </a:cubicBezTo>
                  <a:cubicBezTo>
                    <a:pt x="69" y="53"/>
                    <a:pt x="70" y="53"/>
                    <a:pt x="70" y="54"/>
                  </a:cubicBezTo>
                  <a:cubicBezTo>
                    <a:pt x="77" y="60"/>
                    <a:pt x="83" y="67"/>
                    <a:pt x="88" y="74"/>
                  </a:cubicBezTo>
                  <a:cubicBezTo>
                    <a:pt x="88" y="74"/>
                    <a:pt x="88" y="74"/>
                    <a:pt x="88" y="75"/>
                  </a:cubicBezTo>
                  <a:cubicBezTo>
                    <a:pt x="81" y="88"/>
                    <a:pt x="86" y="104"/>
                    <a:pt x="91" y="117"/>
                  </a:cubicBezTo>
                  <a:cubicBezTo>
                    <a:pt x="92" y="118"/>
                    <a:pt x="93" y="118"/>
                    <a:pt x="93" y="117"/>
                  </a:cubicBezTo>
                  <a:cubicBezTo>
                    <a:pt x="95" y="105"/>
                    <a:pt x="96" y="91"/>
                    <a:pt x="92" y="79"/>
                  </a:cubicBezTo>
                  <a:cubicBezTo>
                    <a:pt x="94" y="82"/>
                    <a:pt x="95" y="84"/>
                    <a:pt x="97" y="87"/>
                  </a:cubicBezTo>
                  <a:cubicBezTo>
                    <a:pt x="100" y="91"/>
                    <a:pt x="102" y="95"/>
                    <a:pt x="104" y="100"/>
                  </a:cubicBezTo>
                  <a:cubicBezTo>
                    <a:pt x="104" y="100"/>
                    <a:pt x="104" y="100"/>
                    <a:pt x="104" y="100"/>
                  </a:cubicBezTo>
                  <a:cubicBezTo>
                    <a:pt x="101" y="105"/>
                    <a:pt x="99" y="113"/>
                    <a:pt x="99" y="119"/>
                  </a:cubicBezTo>
                  <a:cubicBezTo>
                    <a:pt x="99" y="123"/>
                    <a:pt x="99" y="132"/>
                    <a:pt x="103" y="133"/>
                  </a:cubicBezTo>
                  <a:cubicBezTo>
                    <a:pt x="104" y="134"/>
                    <a:pt x="104" y="133"/>
                    <a:pt x="105" y="133"/>
                  </a:cubicBezTo>
                  <a:cubicBezTo>
                    <a:pt x="107" y="124"/>
                    <a:pt x="108" y="114"/>
                    <a:pt x="106" y="105"/>
                  </a:cubicBezTo>
                  <a:cubicBezTo>
                    <a:pt x="109" y="112"/>
                    <a:pt x="112" y="118"/>
                    <a:pt x="114" y="125"/>
                  </a:cubicBezTo>
                  <a:cubicBezTo>
                    <a:pt x="114" y="125"/>
                    <a:pt x="113" y="126"/>
                    <a:pt x="114" y="126"/>
                  </a:cubicBezTo>
                  <a:cubicBezTo>
                    <a:pt x="114" y="126"/>
                    <a:pt x="114" y="127"/>
                    <a:pt x="114" y="127"/>
                  </a:cubicBezTo>
                  <a:cubicBezTo>
                    <a:pt x="114" y="127"/>
                    <a:pt x="113" y="127"/>
                    <a:pt x="114" y="128"/>
                  </a:cubicBezTo>
                  <a:cubicBezTo>
                    <a:pt x="114" y="136"/>
                    <a:pt x="113" y="144"/>
                    <a:pt x="115" y="151"/>
                  </a:cubicBezTo>
                  <a:cubicBezTo>
                    <a:pt x="116" y="158"/>
                    <a:pt x="117" y="166"/>
                    <a:pt x="122" y="171"/>
                  </a:cubicBezTo>
                  <a:cubicBezTo>
                    <a:pt x="122" y="172"/>
                    <a:pt x="123" y="171"/>
                    <a:pt x="123" y="170"/>
                  </a:cubicBezTo>
                  <a:cubicBezTo>
                    <a:pt x="126" y="163"/>
                    <a:pt x="125" y="154"/>
                    <a:pt x="124" y="146"/>
                  </a:cubicBezTo>
                  <a:cubicBezTo>
                    <a:pt x="123" y="139"/>
                    <a:pt x="120" y="132"/>
                    <a:pt x="116" y="127"/>
                  </a:cubicBezTo>
                  <a:cubicBezTo>
                    <a:pt x="116" y="126"/>
                    <a:pt x="116" y="126"/>
                    <a:pt x="116" y="126"/>
                  </a:cubicBezTo>
                  <a:cubicBezTo>
                    <a:pt x="115" y="124"/>
                    <a:pt x="115" y="122"/>
                    <a:pt x="115" y="120"/>
                  </a:cubicBezTo>
                  <a:cubicBezTo>
                    <a:pt x="115" y="121"/>
                    <a:pt x="116" y="122"/>
                    <a:pt x="117" y="123"/>
                  </a:cubicBezTo>
                  <a:cubicBezTo>
                    <a:pt x="121" y="127"/>
                    <a:pt x="125" y="131"/>
                    <a:pt x="130" y="134"/>
                  </a:cubicBezTo>
                  <a:cubicBezTo>
                    <a:pt x="131" y="135"/>
                    <a:pt x="132" y="134"/>
                    <a:pt x="132" y="133"/>
                  </a:cubicBezTo>
                  <a:cubicBezTo>
                    <a:pt x="130" y="127"/>
                    <a:pt x="127" y="122"/>
                    <a:pt x="123" y="118"/>
                  </a:cubicBezTo>
                  <a:cubicBezTo>
                    <a:pt x="120" y="115"/>
                    <a:pt x="115" y="109"/>
                    <a:pt x="111" y="110"/>
                  </a:cubicBezTo>
                  <a:cubicBezTo>
                    <a:pt x="109" y="104"/>
                    <a:pt x="106" y="98"/>
                    <a:pt x="102" y="92"/>
                  </a:cubicBezTo>
                  <a:cubicBezTo>
                    <a:pt x="103" y="93"/>
                    <a:pt x="103" y="93"/>
                    <a:pt x="104" y="94"/>
                  </a:cubicBezTo>
                  <a:cubicBezTo>
                    <a:pt x="106" y="96"/>
                    <a:pt x="108" y="98"/>
                    <a:pt x="110" y="100"/>
                  </a:cubicBezTo>
                  <a:cubicBezTo>
                    <a:pt x="115" y="103"/>
                    <a:pt x="119" y="105"/>
                    <a:pt x="125" y="107"/>
                  </a:cubicBezTo>
                  <a:cubicBezTo>
                    <a:pt x="125" y="107"/>
                    <a:pt x="126" y="106"/>
                    <a:pt x="126" y="105"/>
                  </a:cubicBezTo>
                  <a:cubicBezTo>
                    <a:pt x="122" y="100"/>
                    <a:pt x="118" y="95"/>
                    <a:pt x="113" y="91"/>
                  </a:cubicBezTo>
                  <a:cubicBezTo>
                    <a:pt x="109" y="89"/>
                    <a:pt x="103" y="84"/>
                    <a:pt x="98" y="85"/>
                  </a:cubicBezTo>
                  <a:cubicBezTo>
                    <a:pt x="98" y="85"/>
                    <a:pt x="98" y="85"/>
                    <a:pt x="98" y="85"/>
                  </a:cubicBezTo>
                  <a:cubicBezTo>
                    <a:pt x="93" y="77"/>
                    <a:pt x="88" y="70"/>
                    <a:pt x="82" y="64"/>
                  </a:cubicBezTo>
                  <a:cubicBezTo>
                    <a:pt x="87" y="67"/>
                    <a:pt x="91" y="71"/>
                    <a:pt x="97" y="74"/>
                  </a:cubicBezTo>
                  <a:cubicBezTo>
                    <a:pt x="103" y="76"/>
                    <a:pt x="110" y="77"/>
                    <a:pt x="116" y="78"/>
                  </a:cubicBezTo>
                  <a:cubicBezTo>
                    <a:pt x="117" y="78"/>
                    <a:pt x="118" y="77"/>
                    <a:pt x="117" y="76"/>
                  </a:cubicBezTo>
                  <a:cubicBezTo>
                    <a:pt x="113" y="69"/>
                    <a:pt x="105" y="64"/>
                    <a:pt x="97" y="61"/>
                  </a:cubicBezTo>
                  <a:cubicBezTo>
                    <a:pt x="92" y="59"/>
                    <a:pt x="83" y="56"/>
                    <a:pt x="78" y="59"/>
                  </a:cubicBezTo>
                  <a:cubicBezTo>
                    <a:pt x="77" y="58"/>
                    <a:pt x="75" y="56"/>
                    <a:pt x="73" y="54"/>
                  </a:cubicBezTo>
                  <a:cubicBezTo>
                    <a:pt x="68" y="49"/>
                    <a:pt x="62" y="43"/>
                    <a:pt x="56" y="38"/>
                  </a:cubicBezTo>
                  <a:cubicBezTo>
                    <a:pt x="56" y="38"/>
                    <a:pt x="56" y="38"/>
                    <a:pt x="56" y="38"/>
                  </a:cubicBezTo>
                  <a:cubicBezTo>
                    <a:pt x="64" y="46"/>
                    <a:pt x="78" y="47"/>
                    <a:pt x="89" y="44"/>
                  </a:cubicBezTo>
                  <a:cubicBezTo>
                    <a:pt x="90" y="44"/>
                    <a:pt x="90" y="43"/>
                    <a:pt x="89" y="43"/>
                  </a:cubicBezTo>
                  <a:cubicBezTo>
                    <a:pt x="84" y="38"/>
                    <a:pt x="78" y="36"/>
                    <a:pt x="71" y="35"/>
                  </a:cubicBezTo>
                  <a:cubicBezTo>
                    <a:pt x="66" y="34"/>
                    <a:pt x="59" y="33"/>
                    <a:pt x="55" y="37"/>
                  </a:cubicBezTo>
                  <a:cubicBezTo>
                    <a:pt x="49" y="33"/>
                    <a:pt x="44" y="28"/>
                    <a:pt x="38" y="24"/>
                  </a:cubicBezTo>
                  <a:cubicBezTo>
                    <a:pt x="41" y="25"/>
                    <a:pt x="45" y="25"/>
                    <a:pt x="49" y="25"/>
                  </a:cubicBezTo>
                  <a:cubicBezTo>
                    <a:pt x="53" y="25"/>
                    <a:pt x="60" y="26"/>
                    <a:pt x="64" y="23"/>
                  </a:cubicBezTo>
                  <a:cubicBezTo>
                    <a:pt x="64" y="23"/>
                    <a:pt x="64" y="22"/>
                    <a:pt x="64" y="22"/>
                  </a:cubicBezTo>
                  <a:cubicBezTo>
                    <a:pt x="58" y="18"/>
                    <a:pt x="51" y="16"/>
                    <a:pt x="44" y="16"/>
                  </a:cubicBezTo>
                  <a:cubicBezTo>
                    <a:pt x="43" y="17"/>
                    <a:pt x="34" y="18"/>
                    <a:pt x="33" y="20"/>
                  </a:cubicBezTo>
                  <a:cubicBezTo>
                    <a:pt x="33" y="20"/>
                    <a:pt x="33" y="20"/>
                    <a:pt x="33" y="20"/>
                  </a:cubicBezTo>
                  <a:cubicBezTo>
                    <a:pt x="33" y="20"/>
                    <a:pt x="33" y="20"/>
                    <a:pt x="33" y="20"/>
                  </a:cubicBezTo>
                  <a:cubicBezTo>
                    <a:pt x="28" y="17"/>
                    <a:pt x="22" y="13"/>
                    <a:pt x="17" y="10"/>
                  </a:cubicBezTo>
                  <a:cubicBezTo>
                    <a:pt x="25" y="11"/>
                    <a:pt x="35" y="9"/>
                    <a:pt x="42" y="6"/>
                  </a:cubicBezTo>
                  <a:cubicBezTo>
                    <a:pt x="43" y="6"/>
                    <a:pt x="43" y="5"/>
                    <a:pt x="42" y="4"/>
                  </a:cubicBezTo>
                  <a:cubicBezTo>
                    <a:pt x="36" y="1"/>
                    <a:pt x="30" y="0"/>
                    <a:pt x="23" y="2"/>
                  </a:cubicBezTo>
                  <a:cubicBezTo>
                    <a:pt x="21" y="2"/>
                    <a:pt x="14" y="4"/>
                    <a:pt x="13" y="7"/>
                  </a:cubicBezTo>
                  <a:cubicBezTo>
                    <a:pt x="9" y="5"/>
                    <a:pt x="5" y="3"/>
                    <a:pt x="2" y="0"/>
                  </a:cubicBezTo>
                  <a:cubicBezTo>
                    <a:pt x="1" y="0"/>
                    <a:pt x="0" y="1"/>
                    <a:pt x="1" y="2"/>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0"/>
            <p:cNvSpPr/>
            <p:nvPr/>
          </p:nvSpPr>
          <p:spPr bwMode="auto">
            <a:xfrm>
              <a:off x="622" y="1847"/>
              <a:ext cx="618" cy="956"/>
            </a:xfrm>
            <a:custGeom>
              <a:avLst/>
              <a:gdLst>
                <a:gd name="T0" fmla="*/ 6 w 122"/>
                <a:gd name="T1" fmla="*/ 31 h 189"/>
                <a:gd name="T2" fmla="*/ 26 w 122"/>
                <a:gd name="T3" fmla="*/ 26 h 189"/>
                <a:gd name="T4" fmla="*/ 40 w 122"/>
                <a:gd name="T5" fmla="*/ 26 h 189"/>
                <a:gd name="T6" fmla="*/ 41 w 122"/>
                <a:gd name="T7" fmla="*/ 1 h 189"/>
                <a:gd name="T8" fmla="*/ 42 w 122"/>
                <a:gd name="T9" fmla="*/ 25 h 189"/>
                <a:gd name="T10" fmla="*/ 64 w 122"/>
                <a:gd name="T11" fmla="*/ 56 h 189"/>
                <a:gd name="T12" fmla="*/ 57 w 122"/>
                <a:gd name="T13" fmla="*/ 15 h 189"/>
                <a:gd name="T14" fmla="*/ 68 w 122"/>
                <a:gd name="T15" fmla="*/ 40 h 189"/>
                <a:gd name="T16" fmla="*/ 79 w 122"/>
                <a:gd name="T17" fmla="*/ 99 h 189"/>
                <a:gd name="T18" fmla="*/ 81 w 122"/>
                <a:gd name="T19" fmla="*/ 93 h 189"/>
                <a:gd name="T20" fmla="*/ 84 w 122"/>
                <a:gd name="T21" fmla="*/ 93 h 189"/>
                <a:gd name="T22" fmla="*/ 81 w 122"/>
                <a:gd name="T23" fmla="*/ 109 h 189"/>
                <a:gd name="T24" fmla="*/ 97 w 122"/>
                <a:gd name="T25" fmla="*/ 153 h 189"/>
                <a:gd name="T26" fmla="*/ 98 w 122"/>
                <a:gd name="T27" fmla="*/ 133 h 189"/>
                <a:gd name="T28" fmla="*/ 92 w 122"/>
                <a:gd name="T29" fmla="*/ 115 h 189"/>
                <a:gd name="T30" fmla="*/ 100 w 122"/>
                <a:gd name="T31" fmla="*/ 132 h 189"/>
                <a:gd name="T32" fmla="*/ 104 w 122"/>
                <a:gd name="T33" fmla="*/ 135 h 189"/>
                <a:gd name="T34" fmla="*/ 103 w 122"/>
                <a:gd name="T35" fmla="*/ 116 h 189"/>
                <a:gd name="T36" fmla="*/ 107 w 122"/>
                <a:gd name="T37" fmla="*/ 116 h 189"/>
                <a:gd name="T38" fmla="*/ 102 w 122"/>
                <a:gd name="T39" fmla="*/ 149 h 189"/>
                <a:gd name="T40" fmla="*/ 121 w 122"/>
                <a:gd name="T41" fmla="*/ 133 h 189"/>
                <a:gd name="T42" fmla="*/ 101 w 122"/>
                <a:gd name="T43" fmla="*/ 150 h 189"/>
                <a:gd name="T44" fmla="*/ 117 w 122"/>
                <a:gd name="T45" fmla="*/ 187 h 189"/>
                <a:gd name="T46" fmla="*/ 98 w 122"/>
                <a:gd name="T47" fmla="*/ 174 h 189"/>
                <a:gd name="T48" fmla="*/ 93 w 122"/>
                <a:gd name="T49" fmla="*/ 173 h 189"/>
                <a:gd name="T50" fmla="*/ 73 w 122"/>
                <a:gd name="T51" fmla="*/ 155 h 189"/>
                <a:gd name="T52" fmla="*/ 90 w 122"/>
                <a:gd name="T53" fmla="*/ 170 h 189"/>
                <a:gd name="T54" fmla="*/ 95 w 122"/>
                <a:gd name="T55" fmla="*/ 172 h 189"/>
                <a:gd name="T56" fmla="*/ 87 w 122"/>
                <a:gd name="T57" fmla="*/ 149 h 189"/>
                <a:gd name="T58" fmla="*/ 77 w 122"/>
                <a:gd name="T59" fmla="*/ 143 h 189"/>
                <a:gd name="T60" fmla="*/ 67 w 122"/>
                <a:gd name="T61" fmla="*/ 126 h 189"/>
                <a:gd name="T62" fmla="*/ 87 w 122"/>
                <a:gd name="T63" fmla="*/ 147 h 189"/>
                <a:gd name="T64" fmla="*/ 53 w 122"/>
                <a:gd name="T65" fmla="*/ 116 h 189"/>
                <a:gd name="T66" fmla="*/ 26 w 122"/>
                <a:gd name="T67" fmla="*/ 114 h 189"/>
                <a:gd name="T68" fmla="*/ 45 w 122"/>
                <a:gd name="T69" fmla="*/ 117 h 189"/>
                <a:gd name="T70" fmla="*/ 41 w 122"/>
                <a:gd name="T71" fmla="*/ 109 h 189"/>
                <a:gd name="T72" fmla="*/ 18 w 122"/>
                <a:gd name="T73" fmla="*/ 100 h 189"/>
                <a:gd name="T74" fmla="*/ 3 w 122"/>
                <a:gd name="T75" fmla="*/ 86 h 189"/>
                <a:gd name="T76" fmla="*/ 19 w 122"/>
                <a:gd name="T77" fmla="*/ 97 h 189"/>
                <a:gd name="T78" fmla="*/ 25 w 122"/>
                <a:gd name="T79" fmla="*/ 95 h 189"/>
                <a:gd name="T80" fmla="*/ 17 w 122"/>
                <a:gd name="T81" fmla="*/ 84 h 189"/>
                <a:gd name="T82" fmla="*/ 18 w 122"/>
                <a:gd name="T83" fmla="*/ 72 h 189"/>
                <a:gd name="T84" fmla="*/ 20 w 122"/>
                <a:gd name="T85" fmla="*/ 85 h 189"/>
                <a:gd name="T86" fmla="*/ 34 w 122"/>
                <a:gd name="T87" fmla="*/ 95 h 189"/>
                <a:gd name="T88" fmla="*/ 26 w 122"/>
                <a:gd name="T89" fmla="*/ 77 h 189"/>
                <a:gd name="T90" fmla="*/ 36 w 122"/>
                <a:gd name="T91" fmla="*/ 94 h 189"/>
                <a:gd name="T92" fmla="*/ 61 w 122"/>
                <a:gd name="T93" fmla="*/ 117 h 189"/>
                <a:gd name="T94" fmla="*/ 60 w 122"/>
                <a:gd name="T95" fmla="*/ 112 h 189"/>
                <a:gd name="T96" fmla="*/ 47 w 122"/>
                <a:gd name="T97" fmla="*/ 101 h 189"/>
                <a:gd name="T98" fmla="*/ 62 w 122"/>
                <a:gd name="T99" fmla="*/ 111 h 189"/>
                <a:gd name="T100" fmla="*/ 81 w 122"/>
                <a:gd name="T101" fmla="*/ 120 h 189"/>
                <a:gd name="T102" fmla="*/ 71 w 122"/>
                <a:gd name="T103" fmla="*/ 103 h 189"/>
                <a:gd name="T104" fmla="*/ 61 w 122"/>
                <a:gd name="T105" fmla="*/ 93 h 189"/>
                <a:gd name="T106" fmla="*/ 72 w 122"/>
                <a:gd name="T107" fmla="*/ 101 h 189"/>
                <a:gd name="T108" fmla="*/ 78 w 122"/>
                <a:gd name="T109" fmla="*/ 108 h 189"/>
                <a:gd name="T110" fmla="*/ 70 w 122"/>
                <a:gd name="T111" fmla="*/ 78 h 189"/>
                <a:gd name="T112" fmla="*/ 52 w 122"/>
                <a:gd name="T113" fmla="*/ 73 h 189"/>
                <a:gd name="T114" fmla="*/ 65 w 122"/>
                <a:gd name="T115" fmla="*/ 73 h 189"/>
                <a:gd name="T116" fmla="*/ 70 w 122"/>
                <a:gd name="T117" fmla="*/ 76 h 189"/>
                <a:gd name="T118" fmla="*/ 47 w 122"/>
                <a:gd name="T119" fmla="*/ 47 h 189"/>
                <a:gd name="T120" fmla="*/ 24 w 122"/>
                <a:gd name="T121" fmla="*/ 47 h 189"/>
                <a:gd name="T122" fmla="*/ 46 w 122"/>
                <a:gd name="T123" fmla="*/ 45 h 189"/>
                <a:gd name="T124" fmla="*/ 54 w 122"/>
                <a:gd name="T125" fmla="*/ 46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189">
                  <a:moveTo>
                    <a:pt x="26" y="29"/>
                  </a:moveTo>
                  <a:cubicBezTo>
                    <a:pt x="22" y="32"/>
                    <a:pt x="18" y="33"/>
                    <a:pt x="13" y="33"/>
                  </a:cubicBezTo>
                  <a:cubicBezTo>
                    <a:pt x="11" y="33"/>
                    <a:pt x="8" y="32"/>
                    <a:pt x="6" y="31"/>
                  </a:cubicBezTo>
                  <a:cubicBezTo>
                    <a:pt x="4" y="31"/>
                    <a:pt x="1" y="29"/>
                    <a:pt x="1" y="27"/>
                  </a:cubicBezTo>
                  <a:cubicBezTo>
                    <a:pt x="0" y="22"/>
                    <a:pt x="10" y="22"/>
                    <a:pt x="13" y="22"/>
                  </a:cubicBezTo>
                  <a:cubicBezTo>
                    <a:pt x="17" y="21"/>
                    <a:pt x="24" y="21"/>
                    <a:pt x="26" y="26"/>
                  </a:cubicBezTo>
                  <a:cubicBezTo>
                    <a:pt x="26" y="26"/>
                    <a:pt x="26" y="26"/>
                    <a:pt x="26" y="26"/>
                  </a:cubicBezTo>
                  <a:cubicBezTo>
                    <a:pt x="32" y="27"/>
                    <a:pt x="38" y="30"/>
                    <a:pt x="43" y="33"/>
                  </a:cubicBezTo>
                  <a:cubicBezTo>
                    <a:pt x="42" y="31"/>
                    <a:pt x="41" y="28"/>
                    <a:pt x="40" y="26"/>
                  </a:cubicBezTo>
                  <a:cubicBezTo>
                    <a:pt x="40" y="25"/>
                    <a:pt x="40" y="25"/>
                    <a:pt x="40" y="24"/>
                  </a:cubicBezTo>
                  <a:cubicBezTo>
                    <a:pt x="40" y="25"/>
                    <a:pt x="39" y="25"/>
                    <a:pt x="39" y="24"/>
                  </a:cubicBezTo>
                  <a:cubicBezTo>
                    <a:pt x="35" y="16"/>
                    <a:pt x="36" y="7"/>
                    <a:pt x="41" y="1"/>
                  </a:cubicBezTo>
                  <a:cubicBezTo>
                    <a:pt x="42" y="0"/>
                    <a:pt x="42" y="1"/>
                    <a:pt x="43" y="1"/>
                  </a:cubicBezTo>
                  <a:cubicBezTo>
                    <a:pt x="45" y="5"/>
                    <a:pt x="47" y="11"/>
                    <a:pt x="46" y="16"/>
                  </a:cubicBezTo>
                  <a:cubicBezTo>
                    <a:pt x="46" y="18"/>
                    <a:pt x="45" y="25"/>
                    <a:pt x="42" y="25"/>
                  </a:cubicBezTo>
                  <a:cubicBezTo>
                    <a:pt x="42" y="25"/>
                    <a:pt x="42" y="25"/>
                    <a:pt x="42" y="25"/>
                  </a:cubicBezTo>
                  <a:cubicBezTo>
                    <a:pt x="43" y="28"/>
                    <a:pt x="44" y="32"/>
                    <a:pt x="45" y="35"/>
                  </a:cubicBezTo>
                  <a:cubicBezTo>
                    <a:pt x="53" y="40"/>
                    <a:pt x="59" y="48"/>
                    <a:pt x="64" y="56"/>
                  </a:cubicBezTo>
                  <a:cubicBezTo>
                    <a:pt x="66" y="51"/>
                    <a:pt x="66" y="47"/>
                    <a:pt x="66" y="42"/>
                  </a:cubicBezTo>
                  <a:cubicBezTo>
                    <a:pt x="65" y="42"/>
                    <a:pt x="65" y="42"/>
                    <a:pt x="65" y="42"/>
                  </a:cubicBezTo>
                  <a:cubicBezTo>
                    <a:pt x="55" y="37"/>
                    <a:pt x="54" y="25"/>
                    <a:pt x="57" y="15"/>
                  </a:cubicBezTo>
                  <a:cubicBezTo>
                    <a:pt x="58" y="14"/>
                    <a:pt x="58" y="14"/>
                    <a:pt x="59" y="15"/>
                  </a:cubicBezTo>
                  <a:cubicBezTo>
                    <a:pt x="63" y="19"/>
                    <a:pt x="67" y="23"/>
                    <a:pt x="69" y="28"/>
                  </a:cubicBezTo>
                  <a:cubicBezTo>
                    <a:pt x="70" y="32"/>
                    <a:pt x="71" y="38"/>
                    <a:pt x="68" y="40"/>
                  </a:cubicBezTo>
                  <a:cubicBezTo>
                    <a:pt x="69" y="46"/>
                    <a:pt x="68" y="53"/>
                    <a:pt x="65" y="58"/>
                  </a:cubicBezTo>
                  <a:cubicBezTo>
                    <a:pt x="67" y="61"/>
                    <a:pt x="69" y="65"/>
                    <a:pt x="70" y="69"/>
                  </a:cubicBezTo>
                  <a:cubicBezTo>
                    <a:pt x="74" y="78"/>
                    <a:pt x="77" y="89"/>
                    <a:pt x="79" y="99"/>
                  </a:cubicBezTo>
                  <a:cubicBezTo>
                    <a:pt x="79" y="99"/>
                    <a:pt x="79" y="99"/>
                    <a:pt x="79" y="99"/>
                  </a:cubicBezTo>
                  <a:cubicBezTo>
                    <a:pt x="80" y="97"/>
                    <a:pt x="81" y="95"/>
                    <a:pt x="82" y="93"/>
                  </a:cubicBezTo>
                  <a:cubicBezTo>
                    <a:pt x="82" y="93"/>
                    <a:pt x="82" y="93"/>
                    <a:pt x="81" y="93"/>
                  </a:cubicBezTo>
                  <a:cubicBezTo>
                    <a:pt x="78" y="85"/>
                    <a:pt x="79" y="76"/>
                    <a:pt x="85" y="71"/>
                  </a:cubicBezTo>
                  <a:cubicBezTo>
                    <a:pt x="86" y="70"/>
                    <a:pt x="87" y="70"/>
                    <a:pt x="87" y="71"/>
                  </a:cubicBezTo>
                  <a:cubicBezTo>
                    <a:pt x="91" y="77"/>
                    <a:pt x="93" y="90"/>
                    <a:pt x="84" y="93"/>
                  </a:cubicBezTo>
                  <a:cubicBezTo>
                    <a:pt x="83" y="95"/>
                    <a:pt x="82" y="98"/>
                    <a:pt x="80" y="100"/>
                  </a:cubicBezTo>
                  <a:cubicBezTo>
                    <a:pt x="80" y="100"/>
                    <a:pt x="79" y="100"/>
                    <a:pt x="79" y="100"/>
                  </a:cubicBezTo>
                  <a:cubicBezTo>
                    <a:pt x="80" y="103"/>
                    <a:pt x="80" y="106"/>
                    <a:pt x="81" y="109"/>
                  </a:cubicBezTo>
                  <a:cubicBezTo>
                    <a:pt x="84" y="124"/>
                    <a:pt x="87" y="139"/>
                    <a:pt x="91" y="154"/>
                  </a:cubicBezTo>
                  <a:cubicBezTo>
                    <a:pt x="92" y="155"/>
                    <a:pt x="92" y="157"/>
                    <a:pt x="93" y="159"/>
                  </a:cubicBezTo>
                  <a:cubicBezTo>
                    <a:pt x="95" y="158"/>
                    <a:pt x="96" y="154"/>
                    <a:pt x="97" y="153"/>
                  </a:cubicBezTo>
                  <a:cubicBezTo>
                    <a:pt x="98" y="152"/>
                    <a:pt x="99" y="150"/>
                    <a:pt x="100" y="148"/>
                  </a:cubicBezTo>
                  <a:cubicBezTo>
                    <a:pt x="102" y="145"/>
                    <a:pt x="103" y="142"/>
                    <a:pt x="104" y="138"/>
                  </a:cubicBezTo>
                  <a:cubicBezTo>
                    <a:pt x="102" y="137"/>
                    <a:pt x="99" y="135"/>
                    <a:pt x="98" y="133"/>
                  </a:cubicBezTo>
                  <a:cubicBezTo>
                    <a:pt x="98" y="133"/>
                    <a:pt x="97" y="133"/>
                    <a:pt x="97" y="133"/>
                  </a:cubicBezTo>
                  <a:cubicBezTo>
                    <a:pt x="92" y="129"/>
                    <a:pt x="89" y="122"/>
                    <a:pt x="91" y="115"/>
                  </a:cubicBezTo>
                  <a:cubicBezTo>
                    <a:pt x="91" y="115"/>
                    <a:pt x="91" y="115"/>
                    <a:pt x="92" y="115"/>
                  </a:cubicBezTo>
                  <a:cubicBezTo>
                    <a:pt x="95" y="117"/>
                    <a:pt x="98" y="120"/>
                    <a:pt x="99" y="123"/>
                  </a:cubicBezTo>
                  <a:cubicBezTo>
                    <a:pt x="100" y="126"/>
                    <a:pt x="102" y="130"/>
                    <a:pt x="100" y="132"/>
                  </a:cubicBezTo>
                  <a:cubicBezTo>
                    <a:pt x="100" y="132"/>
                    <a:pt x="100" y="132"/>
                    <a:pt x="100" y="132"/>
                  </a:cubicBezTo>
                  <a:cubicBezTo>
                    <a:pt x="100" y="132"/>
                    <a:pt x="100" y="132"/>
                    <a:pt x="100" y="133"/>
                  </a:cubicBezTo>
                  <a:cubicBezTo>
                    <a:pt x="101" y="134"/>
                    <a:pt x="102" y="136"/>
                    <a:pt x="104" y="137"/>
                  </a:cubicBezTo>
                  <a:cubicBezTo>
                    <a:pt x="104" y="136"/>
                    <a:pt x="104" y="136"/>
                    <a:pt x="104" y="135"/>
                  </a:cubicBezTo>
                  <a:cubicBezTo>
                    <a:pt x="105" y="131"/>
                    <a:pt x="105" y="126"/>
                    <a:pt x="105" y="122"/>
                  </a:cubicBezTo>
                  <a:cubicBezTo>
                    <a:pt x="105" y="120"/>
                    <a:pt x="105" y="118"/>
                    <a:pt x="104" y="116"/>
                  </a:cubicBezTo>
                  <a:cubicBezTo>
                    <a:pt x="104" y="116"/>
                    <a:pt x="104" y="116"/>
                    <a:pt x="103" y="116"/>
                  </a:cubicBezTo>
                  <a:cubicBezTo>
                    <a:pt x="99" y="111"/>
                    <a:pt x="94" y="104"/>
                    <a:pt x="96" y="96"/>
                  </a:cubicBezTo>
                  <a:cubicBezTo>
                    <a:pt x="96" y="96"/>
                    <a:pt x="97" y="96"/>
                    <a:pt x="98" y="96"/>
                  </a:cubicBezTo>
                  <a:cubicBezTo>
                    <a:pt x="105" y="99"/>
                    <a:pt x="109" y="108"/>
                    <a:pt x="107" y="116"/>
                  </a:cubicBezTo>
                  <a:cubicBezTo>
                    <a:pt x="107" y="116"/>
                    <a:pt x="107" y="116"/>
                    <a:pt x="107" y="116"/>
                  </a:cubicBezTo>
                  <a:cubicBezTo>
                    <a:pt x="108" y="123"/>
                    <a:pt x="107" y="132"/>
                    <a:pt x="106" y="138"/>
                  </a:cubicBezTo>
                  <a:cubicBezTo>
                    <a:pt x="105" y="142"/>
                    <a:pt x="103" y="146"/>
                    <a:pt x="102" y="149"/>
                  </a:cubicBezTo>
                  <a:cubicBezTo>
                    <a:pt x="104" y="149"/>
                    <a:pt x="106" y="148"/>
                    <a:pt x="108" y="147"/>
                  </a:cubicBezTo>
                  <a:cubicBezTo>
                    <a:pt x="107" y="143"/>
                    <a:pt x="109" y="138"/>
                    <a:pt x="112" y="135"/>
                  </a:cubicBezTo>
                  <a:cubicBezTo>
                    <a:pt x="113" y="134"/>
                    <a:pt x="119" y="130"/>
                    <a:pt x="121" y="133"/>
                  </a:cubicBezTo>
                  <a:cubicBezTo>
                    <a:pt x="122" y="135"/>
                    <a:pt x="120" y="140"/>
                    <a:pt x="119" y="142"/>
                  </a:cubicBezTo>
                  <a:cubicBezTo>
                    <a:pt x="117" y="145"/>
                    <a:pt x="114" y="147"/>
                    <a:pt x="110" y="147"/>
                  </a:cubicBezTo>
                  <a:cubicBezTo>
                    <a:pt x="108" y="149"/>
                    <a:pt x="104" y="150"/>
                    <a:pt x="101" y="150"/>
                  </a:cubicBezTo>
                  <a:cubicBezTo>
                    <a:pt x="101" y="151"/>
                    <a:pt x="100" y="152"/>
                    <a:pt x="100" y="153"/>
                  </a:cubicBezTo>
                  <a:cubicBezTo>
                    <a:pt x="99" y="154"/>
                    <a:pt x="96" y="159"/>
                    <a:pt x="93" y="160"/>
                  </a:cubicBezTo>
                  <a:cubicBezTo>
                    <a:pt x="98" y="172"/>
                    <a:pt x="105" y="182"/>
                    <a:pt x="117" y="187"/>
                  </a:cubicBezTo>
                  <a:cubicBezTo>
                    <a:pt x="118" y="188"/>
                    <a:pt x="118" y="189"/>
                    <a:pt x="117" y="189"/>
                  </a:cubicBezTo>
                  <a:cubicBezTo>
                    <a:pt x="109" y="186"/>
                    <a:pt x="103" y="181"/>
                    <a:pt x="98" y="174"/>
                  </a:cubicBezTo>
                  <a:cubicBezTo>
                    <a:pt x="98" y="174"/>
                    <a:pt x="98" y="174"/>
                    <a:pt x="98" y="174"/>
                  </a:cubicBezTo>
                  <a:cubicBezTo>
                    <a:pt x="97" y="174"/>
                    <a:pt x="97" y="174"/>
                    <a:pt x="96" y="174"/>
                  </a:cubicBezTo>
                  <a:cubicBezTo>
                    <a:pt x="96" y="174"/>
                    <a:pt x="96" y="174"/>
                    <a:pt x="96" y="174"/>
                  </a:cubicBezTo>
                  <a:cubicBezTo>
                    <a:pt x="95" y="174"/>
                    <a:pt x="93" y="173"/>
                    <a:pt x="93" y="173"/>
                  </a:cubicBezTo>
                  <a:cubicBezTo>
                    <a:pt x="92" y="173"/>
                    <a:pt x="90" y="172"/>
                    <a:pt x="89" y="172"/>
                  </a:cubicBezTo>
                  <a:cubicBezTo>
                    <a:pt x="86" y="174"/>
                    <a:pt x="82" y="171"/>
                    <a:pt x="79" y="169"/>
                  </a:cubicBezTo>
                  <a:cubicBezTo>
                    <a:pt x="75" y="165"/>
                    <a:pt x="72" y="161"/>
                    <a:pt x="73" y="155"/>
                  </a:cubicBezTo>
                  <a:cubicBezTo>
                    <a:pt x="73" y="155"/>
                    <a:pt x="74" y="154"/>
                    <a:pt x="74" y="155"/>
                  </a:cubicBezTo>
                  <a:cubicBezTo>
                    <a:pt x="82" y="157"/>
                    <a:pt x="88" y="162"/>
                    <a:pt x="91" y="170"/>
                  </a:cubicBezTo>
                  <a:cubicBezTo>
                    <a:pt x="91" y="170"/>
                    <a:pt x="91" y="170"/>
                    <a:pt x="90" y="170"/>
                  </a:cubicBezTo>
                  <a:cubicBezTo>
                    <a:pt x="90" y="170"/>
                    <a:pt x="90" y="170"/>
                    <a:pt x="90" y="170"/>
                  </a:cubicBezTo>
                  <a:cubicBezTo>
                    <a:pt x="91" y="170"/>
                    <a:pt x="91" y="171"/>
                    <a:pt x="91" y="171"/>
                  </a:cubicBezTo>
                  <a:cubicBezTo>
                    <a:pt x="92" y="171"/>
                    <a:pt x="94" y="172"/>
                    <a:pt x="95" y="172"/>
                  </a:cubicBezTo>
                  <a:cubicBezTo>
                    <a:pt x="96" y="172"/>
                    <a:pt x="96" y="172"/>
                    <a:pt x="97" y="172"/>
                  </a:cubicBezTo>
                  <a:cubicBezTo>
                    <a:pt x="95" y="170"/>
                    <a:pt x="94" y="167"/>
                    <a:pt x="93" y="165"/>
                  </a:cubicBezTo>
                  <a:cubicBezTo>
                    <a:pt x="90" y="160"/>
                    <a:pt x="89" y="154"/>
                    <a:pt x="87" y="149"/>
                  </a:cubicBezTo>
                  <a:cubicBezTo>
                    <a:pt x="87" y="149"/>
                    <a:pt x="87" y="149"/>
                    <a:pt x="87" y="149"/>
                  </a:cubicBezTo>
                  <a:cubicBezTo>
                    <a:pt x="84" y="148"/>
                    <a:pt x="81" y="146"/>
                    <a:pt x="78" y="144"/>
                  </a:cubicBezTo>
                  <a:cubicBezTo>
                    <a:pt x="78" y="144"/>
                    <a:pt x="78" y="144"/>
                    <a:pt x="77" y="143"/>
                  </a:cubicBezTo>
                  <a:cubicBezTo>
                    <a:pt x="77" y="144"/>
                    <a:pt x="77" y="144"/>
                    <a:pt x="76" y="144"/>
                  </a:cubicBezTo>
                  <a:cubicBezTo>
                    <a:pt x="68" y="143"/>
                    <a:pt x="64" y="134"/>
                    <a:pt x="65" y="126"/>
                  </a:cubicBezTo>
                  <a:cubicBezTo>
                    <a:pt x="66" y="126"/>
                    <a:pt x="66" y="125"/>
                    <a:pt x="67" y="126"/>
                  </a:cubicBezTo>
                  <a:cubicBezTo>
                    <a:pt x="73" y="129"/>
                    <a:pt x="79" y="134"/>
                    <a:pt x="79" y="142"/>
                  </a:cubicBezTo>
                  <a:cubicBezTo>
                    <a:pt x="79" y="142"/>
                    <a:pt x="79" y="142"/>
                    <a:pt x="79" y="143"/>
                  </a:cubicBezTo>
                  <a:cubicBezTo>
                    <a:pt x="81" y="145"/>
                    <a:pt x="84" y="146"/>
                    <a:pt x="87" y="147"/>
                  </a:cubicBezTo>
                  <a:cubicBezTo>
                    <a:pt x="85" y="140"/>
                    <a:pt x="84" y="132"/>
                    <a:pt x="82" y="124"/>
                  </a:cubicBezTo>
                  <a:cubicBezTo>
                    <a:pt x="82" y="123"/>
                    <a:pt x="81" y="122"/>
                    <a:pt x="81" y="121"/>
                  </a:cubicBezTo>
                  <a:cubicBezTo>
                    <a:pt x="72" y="122"/>
                    <a:pt x="62" y="120"/>
                    <a:pt x="53" y="116"/>
                  </a:cubicBezTo>
                  <a:cubicBezTo>
                    <a:pt x="51" y="117"/>
                    <a:pt x="47" y="118"/>
                    <a:pt x="44" y="119"/>
                  </a:cubicBezTo>
                  <a:cubicBezTo>
                    <a:pt x="42" y="121"/>
                    <a:pt x="38" y="122"/>
                    <a:pt x="35" y="121"/>
                  </a:cubicBezTo>
                  <a:cubicBezTo>
                    <a:pt x="31" y="120"/>
                    <a:pt x="27" y="118"/>
                    <a:pt x="26" y="114"/>
                  </a:cubicBezTo>
                  <a:cubicBezTo>
                    <a:pt x="26" y="110"/>
                    <a:pt x="31" y="111"/>
                    <a:pt x="33" y="111"/>
                  </a:cubicBezTo>
                  <a:cubicBezTo>
                    <a:pt x="37" y="111"/>
                    <a:pt x="41" y="113"/>
                    <a:pt x="44" y="116"/>
                  </a:cubicBezTo>
                  <a:cubicBezTo>
                    <a:pt x="44" y="116"/>
                    <a:pt x="45" y="116"/>
                    <a:pt x="45" y="117"/>
                  </a:cubicBezTo>
                  <a:cubicBezTo>
                    <a:pt x="45" y="117"/>
                    <a:pt x="45" y="117"/>
                    <a:pt x="45" y="117"/>
                  </a:cubicBezTo>
                  <a:cubicBezTo>
                    <a:pt x="48" y="117"/>
                    <a:pt x="49" y="116"/>
                    <a:pt x="51" y="115"/>
                  </a:cubicBezTo>
                  <a:cubicBezTo>
                    <a:pt x="48" y="113"/>
                    <a:pt x="44" y="111"/>
                    <a:pt x="41" y="109"/>
                  </a:cubicBezTo>
                  <a:cubicBezTo>
                    <a:pt x="36" y="106"/>
                    <a:pt x="31" y="102"/>
                    <a:pt x="27" y="98"/>
                  </a:cubicBezTo>
                  <a:cubicBezTo>
                    <a:pt x="27" y="98"/>
                    <a:pt x="27" y="98"/>
                    <a:pt x="27" y="98"/>
                  </a:cubicBezTo>
                  <a:cubicBezTo>
                    <a:pt x="25" y="100"/>
                    <a:pt x="21" y="100"/>
                    <a:pt x="18" y="100"/>
                  </a:cubicBezTo>
                  <a:cubicBezTo>
                    <a:pt x="16" y="102"/>
                    <a:pt x="10" y="101"/>
                    <a:pt x="7" y="99"/>
                  </a:cubicBezTo>
                  <a:cubicBezTo>
                    <a:pt x="3" y="97"/>
                    <a:pt x="1" y="92"/>
                    <a:pt x="2" y="87"/>
                  </a:cubicBezTo>
                  <a:cubicBezTo>
                    <a:pt x="2" y="87"/>
                    <a:pt x="2" y="86"/>
                    <a:pt x="3" y="86"/>
                  </a:cubicBezTo>
                  <a:cubicBezTo>
                    <a:pt x="6" y="87"/>
                    <a:pt x="10" y="88"/>
                    <a:pt x="13" y="90"/>
                  </a:cubicBezTo>
                  <a:cubicBezTo>
                    <a:pt x="15" y="92"/>
                    <a:pt x="18" y="94"/>
                    <a:pt x="19" y="97"/>
                  </a:cubicBezTo>
                  <a:cubicBezTo>
                    <a:pt x="19" y="97"/>
                    <a:pt x="19" y="97"/>
                    <a:pt x="19" y="97"/>
                  </a:cubicBezTo>
                  <a:cubicBezTo>
                    <a:pt x="19" y="98"/>
                    <a:pt x="19" y="98"/>
                    <a:pt x="19" y="98"/>
                  </a:cubicBezTo>
                  <a:cubicBezTo>
                    <a:pt x="22" y="98"/>
                    <a:pt x="24" y="98"/>
                    <a:pt x="27" y="97"/>
                  </a:cubicBezTo>
                  <a:cubicBezTo>
                    <a:pt x="26" y="96"/>
                    <a:pt x="25" y="96"/>
                    <a:pt x="25" y="95"/>
                  </a:cubicBezTo>
                  <a:cubicBezTo>
                    <a:pt x="22" y="92"/>
                    <a:pt x="20" y="89"/>
                    <a:pt x="18" y="86"/>
                  </a:cubicBezTo>
                  <a:cubicBezTo>
                    <a:pt x="18" y="86"/>
                    <a:pt x="18" y="85"/>
                    <a:pt x="17" y="84"/>
                  </a:cubicBezTo>
                  <a:cubicBezTo>
                    <a:pt x="17" y="84"/>
                    <a:pt x="17" y="84"/>
                    <a:pt x="17" y="84"/>
                  </a:cubicBezTo>
                  <a:cubicBezTo>
                    <a:pt x="8" y="83"/>
                    <a:pt x="6" y="74"/>
                    <a:pt x="8" y="66"/>
                  </a:cubicBezTo>
                  <a:cubicBezTo>
                    <a:pt x="8" y="66"/>
                    <a:pt x="8" y="65"/>
                    <a:pt x="9" y="65"/>
                  </a:cubicBezTo>
                  <a:cubicBezTo>
                    <a:pt x="13" y="65"/>
                    <a:pt x="16" y="68"/>
                    <a:pt x="18" y="72"/>
                  </a:cubicBezTo>
                  <a:cubicBezTo>
                    <a:pt x="20" y="75"/>
                    <a:pt x="22" y="80"/>
                    <a:pt x="20" y="84"/>
                  </a:cubicBezTo>
                  <a:cubicBezTo>
                    <a:pt x="20" y="84"/>
                    <a:pt x="20" y="84"/>
                    <a:pt x="19" y="84"/>
                  </a:cubicBezTo>
                  <a:cubicBezTo>
                    <a:pt x="20" y="84"/>
                    <a:pt x="20" y="85"/>
                    <a:pt x="20" y="85"/>
                  </a:cubicBezTo>
                  <a:cubicBezTo>
                    <a:pt x="22" y="88"/>
                    <a:pt x="24" y="91"/>
                    <a:pt x="26" y="94"/>
                  </a:cubicBezTo>
                  <a:cubicBezTo>
                    <a:pt x="29" y="96"/>
                    <a:pt x="32" y="99"/>
                    <a:pt x="35" y="102"/>
                  </a:cubicBezTo>
                  <a:cubicBezTo>
                    <a:pt x="35" y="100"/>
                    <a:pt x="35" y="97"/>
                    <a:pt x="34" y="95"/>
                  </a:cubicBezTo>
                  <a:cubicBezTo>
                    <a:pt x="34" y="95"/>
                    <a:pt x="34" y="94"/>
                    <a:pt x="34" y="93"/>
                  </a:cubicBezTo>
                  <a:cubicBezTo>
                    <a:pt x="30" y="93"/>
                    <a:pt x="27" y="90"/>
                    <a:pt x="25" y="87"/>
                  </a:cubicBezTo>
                  <a:cubicBezTo>
                    <a:pt x="24" y="84"/>
                    <a:pt x="23" y="79"/>
                    <a:pt x="26" y="77"/>
                  </a:cubicBezTo>
                  <a:cubicBezTo>
                    <a:pt x="26" y="76"/>
                    <a:pt x="28" y="76"/>
                    <a:pt x="29" y="77"/>
                  </a:cubicBezTo>
                  <a:cubicBezTo>
                    <a:pt x="31" y="78"/>
                    <a:pt x="32" y="81"/>
                    <a:pt x="34" y="83"/>
                  </a:cubicBezTo>
                  <a:cubicBezTo>
                    <a:pt x="36" y="86"/>
                    <a:pt x="38" y="90"/>
                    <a:pt x="36" y="94"/>
                  </a:cubicBezTo>
                  <a:cubicBezTo>
                    <a:pt x="36" y="97"/>
                    <a:pt x="36" y="100"/>
                    <a:pt x="36" y="103"/>
                  </a:cubicBezTo>
                  <a:cubicBezTo>
                    <a:pt x="38" y="104"/>
                    <a:pt x="40" y="106"/>
                    <a:pt x="42" y="108"/>
                  </a:cubicBezTo>
                  <a:cubicBezTo>
                    <a:pt x="48" y="111"/>
                    <a:pt x="55" y="114"/>
                    <a:pt x="61" y="117"/>
                  </a:cubicBezTo>
                  <a:cubicBezTo>
                    <a:pt x="63" y="117"/>
                    <a:pt x="65" y="117"/>
                    <a:pt x="66" y="118"/>
                  </a:cubicBezTo>
                  <a:cubicBezTo>
                    <a:pt x="65" y="116"/>
                    <a:pt x="63" y="114"/>
                    <a:pt x="61" y="113"/>
                  </a:cubicBezTo>
                  <a:cubicBezTo>
                    <a:pt x="61" y="112"/>
                    <a:pt x="60" y="112"/>
                    <a:pt x="60" y="112"/>
                  </a:cubicBezTo>
                  <a:cubicBezTo>
                    <a:pt x="60" y="112"/>
                    <a:pt x="60" y="112"/>
                    <a:pt x="59" y="112"/>
                  </a:cubicBezTo>
                  <a:cubicBezTo>
                    <a:pt x="56" y="113"/>
                    <a:pt x="51" y="112"/>
                    <a:pt x="48" y="110"/>
                  </a:cubicBezTo>
                  <a:cubicBezTo>
                    <a:pt x="46" y="108"/>
                    <a:pt x="43" y="103"/>
                    <a:pt x="47" y="101"/>
                  </a:cubicBezTo>
                  <a:cubicBezTo>
                    <a:pt x="50" y="99"/>
                    <a:pt x="56" y="103"/>
                    <a:pt x="58" y="105"/>
                  </a:cubicBezTo>
                  <a:cubicBezTo>
                    <a:pt x="59" y="106"/>
                    <a:pt x="62" y="108"/>
                    <a:pt x="62" y="110"/>
                  </a:cubicBezTo>
                  <a:cubicBezTo>
                    <a:pt x="62" y="110"/>
                    <a:pt x="62" y="110"/>
                    <a:pt x="62" y="111"/>
                  </a:cubicBezTo>
                  <a:cubicBezTo>
                    <a:pt x="64" y="113"/>
                    <a:pt x="67" y="115"/>
                    <a:pt x="68" y="118"/>
                  </a:cubicBezTo>
                  <a:cubicBezTo>
                    <a:pt x="68" y="118"/>
                    <a:pt x="68" y="118"/>
                    <a:pt x="68" y="118"/>
                  </a:cubicBezTo>
                  <a:cubicBezTo>
                    <a:pt x="72" y="119"/>
                    <a:pt x="77" y="120"/>
                    <a:pt x="81" y="120"/>
                  </a:cubicBezTo>
                  <a:cubicBezTo>
                    <a:pt x="80" y="117"/>
                    <a:pt x="80" y="113"/>
                    <a:pt x="79" y="110"/>
                  </a:cubicBezTo>
                  <a:cubicBezTo>
                    <a:pt x="79" y="110"/>
                    <a:pt x="79" y="110"/>
                    <a:pt x="79" y="110"/>
                  </a:cubicBezTo>
                  <a:cubicBezTo>
                    <a:pt x="76" y="108"/>
                    <a:pt x="73" y="106"/>
                    <a:pt x="71" y="103"/>
                  </a:cubicBezTo>
                  <a:cubicBezTo>
                    <a:pt x="70" y="102"/>
                    <a:pt x="70" y="102"/>
                    <a:pt x="69" y="101"/>
                  </a:cubicBezTo>
                  <a:cubicBezTo>
                    <a:pt x="69" y="101"/>
                    <a:pt x="69" y="101"/>
                    <a:pt x="69" y="101"/>
                  </a:cubicBezTo>
                  <a:cubicBezTo>
                    <a:pt x="65" y="99"/>
                    <a:pt x="62" y="96"/>
                    <a:pt x="61" y="93"/>
                  </a:cubicBezTo>
                  <a:cubicBezTo>
                    <a:pt x="60" y="90"/>
                    <a:pt x="58" y="85"/>
                    <a:pt x="61" y="83"/>
                  </a:cubicBezTo>
                  <a:cubicBezTo>
                    <a:pt x="64" y="81"/>
                    <a:pt x="67" y="86"/>
                    <a:pt x="69" y="88"/>
                  </a:cubicBezTo>
                  <a:cubicBezTo>
                    <a:pt x="71" y="92"/>
                    <a:pt x="73" y="96"/>
                    <a:pt x="72" y="101"/>
                  </a:cubicBezTo>
                  <a:cubicBezTo>
                    <a:pt x="71" y="101"/>
                    <a:pt x="71" y="101"/>
                    <a:pt x="71" y="101"/>
                  </a:cubicBezTo>
                  <a:cubicBezTo>
                    <a:pt x="72" y="101"/>
                    <a:pt x="72" y="102"/>
                    <a:pt x="72" y="102"/>
                  </a:cubicBezTo>
                  <a:cubicBezTo>
                    <a:pt x="74" y="104"/>
                    <a:pt x="76" y="106"/>
                    <a:pt x="78" y="108"/>
                  </a:cubicBezTo>
                  <a:cubicBezTo>
                    <a:pt x="77" y="99"/>
                    <a:pt x="75" y="91"/>
                    <a:pt x="72" y="82"/>
                  </a:cubicBezTo>
                  <a:cubicBezTo>
                    <a:pt x="72" y="81"/>
                    <a:pt x="71" y="79"/>
                    <a:pt x="71" y="78"/>
                  </a:cubicBezTo>
                  <a:cubicBezTo>
                    <a:pt x="71" y="78"/>
                    <a:pt x="71" y="78"/>
                    <a:pt x="70" y="78"/>
                  </a:cubicBezTo>
                  <a:cubicBezTo>
                    <a:pt x="68" y="78"/>
                    <a:pt x="66" y="77"/>
                    <a:pt x="64" y="76"/>
                  </a:cubicBezTo>
                  <a:cubicBezTo>
                    <a:pt x="64" y="76"/>
                    <a:pt x="64" y="76"/>
                    <a:pt x="64" y="76"/>
                  </a:cubicBezTo>
                  <a:cubicBezTo>
                    <a:pt x="60" y="78"/>
                    <a:pt x="55" y="76"/>
                    <a:pt x="52" y="73"/>
                  </a:cubicBezTo>
                  <a:cubicBezTo>
                    <a:pt x="49" y="71"/>
                    <a:pt x="47" y="66"/>
                    <a:pt x="48" y="62"/>
                  </a:cubicBezTo>
                  <a:cubicBezTo>
                    <a:pt x="50" y="58"/>
                    <a:pt x="55" y="61"/>
                    <a:pt x="57" y="62"/>
                  </a:cubicBezTo>
                  <a:cubicBezTo>
                    <a:pt x="61" y="65"/>
                    <a:pt x="64" y="69"/>
                    <a:pt x="65" y="73"/>
                  </a:cubicBezTo>
                  <a:cubicBezTo>
                    <a:pt x="65" y="74"/>
                    <a:pt x="65" y="74"/>
                    <a:pt x="65" y="74"/>
                  </a:cubicBezTo>
                  <a:cubicBezTo>
                    <a:pt x="65" y="74"/>
                    <a:pt x="64" y="74"/>
                    <a:pt x="64" y="74"/>
                  </a:cubicBezTo>
                  <a:cubicBezTo>
                    <a:pt x="66" y="75"/>
                    <a:pt x="68" y="76"/>
                    <a:pt x="70" y="76"/>
                  </a:cubicBezTo>
                  <a:cubicBezTo>
                    <a:pt x="67" y="67"/>
                    <a:pt x="63" y="58"/>
                    <a:pt x="57" y="50"/>
                  </a:cubicBezTo>
                  <a:cubicBezTo>
                    <a:pt x="54" y="48"/>
                    <a:pt x="52" y="47"/>
                    <a:pt x="49" y="47"/>
                  </a:cubicBezTo>
                  <a:cubicBezTo>
                    <a:pt x="48" y="47"/>
                    <a:pt x="47" y="47"/>
                    <a:pt x="47" y="47"/>
                  </a:cubicBezTo>
                  <a:cubicBezTo>
                    <a:pt x="47" y="47"/>
                    <a:pt x="46" y="47"/>
                    <a:pt x="46" y="48"/>
                  </a:cubicBezTo>
                  <a:cubicBezTo>
                    <a:pt x="45" y="50"/>
                    <a:pt x="42" y="50"/>
                    <a:pt x="40" y="50"/>
                  </a:cubicBezTo>
                  <a:cubicBezTo>
                    <a:pt x="35" y="51"/>
                    <a:pt x="29" y="50"/>
                    <a:pt x="24" y="47"/>
                  </a:cubicBezTo>
                  <a:cubicBezTo>
                    <a:pt x="24" y="47"/>
                    <a:pt x="24" y="46"/>
                    <a:pt x="24" y="46"/>
                  </a:cubicBezTo>
                  <a:cubicBezTo>
                    <a:pt x="30" y="41"/>
                    <a:pt x="39" y="40"/>
                    <a:pt x="45" y="44"/>
                  </a:cubicBezTo>
                  <a:cubicBezTo>
                    <a:pt x="46" y="44"/>
                    <a:pt x="46" y="44"/>
                    <a:pt x="46" y="45"/>
                  </a:cubicBezTo>
                  <a:cubicBezTo>
                    <a:pt x="47" y="45"/>
                    <a:pt x="48" y="45"/>
                    <a:pt x="49" y="45"/>
                  </a:cubicBezTo>
                  <a:cubicBezTo>
                    <a:pt x="51" y="46"/>
                    <a:pt x="53" y="46"/>
                    <a:pt x="55" y="47"/>
                  </a:cubicBezTo>
                  <a:cubicBezTo>
                    <a:pt x="55" y="47"/>
                    <a:pt x="55" y="46"/>
                    <a:pt x="54" y="46"/>
                  </a:cubicBezTo>
                  <a:cubicBezTo>
                    <a:pt x="47" y="37"/>
                    <a:pt x="37" y="31"/>
                    <a:pt x="26" y="29"/>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1"/>
            <p:cNvSpPr>
              <a:spLocks noEditPoints="1"/>
            </p:cNvSpPr>
            <p:nvPr/>
          </p:nvSpPr>
          <p:spPr bwMode="auto">
            <a:xfrm>
              <a:off x="-330" y="2535"/>
              <a:ext cx="1018" cy="1118"/>
            </a:xfrm>
            <a:custGeom>
              <a:avLst/>
              <a:gdLst>
                <a:gd name="T0" fmla="*/ 35 w 201"/>
                <a:gd name="T1" fmla="*/ 53 h 221"/>
                <a:gd name="T2" fmla="*/ 13 w 201"/>
                <a:gd name="T3" fmla="*/ 86 h 221"/>
                <a:gd name="T4" fmla="*/ 114 w 201"/>
                <a:gd name="T5" fmla="*/ 116 h 221"/>
                <a:gd name="T6" fmla="*/ 65 w 201"/>
                <a:gd name="T7" fmla="*/ 127 h 221"/>
                <a:gd name="T8" fmla="*/ 122 w 201"/>
                <a:gd name="T9" fmla="*/ 120 h 221"/>
                <a:gd name="T10" fmla="*/ 126 w 201"/>
                <a:gd name="T11" fmla="*/ 143 h 221"/>
                <a:gd name="T12" fmla="*/ 141 w 201"/>
                <a:gd name="T13" fmla="*/ 173 h 221"/>
                <a:gd name="T14" fmla="*/ 137 w 201"/>
                <a:gd name="T15" fmla="*/ 176 h 221"/>
                <a:gd name="T16" fmla="*/ 133 w 201"/>
                <a:gd name="T17" fmla="*/ 147 h 221"/>
                <a:gd name="T18" fmla="*/ 199 w 201"/>
                <a:gd name="T19" fmla="*/ 219 h 221"/>
                <a:gd name="T20" fmla="*/ 168 w 201"/>
                <a:gd name="T21" fmla="*/ 159 h 221"/>
                <a:gd name="T22" fmla="*/ 145 w 201"/>
                <a:gd name="T23" fmla="*/ 134 h 221"/>
                <a:gd name="T24" fmla="*/ 159 w 201"/>
                <a:gd name="T25" fmla="*/ 110 h 221"/>
                <a:gd name="T26" fmla="*/ 144 w 201"/>
                <a:gd name="T27" fmla="*/ 106 h 221"/>
                <a:gd name="T28" fmla="*/ 135 w 201"/>
                <a:gd name="T29" fmla="*/ 108 h 221"/>
                <a:gd name="T30" fmla="*/ 106 w 201"/>
                <a:gd name="T31" fmla="*/ 106 h 221"/>
                <a:gd name="T32" fmla="*/ 94 w 201"/>
                <a:gd name="T33" fmla="*/ 76 h 221"/>
                <a:gd name="T34" fmla="*/ 77 w 201"/>
                <a:gd name="T35" fmla="*/ 87 h 221"/>
                <a:gd name="T36" fmla="*/ 73 w 201"/>
                <a:gd name="T37" fmla="*/ 31 h 221"/>
                <a:gd name="T38" fmla="*/ 68 w 201"/>
                <a:gd name="T39" fmla="*/ 36 h 221"/>
                <a:gd name="T40" fmla="*/ 65 w 201"/>
                <a:gd name="T41" fmla="*/ 78 h 221"/>
                <a:gd name="T42" fmla="*/ 33 w 201"/>
                <a:gd name="T43" fmla="*/ 12 h 221"/>
                <a:gd name="T44" fmla="*/ 22 w 201"/>
                <a:gd name="T45" fmla="*/ 2 h 221"/>
                <a:gd name="T46" fmla="*/ 117 w 201"/>
                <a:gd name="T47" fmla="*/ 122 h 221"/>
                <a:gd name="T48" fmla="*/ 71 w 201"/>
                <a:gd name="T49" fmla="*/ 127 h 221"/>
                <a:gd name="T50" fmla="*/ 117 w 201"/>
                <a:gd name="T51" fmla="*/ 122 h 221"/>
                <a:gd name="T52" fmla="*/ 119 w 201"/>
                <a:gd name="T53" fmla="*/ 120 h 221"/>
                <a:gd name="T54" fmla="*/ 119 w 201"/>
                <a:gd name="T55" fmla="*/ 119 h 221"/>
                <a:gd name="T56" fmla="*/ 101 w 201"/>
                <a:gd name="T57" fmla="*/ 69 h 221"/>
                <a:gd name="T58" fmla="*/ 107 w 201"/>
                <a:gd name="T59" fmla="*/ 87 h 221"/>
                <a:gd name="T60" fmla="*/ 99 w 201"/>
                <a:gd name="T61" fmla="*/ 89 h 221"/>
                <a:gd name="T62" fmla="*/ 102 w 201"/>
                <a:gd name="T63" fmla="*/ 86 h 221"/>
                <a:gd name="T64" fmla="*/ 74 w 201"/>
                <a:gd name="T65" fmla="*/ 60 h 221"/>
                <a:gd name="T66" fmla="*/ 79 w 201"/>
                <a:gd name="T67" fmla="*/ 57 h 221"/>
                <a:gd name="T68" fmla="*/ 68 w 201"/>
                <a:gd name="T69" fmla="*/ 42 h 221"/>
                <a:gd name="T70" fmla="*/ 73 w 201"/>
                <a:gd name="T71" fmla="*/ 84 h 221"/>
                <a:gd name="T72" fmla="*/ 65 w 201"/>
                <a:gd name="T73" fmla="*/ 85 h 221"/>
                <a:gd name="T74" fmla="*/ 15 w 201"/>
                <a:gd name="T75" fmla="*/ 83 h 221"/>
                <a:gd name="T76" fmla="*/ 14 w 201"/>
                <a:gd name="T77" fmla="*/ 82 h 221"/>
                <a:gd name="T78" fmla="*/ 64 w 201"/>
                <a:gd name="T79" fmla="*/ 84 h 221"/>
                <a:gd name="T80" fmla="*/ 16 w 201"/>
                <a:gd name="T81" fmla="*/ 78 h 221"/>
                <a:gd name="T82" fmla="*/ 65 w 201"/>
                <a:gd name="T83" fmla="*/ 85 h 221"/>
                <a:gd name="T84" fmla="*/ 25 w 201"/>
                <a:gd name="T85" fmla="*/ 5 h 221"/>
                <a:gd name="T86" fmla="*/ 35 w 201"/>
                <a:gd name="T87" fmla="*/ 45 h 221"/>
                <a:gd name="T88" fmla="*/ 31 w 201"/>
                <a:gd name="T89" fmla="*/ 4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1" h="221">
                  <a:moveTo>
                    <a:pt x="10" y="30"/>
                  </a:moveTo>
                  <a:cubicBezTo>
                    <a:pt x="12" y="42"/>
                    <a:pt x="24" y="47"/>
                    <a:pt x="34" y="51"/>
                  </a:cubicBezTo>
                  <a:cubicBezTo>
                    <a:pt x="34" y="52"/>
                    <a:pt x="35" y="52"/>
                    <a:pt x="35" y="53"/>
                  </a:cubicBezTo>
                  <a:cubicBezTo>
                    <a:pt x="42" y="63"/>
                    <a:pt x="51" y="72"/>
                    <a:pt x="60" y="79"/>
                  </a:cubicBezTo>
                  <a:cubicBezTo>
                    <a:pt x="49" y="75"/>
                    <a:pt x="38" y="69"/>
                    <a:pt x="26" y="71"/>
                  </a:cubicBezTo>
                  <a:cubicBezTo>
                    <a:pt x="20" y="72"/>
                    <a:pt x="0" y="79"/>
                    <a:pt x="13" y="86"/>
                  </a:cubicBezTo>
                  <a:cubicBezTo>
                    <a:pt x="23" y="91"/>
                    <a:pt x="35" y="94"/>
                    <a:pt x="47" y="93"/>
                  </a:cubicBezTo>
                  <a:cubicBezTo>
                    <a:pt x="50" y="93"/>
                    <a:pt x="64" y="90"/>
                    <a:pt x="68" y="86"/>
                  </a:cubicBezTo>
                  <a:cubicBezTo>
                    <a:pt x="83" y="96"/>
                    <a:pt x="99" y="106"/>
                    <a:pt x="114" y="116"/>
                  </a:cubicBezTo>
                  <a:cubicBezTo>
                    <a:pt x="105" y="115"/>
                    <a:pt x="97" y="113"/>
                    <a:pt x="87" y="114"/>
                  </a:cubicBezTo>
                  <a:cubicBezTo>
                    <a:pt x="82" y="115"/>
                    <a:pt x="78" y="117"/>
                    <a:pt x="73" y="119"/>
                  </a:cubicBezTo>
                  <a:cubicBezTo>
                    <a:pt x="71" y="121"/>
                    <a:pt x="65" y="124"/>
                    <a:pt x="65" y="127"/>
                  </a:cubicBezTo>
                  <a:cubicBezTo>
                    <a:pt x="66" y="131"/>
                    <a:pt x="73" y="131"/>
                    <a:pt x="75" y="132"/>
                  </a:cubicBezTo>
                  <a:cubicBezTo>
                    <a:pt x="81" y="133"/>
                    <a:pt x="88" y="133"/>
                    <a:pt x="94" y="133"/>
                  </a:cubicBezTo>
                  <a:cubicBezTo>
                    <a:pt x="105" y="132"/>
                    <a:pt x="115" y="128"/>
                    <a:pt x="122" y="120"/>
                  </a:cubicBezTo>
                  <a:cubicBezTo>
                    <a:pt x="123" y="121"/>
                    <a:pt x="124" y="122"/>
                    <a:pt x="125" y="123"/>
                  </a:cubicBezTo>
                  <a:cubicBezTo>
                    <a:pt x="136" y="131"/>
                    <a:pt x="146" y="140"/>
                    <a:pt x="155" y="150"/>
                  </a:cubicBezTo>
                  <a:cubicBezTo>
                    <a:pt x="146" y="145"/>
                    <a:pt x="136" y="141"/>
                    <a:pt x="126" y="143"/>
                  </a:cubicBezTo>
                  <a:cubicBezTo>
                    <a:pt x="115" y="145"/>
                    <a:pt x="106" y="154"/>
                    <a:pt x="105" y="165"/>
                  </a:cubicBezTo>
                  <a:cubicBezTo>
                    <a:pt x="104" y="176"/>
                    <a:pt x="111" y="187"/>
                    <a:pt x="122" y="190"/>
                  </a:cubicBezTo>
                  <a:cubicBezTo>
                    <a:pt x="132" y="193"/>
                    <a:pt x="145" y="185"/>
                    <a:pt x="141" y="173"/>
                  </a:cubicBezTo>
                  <a:cubicBezTo>
                    <a:pt x="139" y="164"/>
                    <a:pt x="125" y="162"/>
                    <a:pt x="121" y="171"/>
                  </a:cubicBezTo>
                  <a:cubicBezTo>
                    <a:pt x="120" y="173"/>
                    <a:pt x="123" y="174"/>
                    <a:pt x="124" y="173"/>
                  </a:cubicBezTo>
                  <a:cubicBezTo>
                    <a:pt x="128" y="167"/>
                    <a:pt x="137" y="169"/>
                    <a:pt x="137" y="176"/>
                  </a:cubicBezTo>
                  <a:cubicBezTo>
                    <a:pt x="138" y="183"/>
                    <a:pt x="130" y="187"/>
                    <a:pt x="124" y="186"/>
                  </a:cubicBezTo>
                  <a:cubicBezTo>
                    <a:pt x="114" y="184"/>
                    <a:pt x="108" y="173"/>
                    <a:pt x="110" y="163"/>
                  </a:cubicBezTo>
                  <a:cubicBezTo>
                    <a:pt x="113" y="152"/>
                    <a:pt x="123" y="147"/>
                    <a:pt x="133" y="147"/>
                  </a:cubicBezTo>
                  <a:cubicBezTo>
                    <a:pt x="144" y="147"/>
                    <a:pt x="153" y="153"/>
                    <a:pt x="162" y="158"/>
                  </a:cubicBezTo>
                  <a:cubicBezTo>
                    <a:pt x="164" y="161"/>
                    <a:pt x="166" y="164"/>
                    <a:pt x="168" y="167"/>
                  </a:cubicBezTo>
                  <a:cubicBezTo>
                    <a:pt x="180" y="184"/>
                    <a:pt x="189" y="202"/>
                    <a:pt x="199" y="219"/>
                  </a:cubicBezTo>
                  <a:cubicBezTo>
                    <a:pt x="199" y="221"/>
                    <a:pt x="201" y="219"/>
                    <a:pt x="201" y="218"/>
                  </a:cubicBezTo>
                  <a:cubicBezTo>
                    <a:pt x="192" y="198"/>
                    <a:pt x="182" y="178"/>
                    <a:pt x="169" y="161"/>
                  </a:cubicBezTo>
                  <a:cubicBezTo>
                    <a:pt x="168" y="160"/>
                    <a:pt x="168" y="160"/>
                    <a:pt x="168" y="159"/>
                  </a:cubicBezTo>
                  <a:cubicBezTo>
                    <a:pt x="168" y="159"/>
                    <a:pt x="168" y="159"/>
                    <a:pt x="167" y="159"/>
                  </a:cubicBezTo>
                  <a:cubicBezTo>
                    <a:pt x="167" y="159"/>
                    <a:pt x="167" y="159"/>
                    <a:pt x="167" y="158"/>
                  </a:cubicBezTo>
                  <a:cubicBezTo>
                    <a:pt x="161" y="150"/>
                    <a:pt x="153" y="141"/>
                    <a:pt x="145" y="134"/>
                  </a:cubicBezTo>
                  <a:cubicBezTo>
                    <a:pt x="143" y="130"/>
                    <a:pt x="141" y="125"/>
                    <a:pt x="140" y="120"/>
                  </a:cubicBezTo>
                  <a:cubicBezTo>
                    <a:pt x="138" y="114"/>
                    <a:pt x="137" y="105"/>
                    <a:pt x="142" y="100"/>
                  </a:cubicBezTo>
                  <a:cubicBezTo>
                    <a:pt x="149" y="94"/>
                    <a:pt x="159" y="103"/>
                    <a:pt x="159" y="110"/>
                  </a:cubicBezTo>
                  <a:cubicBezTo>
                    <a:pt x="160" y="115"/>
                    <a:pt x="154" y="118"/>
                    <a:pt x="150" y="115"/>
                  </a:cubicBezTo>
                  <a:cubicBezTo>
                    <a:pt x="147" y="113"/>
                    <a:pt x="147" y="110"/>
                    <a:pt x="146" y="106"/>
                  </a:cubicBezTo>
                  <a:cubicBezTo>
                    <a:pt x="146" y="105"/>
                    <a:pt x="144" y="105"/>
                    <a:pt x="144" y="106"/>
                  </a:cubicBezTo>
                  <a:cubicBezTo>
                    <a:pt x="139" y="114"/>
                    <a:pt x="150" y="123"/>
                    <a:pt x="158" y="120"/>
                  </a:cubicBezTo>
                  <a:cubicBezTo>
                    <a:pt x="169" y="114"/>
                    <a:pt x="162" y="101"/>
                    <a:pt x="155" y="96"/>
                  </a:cubicBezTo>
                  <a:cubicBezTo>
                    <a:pt x="146" y="89"/>
                    <a:pt x="136" y="98"/>
                    <a:pt x="135" y="108"/>
                  </a:cubicBezTo>
                  <a:cubicBezTo>
                    <a:pt x="134" y="114"/>
                    <a:pt x="136" y="122"/>
                    <a:pt x="139" y="128"/>
                  </a:cubicBezTo>
                  <a:cubicBezTo>
                    <a:pt x="136" y="126"/>
                    <a:pt x="133" y="123"/>
                    <a:pt x="129" y="121"/>
                  </a:cubicBezTo>
                  <a:cubicBezTo>
                    <a:pt x="122" y="115"/>
                    <a:pt x="114" y="110"/>
                    <a:pt x="106" y="106"/>
                  </a:cubicBezTo>
                  <a:cubicBezTo>
                    <a:pt x="110" y="98"/>
                    <a:pt x="111" y="90"/>
                    <a:pt x="110" y="81"/>
                  </a:cubicBezTo>
                  <a:cubicBezTo>
                    <a:pt x="109" y="77"/>
                    <a:pt x="106" y="63"/>
                    <a:pt x="99" y="65"/>
                  </a:cubicBezTo>
                  <a:cubicBezTo>
                    <a:pt x="96" y="66"/>
                    <a:pt x="95" y="73"/>
                    <a:pt x="94" y="76"/>
                  </a:cubicBezTo>
                  <a:cubicBezTo>
                    <a:pt x="94" y="80"/>
                    <a:pt x="95" y="85"/>
                    <a:pt x="96" y="90"/>
                  </a:cubicBezTo>
                  <a:cubicBezTo>
                    <a:pt x="97" y="93"/>
                    <a:pt x="98" y="97"/>
                    <a:pt x="100" y="101"/>
                  </a:cubicBezTo>
                  <a:cubicBezTo>
                    <a:pt x="92" y="97"/>
                    <a:pt x="85" y="92"/>
                    <a:pt x="77" y="87"/>
                  </a:cubicBezTo>
                  <a:cubicBezTo>
                    <a:pt x="77" y="87"/>
                    <a:pt x="76" y="86"/>
                    <a:pt x="76" y="86"/>
                  </a:cubicBezTo>
                  <a:cubicBezTo>
                    <a:pt x="82" y="80"/>
                    <a:pt x="84" y="70"/>
                    <a:pt x="83" y="61"/>
                  </a:cubicBezTo>
                  <a:cubicBezTo>
                    <a:pt x="81" y="51"/>
                    <a:pt x="76" y="41"/>
                    <a:pt x="73" y="31"/>
                  </a:cubicBezTo>
                  <a:cubicBezTo>
                    <a:pt x="73" y="30"/>
                    <a:pt x="71" y="30"/>
                    <a:pt x="70" y="31"/>
                  </a:cubicBezTo>
                  <a:cubicBezTo>
                    <a:pt x="70" y="33"/>
                    <a:pt x="69" y="34"/>
                    <a:pt x="68" y="35"/>
                  </a:cubicBezTo>
                  <a:cubicBezTo>
                    <a:pt x="68" y="36"/>
                    <a:pt x="68" y="36"/>
                    <a:pt x="68" y="36"/>
                  </a:cubicBezTo>
                  <a:cubicBezTo>
                    <a:pt x="66" y="40"/>
                    <a:pt x="63" y="42"/>
                    <a:pt x="62" y="46"/>
                  </a:cubicBezTo>
                  <a:cubicBezTo>
                    <a:pt x="60" y="50"/>
                    <a:pt x="59" y="54"/>
                    <a:pt x="59" y="59"/>
                  </a:cubicBezTo>
                  <a:cubicBezTo>
                    <a:pt x="59" y="66"/>
                    <a:pt x="62" y="72"/>
                    <a:pt x="65" y="78"/>
                  </a:cubicBezTo>
                  <a:cubicBezTo>
                    <a:pt x="55" y="70"/>
                    <a:pt x="45" y="60"/>
                    <a:pt x="38" y="49"/>
                  </a:cubicBezTo>
                  <a:cubicBezTo>
                    <a:pt x="40" y="41"/>
                    <a:pt x="41" y="32"/>
                    <a:pt x="39" y="24"/>
                  </a:cubicBezTo>
                  <a:cubicBezTo>
                    <a:pt x="38" y="19"/>
                    <a:pt x="35" y="15"/>
                    <a:pt x="33" y="12"/>
                  </a:cubicBezTo>
                  <a:cubicBezTo>
                    <a:pt x="30" y="8"/>
                    <a:pt x="28" y="4"/>
                    <a:pt x="25" y="1"/>
                  </a:cubicBezTo>
                  <a:cubicBezTo>
                    <a:pt x="24" y="0"/>
                    <a:pt x="24" y="0"/>
                    <a:pt x="24" y="0"/>
                  </a:cubicBezTo>
                  <a:cubicBezTo>
                    <a:pt x="23" y="0"/>
                    <a:pt x="22" y="0"/>
                    <a:pt x="22" y="2"/>
                  </a:cubicBezTo>
                  <a:cubicBezTo>
                    <a:pt x="22" y="2"/>
                    <a:pt x="22" y="2"/>
                    <a:pt x="22" y="3"/>
                  </a:cubicBezTo>
                  <a:cubicBezTo>
                    <a:pt x="13" y="6"/>
                    <a:pt x="9" y="22"/>
                    <a:pt x="10" y="30"/>
                  </a:cubicBezTo>
                  <a:close/>
                  <a:moveTo>
                    <a:pt x="117" y="122"/>
                  </a:moveTo>
                  <a:cubicBezTo>
                    <a:pt x="110" y="127"/>
                    <a:pt x="102" y="129"/>
                    <a:pt x="94" y="130"/>
                  </a:cubicBezTo>
                  <a:cubicBezTo>
                    <a:pt x="89" y="130"/>
                    <a:pt x="84" y="129"/>
                    <a:pt x="78" y="129"/>
                  </a:cubicBezTo>
                  <a:cubicBezTo>
                    <a:pt x="76" y="128"/>
                    <a:pt x="74" y="128"/>
                    <a:pt x="71" y="127"/>
                  </a:cubicBezTo>
                  <a:cubicBezTo>
                    <a:pt x="69" y="127"/>
                    <a:pt x="69" y="127"/>
                    <a:pt x="70" y="126"/>
                  </a:cubicBezTo>
                  <a:cubicBezTo>
                    <a:pt x="70" y="126"/>
                    <a:pt x="70" y="126"/>
                    <a:pt x="70" y="126"/>
                  </a:cubicBezTo>
                  <a:cubicBezTo>
                    <a:pt x="85" y="128"/>
                    <a:pt x="102" y="127"/>
                    <a:pt x="117" y="122"/>
                  </a:cubicBezTo>
                  <a:close/>
                  <a:moveTo>
                    <a:pt x="119" y="119"/>
                  </a:moveTo>
                  <a:cubicBezTo>
                    <a:pt x="119" y="119"/>
                    <a:pt x="119" y="120"/>
                    <a:pt x="119" y="120"/>
                  </a:cubicBezTo>
                  <a:cubicBezTo>
                    <a:pt x="119" y="119"/>
                    <a:pt x="119" y="119"/>
                    <a:pt x="119" y="120"/>
                  </a:cubicBezTo>
                  <a:cubicBezTo>
                    <a:pt x="104" y="125"/>
                    <a:pt x="89" y="123"/>
                    <a:pt x="74" y="123"/>
                  </a:cubicBezTo>
                  <a:cubicBezTo>
                    <a:pt x="81" y="119"/>
                    <a:pt x="89" y="117"/>
                    <a:pt x="97" y="117"/>
                  </a:cubicBezTo>
                  <a:cubicBezTo>
                    <a:pt x="104" y="117"/>
                    <a:pt x="112" y="120"/>
                    <a:pt x="119" y="119"/>
                  </a:cubicBezTo>
                  <a:close/>
                  <a:moveTo>
                    <a:pt x="104" y="103"/>
                  </a:moveTo>
                  <a:cubicBezTo>
                    <a:pt x="105" y="98"/>
                    <a:pt x="105" y="92"/>
                    <a:pt x="105" y="86"/>
                  </a:cubicBezTo>
                  <a:cubicBezTo>
                    <a:pt x="104" y="80"/>
                    <a:pt x="104" y="74"/>
                    <a:pt x="101" y="69"/>
                  </a:cubicBezTo>
                  <a:cubicBezTo>
                    <a:pt x="101" y="69"/>
                    <a:pt x="102" y="69"/>
                    <a:pt x="102" y="69"/>
                  </a:cubicBezTo>
                  <a:cubicBezTo>
                    <a:pt x="104" y="71"/>
                    <a:pt x="105" y="76"/>
                    <a:pt x="106" y="78"/>
                  </a:cubicBezTo>
                  <a:cubicBezTo>
                    <a:pt x="107" y="81"/>
                    <a:pt x="107" y="84"/>
                    <a:pt x="107" y="87"/>
                  </a:cubicBezTo>
                  <a:cubicBezTo>
                    <a:pt x="107" y="93"/>
                    <a:pt x="106" y="98"/>
                    <a:pt x="104" y="103"/>
                  </a:cubicBezTo>
                  <a:close/>
                  <a:moveTo>
                    <a:pt x="103" y="102"/>
                  </a:moveTo>
                  <a:cubicBezTo>
                    <a:pt x="101" y="98"/>
                    <a:pt x="100" y="93"/>
                    <a:pt x="99" y="89"/>
                  </a:cubicBezTo>
                  <a:cubicBezTo>
                    <a:pt x="98" y="86"/>
                    <a:pt x="97" y="83"/>
                    <a:pt x="97" y="79"/>
                  </a:cubicBezTo>
                  <a:cubicBezTo>
                    <a:pt x="97" y="78"/>
                    <a:pt x="98" y="73"/>
                    <a:pt x="99" y="70"/>
                  </a:cubicBezTo>
                  <a:cubicBezTo>
                    <a:pt x="100" y="76"/>
                    <a:pt x="102" y="81"/>
                    <a:pt x="102" y="86"/>
                  </a:cubicBezTo>
                  <a:cubicBezTo>
                    <a:pt x="103" y="92"/>
                    <a:pt x="103" y="97"/>
                    <a:pt x="103" y="102"/>
                  </a:cubicBezTo>
                  <a:close/>
                  <a:moveTo>
                    <a:pt x="74" y="84"/>
                  </a:moveTo>
                  <a:cubicBezTo>
                    <a:pt x="75" y="76"/>
                    <a:pt x="75" y="68"/>
                    <a:pt x="74" y="60"/>
                  </a:cubicBezTo>
                  <a:cubicBezTo>
                    <a:pt x="74" y="53"/>
                    <a:pt x="73" y="45"/>
                    <a:pt x="71" y="38"/>
                  </a:cubicBezTo>
                  <a:cubicBezTo>
                    <a:pt x="71" y="37"/>
                    <a:pt x="71" y="37"/>
                    <a:pt x="72" y="37"/>
                  </a:cubicBezTo>
                  <a:cubicBezTo>
                    <a:pt x="74" y="44"/>
                    <a:pt x="77" y="50"/>
                    <a:pt x="79" y="57"/>
                  </a:cubicBezTo>
                  <a:cubicBezTo>
                    <a:pt x="81" y="67"/>
                    <a:pt x="79" y="75"/>
                    <a:pt x="74" y="84"/>
                  </a:cubicBezTo>
                  <a:close/>
                  <a:moveTo>
                    <a:pt x="63" y="57"/>
                  </a:moveTo>
                  <a:cubicBezTo>
                    <a:pt x="63" y="52"/>
                    <a:pt x="65" y="47"/>
                    <a:pt x="68" y="42"/>
                  </a:cubicBezTo>
                  <a:cubicBezTo>
                    <a:pt x="68" y="42"/>
                    <a:pt x="68" y="42"/>
                    <a:pt x="68" y="42"/>
                  </a:cubicBezTo>
                  <a:cubicBezTo>
                    <a:pt x="69" y="48"/>
                    <a:pt x="71" y="54"/>
                    <a:pt x="72" y="61"/>
                  </a:cubicBezTo>
                  <a:cubicBezTo>
                    <a:pt x="72" y="69"/>
                    <a:pt x="73" y="76"/>
                    <a:pt x="73" y="84"/>
                  </a:cubicBezTo>
                  <a:cubicBezTo>
                    <a:pt x="72" y="84"/>
                    <a:pt x="72" y="83"/>
                    <a:pt x="71" y="83"/>
                  </a:cubicBezTo>
                  <a:cubicBezTo>
                    <a:pt x="67" y="75"/>
                    <a:pt x="62" y="67"/>
                    <a:pt x="63" y="57"/>
                  </a:cubicBezTo>
                  <a:close/>
                  <a:moveTo>
                    <a:pt x="65" y="85"/>
                  </a:moveTo>
                  <a:cubicBezTo>
                    <a:pt x="63" y="87"/>
                    <a:pt x="55" y="89"/>
                    <a:pt x="53" y="89"/>
                  </a:cubicBezTo>
                  <a:cubicBezTo>
                    <a:pt x="49" y="90"/>
                    <a:pt x="44" y="90"/>
                    <a:pt x="40" y="90"/>
                  </a:cubicBezTo>
                  <a:cubicBezTo>
                    <a:pt x="31" y="89"/>
                    <a:pt x="23" y="87"/>
                    <a:pt x="15" y="83"/>
                  </a:cubicBezTo>
                  <a:cubicBezTo>
                    <a:pt x="14" y="82"/>
                    <a:pt x="13" y="82"/>
                    <a:pt x="13" y="81"/>
                  </a:cubicBezTo>
                  <a:cubicBezTo>
                    <a:pt x="13" y="80"/>
                    <a:pt x="13" y="80"/>
                    <a:pt x="13" y="80"/>
                  </a:cubicBezTo>
                  <a:cubicBezTo>
                    <a:pt x="13" y="81"/>
                    <a:pt x="14" y="81"/>
                    <a:pt x="14" y="82"/>
                  </a:cubicBezTo>
                  <a:cubicBezTo>
                    <a:pt x="22" y="84"/>
                    <a:pt x="30" y="84"/>
                    <a:pt x="38" y="85"/>
                  </a:cubicBezTo>
                  <a:cubicBezTo>
                    <a:pt x="47" y="86"/>
                    <a:pt x="55" y="86"/>
                    <a:pt x="64" y="86"/>
                  </a:cubicBezTo>
                  <a:cubicBezTo>
                    <a:pt x="64" y="86"/>
                    <a:pt x="64" y="85"/>
                    <a:pt x="64" y="84"/>
                  </a:cubicBezTo>
                  <a:cubicBezTo>
                    <a:pt x="55" y="84"/>
                    <a:pt x="46" y="83"/>
                    <a:pt x="38" y="82"/>
                  </a:cubicBezTo>
                  <a:cubicBezTo>
                    <a:pt x="30" y="81"/>
                    <a:pt x="22" y="79"/>
                    <a:pt x="15" y="79"/>
                  </a:cubicBezTo>
                  <a:cubicBezTo>
                    <a:pt x="15" y="79"/>
                    <a:pt x="15" y="79"/>
                    <a:pt x="16" y="78"/>
                  </a:cubicBezTo>
                  <a:cubicBezTo>
                    <a:pt x="18" y="77"/>
                    <a:pt x="20" y="76"/>
                    <a:pt x="22" y="76"/>
                  </a:cubicBezTo>
                  <a:cubicBezTo>
                    <a:pt x="27" y="74"/>
                    <a:pt x="32" y="74"/>
                    <a:pt x="36" y="75"/>
                  </a:cubicBezTo>
                  <a:cubicBezTo>
                    <a:pt x="47" y="76"/>
                    <a:pt x="55" y="83"/>
                    <a:pt x="65" y="85"/>
                  </a:cubicBezTo>
                  <a:close/>
                  <a:moveTo>
                    <a:pt x="35" y="45"/>
                  </a:moveTo>
                  <a:cubicBezTo>
                    <a:pt x="28" y="33"/>
                    <a:pt x="24" y="20"/>
                    <a:pt x="25" y="5"/>
                  </a:cubicBezTo>
                  <a:cubicBezTo>
                    <a:pt x="25" y="5"/>
                    <a:pt x="25" y="5"/>
                    <a:pt x="25" y="5"/>
                  </a:cubicBezTo>
                  <a:cubicBezTo>
                    <a:pt x="25" y="5"/>
                    <a:pt x="25" y="5"/>
                    <a:pt x="25" y="5"/>
                  </a:cubicBezTo>
                  <a:cubicBezTo>
                    <a:pt x="28" y="11"/>
                    <a:pt x="33" y="16"/>
                    <a:pt x="35" y="23"/>
                  </a:cubicBezTo>
                  <a:cubicBezTo>
                    <a:pt x="37" y="30"/>
                    <a:pt x="37" y="38"/>
                    <a:pt x="35" y="45"/>
                  </a:cubicBezTo>
                  <a:close/>
                  <a:moveTo>
                    <a:pt x="16" y="15"/>
                  </a:moveTo>
                  <a:cubicBezTo>
                    <a:pt x="17" y="12"/>
                    <a:pt x="19" y="9"/>
                    <a:pt x="21" y="7"/>
                  </a:cubicBezTo>
                  <a:cubicBezTo>
                    <a:pt x="21" y="21"/>
                    <a:pt x="25" y="34"/>
                    <a:pt x="31" y="46"/>
                  </a:cubicBezTo>
                  <a:cubicBezTo>
                    <a:pt x="24" y="43"/>
                    <a:pt x="16" y="39"/>
                    <a:pt x="14" y="31"/>
                  </a:cubicBezTo>
                  <a:cubicBezTo>
                    <a:pt x="13" y="26"/>
                    <a:pt x="15" y="20"/>
                    <a:pt x="16" y="15"/>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2"/>
            <p:cNvSpPr/>
            <p:nvPr/>
          </p:nvSpPr>
          <p:spPr bwMode="auto">
            <a:xfrm>
              <a:off x="182" y="1625"/>
              <a:ext cx="384" cy="758"/>
            </a:xfrm>
            <a:custGeom>
              <a:avLst/>
              <a:gdLst>
                <a:gd name="T0" fmla="*/ 37 w 76"/>
                <a:gd name="T1" fmla="*/ 1 h 150"/>
                <a:gd name="T2" fmla="*/ 33 w 76"/>
                <a:gd name="T3" fmla="*/ 5 h 150"/>
                <a:gd name="T4" fmla="*/ 38 w 76"/>
                <a:gd name="T5" fmla="*/ 7 h 150"/>
                <a:gd name="T6" fmla="*/ 32 w 76"/>
                <a:gd name="T7" fmla="*/ 5 h 150"/>
                <a:gd name="T8" fmla="*/ 35 w 76"/>
                <a:gd name="T9" fmla="*/ 18 h 150"/>
                <a:gd name="T10" fmla="*/ 35 w 76"/>
                <a:gd name="T11" fmla="*/ 18 h 150"/>
                <a:gd name="T12" fmla="*/ 40 w 76"/>
                <a:gd name="T13" fmla="*/ 51 h 150"/>
                <a:gd name="T14" fmla="*/ 59 w 76"/>
                <a:gd name="T15" fmla="*/ 44 h 150"/>
                <a:gd name="T16" fmla="*/ 70 w 76"/>
                <a:gd name="T17" fmla="*/ 60 h 150"/>
                <a:gd name="T18" fmla="*/ 64 w 76"/>
                <a:gd name="T19" fmla="*/ 53 h 150"/>
                <a:gd name="T20" fmla="*/ 61 w 76"/>
                <a:gd name="T21" fmla="*/ 59 h 150"/>
                <a:gd name="T22" fmla="*/ 68 w 76"/>
                <a:gd name="T23" fmla="*/ 50 h 150"/>
                <a:gd name="T24" fmla="*/ 45 w 76"/>
                <a:gd name="T25" fmla="*/ 52 h 150"/>
                <a:gd name="T26" fmla="*/ 34 w 76"/>
                <a:gd name="T27" fmla="*/ 65 h 150"/>
                <a:gd name="T28" fmla="*/ 25 w 76"/>
                <a:gd name="T29" fmla="*/ 110 h 150"/>
                <a:gd name="T30" fmla="*/ 74 w 76"/>
                <a:gd name="T31" fmla="*/ 86 h 150"/>
                <a:gd name="T32" fmla="*/ 48 w 76"/>
                <a:gd name="T33" fmla="*/ 100 h 150"/>
                <a:gd name="T34" fmla="*/ 61 w 76"/>
                <a:gd name="T35" fmla="*/ 92 h 150"/>
                <a:gd name="T36" fmla="*/ 56 w 76"/>
                <a:gd name="T37" fmla="*/ 85 h 150"/>
                <a:gd name="T38" fmla="*/ 55 w 76"/>
                <a:gd name="T39" fmla="*/ 101 h 150"/>
                <a:gd name="T40" fmla="*/ 56 w 76"/>
                <a:gd name="T41" fmla="*/ 73 h 150"/>
                <a:gd name="T42" fmla="*/ 27 w 76"/>
                <a:gd name="T43" fmla="*/ 112 h 150"/>
                <a:gd name="T44" fmla="*/ 46 w 76"/>
                <a:gd name="T45" fmla="*/ 150 h 150"/>
                <a:gd name="T46" fmla="*/ 26 w 76"/>
                <a:gd name="T47" fmla="*/ 117 h 150"/>
                <a:gd name="T48" fmla="*/ 36 w 76"/>
                <a:gd name="T49" fmla="*/ 59 h 150"/>
                <a:gd name="T50" fmla="*/ 40 w 76"/>
                <a:gd name="T51" fmla="*/ 40 h 150"/>
                <a:gd name="T52" fmla="*/ 8 w 76"/>
                <a:gd name="T53" fmla="*/ 19 h 150"/>
                <a:gd name="T54" fmla="*/ 6 w 76"/>
                <a:gd name="T55" fmla="*/ 44 h 150"/>
                <a:gd name="T56" fmla="*/ 11 w 76"/>
                <a:gd name="T57" fmla="*/ 33 h 150"/>
                <a:gd name="T58" fmla="*/ 21 w 76"/>
                <a:gd name="T59" fmla="*/ 34 h 150"/>
                <a:gd name="T60" fmla="*/ 4 w 76"/>
                <a:gd name="T61" fmla="*/ 45 h 150"/>
                <a:gd name="T62" fmla="*/ 22 w 76"/>
                <a:gd name="T63" fmla="*/ 11 h 150"/>
                <a:gd name="T64" fmla="*/ 29 w 76"/>
                <a:gd name="T65" fmla="*/ 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150">
                  <a:moveTo>
                    <a:pt x="29" y="8"/>
                  </a:moveTo>
                  <a:cubicBezTo>
                    <a:pt x="29" y="4"/>
                    <a:pt x="32" y="0"/>
                    <a:pt x="37" y="1"/>
                  </a:cubicBezTo>
                  <a:cubicBezTo>
                    <a:pt x="40" y="2"/>
                    <a:pt x="42" y="6"/>
                    <a:pt x="40" y="8"/>
                  </a:cubicBezTo>
                  <a:cubicBezTo>
                    <a:pt x="38" y="11"/>
                    <a:pt x="32" y="9"/>
                    <a:pt x="33" y="5"/>
                  </a:cubicBezTo>
                  <a:cubicBezTo>
                    <a:pt x="34" y="5"/>
                    <a:pt x="35" y="5"/>
                    <a:pt x="35" y="6"/>
                  </a:cubicBezTo>
                  <a:cubicBezTo>
                    <a:pt x="35" y="7"/>
                    <a:pt x="37" y="8"/>
                    <a:pt x="38" y="7"/>
                  </a:cubicBezTo>
                  <a:cubicBezTo>
                    <a:pt x="39" y="7"/>
                    <a:pt x="39" y="5"/>
                    <a:pt x="39" y="4"/>
                  </a:cubicBezTo>
                  <a:cubicBezTo>
                    <a:pt x="37" y="1"/>
                    <a:pt x="33" y="3"/>
                    <a:pt x="32" y="5"/>
                  </a:cubicBezTo>
                  <a:cubicBezTo>
                    <a:pt x="29" y="8"/>
                    <a:pt x="30" y="12"/>
                    <a:pt x="33" y="15"/>
                  </a:cubicBezTo>
                  <a:cubicBezTo>
                    <a:pt x="33" y="16"/>
                    <a:pt x="34" y="17"/>
                    <a:pt x="35" y="18"/>
                  </a:cubicBezTo>
                  <a:cubicBezTo>
                    <a:pt x="35" y="18"/>
                    <a:pt x="35" y="18"/>
                    <a:pt x="35" y="18"/>
                  </a:cubicBezTo>
                  <a:cubicBezTo>
                    <a:pt x="35" y="18"/>
                    <a:pt x="35" y="18"/>
                    <a:pt x="35" y="18"/>
                  </a:cubicBezTo>
                  <a:cubicBezTo>
                    <a:pt x="38" y="22"/>
                    <a:pt x="40" y="26"/>
                    <a:pt x="41" y="30"/>
                  </a:cubicBezTo>
                  <a:cubicBezTo>
                    <a:pt x="43" y="37"/>
                    <a:pt x="42" y="44"/>
                    <a:pt x="40" y="51"/>
                  </a:cubicBezTo>
                  <a:cubicBezTo>
                    <a:pt x="40" y="52"/>
                    <a:pt x="39" y="54"/>
                    <a:pt x="39" y="56"/>
                  </a:cubicBezTo>
                  <a:cubicBezTo>
                    <a:pt x="44" y="50"/>
                    <a:pt x="51" y="44"/>
                    <a:pt x="59" y="44"/>
                  </a:cubicBezTo>
                  <a:cubicBezTo>
                    <a:pt x="63" y="44"/>
                    <a:pt x="67" y="45"/>
                    <a:pt x="70" y="49"/>
                  </a:cubicBezTo>
                  <a:cubicBezTo>
                    <a:pt x="72" y="52"/>
                    <a:pt x="72" y="57"/>
                    <a:pt x="70" y="60"/>
                  </a:cubicBezTo>
                  <a:cubicBezTo>
                    <a:pt x="67" y="63"/>
                    <a:pt x="62" y="64"/>
                    <a:pt x="60" y="61"/>
                  </a:cubicBezTo>
                  <a:cubicBezTo>
                    <a:pt x="57" y="58"/>
                    <a:pt x="60" y="52"/>
                    <a:pt x="64" y="53"/>
                  </a:cubicBezTo>
                  <a:cubicBezTo>
                    <a:pt x="64" y="53"/>
                    <a:pt x="64" y="54"/>
                    <a:pt x="63" y="55"/>
                  </a:cubicBezTo>
                  <a:cubicBezTo>
                    <a:pt x="61" y="55"/>
                    <a:pt x="60" y="57"/>
                    <a:pt x="61" y="59"/>
                  </a:cubicBezTo>
                  <a:cubicBezTo>
                    <a:pt x="61" y="61"/>
                    <a:pt x="64" y="61"/>
                    <a:pt x="66" y="60"/>
                  </a:cubicBezTo>
                  <a:cubicBezTo>
                    <a:pt x="70" y="59"/>
                    <a:pt x="70" y="54"/>
                    <a:pt x="68" y="50"/>
                  </a:cubicBezTo>
                  <a:cubicBezTo>
                    <a:pt x="66" y="47"/>
                    <a:pt x="62" y="45"/>
                    <a:pt x="58" y="46"/>
                  </a:cubicBezTo>
                  <a:cubicBezTo>
                    <a:pt x="53" y="46"/>
                    <a:pt x="49" y="49"/>
                    <a:pt x="45" y="52"/>
                  </a:cubicBezTo>
                  <a:cubicBezTo>
                    <a:pt x="42" y="55"/>
                    <a:pt x="39" y="58"/>
                    <a:pt x="36" y="62"/>
                  </a:cubicBezTo>
                  <a:cubicBezTo>
                    <a:pt x="36" y="63"/>
                    <a:pt x="35" y="64"/>
                    <a:pt x="34" y="65"/>
                  </a:cubicBezTo>
                  <a:cubicBezTo>
                    <a:pt x="29" y="73"/>
                    <a:pt x="26" y="82"/>
                    <a:pt x="25" y="91"/>
                  </a:cubicBezTo>
                  <a:cubicBezTo>
                    <a:pt x="24" y="98"/>
                    <a:pt x="24" y="104"/>
                    <a:pt x="25" y="110"/>
                  </a:cubicBezTo>
                  <a:cubicBezTo>
                    <a:pt x="25" y="96"/>
                    <a:pt x="32" y="79"/>
                    <a:pt x="45" y="73"/>
                  </a:cubicBezTo>
                  <a:cubicBezTo>
                    <a:pt x="56" y="67"/>
                    <a:pt x="73" y="72"/>
                    <a:pt x="74" y="86"/>
                  </a:cubicBezTo>
                  <a:cubicBezTo>
                    <a:pt x="74" y="92"/>
                    <a:pt x="71" y="98"/>
                    <a:pt x="66" y="102"/>
                  </a:cubicBezTo>
                  <a:cubicBezTo>
                    <a:pt x="61" y="105"/>
                    <a:pt x="53" y="105"/>
                    <a:pt x="48" y="100"/>
                  </a:cubicBezTo>
                  <a:cubicBezTo>
                    <a:pt x="43" y="95"/>
                    <a:pt x="43" y="86"/>
                    <a:pt x="50" y="83"/>
                  </a:cubicBezTo>
                  <a:cubicBezTo>
                    <a:pt x="56" y="80"/>
                    <a:pt x="64" y="85"/>
                    <a:pt x="61" y="92"/>
                  </a:cubicBezTo>
                  <a:cubicBezTo>
                    <a:pt x="61" y="93"/>
                    <a:pt x="59" y="92"/>
                    <a:pt x="60" y="91"/>
                  </a:cubicBezTo>
                  <a:cubicBezTo>
                    <a:pt x="60" y="89"/>
                    <a:pt x="59" y="86"/>
                    <a:pt x="56" y="85"/>
                  </a:cubicBezTo>
                  <a:cubicBezTo>
                    <a:pt x="53" y="83"/>
                    <a:pt x="50" y="85"/>
                    <a:pt x="48" y="87"/>
                  </a:cubicBezTo>
                  <a:cubicBezTo>
                    <a:pt x="45" y="93"/>
                    <a:pt x="49" y="100"/>
                    <a:pt x="55" y="101"/>
                  </a:cubicBezTo>
                  <a:cubicBezTo>
                    <a:pt x="67" y="104"/>
                    <a:pt x="76" y="90"/>
                    <a:pt x="70" y="80"/>
                  </a:cubicBezTo>
                  <a:cubicBezTo>
                    <a:pt x="67" y="75"/>
                    <a:pt x="61" y="73"/>
                    <a:pt x="56" y="73"/>
                  </a:cubicBezTo>
                  <a:cubicBezTo>
                    <a:pt x="50" y="72"/>
                    <a:pt x="44" y="75"/>
                    <a:pt x="40" y="79"/>
                  </a:cubicBezTo>
                  <a:cubicBezTo>
                    <a:pt x="31" y="87"/>
                    <a:pt x="27" y="100"/>
                    <a:pt x="27" y="112"/>
                  </a:cubicBezTo>
                  <a:cubicBezTo>
                    <a:pt x="28" y="127"/>
                    <a:pt x="35" y="140"/>
                    <a:pt x="47" y="149"/>
                  </a:cubicBezTo>
                  <a:cubicBezTo>
                    <a:pt x="47" y="149"/>
                    <a:pt x="47" y="150"/>
                    <a:pt x="46" y="150"/>
                  </a:cubicBezTo>
                  <a:cubicBezTo>
                    <a:pt x="35" y="143"/>
                    <a:pt x="28" y="130"/>
                    <a:pt x="26" y="117"/>
                  </a:cubicBezTo>
                  <a:cubicBezTo>
                    <a:pt x="26" y="117"/>
                    <a:pt x="26" y="117"/>
                    <a:pt x="26" y="117"/>
                  </a:cubicBezTo>
                  <a:cubicBezTo>
                    <a:pt x="19" y="99"/>
                    <a:pt x="23" y="78"/>
                    <a:pt x="34" y="61"/>
                  </a:cubicBezTo>
                  <a:cubicBezTo>
                    <a:pt x="35" y="61"/>
                    <a:pt x="35" y="60"/>
                    <a:pt x="36" y="59"/>
                  </a:cubicBezTo>
                  <a:cubicBezTo>
                    <a:pt x="36" y="58"/>
                    <a:pt x="37" y="56"/>
                    <a:pt x="37" y="54"/>
                  </a:cubicBezTo>
                  <a:cubicBezTo>
                    <a:pt x="39" y="49"/>
                    <a:pt x="40" y="45"/>
                    <a:pt x="40" y="40"/>
                  </a:cubicBezTo>
                  <a:cubicBezTo>
                    <a:pt x="40" y="32"/>
                    <a:pt x="38" y="23"/>
                    <a:pt x="32" y="17"/>
                  </a:cubicBezTo>
                  <a:cubicBezTo>
                    <a:pt x="25" y="11"/>
                    <a:pt x="14" y="12"/>
                    <a:pt x="8" y="19"/>
                  </a:cubicBezTo>
                  <a:cubicBezTo>
                    <a:pt x="5" y="22"/>
                    <a:pt x="4" y="26"/>
                    <a:pt x="3" y="30"/>
                  </a:cubicBezTo>
                  <a:cubicBezTo>
                    <a:pt x="2" y="35"/>
                    <a:pt x="2" y="40"/>
                    <a:pt x="6" y="44"/>
                  </a:cubicBezTo>
                  <a:cubicBezTo>
                    <a:pt x="10" y="47"/>
                    <a:pt x="17" y="46"/>
                    <a:pt x="19" y="41"/>
                  </a:cubicBezTo>
                  <a:cubicBezTo>
                    <a:pt x="21" y="36"/>
                    <a:pt x="16" y="30"/>
                    <a:pt x="11" y="33"/>
                  </a:cubicBezTo>
                  <a:cubicBezTo>
                    <a:pt x="10" y="33"/>
                    <a:pt x="9" y="32"/>
                    <a:pt x="10" y="31"/>
                  </a:cubicBezTo>
                  <a:cubicBezTo>
                    <a:pt x="13" y="29"/>
                    <a:pt x="19" y="31"/>
                    <a:pt x="21" y="34"/>
                  </a:cubicBezTo>
                  <a:cubicBezTo>
                    <a:pt x="23" y="38"/>
                    <a:pt x="21" y="43"/>
                    <a:pt x="18" y="46"/>
                  </a:cubicBezTo>
                  <a:cubicBezTo>
                    <a:pt x="14" y="49"/>
                    <a:pt x="8" y="48"/>
                    <a:pt x="4" y="45"/>
                  </a:cubicBezTo>
                  <a:cubicBezTo>
                    <a:pt x="0" y="41"/>
                    <a:pt x="0" y="35"/>
                    <a:pt x="1" y="30"/>
                  </a:cubicBezTo>
                  <a:cubicBezTo>
                    <a:pt x="2" y="20"/>
                    <a:pt x="11" y="10"/>
                    <a:pt x="22" y="11"/>
                  </a:cubicBezTo>
                  <a:cubicBezTo>
                    <a:pt x="25" y="11"/>
                    <a:pt x="27" y="12"/>
                    <a:pt x="30" y="13"/>
                  </a:cubicBezTo>
                  <a:cubicBezTo>
                    <a:pt x="29" y="12"/>
                    <a:pt x="29" y="10"/>
                    <a:pt x="29" y="8"/>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3"/>
            <p:cNvSpPr/>
            <p:nvPr/>
          </p:nvSpPr>
          <p:spPr bwMode="auto">
            <a:xfrm>
              <a:off x="1240" y="1205"/>
              <a:ext cx="501" cy="819"/>
            </a:xfrm>
            <a:custGeom>
              <a:avLst/>
              <a:gdLst>
                <a:gd name="T0" fmla="*/ 38 w 99"/>
                <a:gd name="T1" fmla="*/ 129 h 162"/>
                <a:gd name="T2" fmla="*/ 60 w 99"/>
                <a:gd name="T3" fmla="*/ 77 h 162"/>
                <a:gd name="T4" fmla="*/ 70 w 99"/>
                <a:gd name="T5" fmla="*/ 96 h 162"/>
                <a:gd name="T6" fmla="*/ 56 w 99"/>
                <a:gd name="T7" fmla="*/ 92 h 162"/>
                <a:gd name="T8" fmla="*/ 62 w 99"/>
                <a:gd name="T9" fmla="*/ 88 h 162"/>
                <a:gd name="T10" fmla="*/ 58 w 99"/>
                <a:gd name="T11" fmla="*/ 102 h 162"/>
                <a:gd name="T12" fmla="*/ 64 w 99"/>
                <a:gd name="T13" fmla="*/ 74 h 162"/>
                <a:gd name="T14" fmla="*/ 69 w 99"/>
                <a:gd name="T15" fmla="*/ 60 h 162"/>
                <a:gd name="T16" fmla="*/ 94 w 99"/>
                <a:gd name="T17" fmla="*/ 45 h 162"/>
                <a:gd name="T18" fmla="*/ 85 w 99"/>
                <a:gd name="T19" fmla="*/ 55 h 162"/>
                <a:gd name="T20" fmla="*/ 89 w 99"/>
                <a:gd name="T21" fmla="*/ 49 h 162"/>
                <a:gd name="T22" fmla="*/ 94 w 99"/>
                <a:gd name="T23" fmla="*/ 57 h 162"/>
                <a:gd name="T24" fmla="*/ 84 w 99"/>
                <a:gd name="T25" fmla="*/ 40 h 162"/>
                <a:gd name="T26" fmla="*/ 84 w 99"/>
                <a:gd name="T27" fmla="*/ 33 h 162"/>
                <a:gd name="T28" fmla="*/ 73 w 99"/>
                <a:gd name="T29" fmla="*/ 5 h 162"/>
                <a:gd name="T30" fmla="*/ 75 w 99"/>
                <a:gd name="T31" fmla="*/ 20 h 162"/>
                <a:gd name="T32" fmla="*/ 75 w 99"/>
                <a:gd name="T33" fmla="*/ 12 h 162"/>
                <a:gd name="T34" fmla="*/ 78 w 99"/>
                <a:gd name="T35" fmla="*/ 14 h 162"/>
                <a:gd name="T36" fmla="*/ 72 w 99"/>
                <a:gd name="T37" fmla="*/ 16 h 162"/>
                <a:gd name="T38" fmla="*/ 82 w 99"/>
                <a:gd name="T39" fmla="*/ 5 h 162"/>
                <a:gd name="T40" fmla="*/ 83 w 99"/>
                <a:gd name="T41" fmla="*/ 31 h 162"/>
                <a:gd name="T42" fmla="*/ 75 w 99"/>
                <a:gd name="T43" fmla="*/ 43 h 162"/>
                <a:gd name="T44" fmla="*/ 74 w 99"/>
                <a:gd name="T45" fmla="*/ 34 h 162"/>
                <a:gd name="T46" fmla="*/ 54 w 99"/>
                <a:gd name="T47" fmla="*/ 46 h 162"/>
                <a:gd name="T48" fmla="*/ 59 w 99"/>
                <a:gd name="T49" fmla="*/ 35 h 162"/>
                <a:gd name="T50" fmla="*/ 59 w 99"/>
                <a:gd name="T51" fmla="*/ 44 h 162"/>
                <a:gd name="T52" fmla="*/ 65 w 99"/>
                <a:gd name="T53" fmla="*/ 28 h 162"/>
                <a:gd name="T54" fmla="*/ 72 w 99"/>
                <a:gd name="T55" fmla="*/ 47 h 162"/>
                <a:gd name="T56" fmla="*/ 71 w 99"/>
                <a:gd name="T57" fmla="*/ 50 h 162"/>
                <a:gd name="T58" fmla="*/ 70 w 99"/>
                <a:gd name="T59" fmla="*/ 53 h 162"/>
                <a:gd name="T60" fmla="*/ 48 w 99"/>
                <a:gd name="T61" fmla="*/ 82 h 162"/>
                <a:gd name="T62" fmla="*/ 41 w 99"/>
                <a:gd name="T63" fmla="*/ 96 h 162"/>
                <a:gd name="T64" fmla="*/ 27 w 99"/>
                <a:gd name="T65" fmla="*/ 92 h 162"/>
                <a:gd name="T66" fmla="*/ 14 w 99"/>
                <a:gd name="T67" fmla="*/ 86 h 162"/>
                <a:gd name="T68" fmla="*/ 25 w 99"/>
                <a:gd name="T69" fmla="*/ 81 h 162"/>
                <a:gd name="T70" fmla="*/ 18 w 99"/>
                <a:gd name="T71" fmla="*/ 85 h 162"/>
                <a:gd name="T72" fmla="*/ 20 w 99"/>
                <a:gd name="T73" fmla="*/ 75 h 162"/>
                <a:gd name="T74" fmla="*/ 17 w 99"/>
                <a:gd name="T75" fmla="*/ 92 h 162"/>
                <a:gd name="T76" fmla="*/ 7 w 99"/>
                <a:gd name="T77" fmla="*/ 121 h 162"/>
                <a:gd name="T78" fmla="*/ 25 w 99"/>
                <a:gd name="T79" fmla="*/ 117 h 162"/>
                <a:gd name="T80" fmla="*/ 14 w 99"/>
                <a:gd name="T81" fmla="*/ 109 h 162"/>
                <a:gd name="T82" fmla="*/ 22 w 99"/>
                <a:gd name="T83" fmla="*/ 110 h 162"/>
                <a:gd name="T84" fmla="*/ 14 w 99"/>
                <a:gd name="T85" fmla="*/ 123 h 162"/>
                <a:gd name="T86" fmla="*/ 5 w 99"/>
                <a:gd name="T87" fmla="*/ 105 h 162"/>
                <a:gd name="T88" fmla="*/ 38 w 99"/>
                <a:gd name="T89" fmla="*/ 109 h 162"/>
                <a:gd name="T90" fmla="*/ 37 w 99"/>
                <a:gd name="T91" fmla="*/ 116 h 162"/>
                <a:gd name="T92" fmla="*/ 41 w 99"/>
                <a:gd name="T93" fmla="*/ 16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9" h="162">
                  <a:moveTo>
                    <a:pt x="41" y="161"/>
                  </a:moveTo>
                  <a:cubicBezTo>
                    <a:pt x="39" y="150"/>
                    <a:pt x="38" y="140"/>
                    <a:pt x="38" y="129"/>
                  </a:cubicBezTo>
                  <a:cubicBezTo>
                    <a:pt x="39" y="119"/>
                    <a:pt x="40" y="109"/>
                    <a:pt x="43" y="99"/>
                  </a:cubicBezTo>
                  <a:cubicBezTo>
                    <a:pt x="45" y="90"/>
                    <a:pt x="50" y="80"/>
                    <a:pt x="60" y="77"/>
                  </a:cubicBezTo>
                  <a:cubicBezTo>
                    <a:pt x="65" y="76"/>
                    <a:pt x="71" y="77"/>
                    <a:pt x="73" y="82"/>
                  </a:cubicBezTo>
                  <a:cubicBezTo>
                    <a:pt x="75" y="87"/>
                    <a:pt x="74" y="93"/>
                    <a:pt x="70" y="96"/>
                  </a:cubicBezTo>
                  <a:cubicBezTo>
                    <a:pt x="67" y="100"/>
                    <a:pt x="61" y="103"/>
                    <a:pt x="57" y="98"/>
                  </a:cubicBezTo>
                  <a:cubicBezTo>
                    <a:pt x="55" y="97"/>
                    <a:pt x="54" y="94"/>
                    <a:pt x="56" y="92"/>
                  </a:cubicBezTo>
                  <a:cubicBezTo>
                    <a:pt x="57" y="90"/>
                    <a:pt x="59" y="89"/>
                    <a:pt x="62" y="90"/>
                  </a:cubicBezTo>
                  <a:cubicBezTo>
                    <a:pt x="63" y="90"/>
                    <a:pt x="64" y="88"/>
                    <a:pt x="62" y="88"/>
                  </a:cubicBezTo>
                  <a:cubicBezTo>
                    <a:pt x="59" y="86"/>
                    <a:pt x="54" y="88"/>
                    <a:pt x="53" y="92"/>
                  </a:cubicBezTo>
                  <a:cubicBezTo>
                    <a:pt x="51" y="96"/>
                    <a:pt x="54" y="101"/>
                    <a:pt x="58" y="102"/>
                  </a:cubicBezTo>
                  <a:cubicBezTo>
                    <a:pt x="69" y="107"/>
                    <a:pt x="79" y="93"/>
                    <a:pt x="76" y="83"/>
                  </a:cubicBezTo>
                  <a:cubicBezTo>
                    <a:pt x="74" y="78"/>
                    <a:pt x="70" y="74"/>
                    <a:pt x="64" y="74"/>
                  </a:cubicBezTo>
                  <a:cubicBezTo>
                    <a:pt x="62" y="74"/>
                    <a:pt x="59" y="75"/>
                    <a:pt x="57" y="76"/>
                  </a:cubicBezTo>
                  <a:cubicBezTo>
                    <a:pt x="62" y="71"/>
                    <a:pt x="66" y="65"/>
                    <a:pt x="69" y="60"/>
                  </a:cubicBezTo>
                  <a:cubicBezTo>
                    <a:pt x="70" y="57"/>
                    <a:pt x="72" y="53"/>
                    <a:pt x="73" y="50"/>
                  </a:cubicBezTo>
                  <a:cubicBezTo>
                    <a:pt x="78" y="44"/>
                    <a:pt x="87" y="38"/>
                    <a:pt x="94" y="45"/>
                  </a:cubicBezTo>
                  <a:cubicBezTo>
                    <a:pt x="97" y="48"/>
                    <a:pt x="96" y="53"/>
                    <a:pt x="92" y="56"/>
                  </a:cubicBezTo>
                  <a:cubicBezTo>
                    <a:pt x="90" y="57"/>
                    <a:pt x="87" y="57"/>
                    <a:pt x="85" y="55"/>
                  </a:cubicBezTo>
                  <a:cubicBezTo>
                    <a:pt x="84" y="53"/>
                    <a:pt x="85" y="49"/>
                    <a:pt x="88" y="50"/>
                  </a:cubicBezTo>
                  <a:cubicBezTo>
                    <a:pt x="89" y="51"/>
                    <a:pt x="90" y="49"/>
                    <a:pt x="89" y="49"/>
                  </a:cubicBezTo>
                  <a:cubicBezTo>
                    <a:pt x="86" y="46"/>
                    <a:pt x="81" y="50"/>
                    <a:pt x="82" y="54"/>
                  </a:cubicBezTo>
                  <a:cubicBezTo>
                    <a:pt x="84" y="59"/>
                    <a:pt x="90" y="60"/>
                    <a:pt x="94" y="57"/>
                  </a:cubicBezTo>
                  <a:cubicBezTo>
                    <a:pt x="98" y="55"/>
                    <a:pt x="99" y="50"/>
                    <a:pt x="97" y="45"/>
                  </a:cubicBezTo>
                  <a:cubicBezTo>
                    <a:pt x="94" y="41"/>
                    <a:pt x="89" y="39"/>
                    <a:pt x="84" y="40"/>
                  </a:cubicBezTo>
                  <a:cubicBezTo>
                    <a:pt x="82" y="41"/>
                    <a:pt x="80" y="42"/>
                    <a:pt x="78" y="43"/>
                  </a:cubicBezTo>
                  <a:cubicBezTo>
                    <a:pt x="80" y="39"/>
                    <a:pt x="82" y="36"/>
                    <a:pt x="84" y="33"/>
                  </a:cubicBezTo>
                  <a:cubicBezTo>
                    <a:pt x="88" y="26"/>
                    <a:pt x="90" y="17"/>
                    <a:pt x="88" y="9"/>
                  </a:cubicBezTo>
                  <a:cubicBezTo>
                    <a:pt x="86" y="2"/>
                    <a:pt x="78" y="0"/>
                    <a:pt x="73" y="5"/>
                  </a:cubicBezTo>
                  <a:cubicBezTo>
                    <a:pt x="71" y="7"/>
                    <a:pt x="69" y="11"/>
                    <a:pt x="69" y="14"/>
                  </a:cubicBezTo>
                  <a:cubicBezTo>
                    <a:pt x="69" y="17"/>
                    <a:pt x="72" y="20"/>
                    <a:pt x="75" y="20"/>
                  </a:cubicBezTo>
                  <a:cubicBezTo>
                    <a:pt x="78" y="20"/>
                    <a:pt x="82" y="16"/>
                    <a:pt x="81" y="13"/>
                  </a:cubicBezTo>
                  <a:cubicBezTo>
                    <a:pt x="80" y="10"/>
                    <a:pt x="76" y="9"/>
                    <a:pt x="75" y="12"/>
                  </a:cubicBezTo>
                  <a:cubicBezTo>
                    <a:pt x="74" y="12"/>
                    <a:pt x="75" y="14"/>
                    <a:pt x="76" y="13"/>
                  </a:cubicBezTo>
                  <a:cubicBezTo>
                    <a:pt x="77" y="12"/>
                    <a:pt x="78" y="13"/>
                    <a:pt x="78" y="14"/>
                  </a:cubicBezTo>
                  <a:cubicBezTo>
                    <a:pt x="79" y="15"/>
                    <a:pt x="78" y="16"/>
                    <a:pt x="77" y="17"/>
                  </a:cubicBezTo>
                  <a:cubicBezTo>
                    <a:pt x="75" y="18"/>
                    <a:pt x="73" y="17"/>
                    <a:pt x="72" y="16"/>
                  </a:cubicBezTo>
                  <a:cubicBezTo>
                    <a:pt x="71" y="13"/>
                    <a:pt x="72" y="9"/>
                    <a:pt x="74" y="7"/>
                  </a:cubicBezTo>
                  <a:cubicBezTo>
                    <a:pt x="76" y="5"/>
                    <a:pt x="79" y="4"/>
                    <a:pt x="82" y="5"/>
                  </a:cubicBezTo>
                  <a:cubicBezTo>
                    <a:pt x="85" y="6"/>
                    <a:pt x="86" y="10"/>
                    <a:pt x="86" y="13"/>
                  </a:cubicBezTo>
                  <a:cubicBezTo>
                    <a:pt x="87" y="19"/>
                    <a:pt x="85" y="25"/>
                    <a:pt x="83" y="31"/>
                  </a:cubicBezTo>
                  <a:cubicBezTo>
                    <a:pt x="81" y="34"/>
                    <a:pt x="80" y="36"/>
                    <a:pt x="78" y="39"/>
                  </a:cubicBezTo>
                  <a:cubicBezTo>
                    <a:pt x="77" y="40"/>
                    <a:pt x="76" y="42"/>
                    <a:pt x="75" y="43"/>
                  </a:cubicBezTo>
                  <a:cubicBezTo>
                    <a:pt x="75" y="43"/>
                    <a:pt x="75" y="44"/>
                    <a:pt x="74" y="45"/>
                  </a:cubicBezTo>
                  <a:cubicBezTo>
                    <a:pt x="75" y="41"/>
                    <a:pt x="75" y="37"/>
                    <a:pt x="74" y="34"/>
                  </a:cubicBezTo>
                  <a:cubicBezTo>
                    <a:pt x="72" y="26"/>
                    <a:pt x="64" y="23"/>
                    <a:pt x="57" y="27"/>
                  </a:cubicBezTo>
                  <a:cubicBezTo>
                    <a:pt x="50" y="30"/>
                    <a:pt x="46" y="41"/>
                    <a:pt x="54" y="46"/>
                  </a:cubicBezTo>
                  <a:cubicBezTo>
                    <a:pt x="57" y="48"/>
                    <a:pt x="62" y="47"/>
                    <a:pt x="64" y="43"/>
                  </a:cubicBezTo>
                  <a:cubicBezTo>
                    <a:pt x="65" y="40"/>
                    <a:pt x="63" y="36"/>
                    <a:pt x="59" y="35"/>
                  </a:cubicBezTo>
                  <a:cubicBezTo>
                    <a:pt x="58" y="35"/>
                    <a:pt x="58" y="37"/>
                    <a:pt x="59" y="37"/>
                  </a:cubicBezTo>
                  <a:cubicBezTo>
                    <a:pt x="63" y="38"/>
                    <a:pt x="62" y="44"/>
                    <a:pt x="59" y="44"/>
                  </a:cubicBezTo>
                  <a:cubicBezTo>
                    <a:pt x="55" y="45"/>
                    <a:pt x="52" y="41"/>
                    <a:pt x="52" y="37"/>
                  </a:cubicBezTo>
                  <a:cubicBezTo>
                    <a:pt x="53" y="31"/>
                    <a:pt x="59" y="26"/>
                    <a:pt x="65" y="28"/>
                  </a:cubicBezTo>
                  <a:cubicBezTo>
                    <a:pt x="72" y="29"/>
                    <a:pt x="73" y="38"/>
                    <a:pt x="72" y="44"/>
                  </a:cubicBezTo>
                  <a:cubicBezTo>
                    <a:pt x="72" y="45"/>
                    <a:pt x="72" y="46"/>
                    <a:pt x="72" y="47"/>
                  </a:cubicBezTo>
                  <a:cubicBezTo>
                    <a:pt x="71" y="47"/>
                    <a:pt x="71" y="47"/>
                    <a:pt x="71" y="47"/>
                  </a:cubicBezTo>
                  <a:cubicBezTo>
                    <a:pt x="71" y="48"/>
                    <a:pt x="71" y="49"/>
                    <a:pt x="71" y="50"/>
                  </a:cubicBezTo>
                  <a:cubicBezTo>
                    <a:pt x="70" y="51"/>
                    <a:pt x="70" y="52"/>
                    <a:pt x="70" y="52"/>
                  </a:cubicBezTo>
                  <a:cubicBezTo>
                    <a:pt x="70" y="53"/>
                    <a:pt x="70" y="53"/>
                    <a:pt x="70" y="53"/>
                  </a:cubicBezTo>
                  <a:cubicBezTo>
                    <a:pt x="68" y="57"/>
                    <a:pt x="66" y="60"/>
                    <a:pt x="64" y="64"/>
                  </a:cubicBezTo>
                  <a:cubicBezTo>
                    <a:pt x="59" y="70"/>
                    <a:pt x="53" y="76"/>
                    <a:pt x="48" y="82"/>
                  </a:cubicBezTo>
                  <a:cubicBezTo>
                    <a:pt x="48" y="82"/>
                    <a:pt x="48" y="82"/>
                    <a:pt x="48" y="83"/>
                  </a:cubicBezTo>
                  <a:cubicBezTo>
                    <a:pt x="45" y="87"/>
                    <a:pt x="43" y="91"/>
                    <a:pt x="41" y="96"/>
                  </a:cubicBezTo>
                  <a:cubicBezTo>
                    <a:pt x="40" y="99"/>
                    <a:pt x="40" y="101"/>
                    <a:pt x="39" y="104"/>
                  </a:cubicBezTo>
                  <a:cubicBezTo>
                    <a:pt x="38" y="98"/>
                    <a:pt x="33" y="93"/>
                    <a:pt x="27" y="92"/>
                  </a:cubicBezTo>
                  <a:cubicBezTo>
                    <a:pt x="25" y="91"/>
                    <a:pt x="23" y="91"/>
                    <a:pt x="21" y="91"/>
                  </a:cubicBezTo>
                  <a:cubicBezTo>
                    <a:pt x="18" y="90"/>
                    <a:pt x="15" y="89"/>
                    <a:pt x="14" y="86"/>
                  </a:cubicBezTo>
                  <a:cubicBezTo>
                    <a:pt x="12" y="83"/>
                    <a:pt x="13" y="79"/>
                    <a:pt x="17" y="78"/>
                  </a:cubicBezTo>
                  <a:cubicBezTo>
                    <a:pt x="20" y="77"/>
                    <a:pt x="24" y="77"/>
                    <a:pt x="25" y="81"/>
                  </a:cubicBezTo>
                  <a:cubicBezTo>
                    <a:pt x="27" y="84"/>
                    <a:pt x="23" y="87"/>
                    <a:pt x="20" y="84"/>
                  </a:cubicBezTo>
                  <a:cubicBezTo>
                    <a:pt x="20" y="83"/>
                    <a:pt x="18" y="84"/>
                    <a:pt x="18" y="85"/>
                  </a:cubicBezTo>
                  <a:cubicBezTo>
                    <a:pt x="20" y="89"/>
                    <a:pt x="26" y="88"/>
                    <a:pt x="27" y="85"/>
                  </a:cubicBezTo>
                  <a:cubicBezTo>
                    <a:pt x="30" y="80"/>
                    <a:pt x="25" y="75"/>
                    <a:pt x="20" y="75"/>
                  </a:cubicBezTo>
                  <a:cubicBezTo>
                    <a:pt x="15" y="75"/>
                    <a:pt x="10" y="78"/>
                    <a:pt x="11" y="83"/>
                  </a:cubicBezTo>
                  <a:cubicBezTo>
                    <a:pt x="11" y="87"/>
                    <a:pt x="14" y="90"/>
                    <a:pt x="17" y="92"/>
                  </a:cubicBezTo>
                  <a:cubicBezTo>
                    <a:pt x="12" y="93"/>
                    <a:pt x="7" y="95"/>
                    <a:pt x="5" y="99"/>
                  </a:cubicBezTo>
                  <a:cubicBezTo>
                    <a:pt x="0" y="106"/>
                    <a:pt x="2" y="115"/>
                    <a:pt x="7" y="121"/>
                  </a:cubicBezTo>
                  <a:cubicBezTo>
                    <a:pt x="10" y="124"/>
                    <a:pt x="14" y="126"/>
                    <a:pt x="18" y="125"/>
                  </a:cubicBezTo>
                  <a:cubicBezTo>
                    <a:pt x="21" y="123"/>
                    <a:pt x="24" y="120"/>
                    <a:pt x="25" y="117"/>
                  </a:cubicBezTo>
                  <a:cubicBezTo>
                    <a:pt x="26" y="113"/>
                    <a:pt x="25" y="108"/>
                    <a:pt x="21" y="106"/>
                  </a:cubicBezTo>
                  <a:cubicBezTo>
                    <a:pt x="18" y="104"/>
                    <a:pt x="14" y="105"/>
                    <a:pt x="14" y="109"/>
                  </a:cubicBezTo>
                  <a:cubicBezTo>
                    <a:pt x="14" y="111"/>
                    <a:pt x="15" y="111"/>
                    <a:pt x="16" y="109"/>
                  </a:cubicBezTo>
                  <a:cubicBezTo>
                    <a:pt x="16" y="106"/>
                    <a:pt x="20" y="108"/>
                    <a:pt x="22" y="110"/>
                  </a:cubicBezTo>
                  <a:cubicBezTo>
                    <a:pt x="23" y="111"/>
                    <a:pt x="23" y="113"/>
                    <a:pt x="23" y="115"/>
                  </a:cubicBezTo>
                  <a:cubicBezTo>
                    <a:pt x="22" y="119"/>
                    <a:pt x="18" y="123"/>
                    <a:pt x="14" y="123"/>
                  </a:cubicBezTo>
                  <a:cubicBezTo>
                    <a:pt x="11" y="122"/>
                    <a:pt x="7" y="118"/>
                    <a:pt x="6" y="115"/>
                  </a:cubicBezTo>
                  <a:cubicBezTo>
                    <a:pt x="5" y="112"/>
                    <a:pt x="4" y="108"/>
                    <a:pt x="5" y="105"/>
                  </a:cubicBezTo>
                  <a:cubicBezTo>
                    <a:pt x="7" y="97"/>
                    <a:pt x="16" y="93"/>
                    <a:pt x="24" y="94"/>
                  </a:cubicBezTo>
                  <a:cubicBezTo>
                    <a:pt x="31" y="95"/>
                    <a:pt x="39" y="101"/>
                    <a:pt x="38" y="109"/>
                  </a:cubicBezTo>
                  <a:cubicBezTo>
                    <a:pt x="38" y="109"/>
                    <a:pt x="38" y="109"/>
                    <a:pt x="38" y="109"/>
                  </a:cubicBezTo>
                  <a:cubicBezTo>
                    <a:pt x="38" y="111"/>
                    <a:pt x="37" y="113"/>
                    <a:pt x="37" y="116"/>
                  </a:cubicBezTo>
                  <a:cubicBezTo>
                    <a:pt x="35" y="131"/>
                    <a:pt x="35" y="147"/>
                    <a:pt x="39" y="161"/>
                  </a:cubicBezTo>
                  <a:cubicBezTo>
                    <a:pt x="40" y="162"/>
                    <a:pt x="41" y="162"/>
                    <a:pt x="41" y="161"/>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4"/>
            <p:cNvSpPr/>
            <p:nvPr/>
          </p:nvSpPr>
          <p:spPr bwMode="auto">
            <a:xfrm>
              <a:off x="2743" y="4558"/>
              <a:ext cx="354" cy="835"/>
            </a:xfrm>
            <a:custGeom>
              <a:avLst/>
              <a:gdLst>
                <a:gd name="T0" fmla="*/ 22 w 70"/>
                <a:gd name="T1" fmla="*/ 29 h 165"/>
                <a:gd name="T2" fmla="*/ 25 w 70"/>
                <a:gd name="T3" fmla="*/ 85 h 165"/>
                <a:gd name="T4" fmla="*/ 7 w 70"/>
                <a:gd name="T5" fmla="*/ 72 h 165"/>
                <a:gd name="T6" fmla="*/ 23 w 70"/>
                <a:gd name="T7" fmla="*/ 70 h 165"/>
                <a:gd name="T8" fmla="*/ 18 w 70"/>
                <a:gd name="T9" fmla="*/ 77 h 165"/>
                <a:gd name="T10" fmla="*/ 16 w 70"/>
                <a:gd name="T11" fmla="*/ 62 h 165"/>
                <a:gd name="T12" fmla="*/ 22 w 70"/>
                <a:gd name="T13" fmla="*/ 90 h 165"/>
                <a:gd name="T14" fmla="*/ 25 w 70"/>
                <a:gd name="T15" fmla="*/ 105 h 165"/>
                <a:gd name="T16" fmla="*/ 8 w 70"/>
                <a:gd name="T17" fmla="*/ 129 h 165"/>
                <a:gd name="T18" fmla="*/ 12 w 70"/>
                <a:gd name="T19" fmla="*/ 116 h 165"/>
                <a:gd name="T20" fmla="*/ 11 w 70"/>
                <a:gd name="T21" fmla="*/ 124 h 165"/>
                <a:gd name="T22" fmla="*/ 3 w 70"/>
                <a:gd name="T23" fmla="*/ 118 h 165"/>
                <a:gd name="T24" fmla="*/ 20 w 70"/>
                <a:gd name="T25" fmla="*/ 129 h 165"/>
                <a:gd name="T26" fmla="*/ 22 w 70"/>
                <a:gd name="T27" fmla="*/ 136 h 165"/>
                <a:gd name="T28" fmla="*/ 44 w 70"/>
                <a:gd name="T29" fmla="*/ 156 h 165"/>
                <a:gd name="T30" fmla="*/ 37 w 70"/>
                <a:gd name="T31" fmla="*/ 143 h 165"/>
                <a:gd name="T32" fmla="*/ 40 w 70"/>
                <a:gd name="T33" fmla="*/ 151 h 165"/>
                <a:gd name="T34" fmla="*/ 36 w 70"/>
                <a:gd name="T35" fmla="*/ 150 h 165"/>
                <a:gd name="T36" fmla="*/ 41 w 70"/>
                <a:gd name="T37" fmla="*/ 146 h 165"/>
                <a:gd name="T38" fmla="*/ 36 w 70"/>
                <a:gd name="T39" fmla="*/ 160 h 165"/>
                <a:gd name="T40" fmla="*/ 25 w 70"/>
                <a:gd name="T41" fmla="*/ 137 h 165"/>
                <a:gd name="T42" fmla="*/ 26 w 70"/>
                <a:gd name="T43" fmla="*/ 123 h 165"/>
                <a:gd name="T44" fmla="*/ 31 w 70"/>
                <a:gd name="T45" fmla="*/ 130 h 165"/>
                <a:gd name="T46" fmla="*/ 44 w 70"/>
                <a:gd name="T47" fmla="*/ 111 h 165"/>
                <a:gd name="T48" fmla="*/ 44 w 70"/>
                <a:gd name="T49" fmla="*/ 123 h 165"/>
                <a:gd name="T50" fmla="*/ 40 w 70"/>
                <a:gd name="T51" fmla="*/ 114 h 165"/>
                <a:gd name="T52" fmla="*/ 42 w 70"/>
                <a:gd name="T53" fmla="*/ 132 h 165"/>
                <a:gd name="T54" fmla="*/ 28 w 70"/>
                <a:gd name="T55" fmla="*/ 118 h 165"/>
                <a:gd name="T56" fmla="*/ 27 w 70"/>
                <a:gd name="T57" fmla="*/ 114 h 165"/>
                <a:gd name="T58" fmla="*/ 27 w 70"/>
                <a:gd name="T59" fmla="*/ 111 h 165"/>
                <a:gd name="T60" fmla="*/ 34 w 70"/>
                <a:gd name="T61" fmla="*/ 76 h 165"/>
                <a:gd name="T62" fmla="*/ 34 w 70"/>
                <a:gd name="T63" fmla="*/ 60 h 165"/>
                <a:gd name="T64" fmla="*/ 48 w 70"/>
                <a:gd name="T65" fmla="*/ 58 h 165"/>
                <a:gd name="T66" fmla="*/ 63 w 70"/>
                <a:gd name="T67" fmla="*/ 57 h 165"/>
                <a:gd name="T68" fmla="*/ 55 w 70"/>
                <a:gd name="T69" fmla="*/ 67 h 165"/>
                <a:gd name="T70" fmla="*/ 59 w 70"/>
                <a:gd name="T71" fmla="*/ 60 h 165"/>
                <a:gd name="T72" fmla="*/ 62 w 70"/>
                <a:gd name="T73" fmla="*/ 70 h 165"/>
                <a:gd name="T74" fmla="*/ 57 w 70"/>
                <a:gd name="T75" fmla="*/ 54 h 165"/>
                <a:gd name="T76" fmla="*/ 54 w 70"/>
                <a:gd name="T77" fmla="*/ 23 h 165"/>
                <a:gd name="T78" fmla="*/ 39 w 70"/>
                <a:gd name="T79" fmla="*/ 35 h 165"/>
                <a:gd name="T80" fmla="*/ 53 w 70"/>
                <a:gd name="T81" fmla="*/ 36 h 165"/>
                <a:gd name="T82" fmla="*/ 45 w 70"/>
                <a:gd name="T83" fmla="*/ 39 h 165"/>
                <a:gd name="T84" fmla="*/ 46 w 70"/>
                <a:gd name="T85" fmla="*/ 25 h 165"/>
                <a:gd name="T86" fmla="*/ 63 w 70"/>
                <a:gd name="T87" fmla="*/ 37 h 165"/>
                <a:gd name="T88" fmla="*/ 31 w 70"/>
                <a:gd name="T89" fmla="*/ 47 h 165"/>
                <a:gd name="T90" fmla="*/ 29 w 70"/>
                <a:gd name="T91" fmla="*/ 41 h 165"/>
                <a:gd name="T92" fmla="*/ 6 w 70"/>
                <a:gd name="T93" fmla="*/ 1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0" h="165">
                  <a:moveTo>
                    <a:pt x="6" y="1"/>
                  </a:moveTo>
                  <a:cubicBezTo>
                    <a:pt x="12" y="10"/>
                    <a:pt x="18" y="19"/>
                    <a:pt x="22" y="29"/>
                  </a:cubicBezTo>
                  <a:cubicBezTo>
                    <a:pt x="26" y="38"/>
                    <a:pt x="29" y="48"/>
                    <a:pt x="31" y="59"/>
                  </a:cubicBezTo>
                  <a:cubicBezTo>
                    <a:pt x="33" y="68"/>
                    <a:pt x="33" y="79"/>
                    <a:pt x="25" y="85"/>
                  </a:cubicBezTo>
                  <a:cubicBezTo>
                    <a:pt x="21" y="89"/>
                    <a:pt x="15" y="90"/>
                    <a:pt x="11" y="86"/>
                  </a:cubicBezTo>
                  <a:cubicBezTo>
                    <a:pt x="7" y="83"/>
                    <a:pt x="6" y="77"/>
                    <a:pt x="7" y="72"/>
                  </a:cubicBezTo>
                  <a:cubicBezTo>
                    <a:pt x="9" y="67"/>
                    <a:pt x="13" y="63"/>
                    <a:pt x="19" y="65"/>
                  </a:cubicBezTo>
                  <a:cubicBezTo>
                    <a:pt x="21" y="66"/>
                    <a:pt x="23" y="68"/>
                    <a:pt x="23" y="70"/>
                  </a:cubicBezTo>
                  <a:cubicBezTo>
                    <a:pt x="22" y="73"/>
                    <a:pt x="20" y="75"/>
                    <a:pt x="18" y="75"/>
                  </a:cubicBezTo>
                  <a:cubicBezTo>
                    <a:pt x="17" y="75"/>
                    <a:pt x="17" y="77"/>
                    <a:pt x="18" y="77"/>
                  </a:cubicBezTo>
                  <a:cubicBezTo>
                    <a:pt x="22" y="77"/>
                    <a:pt x="25" y="73"/>
                    <a:pt x="25" y="69"/>
                  </a:cubicBezTo>
                  <a:cubicBezTo>
                    <a:pt x="25" y="64"/>
                    <a:pt x="20" y="62"/>
                    <a:pt x="16" y="62"/>
                  </a:cubicBezTo>
                  <a:cubicBezTo>
                    <a:pt x="4" y="63"/>
                    <a:pt x="1" y="79"/>
                    <a:pt x="8" y="87"/>
                  </a:cubicBezTo>
                  <a:cubicBezTo>
                    <a:pt x="12" y="91"/>
                    <a:pt x="17" y="92"/>
                    <a:pt x="22" y="90"/>
                  </a:cubicBezTo>
                  <a:cubicBezTo>
                    <a:pt x="25" y="89"/>
                    <a:pt x="27" y="87"/>
                    <a:pt x="28" y="86"/>
                  </a:cubicBezTo>
                  <a:cubicBezTo>
                    <a:pt x="26" y="92"/>
                    <a:pt x="25" y="98"/>
                    <a:pt x="25" y="105"/>
                  </a:cubicBezTo>
                  <a:cubicBezTo>
                    <a:pt x="24" y="108"/>
                    <a:pt x="24" y="112"/>
                    <a:pt x="25" y="115"/>
                  </a:cubicBezTo>
                  <a:cubicBezTo>
                    <a:pt x="23" y="123"/>
                    <a:pt x="17" y="132"/>
                    <a:pt x="8" y="129"/>
                  </a:cubicBezTo>
                  <a:cubicBezTo>
                    <a:pt x="4" y="127"/>
                    <a:pt x="3" y="122"/>
                    <a:pt x="5" y="119"/>
                  </a:cubicBezTo>
                  <a:cubicBezTo>
                    <a:pt x="7" y="117"/>
                    <a:pt x="9" y="115"/>
                    <a:pt x="12" y="116"/>
                  </a:cubicBezTo>
                  <a:cubicBezTo>
                    <a:pt x="14" y="118"/>
                    <a:pt x="14" y="121"/>
                    <a:pt x="11" y="122"/>
                  </a:cubicBezTo>
                  <a:cubicBezTo>
                    <a:pt x="10" y="122"/>
                    <a:pt x="10" y="124"/>
                    <a:pt x="11" y="124"/>
                  </a:cubicBezTo>
                  <a:cubicBezTo>
                    <a:pt x="15" y="124"/>
                    <a:pt x="18" y="119"/>
                    <a:pt x="15" y="116"/>
                  </a:cubicBezTo>
                  <a:cubicBezTo>
                    <a:pt x="11" y="112"/>
                    <a:pt x="6" y="114"/>
                    <a:pt x="3" y="118"/>
                  </a:cubicBezTo>
                  <a:cubicBezTo>
                    <a:pt x="0" y="122"/>
                    <a:pt x="1" y="127"/>
                    <a:pt x="5" y="130"/>
                  </a:cubicBezTo>
                  <a:cubicBezTo>
                    <a:pt x="10" y="133"/>
                    <a:pt x="15" y="132"/>
                    <a:pt x="20" y="129"/>
                  </a:cubicBezTo>
                  <a:cubicBezTo>
                    <a:pt x="21" y="128"/>
                    <a:pt x="23" y="126"/>
                    <a:pt x="24" y="124"/>
                  </a:cubicBezTo>
                  <a:cubicBezTo>
                    <a:pt x="23" y="128"/>
                    <a:pt x="23" y="132"/>
                    <a:pt x="22" y="136"/>
                  </a:cubicBezTo>
                  <a:cubicBezTo>
                    <a:pt x="22" y="144"/>
                    <a:pt x="24" y="153"/>
                    <a:pt x="29" y="159"/>
                  </a:cubicBezTo>
                  <a:cubicBezTo>
                    <a:pt x="34" y="165"/>
                    <a:pt x="42" y="162"/>
                    <a:pt x="44" y="156"/>
                  </a:cubicBezTo>
                  <a:cubicBezTo>
                    <a:pt x="46" y="153"/>
                    <a:pt x="46" y="149"/>
                    <a:pt x="44" y="146"/>
                  </a:cubicBezTo>
                  <a:cubicBezTo>
                    <a:pt x="42" y="144"/>
                    <a:pt x="39" y="142"/>
                    <a:pt x="37" y="143"/>
                  </a:cubicBezTo>
                  <a:cubicBezTo>
                    <a:pt x="33" y="145"/>
                    <a:pt x="32" y="149"/>
                    <a:pt x="34" y="152"/>
                  </a:cubicBezTo>
                  <a:cubicBezTo>
                    <a:pt x="36" y="154"/>
                    <a:pt x="40" y="154"/>
                    <a:pt x="40" y="151"/>
                  </a:cubicBezTo>
                  <a:cubicBezTo>
                    <a:pt x="40" y="150"/>
                    <a:pt x="39" y="149"/>
                    <a:pt x="38" y="150"/>
                  </a:cubicBezTo>
                  <a:cubicBezTo>
                    <a:pt x="38" y="151"/>
                    <a:pt x="37" y="151"/>
                    <a:pt x="36" y="150"/>
                  </a:cubicBezTo>
                  <a:cubicBezTo>
                    <a:pt x="35" y="150"/>
                    <a:pt x="35" y="148"/>
                    <a:pt x="36" y="147"/>
                  </a:cubicBezTo>
                  <a:cubicBezTo>
                    <a:pt x="37" y="145"/>
                    <a:pt x="39" y="145"/>
                    <a:pt x="41" y="146"/>
                  </a:cubicBezTo>
                  <a:cubicBezTo>
                    <a:pt x="43" y="148"/>
                    <a:pt x="43" y="152"/>
                    <a:pt x="42" y="155"/>
                  </a:cubicBezTo>
                  <a:cubicBezTo>
                    <a:pt x="41" y="157"/>
                    <a:pt x="39" y="160"/>
                    <a:pt x="36" y="160"/>
                  </a:cubicBezTo>
                  <a:cubicBezTo>
                    <a:pt x="33" y="160"/>
                    <a:pt x="31" y="157"/>
                    <a:pt x="29" y="155"/>
                  </a:cubicBezTo>
                  <a:cubicBezTo>
                    <a:pt x="26" y="149"/>
                    <a:pt x="25" y="143"/>
                    <a:pt x="25" y="137"/>
                  </a:cubicBezTo>
                  <a:cubicBezTo>
                    <a:pt x="25" y="134"/>
                    <a:pt x="25" y="131"/>
                    <a:pt x="25" y="128"/>
                  </a:cubicBezTo>
                  <a:cubicBezTo>
                    <a:pt x="25" y="126"/>
                    <a:pt x="26" y="125"/>
                    <a:pt x="26" y="123"/>
                  </a:cubicBezTo>
                  <a:cubicBezTo>
                    <a:pt x="26" y="122"/>
                    <a:pt x="26" y="121"/>
                    <a:pt x="26" y="120"/>
                  </a:cubicBezTo>
                  <a:cubicBezTo>
                    <a:pt x="27" y="124"/>
                    <a:pt x="29" y="128"/>
                    <a:pt x="31" y="130"/>
                  </a:cubicBezTo>
                  <a:cubicBezTo>
                    <a:pt x="37" y="137"/>
                    <a:pt x="45" y="136"/>
                    <a:pt x="50" y="129"/>
                  </a:cubicBezTo>
                  <a:cubicBezTo>
                    <a:pt x="54" y="123"/>
                    <a:pt x="53" y="112"/>
                    <a:pt x="44" y="111"/>
                  </a:cubicBezTo>
                  <a:cubicBezTo>
                    <a:pt x="40" y="111"/>
                    <a:pt x="36" y="113"/>
                    <a:pt x="36" y="117"/>
                  </a:cubicBezTo>
                  <a:cubicBezTo>
                    <a:pt x="36" y="121"/>
                    <a:pt x="40" y="124"/>
                    <a:pt x="44" y="123"/>
                  </a:cubicBezTo>
                  <a:cubicBezTo>
                    <a:pt x="45" y="122"/>
                    <a:pt x="44" y="121"/>
                    <a:pt x="43" y="121"/>
                  </a:cubicBezTo>
                  <a:cubicBezTo>
                    <a:pt x="39" y="122"/>
                    <a:pt x="37" y="117"/>
                    <a:pt x="40" y="114"/>
                  </a:cubicBezTo>
                  <a:cubicBezTo>
                    <a:pt x="44" y="112"/>
                    <a:pt x="48" y="114"/>
                    <a:pt x="49" y="118"/>
                  </a:cubicBezTo>
                  <a:cubicBezTo>
                    <a:pt x="51" y="124"/>
                    <a:pt x="48" y="131"/>
                    <a:pt x="42" y="132"/>
                  </a:cubicBezTo>
                  <a:cubicBezTo>
                    <a:pt x="34" y="134"/>
                    <a:pt x="30" y="126"/>
                    <a:pt x="28" y="120"/>
                  </a:cubicBezTo>
                  <a:cubicBezTo>
                    <a:pt x="28" y="119"/>
                    <a:pt x="28" y="119"/>
                    <a:pt x="28" y="118"/>
                  </a:cubicBezTo>
                  <a:cubicBezTo>
                    <a:pt x="28" y="118"/>
                    <a:pt x="28" y="117"/>
                    <a:pt x="27" y="117"/>
                  </a:cubicBezTo>
                  <a:cubicBezTo>
                    <a:pt x="27" y="116"/>
                    <a:pt x="27" y="115"/>
                    <a:pt x="27" y="114"/>
                  </a:cubicBezTo>
                  <a:cubicBezTo>
                    <a:pt x="27" y="113"/>
                    <a:pt x="27" y="113"/>
                    <a:pt x="27" y="112"/>
                  </a:cubicBezTo>
                  <a:cubicBezTo>
                    <a:pt x="27" y="112"/>
                    <a:pt x="27" y="112"/>
                    <a:pt x="27" y="111"/>
                  </a:cubicBezTo>
                  <a:cubicBezTo>
                    <a:pt x="26" y="107"/>
                    <a:pt x="27" y="103"/>
                    <a:pt x="27" y="99"/>
                  </a:cubicBezTo>
                  <a:cubicBezTo>
                    <a:pt x="28" y="91"/>
                    <a:pt x="32" y="84"/>
                    <a:pt x="34" y="76"/>
                  </a:cubicBezTo>
                  <a:cubicBezTo>
                    <a:pt x="34" y="75"/>
                    <a:pt x="34" y="75"/>
                    <a:pt x="34" y="75"/>
                  </a:cubicBezTo>
                  <a:cubicBezTo>
                    <a:pt x="35" y="70"/>
                    <a:pt x="35" y="65"/>
                    <a:pt x="34" y="60"/>
                  </a:cubicBezTo>
                  <a:cubicBezTo>
                    <a:pt x="33" y="57"/>
                    <a:pt x="33" y="55"/>
                    <a:pt x="32" y="52"/>
                  </a:cubicBezTo>
                  <a:cubicBezTo>
                    <a:pt x="35" y="57"/>
                    <a:pt x="42" y="59"/>
                    <a:pt x="48" y="58"/>
                  </a:cubicBezTo>
                  <a:cubicBezTo>
                    <a:pt x="50" y="57"/>
                    <a:pt x="52" y="57"/>
                    <a:pt x="54" y="56"/>
                  </a:cubicBezTo>
                  <a:cubicBezTo>
                    <a:pt x="57" y="55"/>
                    <a:pt x="60" y="56"/>
                    <a:pt x="63" y="57"/>
                  </a:cubicBezTo>
                  <a:cubicBezTo>
                    <a:pt x="66" y="60"/>
                    <a:pt x="67" y="63"/>
                    <a:pt x="64" y="66"/>
                  </a:cubicBezTo>
                  <a:cubicBezTo>
                    <a:pt x="61" y="68"/>
                    <a:pt x="57" y="70"/>
                    <a:pt x="55" y="67"/>
                  </a:cubicBezTo>
                  <a:cubicBezTo>
                    <a:pt x="52" y="65"/>
                    <a:pt x="54" y="60"/>
                    <a:pt x="58" y="62"/>
                  </a:cubicBezTo>
                  <a:cubicBezTo>
                    <a:pt x="59" y="63"/>
                    <a:pt x="60" y="61"/>
                    <a:pt x="59" y="60"/>
                  </a:cubicBezTo>
                  <a:cubicBezTo>
                    <a:pt x="56" y="58"/>
                    <a:pt x="51" y="61"/>
                    <a:pt x="51" y="64"/>
                  </a:cubicBezTo>
                  <a:cubicBezTo>
                    <a:pt x="51" y="70"/>
                    <a:pt x="57" y="72"/>
                    <a:pt x="62" y="70"/>
                  </a:cubicBezTo>
                  <a:cubicBezTo>
                    <a:pt x="66" y="68"/>
                    <a:pt x="70" y="63"/>
                    <a:pt x="67" y="58"/>
                  </a:cubicBezTo>
                  <a:cubicBezTo>
                    <a:pt x="65" y="55"/>
                    <a:pt x="61" y="54"/>
                    <a:pt x="57" y="54"/>
                  </a:cubicBezTo>
                  <a:cubicBezTo>
                    <a:pt x="61" y="51"/>
                    <a:pt x="65" y="46"/>
                    <a:pt x="65" y="41"/>
                  </a:cubicBezTo>
                  <a:cubicBezTo>
                    <a:pt x="66" y="33"/>
                    <a:pt x="61" y="26"/>
                    <a:pt x="54" y="23"/>
                  </a:cubicBezTo>
                  <a:cubicBezTo>
                    <a:pt x="50" y="22"/>
                    <a:pt x="46" y="21"/>
                    <a:pt x="43" y="24"/>
                  </a:cubicBezTo>
                  <a:cubicBezTo>
                    <a:pt x="40" y="27"/>
                    <a:pt x="39" y="31"/>
                    <a:pt x="39" y="35"/>
                  </a:cubicBezTo>
                  <a:cubicBezTo>
                    <a:pt x="40" y="38"/>
                    <a:pt x="43" y="42"/>
                    <a:pt x="47" y="42"/>
                  </a:cubicBezTo>
                  <a:cubicBezTo>
                    <a:pt x="51" y="43"/>
                    <a:pt x="55" y="40"/>
                    <a:pt x="53" y="36"/>
                  </a:cubicBezTo>
                  <a:cubicBezTo>
                    <a:pt x="52" y="35"/>
                    <a:pt x="51" y="36"/>
                    <a:pt x="51" y="37"/>
                  </a:cubicBezTo>
                  <a:cubicBezTo>
                    <a:pt x="52" y="41"/>
                    <a:pt x="47" y="40"/>
                    <a:pt x="45" y="39"/>
                  </a:cubicBezTo>
                  <a:cubicBezTo>
                    <a:pt x="44" y="39"/>
                    <a:pt x="43" y="37"/>
                    <a:pt x="42" y="35"/>
                  </a:cubicBezTo>
                  <a:cubicBezTo>
                    <a:pt x="41" y="32"/>
                    <a:pt x="43" y="26"/>
                    <a:pt x="46" y="25"/>
                  </a:cubicBezTo>
                  <a:cubicBezTo>
                    <a:pt x="50" y="23"/>
                    <a:pt x="55" y="26"/>
                    <a:pt x="57" y="28"/>
                  </a:cubicBezTo>
                  <a:cubicBezTo>
                    <a:pt x="60" y="30"/>
                    <a:pt x="62" y="33"/>
                    <a:pt x="63" y="37"/>
                  </a:cubicBezTo>
                  <a:cubicBezTo>
                    <a:pt x="64" y="45"/>
                    <a:pt x="58" y="52"/>
                    <a:pt x="50" y="55"/>
                  </a:cubicBezTo>
                  <a:cubicBezTo>
                    <a:pt x="43" y="57"/>
                    <a:pt x="34" y="55"/>
                    <a:pt x="31" y="47"/>
                  </a:cubicBezTo>
                  <a:cubicBezTo>
                    <a:pt x="31" y="47"/>
                    <a:pt x="31" y="47"/>
                    <a:pt x="31" y="47"/>
                  </a:cubicBezTo>
                  <a:cubicBezTo>
                    <a:pt x="30" y="45"/>
                    <a:pt x="30" y="43"/>
                    <a:pt x="29" y="41"/>
                  </a:cubicBezTo>
                  <a:cubicBezTo>
                    <a:pt x="24" y="26"/>
                    <a:pt x="17" y="12"/>
                    <a:pt x="7" y="1"/>
                  </a:cubicBezTo>
                  <a:cubicBezTo>
                    <a:pt x="7" y="0"/>
                    <a:pt x="6" y="1"/>
                    <a:pt x="6" y="1"/>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5"/>
            <p:cNvSpPr/>
            <p:nvPr/>
          </p:nvSpPr>
          <p:spPr bwMode="auto">
            <a:xfrm>
              <a:off x="1791" y="5079"/>
              <a:ext cx="431" cy="739"/>
            </a:xfrm>
            <a:custGeom>
              <a:avLst/>
              <a:gdLst>
                <a:gd name="T0" fmla="*/ 54 w 85"/>
                <a:gd name="T1" fmla="*/ 145 h 146"/>
                <a:gd name="T2" fmla="*/ 56 w 85"/>
                <a:gd name="T3" fmla="*/ 140 h 146"/>
                <a:gd name="T4" fmla="*/ 51 w 85"/>
                <a:gd name="T5" fmla="*/ 139 h 146"/>
                <a:gd name="T6" fmla="*/ 58 w 85"/>
                <a:gd name="T7" fmla="*/ 141 h 146"/>
                <a:gd name="T8" fmla="*/ 53 w 85"/>
                <a:gd name="T9" fmla="*/ 128 h 146"/>
                <a:gd name="T10" fmla="*/ 52 w 85"/>
                <a:gd name="T11" fmla="*/ 128 h 146"/>
                <a:gd name="T12" fmla="*/ 42 w 85"/>
                <a:gd name="T13" fmla="*/ 97 h 146"/>
                <a:gd name="T14" fmla="*/ 25 w 85"/>
                <a:gd name="T15" fmla="*/ 107 h 146"/>
                <a:gd name="T16" fmla="*/ 11 w 85"/>
                <a:gd name="T17" fmla="*/ 92 h 146"/>
                <a:gd name="T18" fmla="*/ 19 w 85"/>
                <a:gd name="T19" fmla="*/ 98 h 146"/>
                <a:gd name="T20" fmla="*/ 21 w 85"/>
                <a:gd name="T21" fmla="*/ 92 h 146"/>
                <a:gd name="T22" fmla="*/ 14 w 85"/>
                <a:gd name="T23" fmla="*/ 102 h 146"/>
                <a:gd name="T24" fmla="*/ 37 w 85"/>
                <a:gd name="T25" fmla="*/ 96 h 146"/>
                <a:gd name="T26" fmla="*/ 46 w 85"/>
                <a:gd name="T27" fmla="*/ 81 h 146"/>
                <a:gd name="T28" fmla="*/ 47 w 85"/>
                <a:gd name="T29" fmla="*/ 35 h 146"/>
                <a:gd name="T30" fmla="*/ 3 w 85"/>
                <a:gd name="T31" fmla="*/ 67 h 146"/>
                <a:gd name="T32" fmla="*/ 26 w 85"/>
                <a:gd name="T33" fmla="*/ 49 h 146"/>
                <a:gd name="T34" fmla="*/ 15 w 85"/>
                <a:gd name="T35" fmla="*/ 60 h 146"/>
                <a:gd name="T36" fmla="*/ 21 w 85"/>
                <a:gd name="T37" fmla="*/ 66 h 146"/>
                <a:gd name="T38" fmla="*/ 19 w 85"/>
                <a:gd name="T39" fmla="*/ 49 h 146"/>
                <a:gd name="T40" fmla="*/ 23 w 85"/>
                <a:gd name="T41" fmla="*/ 78 h 146"/>
                <a:gd name="T42" fmla="*/ 45 w 85"/>
                <a:gd name="T43" fmla="*/ 34 h 146"/>
                <a:gd name="T44" fmla="*/ 20 w 85"/>
                <a:gd name="T45" fmla="*/ 0 h 146"/>
                <a:gd name="T46" fmla="*/ 45 w 85"/>
                <a:gd name="T47" fmla="*/ 29 h 146"/>
                <a:gd name="T48" fmla="*/ 45 w 85"/>
                <a:gd name="T49" fmla="*/ 87 h 146"/>
                <a:gd name="T50" fmla="*/ 44 w 85"/>
                <a:gd name="T51" fmla="*/ 107 h 146"/>
                <a:gd name="T52" fmla="*/ 79 w 85"/>
                <a:gd name="T53" fmla="*/ 123 h 146"/>
                <a:gd name="T54" fmla="*/ 77 w 85"/>
                <a:gd name="T55" fmla="*/ 98 h 146"/>
                <a:gd name="T56" fmla="*/ 74 w 85"/>
                <a:gd name="T57" fmla="*/ 110 h 146"/>
                <a:gd name="T58" fmla="*/ 64 w 85"/>
                <a:gd name="T59" fmla="*/ 110 h 146"/>
                <a:gd name="T60" fmla="*/ 78 w 85"/>
                <a:gd name="T61" fmla="*/ 96 h 146"/>
                <a:gd name="T62" fmla="*/ 66 w 85"/>
                <a:gd name="T63" fmla="*/ 133 h 146"/>
                <a:gd name="T64" fmla="*/ 60 w 85"/>
                <a:gd name="T65" fmla="*/ 13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46">
                  <a:moveTo>
                    <a:pt x="60" y="137"/>
                  </a:moveTo>
                  <a:cubicBezTo>
                    <a:pt x="61" y="141"/>
                    <a:pt x="58" y="146"/>
                    <a:pt x="54" y="145"/>
                  </a:cubicBezTo>
                  <a:cubicBezTo>
                    <a:pt x="50" y="145"/>
                    <a:pt x="48" y="141"/>
                    <a:pt x="50" y="138"/>
                  </a:cubicBezTo>
                  <a:cubicBezTo>
                    <a:pt x="51" y="136"/>
                    <a:pt x="57" y="137"/>
                    <a:pt x="56" y="140"/>
                  </a:cubicBezTo>
                  <a:cubicBezTo>
                    <a:pt x="56" y="141"/>
                    <a:pt x="55" y="141"/>
                    <a:pt x="55" y="140"/>
                  </a:cubicBezTo>
                  <a:cubicBezTo>
                    <a:pt x="54" y="139"/>
                    <a:pt x="53" y="138"/>
                    <a:pt x="51" y="139"/>
                  </a:cubicBezTo>
                  <a:cubicBezTo>
                    <a:pt x="51" y="140"/>
                    <a:pt x="51" y="141"/>
                    <a:pt x="51" y="142"/>
                  </a:cubicBezTo>
                  <a:cubicBezTo>
                    <a:pt x="53" y="145"/>
                    <a:pt x="57" y="143"/>
                    <a:pt x="58" y="141"/>
                  </a:cubicBezTo>
                  <a:cubicBezTo>
                    <a:pt x="60" y="137"/>
                    <a:pt x="58" y="133"/>
                    <a:pt x="55" y="130"/>
                  </a:cubicBezTo>
                  <a:cubicBezTo>
                    <a:pt x="54" y="130"/>
                    <a:pt x="54" y="129"/>
                    <a:pt x="53" y="128"/>
                  </a:cubicBezTo>
                  <a:cubicBezTo>
                    <a:pt x="53" y="128"/>
                    <a:pt x="53" y="128"/>
                    <a:pt x="53" y="128"/>
                  </a:cubicBezTo>
                  <a:cubicBezTo>
                    <a:pt x="52" y="128"/>
                    <a:pt x="52" y="128"/>
                    <a:pt x="52" y="128"/>
                  </a:cubicBezTo>
                  <a:cubicBezTo>
                    <a:pt x="49" y="125"/>
                    <a:pt x="46" y="121"/>
                    <a:pt x="44" y="117"/>
                  </a:cubicBezTo>
                  <a:cubicBezTo>
                    <a:pt x="42" y="111"/>
                    <a:pt x="42" y="103"/>
                    <a:pt x="42" y="97"/>
                  </a:cubicBezTo>
                  <a:cubicBezTo>
                    <a:pt x="43" y="95"/>
                    <a:pt x="43" y="93"/>
                    <a:pt x="43" y="91"/>
                  </a:cubicBezTo>
                  <a:cubicBezTo>
                    <a:pt x="39" y="98"/>
                    <a:pt x="33" y="105"/>
                    <a:pt x="25" y="107"/>
                  </a:cubicBezTo>
                  <a:cubicBezTo>
                    <a:pt x="21" y="107"/>
                    <a:pt x="16" y="107"/>
                    <a:pt x="13" y="104"/>
                  </a:cubicBezTo>
                  <a:cubicBezTo>
                    <a:pt x="11" y="101"/>
                    <a:pt x="9" y="96"/>
                    <a:pt x="11" y="92"/>
                  </a:cubicBezTo>
                  <a:cubicBezTo>
                    <a:pt x="13" y="89"/>
                    <a:pt x="18" y="87"/>
                    <a:pt x="21" y="90"/>
                  </a:cubicBezTo>
                  <a:cubicBezTo>
                    <a:pt x="24" y="93"/>
                    <a:pt x="23" y="98"/>
                    <a:pt x="19" y="98"/>
                  </a:cubicBezTo>
                  <a:cubicBezTo>
                    <a:pt x="18" y="98"/>
                    <a:pt x="18" y="97"/>
                    <a:pt x="19" y="97"/>
                  </a:cubicBezTo>
                  <a:cubicBezTo>
                    <a:pt x="21" y="96"/>
                    <a:pt x="21" y="94"/>
                    <a:pt x="21" y="92"/>
                  </a:cubicBezTo>
                  <a:cubicBezTo>
                    <a:pt x="20" y="90"/>
                    <a:pt x="17" y="90"/>
                    <a:pt x="15" y="91"/>
                  </a:cubicBezTo>
                  <a:cubicBezTo>
                    <a:pt x="11" y="94"/>
                    <a:pt x="12" y="99"/>
                    <a:pt x="14" y="102"/>
                  </a:cubicBezTo>
                  <a:cubicBezTo>
                    <a:pt x="17" y="105"/>
                    <a:pt x="22" y="105"/>
                    <a:pt x="26" y="104"/>
                  </a:cubicBezTo>
                  <a:cubicBezTo>
                    <a:pt x="30" y="103"/>
                    <a:pt x="34" y="100"/>
                    <a:pt x="37" y="96"/>
                  </a:cubicBezTo>
                  <a:cubicBezTo>
                    <a:pt x="40" y="93"/>
                    <a:pt x="42" y="89"/>
                    <a:pt x="44" y="85"/>
                  </a:cubicBezTo>
                  <a:cubicBezTo>
                    <a:pt x="44" y="84"/>
                    <a:pt x="45" y="82"/>
                    <a:pt x="46" y="81"/>
                  </a:cubicBezTo>
                  <a:cubicBezTo>
                    <a:pt x="49" y="73"/>
                    <a:pt x="51" y="63"/>
                    <a:pt x="51" y="54"/>
                  </a:cubicBezTo>
                  <a:cubicBezTo>
                    <a:pt x="50" y="48"/>
                    <a:pt x="49" y="41"/>
                    <a:pt x="47" y="35"/>
                  </a:cubicBezTo>
                  <a:cubicBezTo>
                    <a:pt x="50" y="49"/>
                    <a:pt x="46" y="67"/>
                    <a:pt x="34" y="76"/>
                  </a:cubicBezTo>
                  <a:cubicBezTo>
                    <a:pt x="24" y="83"/>
                    <a:pt x="6" y="81"/>
                    <a:pt x="3" y="67"/>
                  </a:cubicBezTo>
                  <a:cubicBezTo>
                    <a:pt x="2" y="61"/>
                    <a:pt x="4" y="55"/>
                    <a:pt x="8" y="51"/>
                  </a:cubicBezTo>
                  <a:cubicBezTo>
                    <a:pt x="13" y="46"/>
                    <a:pt x="21" y="45"/>
                    <a:pt x="26" y="49"/>
                  </a:cubicBezTo>
                  <a:cubicBezTo>
                    <a:pt x="32" y="53"/>
                    <a:pt x="33" y="62"/>
                    <a:pt x="27" y="67"/>
                  </a:cubicBezTo>
                  <a:cubicBezTo>
                    <a:pt x="22" y="71"/>
                    <a:pt x="13" y="67"/>
                    <a:pt x="15" y="60"/>
                  </a:cubicBezTo>
                  <a:cubicBezTo>
                    <a:pt x="15" y="59"/>
                    <a:pt x="16" y="59"/>
                    <a:pt x="16" y="60"/>
                  </a:cubicBezTo>
                  <a:cubicBezTo>
                    <a:pt x="16" y="63"/>
                    <a:pt x="18" y="65"/>
                    <a:pt x="21" y="66"/>
                  </a:cubicBezTo>
                  <a:cubicBezTo>
                    <a:pt x="24" y="67"/>
                    <a:pt x="27" y="65"/>
                    <a:pt x="28" y="62"/>
                  </a:cubicBezTo>
                  <a:cubicBezTo>
                    <a:pt x="31" y="56"/>
                    <a:pt x="25" y="50"/>
                    <a:pt x="19" y="49"/>
                  </a:cubicBezTo>
                  <a:cubicBezTo>
                    <a:pt x="7" y="48"/>
                    <a:pt x="0" y="64"/>
                    <a:pt x="8" y="73"/>
                  </a:cubicBezTo>
                  <a:cubicBezTo>
                    <a:pt x="12" y="77"/>
                    <a:pt x="18" y="78"/>
                    <a:pt x="23" y="78"/>
                  </a:cubicBezTo>
                  <a:cubicBezTo>
                    <a:pt x="29" y="77"/>
                    <a:pt x="34" y="74"/>
                    <a:pt x="38" y="69"/>
                  </a:cubicBezTo>
                  <a:cubicBezTo>
                    <a:pt x="45" y="59"/>
                    <a:pt x="47" y="46"/>
                    <a:pt x="45" y="34"/>
                  </a:cubicBezTo>
                  <a:cubicBezTo>
                    <a:pt x="42" y="19"/>
                    <a:pt x="32" y="8"/>
                    <a:pt x="20" y="1"/>
                  </a:cubicBezTo>
                  <a:cubicBezTo>
                    <a:pt x="19" y="1"/>
                    <a:pt x="19" y="0"/>
                    <a:pt x="20" y="0"/>
                  </a:cubicBezTo>
                  <a:cubicBezTo>
                    <a:pt x="32" y="5"/>
                    <a:pt x="41" y="16"/>
                    <a:pt x="45" y="29"/>
                  </a:cubicBezTo>
                  <a:cubicBezTo>
                    <a:pt x="45" y="29"/>
                    <a:pt x="45" y="29"/>
                    <a:pt x="45" y="29"/>
                  </a:cubicBezTo>
                  <a:cubicBezTo>
                    <a:pt x="55" y="46"/>
                    <a:pt x="55" y="67"/>
                    <a:pt x="46" y="85"/>
                  </a:cubicBezTo>
                  <a:cubicBezTo>
                    <a:pt x="46" y="86"/>
                    <a:pt x="45" y="87"/>
                    <a:pt x="45" y="87"/>
                  </a:cubicBezTo>
                  <a:cubicBezTo>
                    <a:pt x="45" y="89"/>
                    <a:pt x="45" y="91"/>
                    <a:pt x="44" y="93"/>
                  </a:cubicBezTo>
                  <a:cubicBezTo>
                    <a:pt x="44" y="98"/>
                    <a:pt x="44" y="103"/>
                    <a:pt x="44" y="107"/>
                  </a:cubicBezTo>
                  <a:cubicBezTo>
                    <a:pt x="45" y="116"/>
                    <a:pt x="49" y="124"/>
                    <a:pt x="56" y="128"/>
                  </a:cubicBezTo>
                  <a:cubicBezTo>
                    <a:pt x="64" y="133"/>
                    <a:pt x="74" y="131"/>
                    <a:pt x="79" y="123"/>
                  </a:cubicBezTo>
                  <a:cubicBezTo>
                    <a:pt x="81" y="119"/>
                    <a:pt x="82" y="115"/>
                    <a:pt x="82" y="111"/>
                  </a:cubicBezTo>
                  <a:cubicBezTo>
                    <a:pt x="82" y="106"/>
                    <a:pt x="81" y="101"/>
                    <a:pt x="77" y="98"/>
                  </a:cubicBezTo>
                  <a:cubicBezTo>
                    <a:pt x="72" y="95"/>
                    <a:pt x="66" y="98"/>
                    <a:pt x="65" y="103"/>
                  </a:cubicBezTo>
                  <a:cubicBezTo>
                    <a:pt x="63" y="108"/>
                    <a:pt x="69" y="113"/>
                    <a:pt x="74" y="110"/>
                  </a:cubicBezTo>
                  <a:cubicBezTo>
                    <a:pt x="75" y="109"/>
                    <a:pt x="76" y="110"/>
                    <a:pt x="75" y="111"/>
                  </a:cubicBezTo>
                  <a:cubicBezTo>
                    <a:pt x="72" y="114"/>
                    <a:pt x="67" y="113"/>
                    <a:pt x="64" y="110"/>
                  </a:cubicBezTo>
                  <a:cubicBezTo>
                    <a:pt x="61" y="106"/>
                    <a:pt x="62" y="101"/>
                    <a:pt x="65" y="98"/>
                  </a:cubicBezTo>
                  <a:cubicBezTo>
                    <a:pt x="69" y="94"/>
                    <a:pt x="74" y="94"/>
                    <a:pt x="78" y="96"/>
                  </a:cubicBezTo>
                  <a:cubicBezTo>
                    <a:pt x="83" y="99"/>
                    <a:pt x="84" y="105"/>
                    <a:pt x="85" y="110"/>
                  </a:cubicBezTo>
                  <a:cubicBezTo>
                    <a:pt x="85" y="121"/>
                    <a:pt x="78" y="132"/>
                    <a:pt x="66" y="133"/>
                  </a:cubicBezTo>
                  <a:cubicBezTo>
                    <a:pt x="64" y="133"/>
                    <a:pt x="61" y="133"/>
                    <a:pt x="59" y="132"/>
                  </a:cubicBezTo>
                  <a:cubicBezTo>
                    <a:pt x="60" y="133"/>
                    <a:pt x="60" y="135"/>
                    <a:pt x="60" y="137"/>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6"/>
            <p:cNvSpPr/>
            <p:nvPr/>
          </p:nvSpPr>
          <p:spPr bwMode="auto">
            <a:xfrm>
              <a:off x="2794" y="3516"/>
              <a:ext cx="526" cy="375"/>
            </a:xfrm>
            <a:custGeom>
              <a:avLst/>
              <a:gdLst>
                <a:gd name="T0" fmla="*/ 56 w 104"/>
                <a:gd name="T1" fmla="*/ 37 h 74"/>
                <a:gd name="T2" fmla="*/ 69 w 104"/>
                <a:gd name="T3" fmla="*/ 19 h 74"/>
                <a:gd name="T4" fmla="*/ 92 w 104"/>
                <a:gd name="T5" fmla="*/ 23 h 74"/>
                <a:gd name="T6" fmla="*/ 91 w 104"/>
                <a:gd name="T7" fmla="*/ 24 h 74"/>
                <a:gd name="T8" fmla="*/ 72 w 104"/>
                <a:gd name="T9" fmla="*/ 35 h 74"/>
                <a:gd name="T10" fmla="*/ 61 w 104"/>
                <a:gd name="T11" fmla="*/ 39 h 74"/>
                <a:gd name="T12" fmla="*/ 72 w 104"/>
                <a:gd name="T13" fmla="*/ 43 h 74"/>
                <a:gd name="T14" fmla="*/ 91 w 104"/>
                <a:gd name="T15" fmla="*/ 43 h 74"/>
                <a:gd name="T16" fmla="*/ 104 w 104"/>
                <a:gd name="T17" fmla="*/ 66 h 74"/>
                <a:gd name="T18" fmla="*/ 102 w 104"/>
                <a:gd name="T19" fmla="*/ 67 h 74"/>
                <a:gd name="T20" fmla="*/ 83 w 104"/>
                <a:gd name="T21" fmla="*/ 59 h 74"/>
                <a:gd name="T22" fmla="*/ 74 w 104"/>
                <a:gd name="T23" fmla="*/ 45 h 74"/>
                <a:gd name="T24" fmla="*/ 61 w 104"/>
                <a:gd name="T25" fmla="*/ 41 h 74"/>
                <a:gd name="T26" fmla="*/ 71 w 104"/>
                <a:gd name="T27" fmla="*/ 52 h 74"/>
                <a:gd name="T28" fmla="*/ 77 w 104"/>
                <a:gd name="T29" fmla="*/ 72 h 74"/>
                <a:gd name="T30" fmla="*/ 75 w 104"/>
                <a:gd name="T31" fmla="*/ 73 h 74"/>
                <a:gd name="T32" fmla="*/ 64 w 104"/>
                <a:gd name="T33" fmla="*/ 68 h 74"/>
                <a:gd name="T34" fmla="*/ 57 w 104"/>
                <a:gd name="T35" fmla="*/ 60 h 74"/>
                <a:gd name="T36" fmla="*/ 55 w 104"/>
                <a:gd name="T37" fmla="*/ 40 h 74"/>
                <a:gd name="T38" fmla="*/ 55 w 104"/>
                <a:gd name="T39" fmla="*/ 39 h 74"/>
                <a:gd name="T40" fmla="*/ 38 w 104"/>
                <a:gd name="T41" fmla="*/ 33 h 74"/>
                <a:gd name="T42" fmla="*/ 45 w 104"/>
                <a:gd name="T43" fmla="*/ 65 h 74"/>
                <a:gd name="T44" fmla="*/ 43 w 104"/>
                <a:gd name="T45" fmla="*/ 64 h 74"/>
                <a:gd name="T46" fmla="*/ 37 w 104"/>
                <a:gd name="T47" fmla="*/ 54 h 74"/>
                <a:gd name="T48" fmla="*/ 31 w 104"/>
                <a:gd name="T49" fmla="*/ 45 h 74"/>
                <a:gd name="T50" fmla="*/ 32 w 104"/>
                <a:gd name="T51" fmla="*/ 30 h 74"/>
                <a:gd name="T52" fmla="*/ 31 w 104"/>
                <a:gd name="T53" fmla="*/ 30 h 74"/>
                <a:gd name="T54" fmla="*/ 1 w 104"/>
                <a:gd name="T55" fmla="*/ 14 h 74"/>
                <a:gd name="T56" fmla="*/ 1 w 104"/>
                <a:gd name="T57" fmla="*/ 13 h 74"/>
                <a:gd name="T58" fmla="*/ 31 w 104"/>
                <a:gd name="T59" fmla="*/ 28 h 74"/>
                <a:gd name="T60" fmla="*/ 40 w 104"/>
                <a:gd name="T61" fmla="*/ 10 h 74"/>
                <a:gd name="T62" fmla="*/ 65 w 104"/>
                <a:gd name="T63" fmla="*/ 4 h 74"/>
                <a:gd name="T64" fmla="*/ 65 w 104"/>
                <a:gd name="T65" fmla="*/ 6 h 74"/>
                <a:gd name="T66" fmla="*/ 51 w 104"/>
                <a:gd name="T67" fmla="*/ 23 h 74"/>
                <a:gd name="T68" fmla="*/ 36 w 104"/>
                <a:gd name="T69" fmla="*/ 30 h 74"/>
                <a:gd name="T70" fmla="*/ 38 w 104"/>
                <a:gd name="T71" fmla="*/ 31 h 74"/>
                <a:gd name="T72" fmla="*/ 56 w 104"/>
                <a:gd name="T73"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4" h="74">
                  <a:moveTo>
                    <a:pt x="56" y="37"/>
                  </a:moveTo>
                  <a:cubicBezTo>
                    <a:pt x="57" y="29"/>
                    <a:pt x="62" y="22"/>
                    <a:pt x="69" y="19"/>
                  </a:cubicBezTo>
                  <a:cubicBezTo>
                    <a:pt x="77" y="15"/>
                    <a:pt x="87" y="15"/>
                    <a:pt x="92" y="23"/>
                  </a:cubicBezTo>
                  <a:cubicBezTo>
                    <a:pt x="92" y="23"/>
                    <a:pt x="91" y="24"/>
                    <a:pt x="91" y="24"/>
                  </a:cubicBezTo>
                  <a:cubicBezTo>
                    <a:pt x="82" y="23"/>
                    <a:pt x="78" y="31"/>
                    <a:pt x="72" y="35"/>
                  </a:cubicBezTo>
                  <a:cubicBezTo>
                    <a:pt x="69" y="38"/>
                    <a:pt x="65" y="39"/>
                    <a:pt x="61" y="39"/>
                  </a:cubicBezTo>
                  <a:cubicBezTo>
                    <a:pt x="65" y="40"/>
                    <a:pt x="69" y="41"/>
                    <a:pt x="72" y="43"/>
                  </a:cubicBezTo>
                  <a:cubicBezTo>
                    <a:pt x="78" y="37"/>
                    <a:pt x="85" y="39"/>
                    <a:pt x="91" y="43"/>
                  </a:cubicBezTo>
                  <a:cubicBezTo>
                    <a:pt x="97" y="49"/>
                    <a:pt x="101" y="57"/>
                    <a:pt x="104" y="66"/>
                  </a:cubicBezTo>
                  <a:cubicBezTo>
                    <a:pt x="104" y="67"/>
                    <a:pt x="102" y="67"/>
                    <a:pt x="102" y="67"/>
                  </a:cubicBezTo>
                  <a:cubicBezTo>
                    <a:pt x="97" y="61"/>
                    <a:pt x="89" y="62"/>
                    <a:pt x="83" y="59"/>
                  </a:cubicBezTo>
                  <a:cubicBezTo>
                    <a:pt x="78" y="56"/>
                    <a:pt x="75" y="51"/>
                    <a:pt x="74" y="45"/>
                  </a:cubicBezTo>
                  <a:cubicBezTo>
                    <a:pt x="70" y="44"/>
                    <a:pt x="65" y="43"/>
                    <a:pt x="61" y="41"/>
                  </a:cubicBezTo>
                  <a:cubicBezTo>
                    <a:pt x="65" y="44"/>
                    <a:pt x="69" y="48"/>
                    <a:pt x="71" y="52"/>
                  </a:cubicBezTo>
                  <a:cubicBezTo>
                    <a:pt x="74" y="58"/>
                    <a:pt x="74" y="65"/>
                    <a:pt x="77" y="72"/>
                  </a:cubicBezTo>
                  <a:cubicBezTo>
                    <a:pt x="77" y="73"/>
                    <a:pt x="76" y="74"/>
                    <a:pt x="75" y="73"/>
                  </a:cubicBezTo>
                  <a:cubicBezTo>
                    <a:pt x="72" y="70"/>
                    <a:pt x="68" y="70"/>
                    <a:pt x="64" y="68"/>
                  </a:cubicBezTo>
                  <a:cubicBezTo>
                    <a:pt x="61" y="66"/>
                    <a:pt x="59" y="63"/>
                    <a:pt x="57" y="60"/>
                  </a:cubicBezTo>
                  <a:cubicBezTo>
                    <a:pt x="54" y="54"/>
                    <a:pt x="54" y="47"/>
                    <a:pt x="55" y="40"/>
                  </a:cubicBezTo>
                  <a:cubicBezTo>
                    <a:pt x="55" y="40"/>
                    <a:pt x="55" y="40"/>
                    <a:pt x="55" y="39"/>
                  </a:cubicBezTo>
                  <a:cubicBezTo>
                    <a:pt x="49" y="37"/>
                    <a:pt x="44" y="35"/>
                    <a:pt x="38" y="33"/>
                  </a:cubicBezTo>
                  <a:cubicBezTo>
                    <a:pt x="47" y="41"/>
                    <a:pt x="52" y="54"/>
                    <a:pt x="45" y="65"/>
                  </a:cubicBezTo>
                  <a:cubicBezTo>
                    <a:pt x="45" y="66"/>
                    <a:pt x="43" y="65"/>
                    <a:pt x="43" y="64"/>
                  </a:cubicBezTo>
                  <a:cubicBezTo>
                    <a:pt x="43" y="61"/>
                    <a:pt x="39" y="57"/>
                    <a:pt x="37" y="54"/>
                  </a:cubicBezTo>
                  <a:cubicBezTo>
                    <a:pt x="35" y="52"/>
                    <a:pt x="33" y="49"/>
                    <a:pt x="31" y="45"/>
                  </a:cubicBezTo>
                  <a:cubicBezTo>
                    <a:pt x="29" y="41"/>
                    <a:pt x="29" y="35"/>
                    <a:pt x="32" y="30"/>
                  </a:cubicBezTo>
                  <a:cubicBezTo>
                    <a:pt x="32" y="30"/>
                    <a:pt x="31" y="30"/>
                    <a:pt x="31" y="30"/>
                  </a:cubicBezTo>
                  <a:cubicBezTo>
                    <a:pt x="21" y="26"/>
                    <a:pt x="11" y="20"/>
                    <a:pt x="1" y="14"/>
                  </a:cubicBezTo>
                  <a:cubicBezTo>
                    <a:pt x="0" y="14"/>
                    <a:pt x="1" y="13"/>
                    <a:pt x="1" y="13"/>
                  </a:cubicBezTo>
                  <a:cubicBezTo>
                    <a:pt x="11" y="18"/>
                    <a:pt x="21" y="23"/>
                    <a:pt x="31" y="28"/>
                  </a:cubicBezTo>
                  <a:cubicBezTo>
                    <a:pt x="29" y="21"/>
                    <a:pt x="35" y="13"/>
                    <a:pt x="40" y="10"/>
                  </a:cubicBezTo>
                  <a:cubicBezTo>
                    <a:pt x="46" y="5"/>
                    <a:pt x="57" y="0"/>
                    <a:pt x="65" y="4"/>
                  </a:cubicBezTo>
                  <a:cubicBezTo>
                    <a:pt x="66" y="4"/>
                    <a:pt x="66" y="5"/>
                    <a:pt x="65" y="6"/>
                  </a:cubicBezTo>
                  <a:cubicBezTo>
                    <a:pt x="59" y="11"/>
                    <a:pt x="57" y="18"/>
                    <a:pt x="51" y="23"/>
                  </a:cubicBezTo>
                  <a:cubicBezTo>
                    <a:pt x="47" y="27"/>
                    <a:pt x="41" y="30"/>
                    <a:pt x="36" y="30"/>
                  </a:cubicBezTo>
                  <a:cubicBezTo>
                    <a:pt x="36" y="30"/>
                    <a:pt x="37" y="31"/>
                    <a:pt x="38" y="31"/>
                  </a:cubicBezTo>
                  <a:cubicBezTo>
                    <a:pt x="44" y="33"/>
                    <a:pt x="50" y="35"/>
                    <a:pt x="56" y="37"/>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7"/>
            <p:cNvSpPr/>
            <p:nvPr/>
          </p:nvSpPr>
          <p:spPr bwMode="auto">
            <a:xfrm>
              <a:off x="1467" y="3966"/>
              <a:ext cx="562" cy="1493"/>
            </a:xfrm>
            <a:custGeom>
              <a:avLst/>
              <a:gdLst>
                <a:gd name="T0" fmla="*/ 82 w 111"/>
                <a:gd name="T1" fmla="*/ 264 h 295"/>
                <a:gd name="T2" fmla="*/ 77 w 111"/>
                <a:gd name="T3" fmla="*/ 239 h 295"/>
                <a:gd name="T4" fmla="*/ 84 w 111"/>
                <a:gd name="T5" fmla="*/ 242 h 295"/>
                <a:gd name="T6" fmla="*/ 90 w 111"/>
                <a:gd name="T7" fmla="*/ 247 h 295"/>
                <a:gd name="T8" fmla="*/ 83 w 111"/>
                <a:gd name="T9" fmla="*/ 212 h 295"/>
                <a:gd name="T10" fmla="*/ 85 w 111"/>
                <a:gd name="T11" fmla="*/ 205 h 295"/>
                <a:gd name="T12" fmla="*/ 86 w 111"/>
                <a:gd name="T13" fmla="*/ 185 h 295"/>
                <a:gd name="T14" fmla="*/ 104 w 111"/>
                <a:gd name="T15" fmla="*/ 205 h 295"/>
                <a:gd name="T16" fmla="*/ 96 w 111"/>
                <a:gd name="T17" fmla="*/ 194 h 295"/>
                <a:gd name="T18" fmla="*/ 88 w 111"/>
                <a:gd name="T19" fmla="*/ 159 h 295"/>
                <a:gd name="T20" fmla="*/ 88 w 111"/>
                <a:gd name="T21" fmla="*/ 154 h 295"/>
                <a:gd name="T22" fmla="*/ 107 w 111"/>
                <a:gd name="T23" fmla="*/ 136 h 295"/>
                <a:gd name="T24" fmla="*/ 104 w 111"/>
                <a:gd name="T25" fmla="*/ 131 h 295"/>
                <a:gd name="T26" fmla="*/ 80 w 111"/>
                <a:gd name="T27" fmla="*/ 105 h 295"/>
                <a:gd name="T28" fmla="*/ 79 w 111"/>
                <a:gd name="T29" fmla="*/ 97 h 295"/>
                <a:gd name="T30" fmla="*/ 82 w 111"/>
                <a:gd name="T31" fmla="*/ 86 h 295"/>
                <a:gd name="T32" fmla="*/ 89 w 111"/>
                <a:gd name="T33" fmla="*/ 81 h 295"/>
                <a:gd name="T34" fmla="*/ 67 w 111"/>
                <a:gd name="T35" fmla="*/ 70 h 295"/>
                <a:gd name="T36" fmla="*/ 82 w 111"/>
                <a:gd name="T37" fmla="*/ 63 h 295"/>
                <a:gd name="T38" fmla="*/ 80 w 111"/>
                <a:gd name="T39" fmla="*/ 56 h 295"/>
                <a:gd name="T40" fmla="*/ 56 w 111"/>
                <a:gd name="T41" fmla="*/ 51 h 295"/>
                <a:gd name="T42" fmla="*/ 70 w 111"/>
                <a:gd name="T43" fmla="*/ 41 h 295"/>
                <a:gd name="T44" fmla="*/ 31 w 111"/>
                <a:gd name="T45" fmla="*/ 22 h 295"/>
                <a:gd name="T46" fmla="*/ 53 w 111"/>
                <a:gd name="T47" fmla="*/ 20 h 295"/>
                <a:gd name="T48" fmla="*/ 42 w 111"/>
                <a:gd name="T49" fmla="*/ 18 h 295"/>
                <a:gd name="T50" fmla="*/ 32 w 111"/>
                <a:gd name="T51" fmla="*/ 19 h 295"/>
                <a:gd name="T52" fmla="*/ 0 w 111"/>
                <a:gd name="T53" fmla="*/ 1 h 295"/>
                <a:gd name="T54" fmla="*/ 19 w 111"/>
                <a:gd name="T55" fmla="*/ 42 h 295"/>
                <a:gd name="T56" fmla="*/ 23 w 111"/>
                <a:gd name="T57" fmla="*/ 46 h 295"/>
                <a:gd name="T58" fmla="*/ 45 w 111"/>
                <a:gd name="T59" fmla="*/ 43 h 295"/>
                <a:gd name="T60" fmla="*/ 41 w 111"/>
                <a:gd name="T61" fmla="*/ 68 h 295"/>
                <a:gd name="T62" fmla="*/ 59 w 111"/>
                <a:gd name="T63" fmla="*/ 61 h 295"/>
                <a:gd name="T64" fmla="*/ 49 w 111"/>
                <a:gd name="T65" fmla="*/ 80 h 295"/>
                <a:gd name="T66" fmla="*/ 63 w 111"/>
                <a:gd name="T67" fmla="*/ 77 h 295"/>
                <a:gd name="T68" fmla="*/ 68 w 111"/>
                <a:gd name="T69" fmla="*/ 83 h 295"/>
                <a:gd name="T70" fmla="*/ 60 w 111"/>
                <a:gd name="T71" fmla="*/ 113 h 295"/>
                <a:gd name="T72" fmla="*/ 70 w 111"/>
                <a:gd name="T73" fmla="*/ 92 h 295"/>
                <a:gd name="T74" fmla="*/ 80 w 111"/>
                <a:gd name="T75" fmla="*/ 113 h 295"/>
                <a:gd name="T76" fmla="*/ 84 w 111"/>
                <a:gd name="T77" fmla="*/ 139 h 295"/>
                <a:gd name="T78" fmla="*/ 65 w 111"/>
                <a:gd name="T79" fmla="*/ 152 h 295"/>
                <a:gd name="T80" fmla="*/ 72 w 111"/>
                <a:gd name="T81" fmla="*/ 142 h 295"/>
                <a:gd name="T82" fmla="*/ 85 w 111"/>
                <a:gd name="T83" fmla="*/ 155 h 295"/>
                <a:gd name="T84" fmla="*/ 79 w 111"/>
                <a:gd name="T85" fmla="*/ 172 h 295"/>
                <a:gd name="T86" fmla="*/ 71 w 111"/>
                <a:gd name="T87" fmla="*/ 189 h 295"/>
                <a:gd name="T88" fmla="*/ 82 w 111"/>
                <a:gd name="T89" fmla="*/ 196 h 295"/>
                <a:gd name="T90" fmla="*/ 64 w 111"/>
                <a:gd name="T91" fmla="*/ 214 h 295"/>
                <a:gd name="T92" fmla="*/ 61 w 111"/>
                <a:gd name="T93" fmla="*/ 214 h 295"/>
                <a:gd name="T94" fmla="*/ 76 w 111"/>
                <a:gd name="T95" fmla="*/ 227 h 295"/>
                <a:gd name="T96" fmla="*/ 73 w 111"/>
                <a:gd name="T97" fmla="*/ 240 h 295"/>
                <a:gd name="T98" fmla="*/ 56 w 111"/>
                <a:gd name="T99" fmla="*/ 262 h 295"/>
                <a:gd name="T100" fmla="*/ 57 w 111"/>
                <a:gd name="T101" fmla="*/ 272 h 295"/>
                <a:gd name="T102" fmla="*/ 63 w 111"/>
                <a:gd name="T103" fmla="*/ 272 h 295"/>
                <a:gd name="T104" fmla="*/ 67 w 111"/>
                <a:gd name="T105" fmla="*/ 273 h 295"/>
                <a:gd name="T106" fmla="*/ 80 w 111"/>
                <a:gd name="T107" fmla="*/ 265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1" h="295">
                  <a:moveTo>
                    <a:pt x="89" y="268"/>
                  </a:moveTo>
                  <a:cubicBezTo>
                    <a:pt x="88" y="267"/>
                    <a:pt x="86" y="265"/>
                    <a:pt x="84" y="265"/>
                  </a:cubicBezTo>
                  <a:cubicBezTo>
                    <a:pt x="84" y="265"/>
                    <a:pt x="83" y="265"/>
                    <a:pt x="83" y="265"/>
                  </a:cubicBezTo>
                  <a:cubicBezTo>
                    <a:pt x="83" y="265"/>
                    <a:pt x="83" y="264"/>
                    <a:pt x="82" y="264"/>
                  </a:cubicBezTo>
                  <a:cubicBezTo>
                    <a:pt x="80" y="261"/>
                    <a:pt x="78" y="259"/>
                    <a:pt x="77" y="256"/>
                  </a:cubicBezTo>
                  <a:cubicBezTo>
                    <a:pt x="76" y="253"/>
                    <a:pt x="75" y="249"/>
                    <a:pt x="75" y="246"/>
                  </a:cubicBezTo>
                  <a:cubicBezTo>
                    <a:pt x="75" y="246"/>
                    <a:pt x="75" y="246"/>
                    <a:pt x="75" y="245"/>
                  </a:cubicBezTo>
                  <a:cubicBezTo>
                    <a:pt x="75" y="243"/>
                    <a:pt x="76" y="241"/>
                    <a:pt x="77" y="239"/>
                  </a:cubicBezTo>
                  <a:cubicBezTo>
                    <a:pt x="77" y="242"/>
                    <a:pt x="78" y="244"/>
                    <a:pt x="80" y="246"/>
                  </a:cubicBezTo>
                  <a:cubicBezTo>
                    <a:pt x="83" y="251"/>
                    <a:pt x="90" y="252"/>
                    <a:pt x="94" y="248"/>
                  </a:cubicBezTo>
                  <a:cubicBezTo>
                    <a:pt x="97" y="245"/>
                    <a:pt x="97" y="239"/>
                    <a:pt x="93" y="237"/>
                  </a:cubicBezTo>
                  <a:cubicBezTo>
                    <a:pt x="89" y="235"/>
                    <a:pt x="84" y="237"/>
                    <a:pt x="84" y="242"/>
                  </a:cubicBezTo>
                  <a:cubicBezTo>
                    <a:pt x="84" y="243"/>
                    <a:pt x="86" y="243"/>
                    <a:pt x="86" y="242"/>
                  </a:cubicBezTo>
                  <a:cubicBezTo>
                    <a:pt x="87" y="241"/>
                    <a:pt x="91" y="239"/>
                    <a:pt x="92" y="239"/>
                  </a:cubicBezTo>
                  <a:cubicBezTo>
                    <a:pt x="92" y="241"/>
                    <a:pt x="93" y="243"/>
                    <a:pt x="93" y="244"/>
                  </a:cubicBezTo>
                  <a:cubicBezTo>
                    <a:pt x="92" y="245"/>
                    <a:pt x="91" y="246"/>
                    <a:pt x="90" y="247"/>
                  </a:cubicBezTo>
                  <a:cubicBezTo>
                    <a:pt x="87" y="249"/>
                    <a:pt x="82" y="246"/>
                    <a:pt x="81" y="243"/>
                  </a:cubicBezTo>
                  <a:cubicBezTo>
                    <a:pt x="78" y="238"/>
                    <a:pt x="79" y="233"/>
                    <a:pt x="80" y="228"/>
                  </a:cubicBezTo>
                  <a:cubicBezTo>
                    <a:pt x="80" y="228"/>
                    <a:pt x="80" y="228"/>
                    <a:pt x="79" y="228"/>
                  </a:cubicBezTo>
                  <a:cubicBezTo>
                    <a:pt x="81" y="223"/>
                    <a:pt x="82" y="217"/>
                    <a:pt x="83" y="212"/>
                  </a:cubicBezTo>
                  <a:cubicBezTo>
                    <a:pt x="83" y="215"/>
                    <a:pt x="84" y="217"/>
                    <a:pt x="86" y="219"/>
                  </a:cubicBezTo>
                  <a:cubicBezTo>
                    <a:pt x="89" y="223"/>
                    <a:pt x="94" y="228"/>
                    <a:pt x="99" y="225"/>
                  </a:cubicBezTo>
                  <a:cubicBezTo>
                    <a:pt x="102" y="223"/>
                    <a:pt x="104" y="218"/>
                    <a:pt x="102" y="215"/>
                  </a:cubicBezTo>
                  <a:cubicBezTo>
                    <a:pt x="98" y="208"/>
                    <a:pt x="88" y="213"/>
                    <a:pt x="85" y="205"/>
                  </a:cubicBezTo>
                  <a:cubicBezTo>
                    <a:pt x="85" y="205"/>
                    <a:pt x="84" y="205"/>
                    <a:pt x="84" y="205"/>
                  </a:cubicBezTo>
                  <a:cubicBezTo>
                    <a:pt x="84" y="204"/>
                    <a:pt x="84" y="204"/>
                    <a:pt x="84" y="204"/>
                  </a:cubicBezTo>
                  <a:cubicBezTo>
                    <a:pt x="84" y="203"/>
                    <a:pt x="84" y="203"/>
                    <a:pt x="84" y="203"/>
                  </a:cubicBezTo>
                  <a:cubicBezTo>
                    <a:pt x="85" y="197"/>
                    <a:pt x="86" y="191"/>
                    <a:pt x="86" y="185"/>
                  </a:cubicBezTo>
                  <a:cubicBezTo>
                    <a:pt x="88" y="189"/>
                    <a:pt x="91" y="194"/>
                    <a:pt x="95" y="196"/>
                  </a:cubicBezTo>
                  <a:cubicBezTo>
                    <a:pt x="95" y="196"/>
                    <a:pt x="95" y="196"/>
                    <a:pt x="95" y="196"/>
                  </a:cubicBezTo>
                  <a:cubicBezTo>
                    <a:pt x="94" y="197"/>
                    <a:pt x="94" y="200"/>
                    <a:pt x="95" y="201"/>
                  </a:cubicBezTo>
                  <a:cubicBezTo>
                    <a:pt x="96" y="205"/>
                    <a:pt x="101" y="206"/>
                    <a:pt x="104" y="205"/>
                  </a:cubicBezTo>
                  <a:cubicBezTo>
                    <a:pt x="107" y="203"/>
                    <a:pt x="109" y="198"/>
                    <a:pt x="106" y="195"/>
                  </a:cubicBezTo>
                  <a:cubicBezTo>
                    <a:pt x="105" y="193"/>
                    <a:pt x="102" y="192"/>
                    <a:pt x="100" y="192"/>
                  </a:cubicBezTo>
                  <a:cubicBezTo>
                    <a:pt x="99" y="192"/>
                    <a:pt x="99" y="192"/>
                    <a:pt x="99" y="192"/>
                  </a:cubicBezTo>
                  <a:cubicBezTo>
                    <a:pt x="98" y="193"/>
                    <a:pt x="97" y="193"/>
                    <a:pt x="96" y="194"/>
                  </a:cubicBezTo>
                  <a:cubicBezTo>
                    <a:pt x="96" y="194"/>
                    <a:pt x="96" y="194"/>
                    <a:pt x="96" y="194"/>
                  </a:cubicBezTo>
                  <a:cubicBezTo>
                    <a:pt x="94" y="192"/>
                    <a:pt x="92" y="190"/>
                    <a:pt x="91" y="188"/>
                  </a:cubicBezTo>
                  <a:cubicBezTo>
                    <a:pt x="89" y="185"/>
                    <a:pt x="88" y="182"/>
                    <a:pt x="87" y="179"/>
                  </a:cubicBezTo>
                  <a:cubicBezTo>
                    <a:pt x="87" y="172"/>
                    <a:pt x="88" y="166"/>
                    <a:pt x="88" y="159"/>
                  </a:cubicBezTo>
                  <a:cubicBezTo>
                    <a:pt x="89" y="162"/>
                    <a:pt x="91" y="166"/>
                    <a:pt x="94" y="168"/>
                  </a:cubicBezTo>
                  <a:cubicBezTo>
                    <a:pt x="98" y="172"/>
                    <a:pt x="104" y="176"/>
                    <a:pt x="108" y="171"/>
                  </a:cubicBezTo>
                  <a:cubicBezTo>
                    <a:pt x="111" y="167"/>
                    <a:pt x="109" y="162"/>
                    <a:pt x="106" y="160"/>
                  </a:cubicBezTo>
                  <a:cubicBezTo>
                    <a:pt x="101" y="156"/>
                    <a:pt x="94" y="154"/>
                    <a:pt x="88" y="154"/>
                  </a:cubicBezTo>
                  <a:cubicBezTo>
                    <a:pt x="88" y="153"/>
                    <a:pt x="88" y="152"/>
                    <a:pt x="87" y="151"/>
                  </a:cubicBezTo>
                  <a:cubicBezTo>
                    <a:pt x="87" y="146"/>
                    <a:pt x="87" y="141"/>
                    <a:pt x="86" y="135"/>
                  </a:cubicBezTo>
                  <a:cubicBezTo>
                    <a:pt x="88" y="138"/>
                    <a:pt x="90" y="140"/>
                    <a:pt x="92" y="141"/>
                  </a:cubicBezTo>
                  <a:cubicBezTo>
                    <a:pt x="97" y="144"/>
                    <a:pt x="105" y="143"/>
                    <a:pt x="107" y="136"/>
                  </a:cubicBezTo>
                  <a:cubicBezTo>
                    <a:pt x="109" y="131"/>
                    <a:pt x="105" y="124"/>
                    <a:pt x="99" y="125"/>
                  </a:cubicBezTo>
                  <a:cubicBezTo>
                    <a:pt x="95" y="125"/>
                    <a:pt x="92" y="131"/>
                    <a:pt x="97" y="133"/>
                  </a:cubicBezTo>
                  <a:cubicBezTo>
                    <a:pt x="98" y="134"/>
                    <a:pt x="99" y="132"/>
                    <a:pt x="98" y="131"/>
                  </a:cubicBezTo>
                  <a:cubicBezTo>
                    <a:pt x="100" y="127"/>
                    <a:pt x="102" y="127"/>
                    <a:pt x="104" y="131"/>
                  </a:cubicBezTo>
                  <a:cubicBezTo>
                    <a:pt x="105" y="132"/>
                    <a:pt x="105" y="134"/>
                    <a:pt x="104" y="136"/>
                  </a:cubicBezTo>
                  <a:cubicBezTo>
                    <a:pt x="102" y="140"/>
                    <a:pt x="98" y="140"/>
                    <a:pt x="95" y="139"/>
                  </a:cubicBezTo>
                  <a:cubicBezTo>
                    <a:pt x="91" y="138"/>
                    <a:pt x="87" y="134"/>
                    <a:pt x="86" y="129"/>
                  </a:cubicBezTo>
                  <a:cubicBezTo>
                    <a:pt x="84" y="121"/>
                    <a:pt x="83" y="113"/>
                    <a:pt x="80" y="105"/>
                  </a:cubicBezTo>
                  <a:cubicBezTo>
                    <a:pt x="82" y="107"/>
                    <a:pt x="85" y="110"/>
                    <a:pt x="88" y="111"/>
                  </a:cubicBezTo>
                  <a:cubicBezTo>
                    <a:pt x="92" y="113"/>
                    <a:pt x="97" y="114"/>
                    <a:pt x="100" y="110"/>
                  </a:cubicBezTo>
                  <a:cubicBezTo>
                    <a:pt x="103" y="107"/>
                    <a:pt x="101" y="103"/>
                    <a:pt x="98" y="101"/>
                  </a:cubicBezTo>
                  <a:cubicBezTo>
                    <a:pt x="93" y="97"/>
                    <a:pt x="85" y="96"/>
                    <a:pt x="79" y="97"/>
                  </a:cubicBezTo>
                  <a:cubicBezTo>
                    <a:pt x="79" y="97"/>
                    <a:pt x="79" y="97"/>
                    <a:pt x="79" y="97"/>
                  </a:cubicBezTo>
                  <a:cubicBezTo>
                    <a:pt x="78" y="97"/>
                    <a:pt x="78" y="96"/>
                    <a:pt x="78" y="96"/>
                  </a:cubicBezTo>
                  <a:cubicBezTo>
                    <a:pt x="76" y="90"/>
                    <a:pt x="74" y="85"/>
                    <a:pt x="72" y="79"/>
                  </a:cubicBezTo>
                  <a:cubicBezTo>
                    <a:pt x="75" y="83"/>
                    <a:pt x="78" y="85"/>
                    <a:pt x="82" y="86"/>
                  </a:cubicBezTo>
                  <a:cubicBezTo>
                    <a:pt x="82" y="86"/>
                    <a:pt x="82" y="86"/>
                    <a:pt x="82" y="87"/>
                  </a:cubicBezTo>
                  <a:cubicBezTo>
                    <a:pt x="83" y="90"/>
                    <a:pt x="87" y="94"/>
                    <a:pt x="91" y="92"/>
                  </a:cubicBezTo>
                  <a:cubicBezTo>
                    <a:pt x="94" y="91"/>
                    <a:pt x="96" y="87"/>
                    <a:pt x="94" y="84"/>
                  </a:cubicBezTo>
                  <a:cubicBezTo>
                    <a:pt x="93" y="82"/>
                    <a:pt x="91" y="81"/>
                    <a:pt x="89" y="81"/>
                  </a:cubicBezTo>
                  <a:cubicBezTo>
                    <a:pt x="88" y="81"/>
                    <a:pt x="87" y="81"/>
                    <a:pt x="86" y="81"/>
                  </a:cubicBezTo>
                  <a:cubicBezTo>
                    <a:pt x="84" y="81"/>
                    <a:pt x="83" y="82"/>
                    <a:pt x="83" y="83"/>
                  </a:cubicBezTo>
                  <a:cubicBezTo>
                    <a:pt x="80" y="82"/>
                    <a:pt x="77" y="81"/>
                    <a:pt x="75" y="79"/>
                  </a:cubicBezTo>
                  <a:cubicBezTo>
                    <a:pt x="72" y="76"/>
                    <a:pt x="69" y="73"/>
                    <a:pt x="67" y="70"/>
                  </a:cubicBezTo>
                  <a:cubicBezTo>
                    <a:pt x="67" y="69"/>
                    <a:pt x="67" y="69"/>
                    <a:pt x="67" y="69"/>
                  </a:cubicBezTo>
                  <a:cubicBezTo>
                    <a:pt x="65" y="67"/>
                    <a:pt x="64" y="64"/>
                    <a:pt x="63" y="62"/>
                  </a:cubicBezTo>
                  <a:cubicBezTo>
                    <a:pt x="65" y="63"/>
                    <a:pt x="67" y="64"/>
                    <a:pt x="69" y="65"/>
                  </a:cubicBezTo>
                  <a:cubicBezTo>
                    <a:pt x="73" y="67"/>
                    <a:pt x="79" y="67"/>
                    <a:pt x="82" y="63"/>
                  </a:cubicBezTo>
                  <a:cubicBezTo>
                    <a:pt x="88" y="53"/>
                    <a:pt x="72" y="46"/>
                    <a:pt x="69" y="56"/>
                  </a:cubicBezTo>
                  <a:cubicBezTo>
                    <a:pt x="68" y="57"/>
                    <a:pt x="70" y="58"/>
                    <a:pt x="71" y="57"/>
                  </a:cubicBezTo>
                  <a:cubicBezTo>
                    <a:pt x="71" y="56"/>
                    <a:pt x="74" y="54"/>
                    <a:pt x="75" y="54"/>
                  </a:cubicBezTo>
                  <a:cubicBezTo>
                    <a:pt x="77" y="55"/>
                    <a:pt x="78" y="56"/>
                    <a:pt x="80" y="56"/>
                  </a:cubicBezTo>
                  <a:cubicBezTo>
                    <a:pt x="80" y="58"/>
                    <a:pt x="80" y="59"/>
                    <a:pt x="80" y="60"/>
                  </a:cubicBezTo>
                  <a:cubicBezTo>
                    <a:pt x="78" y="64"/>
                    <a:pt x="72" y="63"/>
                    <a:pt x="69" y="62"/>
                  </a:cubicBezTo>
                  <a:cubicBezTo>
                    <a:pt x="63" y="60"/>
                    <a:pt x="59" y="56"/>
                    <a:pt x="56" y="51"/>
                  </a:cubicBezTo>
                  <a:cubicBezTo>
                    <a:pt x="56" y="51"/>
                    <a:pt x="56" y="51"/>
                    <a:pt x="56" y="51"/>
                  </a:cubicBezTo>
                  <a:cubicBezTo>
                    <a:pt x="54" y="49"/>
                    <a:pt x="53" y="47"/>
                    <a:pt x="52" y="45"/>
                  </a:cubicBezTo>
                  <a:cubicBezTo>
                    <a:pt x="52" y="45"/>
                    <a:pt x="51" y="45"/>
                    <a:pt x="51" y="45"/>
                  </a:cubicBezTo>
                  <a:cubicBezTo>
                    <a:pt x="53" y="46"/>
                    <a:pt x="56" y="46"/>
                    <a:pt x="58" y="47"/>
                  </a:cubicBezTo>
                  <a:cubicBezTo>
                    <a:pt x="63" y="47"/>
                    <a:pt x="69" y="46"/>
                    <a:pt x="70" y="41"/>
                  </a:cubicBezTo>
                  <a:cubicBezTo>
                    <a:pt x="71" y="36"/>
                    <a:pt x="67" y="32"/>
                    <a:pt x="62" y="31"/>
                  </a:cubicBezTo>
                  <a:cubicBezTo>
                    <a:pt x="56" y="30"/>
                    <a:pt x="49" y="33"/>
                    <a:pt x="46" y="37"/>
                  </a:cubicBezTo>
                  <a:cubicBezTo>
                    <a:pt x="46" y="37"/>
                    <a:pt x="46" y="37"/>
                    <a:pt x="46" y="37"/>
                  </a:cubicBezTo>
                  <a:cubicBezTo>
                    <a:pt x="41" y="32"/>
                    <a:pt x="36" y="27"/>
                    <a:pt x="31" y="22"/>
                  </a:cubicBezTo>
                  <a:cubicBezTo>
                    <a:pt x="34" y="23"/>
                    <a:pt x="38" y="24"/>
                    <a:pt x="41" y="23"/>
                  </a:cubicBezTo>
                  <a:cubicBezTo>
                    <a:pt x="41" y="23"/>
                    <a:pt x="41" y="23"/>
                    <a:pt x="41" y="23"/>
                  </a:cubicBezTo>
                  <a:cubicBezTo>
                    <a:pt x="42" y="25"/>
                    <a:pt x="45" y="27"/>
                    <a:pt x="48" y="27"/>
                  </a:cubicBezTo>
                  <a:cubicBezTo>
                    <a:pt x="51" y="27"/>
                    <a:pt x="55" y="24"/>
                    <a:pt x="53" y="20"/>
                  </a:cubicBezTo>
                  <a:cubicBezTo>
                    <a:pt x="52" y="19"/>
                    <a:pt x="50" y="18"/>
                    <a:pt x="48" y="17"/>
                  </a:cubicBezTo>
                  <a:cubicBezTo>
                    <a:pt x="48" y="17"/>
                    <a:pt x="48" y="17"/>
                    <a:pt x="47" y="17"/>
                  </a:cubicBezTo>
                  <a:cubicBezTo>
                    <a:pt x="46" y="16"/>
                    <a:pt x="44" y="16"/>
                    <a:pt x="42" y="18"/>
                  </a:cubicBezTo>
                  <a:cubicBezTo>
                    <a:pt x="42" y="18"/>
                    <a:pt x="42" y="18"/>
                    <a:pt x="42" y="18"/>
                  </a:cubicBezTo>
                  <a:cubicBezTo>
                    <a:pt x="42" y="18"/>
                    <a:pt x="42" y="18"/>
                    <a:pt x="42" y="19"/>
                  </a:cubicBezTo>
                  <a:cubicBezTo>
                    <a:pt x="41" y="19"/>
                    <a:pt x="41" y="20"/>
                    <a:pt x="41" y="21"/>
                  </a:cubicBezTo>
                  <a:cubicBezTo>
                    <a:pt x="41" y="21"/>
                    <a:pt x="41" y="21"/>
                    <a:pt x="41" y="21"/>
                  </a:cubicBezTo>
                  <a:cubicBezTo>
                    <a:pt x="38" y="20"/>
                    <a:pt x="35" y="20"/>
                    <a:pt x="32" y="19"/>
                  </a:cubicBezTo>
                  <a:cubicBezTo>
                    <a:pt x="30" y="18"/>
                    <a:pt x="27" y="17"/>
                    <a:pt x="25" y="16"/>
                  </a:cubicBezTo>
                  <a:cubicBezTo>
                    <a:pt x="25" y="16"/>
                    <a:pt x="24" y="16"/>
                    <a:pt x="24" y="16"/>
                  </a:cubicBezTo>
                  <a:cubicBezTo>
                    <a:pt x="17" y="10"/>
                    <a:pt x="9" y="5"/>
                    <a:pt x="1" y="0"/>
                  </a:cubicBezTo>
                  <a:cubicBezTo>
                    <a:pt x="0" y="0"/>
                    <a:pt x="0" y="1"/>
                    <a:pt x="0" y="1"/>
                  </a:cubicBezTo>
                  <a:cubicBezTo>
                    <a:pt x="9" y="7"/>
                    <a:pt x="17" y="13"/>
                    <a:pt x="24" y="20"/>
                  </a:cubicBezTo>
                  <a:cubicBezTo>
                    <a:pt x="24" y="20"/>
                    <a:pt x="24" y="20"/>
                    <a:pt x="24" y="20"/>
                  </a:cubicBezTo>
                  <a:cubicBezTo>
                    <a:pt x="27" y="26"/>
                    <a:pt x="33" y="32"/>
                    <a:pt x="29" y="39"/>
                  </a:cubicBezTo>
                  <a:cubicBezTo>
                    <a:pt x="27" y="42"/>
                    <a:pt x="23" y="44"/>
                    <a:pt x="19" y="42"/>
                  </a:cubicBezTo>
                  <a:cubicBezTo>
                    <a:pt x="16" y="39"/>
                    <a:pt x="18" y="34"/>
                    <a:pt x="23" y="34"/>
                  </a:cubicBezTo>
                  <a:cubicBezTo>
                    <a:pt x="24" y="35"/>
                    <a:pt x="24" y="33"/>
                    <a:pt x="23" y="32"/>
                  </a:cubicBezTo>
                  <a:cubicBezTo>
                    <a:pt x="19" y="30"/>
                    <a:pt x="15" y="33"/>
                    <a:pt x="14" y="37"/>
                  </a:cubicBezTo>
                  <a:cubicBezTo>
                    <a:pt x="14" y="42"/>
                    <a:pt x="18" y="46"/>
                    <a:pt x="23" y="46"/>
                  </a:cubicBezTo>
                  <a:cubicBezTo>
                    <a:pt x="28" y="46"/>
                    <a:pt x="32" y="42"/>
                    <a:pt x="33" y="37"/>
                  </a:cubicBezTo>
                  <a:cubicBezTo>
                    <a:pt x="33" y="34"/>
                    <a:pt x="32" y="29"/>
                    <a:pt x="31" y="26"/>
                  </a:cubicBezTo>
                  <a:cubicBezTo>
                    <a:pt x="36" y="31"/>
                    <a:pt x="41" y="37"/>
                    <a:pt x="45" y="42"/>
                  </a:cubicBezTo>
                  <a:cubicBezTo>
                    <a:pt x="45" y="42"/>
                    <a:pt x="45" y="43"/>
                    <a:pt x="45" y="43"/>
                  </a:cubicBezTo>
                  <a:cubicBezTo>
                    <a:pt x="45" y="43"/>
                    <a:pt x="45" y="44"/>
                    <a:pt x="45" y="44"/>
                  </a:cubicBezTo>
                  <a:cubicBezTo>
                    <a:pt x="45" y="44"/>
                    <a:pt x="45" y="44"/>
                    <a:pt x="45" y="44"/>
                  </a:cubicBezTo>
                  <a:cubicBezTo>
                    <a:pt x="41" y="49"/>
                    <a:pt x="35" y="55"/>
                    <a:pt x="35" y="61"/>
                  </a:cubicBezTo>
                  <a:cubicBezTo>
                    <a:pt x="35" y="65"/>
                    <a:pt x="37" y="68"/>
                    <a:pt x="41" y="68"/>
                  </a:cubicBezTo>
                  <a:cubicBezTo>
                    <a:pt x="46" y="68"/>
                    <a:pt x="48" y="63"/>
                    <a:pt x="49" y="58"/>
                  </a:cubicBezTo>
                  <a:cubicBezTo>
                    <a:pt x="50" y="55"/>
                    <a:pt x="50" y="53"/>
                    <a:pt x="50" y="50"/>
                  </a:cubicBezTo>
                  <a:cubicBezTo>
                    <a:pt x="50" y="49"/>
                    <a:pt x="50" y="48"/>
                    <a:pt x="49" y="47"/>
                  </a:cubicBezTo>
                  <a:cubicBezTo>
                    <a:pt x="53" y="52"/>
                    <a:pt x="56" y="56"/>
                    <a:pt x="59" y="61"/>
                  </a:cubicBezTo>
                  <a:cubicBezTo>
                    <a:pt x="58" y="62"/>
                    <a:pt x="59" y="62"/>
                    <a:pt x="59" y="63"/>
                  </a:cubicBezTo>
                  <a:cubicBezTo>
                    <a:pt x="60" y="66"/>
                    <a:pt x="61" y="68"/>
                    <a:pt x="61" y="71"/>
                  </a:cubicBezTo>
                  <a:cubicBezTo>
                    <a:pt x="61" y="75"/>
                    <a:pt x="61" y="80"/>
                    <a:pt x="57" y="82"/>
                  </a:cubicBezTo>
                  <a:cubicBezTo>
                    <a:pt x="55" y="84"/>
                    <a:pt x="50" y="84"/>
                    <a:pt x="49" y="80"/>
                  </a:cubicBezTo>
                  <a:cubicBezTo>
                    <a:pt x="48" y="77"/>
                    <a:pt x="51" y="74"/>
                    <a:pt x="54" y="74"/>
                  </a:cubicBezTo>
                  <a:cubicBezTo>
                    <a:pt x="56" y="74"/>
                    <a:pt x="56" y="72"/>
                    <a:pt x="55" y="72"/>
                  </a:cubicBezTo>
                  <a:cubicBezTo>
                    <a:pt x="46" y="68"/>
                    <a:pt x="42" y="85"/>
                    <a:pt x="53" y="86"/>
                  </a:cubicBezTo>
                  <a:cubicBezTo>
                    <a:pt x="58" y="87"/>
                    <a:pt x="62" y="82"/>
                    <a:pt x="63" y="77"/>
                  </a:cubicBezTo>
                  <a:cubicBezTo>
                    <a:pt x="64" y="75"/>
                    <a:pt x="64" y="72"/>
                    <a:pt x="64" y="70"/>
                  </a:cubicBezTo>
                  <a:cubicBezTo>
                    <a:pt x="65" y="73"/>
                    <a:pt x="67" y="76"/>
                    <a:pt x="69" y="80"/>
                  </a:cubicBezTo>
                  <a:cubicBezTo>
                    <a:pt x="68" y="80"/>
                    <a:pt x="68" y="80"/>
                    <a:pt x="68" y="80"/>
                  </a:cubicBezTo>
                  <a:cubicBezTo>
                    <a:pt x="68" y="81"/>
                    <a:pt x="68" y="82"/>
                    <a:pt x="68" y="83"/>
                  </a:cubicBezTo>
                  <a:cubicBezTo>
                    <a:pt x="68" y="86"/>
                    <a:pt x="68" y="89"/>
                    <a:pt x="68" y="92"/>
                  </a:cubicBezTo>
                  <a:cubicBezTo>
                    <a:pt x="67" y="95"/>
                    <a:pt x="66" y="98"/>
                    <a:pt x="65" y="100"/>
                  </a:cubicBezTo>
                  <a:cubicBezTo>
                    <a:pt x="62" y="99"/>
                    <a:pt x="59" y="100"/>
                    <a:pt x="57" y="103"/>
                  </a:cubicBezTo>
                  <a:cubicBezTo>
                    <a:pt x="55" y="106"/>
                    <a:pt x="57" y="111"/>
                    <a:pt x="60" y="113"/>
                  </a:cubicBezTo>
                  <a:cubicBezTo>
                    <a:pt x="64" y="114"/>
                    <a:pt x="68" y="112"/>
                    <a:pt x="69" y="109"/>
                  </a:cubicBezTo>
                  <a:cubicBezTo>
                    <a:pt x="70" y="106"/>
                    <a:pt x="69" y="104"/>
                    <a:pt x="67" y="102"/>
                  </a:cubicBezTo>
                  <a:cubicBezTo>
                    <a:pt x="67" y="102"/>
                    <a:pt x="67" y="102"/>
                    <a:pt x="67" y="102"/>
                  </a:cubicBezTo>
                  <a:cubicBezTo>
                    <a:pt x="69" y="99"/>
                    <a:pt x="70" y="95"/>
                    <a:pt x="70" y="92"/>
                  </a:cubicBezTo>
                  <a:cubicBezTo>
                    <a:pt x="70" y="89"/>
                    <a:pt x="70" y="86"/>
                    <a:pt x="70" y="84"/>
                  </a:cubicBezTo>
                  <a:cubicBezTo>
                    <a:pt x="70" y="83"/>
                    <a:pt x="70" y="83"/>
                    <a:pt x="70" y="83"/>
                  </a:cubicBezTo>
                  <a:cubicBezTo>
                    <a:pt x="71" y="86"/>
                    <a:pt x="73" y="89"/>
                    <a:pt x="74" y="93"/>
                  </a:cubicBezTo>
                  <a:cubicBezTo>
                    <a:pt x="76" y="99"/>
                    <a:pt x="78" y="106"/>
                    <a:pt x="80" y="113"/>
                  </a:cubicBezTo>
                  <a:cubicBezTo>
                    <a:pt x="79" y="113"/>
                    <a:pt x="79" y="112"/>
                    <a:pt x="78" y="113"/>
                  </a:cubicBezTo>
                  <a:cubicBezTo>
                    <a:pt x="71" y="114"/>
                    <a:pt x="52" y="121"/>
                    <a:pt x="60" y="132"/>
                  </a:cubicBezTo>
                  <a:cubicBezTo>
                    <a:pt x="67" y="140"/>
                    <a:pt x="77" y="126"/>
                    <a:pt x="81" y="119"/>
                  </a:cubicBezTo>
                  <a:cubicBezTo>
                    <a:pt x="82" y="126"/>
                    <a:pt x="83" y="132"/>
                    <a:pt x="84" y="139"/>
                  </a:cubicBezTo>
                  <a:cubicBezTo>
                    <a:pt x="83" y="142"/>
                    <a:pt x="83" y="144"/>
                    <a:pt x="82" y="146"/>
                  </a:cubicBezTo>
                  <a:cubicBezTo>
                    <a:pt x="81" y="149"/>
                    <a:pt x="80" y="152"/>
                    <a:pt x="78" y="154"/>
                  </a:cubicBezTo>
                  <a:cubicBezTo>
                    <a:pt x="75" y="157"/>
                    <a:pt x="71" y="158"/>
                    <a:pt x="68" y="156"/>
                  </a:cubicBezTo>
                  <a:cubicBezTo>
                    <a:pt x="67" y="155"/>
                    <a:pt x="65" y="153"/>
                    <a:pt x="65" y="152"/>
                  </a:cubicBezTo>
                  <a:cubicBezTo>
                    <a:pt x="65" y="150"/>
                    <a:pt x="65" y="149"/>
                    <a:pt x="67" y="147"/>
                  </a:cubicBezTo>
                  <a:cubicBezTo>
                    <a:pt x="68" y="145"/>
                    <a:pt x="70" y="145"/>
                    <a:pt x="72" y="149"/>
                  </a:cubicBezTo>
                  <a:cubicBezTo>
                    <a:pt x="72" y="150"/>
                    <a:pt x="72" y="151"/>
                    <a:pt x="73" y="151"/>
                  </a:cubicBezTo>
                  <a:cubicBezTo>
                    <a:pt x="78" y="150"/>
                    <a:pt x="77" y="143"/>
                    <a:pt x="72" y="142"/>
                  </a:cubicBezTo>
                  <a:cubicBezTo>
                    <a:pt x="66" y="141"/>
                    <a:pt x="61" y="148"/>
                    <a:pt x="62" y="153"/>
                  </a:cubicBezTo>
                  <a:cubicBezTo>
                    <a:pt x="64" y="159"/>
                    <a:pt x="71" y="162"/>
                    <a:pt x="76" y="159"/>
                  </a:cubicBezTo>
                  <a:cubicBezTo>
                    <a:pt x="81" y="157"/>
                    <a:pt x="83" y="152"/>
                    <a:pt x="84" y="147"/>
                  </a:cubicBezTo>
                  <a:cubicBezTo>
                    <a:pt x="85" y="150"/>
                    <a:pt x="85" y="153"/>
                    <a:pt x="85" y="155"/>
                  </a:cubicBezTo>
                  <a:cubicBezTo>
                    <a:pt x="85" y="156"/>
                    <a:pt x="85" y="156"/>
                    <a:pt x="85" y="156"/>
                  </a:cubicBezTo>
                  <a:cubicBezTo>
                    <a:pt x="85" y="158"/>
                    <a:pt x="85" y="160"/>
                    <a:pt x="85" y="161"/>
                  </a:cubicBezTo>
                  <a:cubicBezTo>
                    <a:pt x="84" y="162"/>
                    <a:pt x="84" y="162"/>
                    <a:pt x="84" y="162"/>
                  </a:cubicBezTo>
                  <a:cubicBezTo>
                    <a:pt x="83" y="166"/>
                    <a:pt x="82" y="169"/>
                    <a:pt x="79" y="172"/>
                  </a:cubicBezTo>
                  <a:cubicBezTo>
                    <a:pt x="77" y="175"/>
                    <a:pt x="74" y="177"/>
                    <a:pt x="71" y="179"/>
                  </a:cubicBezTo>
                  <a:cubicBezTo>
                    <a:pt x="69" y="177"/>
                    <a:pt x="67" y="177"/>
                    <a:pt x="64" y="178"/>
                  </a:cubicBezTo>
                  <a:cubicBezTo>
                    <a:pt x="61" y="179"/>
                    <a:pt x="58" y="183"/>
                    <a:pt x="60" y="187"/>
                  </a:cubicBezTo>
                  <a:cubicBezTo>
                    <a:pt x="62" y="192"/>
                    <a:pt x="67" y="191"/>
                    <a:pt x="71" y="189"/>
                  </a:cubicBezTo>
                  <a:cubicBezTo>
                    <a:pt x="72" y="187"/>
                    <a:pt x="74" y="186"/>
                    <a:pt x="74" y="183"/>
                  </a:cubicBezTo>
                  <a:cubicBezTo>
                    <a:pt x="74" y="183"/>
                    <a:pt x="73" y="182"/>
                    <a:pt x="73" y="181"/>
                  </a:cubicBezTo>
                  <a:cubicBezTo>
                    <a:pt x="78" y="179"/>
                    <a:pt x="82" y="173"/>
                    <a:pt x="85" y="167"/>
                  </a:cubicBezTo>
                  <a:cubicBezTo>
                    <a:pt x="84" y="177"/>
                    <a:pt x="84" y="186"/>
                    <a:pt x="82" y="196"/>
                  </a:cubicBezTo>
                  <a:cubicBezTo>
                    <a:pt x="82" y="195"/>
                    <a:pt x="81" y="196"/>
                    <a:pt x="81" y="196"/>
                  </a:cubicBezTo>
                  <a:cubicBezTo>
                    <a:pt x="80" y="201"/>
                    <a:pt x="78" y="205"/>
                    <a:pt x="76" y="209"/>
                  </a:cubicBezTo>
                  <a:cubicBezTo>
                    <a:pt x="75" y="211"/>
                    <a:pt x="73" y="215"/>
                    <a:pt x="70" y="216"/>
                  </a:cubicBezTo>
                  <a:cubicBezTo>
                    <a:pt x="68" y="216"/>
                    <a:pt x="66" y="216"/>
                    <a:pt x="64" y="214"/>
                  </a:cubicBezTo>
                  <a:cubicBezTo>
                    <a:pt x="62" y="209"/>
                    <a:pt x="63" y="207"/>
                    <a:pt x="68" y="209"/>
                  </a:cubicBezTo>
                  <a:cubicBezTo>
                    <a:pt x="68" y="210"/>
                    <a:pt x="69" y="211"/>
                    <a:pt x="70" y="210"/>
                  </a:cubicBezTo>
                  <a:cubicBezTo>
                    <a:pt x="73" y="208"/>
                    <a:pt x="71" y="203"/>
                    <a:pt x="67" y="203"/>
                  </a:cubicBezTo>
                  <a:cubicBezTo>
                    <a:pt x="62" y="203"/>
                    <a:pt x="59" y="210"/>
                    <a:pt x="61" y="214"/>
                  </a:cubicBezTo>
                  <a:cubicBezTo>
                    <a:pt x="63" y="219"/>
                    <a:pt x="69" y="220"/>
                    <a:pt x="73" y="218"/>
                  </a:cubicBezTo>
                  <a:cubicBezTo>
                    <a:pt x="77" y="215"/>
                    <a:pt x="79" y="211"/>
                    <a:pt x="81" y="206"/>
                  </a:cubicBezTo>
                  <a:cubicBezTo>
                    <a:pt x="80" y="213"/>
                    <a:pt x="78" y="220"/>
                    <a:pt x="77" y="227"/>
                  </a:cubicBezTo>
                  <a:cubicBezTo>
                    <a:pt x="76" y="227"/>
                    <a:pt x="76" y="227"/>
                    <a:pt x="76" y="227"/>
                  </a:cubicBezTo>
                  <a:cubicBezTo>
                    <a:pt x="70" y="232"/>
                    <a:pt x="61" y="229"/>
                    <a:pt x="55" y="235"/>
                  </a:cubicBezTo>
                  <a:cubicBezTo>
                    <a:pt x="52" y="238"/>
                    <a:pt x="52" y="243"/>
                    <a:pt x="55" y="246"/>
                  </a:cubicBezTo>
                  <a:cubicBezTo>
                    <a:pt x="58" y="249"/>
                    <a:pt x="63" y="249"/>
                    <a:pt x="67" y="246"/>
                  </a:cubicBezTo>
                  <a:cubicBezTo>
                    <a:pt x="69" y="245"/>
                    <a:pt x="71" y="243"/>
                    <a:pt x="73" y="240"/>
                  </a:cubicBezTo>
                  <a:cubicBezTo>
                    <a:pt x="72" y="244"/>
                    <a:pt x="71" y="248"/>
                    <a:pt x="70" y="251"/>
                  </a:cubicBezTo>
                  <a:cubicBezTo>
                    <a:pt x="70" y="251"/>
                    <a:pt x="70" y="251"/>
                    <a:pt x="70" y="252"/>
                  </a:cubicBezTo>
                  <a:cubicBezTo>
                    <a:pt x="67" y="257"/>
                    <a:pt x="61" y="259"/>
                    <a:pt x="57" y="263"/>
                  </a:cubicBezTo>
                  <a:cubicBezTo>
                    <a:pt x="57" y="262"/>
                    <a:pt x="56" y="262"/>
                    <a:pt x="56" y="262"/>
                  </a:cubicBezTo>
                  <a:cubicBezTo>
                    <a:pt x="56" y="262"/>
                    <a:pt x="55" y="262"/>
                    <a:pt x="55" y="262"/>
                  </a:cubicBezTo>
                  <a:cubicBezTo>
                    <a:pt x="53" y="260"/>
                    <a:pt x="50" y="260"/>
                    <a:pt x="47" y="261"/>
                  </a:cubicBezTo>
                  <a:cubicBezTo>
                    <a:pt x="44" y="263"/>
                    <a:pt x="44" y="268"/>
                    <a:pt x="47" y="271"/>
                  </a:cubicBezTo>
                  <a:cubicBezTo>
                    <a:pt x="49" y="274"/>
                    <a:pt x="54" y="274"/>
                    <a:pt x="57" y="272"/>
                  </a:cubicBezTo>
                  <a:cubicBezTo>
                    <a:pt x="59" y="270"/>
                    <a:pt x="59" y="267"/>
                    <a:pt x="58" y="265"/>
                  </a:cubicBezTo>
                  <a:cubicBezTo>
                    <a:pt x="62" y="263"/>
                    <a:pt x="65" y="261"/>
                    <a:pt x="68" y="258"/>
                  </a:cubicBezTo>
                  <a:cubicBezTo>
                    <a:pt x="66" y="263"/>
                    <a:pt x="65" y="267"/>
                    <a:pt x="63" y="272"/>
                  </a:cubicBezTo>
                  <a:cubicBezTo>
                    <a:pt x="63" y="272"/>
                    <a:pt x="63" y="272"/>
                    <a:pt x="63" y="272"/>
                  </a:cubicBezTo>
                  <a:cubicBezTo>
                    <a:pt x="59" y="274"/>
                    <a:pt x="54" y="278"/>
                    <a:pt x="53" y="284"/>
                  </a:cubicBezTo>
                  <a:cubicBezTo>
                    <a:pt x="53" y="288"/>
                    <a:pt x="56" y="293"/>
                    <a:pt x="60" y="294"/>
                  </a:cubicBezTo>
                  <a:cubicBezTo>
                    <a:pt x="64" y="295"/>
                    <a:pt x="68" y="292"/>
                    <a:pt x="69" y="288"/>
                  </a:cubicBezTo>
                  <a:cubicBezTo>
                    <a:pt x="71" y="283"/>
                    <a:pt x="69" y="278"/>
                    <a:pt x="67" y="273"/>
                  </a:cubicBezTo>
                  <a:cubicBezTo>
                    <a:pt x="67" y="273"/>
                    <a:pt x="67" y="272"/>
                    <a:pt x="68" y="271"/>
                  </a:cubicBezTo>
                  <a:cubicBezTo>
                    <a:pt x="68" y="271"/>
                    <a:pt x="67" y="270"/>
                    <a:pt x="67" y="270"/>
                  </a:cubicBezTo>
                  <a:cubicBezTo>
                    <a:pt x="69" y="264"/>
                    <a:pt x="71" y="257"/>
                    <a:pt x="73" y="251"/>
                  </a:cubicBezTo>
                  <a:cubicBezTo>
                    <a:pt x="74" y="256"/>
                    <a:pt x="76" y="262"/>
                    <a:pt x="80" y="265"/>
                  </a:cubicBezTo>
                  <a:cubicBezTo>
                    <a:pt x="78" y="268"/>
                    <a:pt x="76" y="271"/>
                    <a:pt x="78" y="275"/>
                  </a:cubicBezTo>
                  <a:cubicBezTo>
                    <a:pt x="79" y="278"/>
                    <a:pt x="84" y="280"/>
                    <a:pt x="87" y="278"/>
                  </a:cubicBezTo>
                  <a:cubicBezTo>
                    <a:pt x="91" y="276"/>
                    <a:pt x="91" y="271"/>
                    <a:pt x="89" y="268"/>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8"/>
            <p:cNvSpPr/>
            <p:nvPr/>
          </p:nvSpPr>
          <p:spPr bwMode="auto">
            <a:xfrm>
              <a:off x="1108" y="1630"/>
              <a:ext cx="552" cy="1133"/>
            </a:xfrm>
            <a:custGeom>
              <a:avLst/>
              <a:gdLst>
                <a:gd name="T0" fmla="*/ 13 w 109"/>
                <a:gd name="T1" fmla="*/ 27 h 224"/>
                <a:gd name="T2" fmla="*/ 20 w 109"/>
                <a:gd name="T3" fmla="*/ 46 h 224"/>
                <a:gd name="T4" fmla="*/ 14 w 109"/>
                <a:gd name="T5" fmla="*/ 45 h 224"/>
                <a:gd name="T6" fmla="*/ 9 w 109"/>
                <a:gd name="T7" fmla="*/ 41 h 224"/>
                <a:gd name="T8" fmla="*/ 19 w 109"/>
                <a:gd name="T9" fmla="*/ 67 h 224"/>
                <a:gd name="T10" fmla="*/ 18 w 109"/>
                <a:gd name="T11" fmla="*/ 73 h 224"/>
                <a:gd name="T12" fmla="*/ 19 w 109"/>
                <a:gd name="T13" fmla="*/ 89 h 224"/>
                <a:gd name="T14" fmla="*/ 3 w 109"/>
                <a:gd name="T15" fmla="*/ 76 h 224"/>
                <a:gd name="T16" fmla="*/ 10 w 109"/>
                <a:gd name="T17" fmla="*/ 83 h 224"/>
                <a:gd name="T18" fmla="*/ 21 w 109"/>
                <a:gd name="T19" fmla="*/ 110 h 224"/>
                <a:gd name="T20" fmla="*/ 21 w 109"/>
                <a:gd name="T21" fmla="*/ 113 h 224"/>
                <a:gd name="T22" fmla="*/ 9 w 109"/>
                <a:gd name="T23" fmla="*/ 130 h 224"/>
                <a:gd name="T24" fmla="*/ 12 w 109"/>
                <a:gd name="T25" fmla="*/ 134 h 224"/>
                <a:gd name="T26" fmla="*/ 34 w 109"/>
                <a:gd name="T27" fmla="*/ 152 h 224"/>
                <a:gd name="T28" fmla="*/ 36 w 109"/>
                <a:gd name="T29" fmla="*/ 157 h 224"/>
                <a:gd name="T30" fmla="*/ 35 w 109"/>
                <a:gd name="T31" fmla="*/ 167 h 224"/>
                <a:gd name="T32" fmla="*/ 29 w 109"/>
                <a:gd name="T33" fmla="*/ 171 h 224"/>
                <a:gd name="T34" fmla="*/ 48 w 109"/>
                <a:gd name="T35" fmla="*/ 178 h 224"/>
                <a:gd name="T36" fmla="*/ 38 w 109"/>
                <a:gd name="T37" fmla="*/ 185 h 224"/>
                <a:gd name="T38" fmla="*/ 40 w 109"/>
                <a:gd name="T39" fmla="*/ 189 h 224"/>
                <a:gd name="T40" fmla="*/ 60 w 109"/>
                <a:gd name="T41" fmla="*/ 191 h 224"/>
                <a:gd name="T42" fmla="*/ 50 w 109"/>
                <a:gd name="T43" fmla="*/ 200 h 224"/>
                <a:gd name="T44" fmla="*/ 82 w 109"/>
                <a:gd name="T45" fmla="*/ 210 h 224"/>
                <a:gd name="T46" fmla="*/ 66 w 109"/>
                <a:gd name="T47" fmla="*/ 214 h 224"/>
                <a:gd name="T48" fmla="*/ 74 w 109"/>
                <a:gd name="T49" fmla="*/ 215 h 224"/>
                <a:gd name="T50" fmla="*/ 82 w 109"/>
                <a:gd name="T51" fmla="*/ 213 h 224"/>
                <a:gd name="T52" fmla="*/ 109 w 109"/>
                <a:gd name="T53" fmla="*/ 223 h 224"/>
                <a:gd name="T54" fmla="*/ 89 w 109"/>
                <a:gd name="T55" fmla="*/ 193 h 224"/>
                <a:gd name="T56" fmla="*/ 86 w 109"/>
                <a:gd name="T57" fmla="*/ 190 h 224"/>
                <a:gd name="T58" fmla="*/ 69 w 109"/>
                <a:gd name="T59" fmla="*/ 196 h 224"/>
                <a:gd name="T60" fmla="*/ 69 w 109"/>
                <a:gd name="T61" fmla="*/ 176 h 224"/>
                <a:gd name="T62" fmla="*/ 56 w 109"/>
                <a:gd name="T63" fmla="*/ 183 h 224"/>
                <a:gd name="T64" fmla="*/ 61 w 109"/>
                <a:gd name="T65" fmla="*/ 167 h 224"/>
                <a:gd name="T66" fmla="*/ 50 w 109"/>
                <a:gd name="T67" fmla="*/ 171 h 224"/>
                <a:gd name="T68" fmla="*/ 46 w 109"/>
                <a:gd name="T69" fmla="*/ 167 h 224"/>
                <a:gd name="T70" fmla="*/ 48 w 109"/>
                <a:gd name="T71" fmla="*/ 143 h 224"/>
                <a:gd name="T72" fmla="*/ 43 w 109"/>
                <a:gd name="T73" fmla="*/ 160 h 224"/>
                <a:gd name="T74" fmla="*/ 33 w 109"/>
                <a:gd name="T75" fmla="*/ 145 h 224"/>
                <a:gd name="T76" fmla="*/ 27 w 109"/>
                <a:gd name="T77" fmla="*/ 125 h 224"/>
                <a:gd name="T78" fmla="*/ 40 w 109"/>
                <a:gd name="T79" fmla="*/ 113 h 224"/>
                <a:gd name="T80" fmla="*/ 36 w 109"/>
                <a:gd name="T81" fmla="*/ 121 h 224"/>
                <a:gd name="T82" fmla="*/ 24 w 109"/>
                <a:gd name="T83" fmla="*/ 112 h 224"/>
                <a:gd name="T84" fmla="*/ 26 w 109"/>
                <a:gd name="T85" fmla="*/ 98 h 224"/>
                <a:gd name="T86" fmla="*/ 31 w 109"/>
                <a:gd name="T87" fmla="*/ 85 h 224"/>
                <a:gd name="T88" fmla="*/ 21 w 109"/>
                <a:gd name="T89" fmla="*/ 80 h 224"/>
                <a:gd name="T90" fmla="*/ 33 w 109"/>
                <a:gd name="T91" fmla="*/ 64 h 224"/>
                <a:gd name="T92" fmla="*/ 36 w 109"/>
                <a:gd name="T93" fmla="*/ 63 h 224"/>
                <a:gd name="T94" fmla="*/ 22 w 109"/>
                <a:gd name="T95" fmla="*/ 55 h 224"/>
                <a:gd name="T96" fmla="*/ 23 w 109"/>
                <a:gd name="T97" fmla="*/ 44 h 224"/>
                <a:gd name="T98" fmla="*/ 34 w 109"/>
                <a:gd name="T99" fmla="*/ 25 h 224"/>
                <a:gd name="T100" fmla="*/ 32 w 109"/>
                <a:gd name="T101" fmla="*/ 18 h 224"/>
                <a:gd name="T102" fmla="*/ 27 w 109"/>
                <a:gd name="T103" fmla="*/ 19 h 224"/>
                <a:gd name="T104" fmla="*/ 24 w 109"/>
                <a:gd name="T105" fmla="*/ 17 h 224"/>
                <a:gd name="T106" fmla="*/ 14 w 109"/>
                <a:gd name="T107" fmla="*/ 25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24">
                  <a:moveTo>
                    <a:pt x="7" y="24"/>
                  </a:moveTo>
                  <a:cubicBezTo>
                    <a:pt x="8" y="25"/>
                    <a:pt x="10" y="26"/>
                    <a:pt x="11" y="26"/>
                  </a:cubicBezTo>
                  <a:cubicBezTo>
                    <a:pt x="12" y="26"/>
                    <a:pt x="12" y="26"/>
                    <a:pt x="12" y="26"/>
                  </a:cubicBezTo>
                  <a:cubicBezTo>
                    <a:pt x="12" y="26"/>
                    <a:pt x="12" y="27"/>
                    <a:pt x="13" y="27"/>
                  </a:cubicBezTo>
                  <a:cubicBezTo>
                    <a:pt x="15" y="29"/>
                    <a:pt x="17" y="30"/>
                    <a:pt x="18" y="32"/>
                  </a:cubicBezTo>
                  <a:cubicBezTo>
                    <a:pt x="19" y="35"/>
                    <a:pt x="20" y="38"/>
                    <a:pt x="21" y="40"/>
                  </a:cubicBezTo>
                  <a:cubicBezTo>
                    <a:pt x="21" y="40"/>
                    <a:pt x="21" y="40"/>
                    <a:pt x="21" y="40"/>
                  </a:cubicBezTo>
                  <a:cubicBezTo>
                    <a:pt x="21" y="42"/>
                    <a:pt x="21" y="44"/>
                    <a:pt x="20" y="46"/>
                  </a:cubicBezTo>
                  <a:cubicBezTo>
                    <a:pt x="20" y="44"/>
                    <a:pt x="19" y="42"/>
                    <a:pt x="17" y="40"/>
                  </a:cubicBezTo>
                  <a:cubicBezTo>
                    <a:pt x="14" y="37"/>
                    <a:pt x="9" y="37"/>
                    <a:pt x="6" y="41"/>
                  </a:cubicBezTo>
                  <a:cubicBezTo>
                    <a:pt x="4" y="44"/>
                    <a:pt x="4" y="48"/>
                    <a:pt x="8" y="49"/>
                  </a:cubicBezTo>
                  <a:cubicBezTo>
                    <a:pt x="11" y="51"/>
                    <a:pt x="15" y="48"/>
                    <a:pt x="14" y="45"/>
                  </a:cubicBezTo>
                  <a:cubicBezTo>
                    <a:pt x="14" y="44"/>
                    <a:pt x="13" y="44"/>
                    <a:pt x="12" y="45"/>
                  </a:cubicBezTo>
                  <a:cubicBezTo>
                    <a:pt x="12" y="46"/>
                    <a:pt x="9" y="48"/>
                    <a:pt x="8" y="47"/>
                  </a:cubicBezTo>
                  <a:cubicBezTo>
                    <a:pt x="8" y="46"/>
                    <a:pt x="7" y="45"/>
                    <a:pt x="7" y="44"/>
                  </a:cubicBezTo>
                  <a:cubicBezTo>
                    <a:pt x="7" y="43"/>
                    <a:pt x="8" y="42"/>
                    <a:pt x="9" y="41"/>
                  </a:cubicBezTo>
                  <a:cubicBezTo>
                    <a:pt x="11" y="39"/>
                    <a:pt x="15" y="41"/>
                    <a:pt x="17" y="43"/>
                  </a:cubicBezTo>
                  <a:cubicBezTo>
                    <a:pt x="19" y="46"/>
                    <a:pt x="19" y="50"/>
                    <a:pt x="19" y="54"/>
                  </a:cubicBezTo>
                  <a:cubicBezTo>
                    <a:pt x="19" y="54"/>
                    <a:pt x="19" y="55"/>
                    <a:pt x="19" y="55"/>
                  </a:cubicBezTo>
                  <a:cubicBezTo>
                    <a:pt x="19" y="59"/>
                    <a:pt x="19" y="63"/>
                    <a:pt x="19" y="67"/>
                  </a:cubicBezTo>
                  <a:cubicBezTo>
                    <a:pt x="18" y="66"/>
                    <a:pt x="17" y="64"/>
                    <a:pt x="15" y="63"/>
                  </a:cubicBezTo>
                  <a:cubicBezTo>
                    <a:pt x="13" y="60"/>
                    <a:pt x="8" y="57"/>
                    <a:pt x="5" y="59"/>
                  </a:cubicBezTo>
                  <a:cubicBezTo>
                    <a:pt x="2" y="61"/>
                    <a:pt x="1" y="65"/>
                    <a:pt x="3" y="68"/>
                  </a:cubicBezTo>
                  <a:cubicBezTo>
                    <a:pt x="7" y="72"/>
                    <a:pt x="15" y="68"/>
                    <a:pt x="18" y="73"/>
                  </a:cubicBezTo>
                  <a:cubicBezTo>
                    <a:pt x="18" y="73"/>
                    <a:pt x="18" y="73"/>
                    <a:pt x="19" y="74"/>
                  </a:cubicBezTo>
                  <a:cubicBezTo>
                    <a:pt x="19" y="74"/>
                    <a:pt x="19" y="74"/>
                    <a:pt x="19" y="74"/>
                  </a:cubicBezTo>
                  <a:cubicBezTo>
                    <a:pt x="19" y="75"/>
                    <a:pt x="19" y="75"/>
                    <a:pt x="19" y="75"/>
                  </a:cubicBezTo>
                  <a:cubicBezTo>
                    <a:pt x="19" y="80"/>
                    <a:pt x="19" y="84"/>
                    <a:pt x="19" y="89"/>
                  </a:cubicBezTo>
                  <a:cubicBezTo>
                    <a:pt x="17" y="86"/>
                    <a:pt x="15" y="83"/>
                    <a:pt x="11" y="82"/>
                  </a:cubicBezTo>
                  <a:cubicBezTo>
                    <a:pt x="11" y="82"/>
                    <a:pt x="11" y="82"/>
                    <a:pt x="11" y="82"/>
                  </a:cubicBezTo>
                  <a:cubicBezTo>
                    <a:pt x="12" y="80"/>
                    <a:pt x="12" y="79"/>
                    <a:pt x="11" y="77"/>
                  </a:cubicBezTo>
                  <a:cubicBezTo>
                    <a:pt x="9" y="75"/>
                    <a:pt x="5" y="74"/>
                    <a:pt x="3" y="76"/>
                  </a:cubicBezTo>
                  <a:cubicBezTo>
                    <a:pt x="1" y="78"/>
                    <a:pt x="0" y="82"/>
                    <a:pt x="2" y="84"/>
                  </a:cubicBezTo>
                  <a:cubicBezTo>
                    <a:pt x="4" y="85"/>
                    <a:pt x="6" y="86"/>
                    <a:pt x="8" y="85"/>
                  </a:cubicBezTo>
                  <a:cubicBezTo>
                    <a:pt x="8" y="85"/>
                    <a:pt x="8" y="85"/>
                    <a:pt x="9" y="85"/>
                  </a:cubicBezTo>
                  <a:cubicBezTo>
                    <a:pt x="9" y="85"/>
                    <a:pt x="10" y="84"/>
                    <a:pt x="10" y="83"/>
                  </a:cubicBezTo>
                  <a:cubicBezTo>
                    <a:pt x="10" y="83"/>
                    <a:pt x="10" y="83"/>
                    <a:pt x="10" y="83"/>
                  </a:cubicBezTo>
                  <a:cubicBezTo>
                    <a:pt x="12" y="85"/>
                    <a:pt x="14" y="86"/>
                    <a:pt x="16" y="88"/>
                  </a:cubicBezTo>
                  <a:cubicBezTo>
                    <a:pt x="17" y="90"/>
                    <a:pt x="19" y="92"/>
                    <a:pt x="19" y="94"/>
                  </a:cubicBezTo>
                  <a:cubicBezTo>
                    <a:pt x="20" y="99"/>
                    <a:pt x="21" y="105"/>
                    <a:pt x="21" y="110"/>
                  </a:cubicBezTo>
                  <a:cubicBezTo>
                    <a:pt x="20" y="107"/>
                    <a:pt x="18" y="105"/>
                    <a:pt x="15" y="103"/>
                  </a:cubicBezTo>
                  <a:cubicBezTo>
                    <a:pt x="12" y="101"/>
                    <a:pt x="7" y="99"/>
                    <a:pt x="4" y="103"/>
                  </a:cubicBezTo>
                  <a:cubicBezTo>
                    <a:pt x="2" y="106"/>
                    <a:pt x="4" y="110"/>
                    <a:pt x="7" y="112"/>
                  </a:cubicBezTo>
                  <a:cubicBezTo>
                    <a:pt x="11" y="114"/>
                    <a:pt x="17" y="114"/>
                    <a:pt x="21" y="113"/>
                  </a:cubicBezTo>
                  <a:cubicBezTo>
                    <a:pt x="22" y="114"/>
                    <a:pt x="22" y="115"/>
                    <a:pt x="22" y="116"/>
                  </a:cubicBezTo>
                  <a:cubicBezTo>
                    <a:pt x="23" y="120"/>
                    <a:pt x="24" y="124"/>
                    <a:pt x="25" y="128"/>
                  </a:cubicBezTo>
                  <a:cubicBezTo>
                    <a:pt x="24" y="127"/>
                    <a:pt x="22" y="125"/>
                    <a:pt x="20" y="125"/>
                  </a:cubicBezTo>
                  <a:cubicBezTo>
                    <a:pt x="16" y="123"/>
                    <a:pt x="10" y="125"/>
                    <a:pt x="9" y="130"/>
                  </a:cubicBezTo>
                  <a:cubicBezTo>
                    <a:pt x="8" y="134"/>
                    <a:pt x="12" y="139"/>
                    <a:pt x="16" y="138"/>
                  </a:cubicBezTo>
                  <a:cubicBezTo>
                    <a:pt x="20" y="137"/>
                    <a:pt x="21" y="132"/>
                    <a:pt x="17" y="131"/>
                  </a:cubicBezTo>
                  <a:cubicBezTo>
                    <a:pt x="16" y="131"/>
                    <a:pt x="15" y="132"/>
                    <a:pt x="16" y="133"/>
                  </a:cubicBezTo>
                  <a:cubicBezTo>
                    <a:pt x="16" y="136"/>
                    <a:pt x="14" y="137"/>
                    <a:pt x="12" y="134"/>
                  </a:cubicBezTo>
                  <a:cubicBezTo>
                    <a:pt x="11" y="133"/>
                    <a:pt x="11" y="131"/>
                    <a:pt x="11" y="130"/>
                  </a:cubicBezTo>
                  <a:cubicBezTo>
                    <a:pt x="12" y="127"/>
                    <a:pt x="16" y="126"/>
                    <a:pt x="18" y="126"/>
                  </a:cubicBezTo>
                  <a:cubicBezTo>
                    <a:pt x="21" y="127"/>
                    <a:pt x="25" y="130"/>
                    <a:pt x="27" y="133"/>
                  </a:cubicBezTo>
                  <a:cubicBezTo>
                    <a:pt x="29" y="139"/>
                    <a:pt x="31" y="145"/>
                    <a:pt x="34" y="152"/>
                  </a:cubicBezTo>
                  <a:cubicBezTo>
                    <a:pt x="32" y="150"/>
                    <a:pt x="29" y="148"/>
                    <a:pt x="27" y="147"/>
                  </a:cubicBezTo>
                  <a:cubicBezTo>
                    <a:pt x="24" y="146"/>
                    <a:pt x="19" y="146"/>
                    <a:pt x="17" y="150"/>
                  </a:cubicBezTo>
                  <a:cubicBezTo>
                    <a:pt x="16" y="152"/>
                    <a:pt x="18" y="155"/>
                    <a:pt x="20" y="157"/>
                  </a:cubicBezTo>
                  <a:cubicBezTo>
                    <a:pt x="24" y="159"/>
                    <a:pt x="31" y="159"/>
                    <a:pt x="36" y="157"/>
                  </a:cubicBezTo>
                  <a:cubicBezTo>
                    <a:pt x="36" y="157"/>
                    <a:pt x="36" y="157"/>
                    <a:pt x="36" y="157"/>
                  </a:cubicBezTo>
                  <a:cubicBezTo>
                    <a:pt x="36" y="157"/>
                    <a:pt x="36" y="158"/>
                    <a:pt x="37" y="158"/>
                  </a:cubicBezTo>
                  <a:cubicBezTo>
                    <a:pt x="39" y="162"/>
                    <a:pt x="41" y="166"/>
                    <a:pt x="44" y="170"/>
                  </a:cubicBezTo>
                  <a:cubicBezTo>
                    <a:pt x="41" y="168"/>
                    <a:pt x="38" y="167"/>
                    <a:pt x="35" y="167"/>
                  </a:cubicBezTo>
                  <a:cubicBezTo>
                    <a:pt x="35" y="166"/>
                    <a:pt x="35" y="166"/>
                    <a:pt x="34" y="166"/>
                  </a:cubicBezTo>
                  <a:cubicBezTo>
                    <a:pt x="33" y="163"/>
                    <a:pt x="29" y="161"/>
                    <a:pt x="27" y="162"/>
                  </a:cubicBezTo>
                  <a:cubicBezTo>
                    <a:pt x="24" y="164"/>
                    <a:pt x="24" y="167"/>
                    <a:pt x="25" y="169"/>
                  </a:cubicBezTo>
                  <a:cubicBezTo>
                    <a:pt x="26" y="171"/>
                    <a:pt x="28" y="171"/>
                    <a:pt x="29" y="171"/>
                  </a:cubicBezTo>
                  <a:cubicBezTo>
                    <a:pt x="30" y="171"/>
                    <a:pt x="31" y="171"/>
                    <a:pt x="32" y="171"/>
                  </a:cubicBezTo>
                  <a:cubicBezTo>
                    <a:pt x="33" y="170"/>
                    <a:pt x="34" y="169"/>
                    <a:pt x="34" y="168"/>
                  </a:cubicBezTo>
                  <a:cubicBezTo>
                    <a:pt x="37" y="169"/>
                    <a:pt x="39" y="170"/>
                    <a:pt x="41" y="171"/>
                  </a:cubicBezTo>
                  <a:cubicBezTo>
                    <a:pt x="44" y="173"/>
                    <a:pt x="46" y="175"/>
                    <a:pt x="48" y="178"/>
                  </a:cubicBezTo>
                  <a:cubicBezTo>
                    <a:pt x="48" y="178"/>
                    <a:pt x="48" y="178"/>
                    <a:pt x="49" y="178"/>
                  </a:cubicBezTo>
                  <a:cubicBezTo>
                    <a:pt x="50" y="180"/>
                    <a:pt x="51" y="181"/>
                    <a:pt x="53" y="183"/>
                  </a:cubicBezTo>
                  <a:cubicBezTo>
                    <a:pt x="51" y="182"/>
                    <a:pt x="49" y="182"/>
                    <a:pt x="48" y="181"/>
                  </a:cubicBezTo>
                  <a:cubicBezTo>
                    <a:pt x="44" y="181"/>
                    <a:pt x="39" y="181"/>
                    <a:pt x="38" y="185"/>
                  </a:cubicBezTo>
                  <a:cubicBezTo>
                    <a:pt x="34" y="193"/>
                    <a:pt x="47" y="197"/>
                    <a:pt x="49" y="188"/>
                  </a:cubicBezTo>
                  <a:cubicBezTo>
                    <a:pt x="49" y="187"/>
                    <a:pt x="48" y="187"/>
                    <a:pt x="47" y="188"/>
                  </a:cubicBezTo>
                  <a:cubicBezTo>
                    <a:pt x="46" y="189"/>
                    <a:pt x="45" y="190"/>
                    <a:pt x="44" y="191"/>
                  </a:cubicBezTo>
                  <a:cubicBezTo>
                    <a:pt x="43" y="190"/>
                    <a:pt x="41" y="190"/>
                    <a:pt x="40" y="189"/>
                  </a:cubicBezTo>
                  <a:cubicBezTo>
                    <a:pt x="40" y="188"/>
                    <a:pt x="40" y="187"/>
                    <a:pt x="39" y="186"/>
                  </a:cubicBezTo>
                  <a:cubicBezTo>
                    <a:pt x="40" y="183"/>
                    <a:pt x="45" y="183"/>
                    <a:pt x="48" y="183"/>
                  </a:cubicBezTo>
                  <a:cubicBezTo>
                    <a:pt x="52" y="184"/>
                    <a:pt x="56" y="187"/>
                    <a:pt x="59" y="191"/>
                  </a:cubicBezTo>
                  <a:cubicBezTo>
                    <a:pt x="59" y="191"/>
                    <a:pt x="59" y="191"/>
                    <a:pt x="60" y="191"/>
                  </a:cubicBezTo>
                  <a:cubicBezTo>
                    <a:pt x="61" y="192"/>
                    <a:pt x="62" y="194"/>
                    <a:pt x="63" y="195"/>
                  </a:cubicBezTo>
                  <a:cubicBezTo>
                    <a:pt x="63" y="195"/>
                    <a:pt x="64" y="195"/>
                    <a:pt x="64" y="195"/>
                  </a:cubicBezTo>
                  <a:cubicBezTo>
                    <a:pt x="62" y="195"/>
                    <a:pt x="60" y="194"/>
                    <a:pt x="58" y="194"/>
                  </a:cubicBezTo>
                  <a:cubicBezTo>
                    <a:pt x="54" y="194"/>
                    <a:pt x="50" y="196"/>
                    <a:pt x="50" y="200"/>
                  </a:cubicBezTo>
                  <a:cubicBezTo>
                    <a:pt x="49" y="204"/>
                    <a:pt x="53" y="207"/>
                    <a:pt x="57" y="207"/>
                  </a:cubicBezTo>
                  <a:cubicBezTo>
                    <a:pt x="62" y="207"/>
                    <a:pt x="67" y="204"/>
                    <a:pt x="69" y="200"/>
                  </a:cubicBezTo>
                  <a:cubicBezTo>
                    <a:pt x="69" y="200"/>
                    <a:pt x="69" y="200"/>
                    <a:pt x="69" y="200"/>
                  </a:cubicBezTo>
                  <a:cubicBezTo>
                    <a:pt x="73" y="204"/>
                    <a:pt x="78" y="207"/>
                    <a:pt x="82" y="210"/>
                  </a:cubicBezTo>
                  <a:cubicBezTo>
                    <a:pt x="80" y="210"/>
                    <a:pt x="76" y="210"/>
                    <a:pt x="74" y="211"/>
                  </a:cubicBezTo>
                  <a:cubicBezTo>
                    <a:pt x="74" y="211"/>
                    <a:pt x="74" y="211"/>
                    <a:pt x="74" y="211"/>
                  </a:cubicBezTo>
                  <a:cubicBezTo>
                    <a:pt x="73" y="209"/>
                    <a:pt x="71" y="208"/>
                    <a:pt x="69" y="208"/>
                  </a:cubicBezTo>
                  <a:cubicBezTo>
                    <a:pt x="66" y="209"/>
                    <a:pt x="63" y="212"/>
                    <a:pt x="66" y="214"/>
                  </a:cubicBezTo>
                  <a:cubicBezTo>
                    <a:pt x="67" y="215"/>
                    <a:pt x="68" y="216"/>
                    <a:pt x="70" y="216"/>
                  </a:cubicBezTo>
                  <a:cubicBezTo>
                    <a:pt x="70" y="216"/>
                    <a:pt x="70" y="217"/>
                    <a:pt x="70" y="217"/>
                  </a:cubicBezTo>
                  <a:cubicBezTo>
                    <a:pt x="72" y="217"/>
                    <a:pt x="73" y="216"/>
                    <a:pt x="74" y="215"/>
                  </a:cubicBezTo>
                  <a:cubicBezTo>
                    <a:pt x="74" y="215"/>
                    <a:pt x="74" y="215"/>
                    <a:pt x="74" y="215"/>
                  </a:cubicBezTo>
                  <a:cubicBezTo>
                    <a:pt x="74" y="215"/>
                    <a:pt x="74" y="214"/>
                    <a:pt x="74" y="214"/>
                  </a:cubicBezTo>
                  <a:cubicBezTo>
                    <a:pt x="74" y="214"/>
                    <a:pt x="75" y="213"/>
                    <a:pt x="75" y="213"/>
                  </a:cubicBezTo>
                  <a:cubicBezTo>
                    <a:pt x="75" y="212"/>
                    <a:pt x="75" y="212"/>
                    <a:pt x="75" y="212"/>
                  </a:cubicBezTo>
                  <a:cubicBezTo>
                    <a:pt x="77" y="213"/>
                    <a:pt x="79" y="212"/>
                    <a:pt x="82" y="213"/>
                  </a:cubicBezTo>
                  <a:cubicBezTo>
                    <a:pt x="84" y="213"/>
                    <a:pt x="86" y="214"/>
                    <a:pt x="88" y="214"/>
                  </a:cubicBezTo>
                  <a:cubicBezTo>
                    <a:pt x="88" y="214"/>
                    <a:pt x="88" y="214"/>
                    <a:pt x="88" y="214"/>
                  </a:cubicBezTo>
                  <a:cubicBezTo>
                    <a:pt x="95" y="218"/>
                    <a:pt x="101" y="221"/>
                    <a:pt x="108" y="224"/>
                  </a:cubicBezTo>
                  <a:cubicBezTo>
                    <a:pt x="109" y="224"/>
                    <a:pt x="109" y="223"/>
                    <a:pt x="109" y="223"/>
                  </a:cubicBezTo>
                  <a:cubicBezTo>
                    <a:pt x="101" y="219"/>
                    <a:pt x="94" y="215"/>
                    <a:pt x="88" y="211"/>
                  </a:cubicBezTo>
                  <a:cubicBezTo>
                    <a:pt x="88" y="211"/>
                    <a:pt x="88" y="211"/>
                    <a:pt x="88" y="211"/>
                  </a:cubicBezTo>
                  <a:cubicBezTo>
                    <a:pt x="85" y="207"/>
                    <a:pt x="80" y="203"/>
                    <a:pt x="82" y="197"/>
                  </a:cubicBezTo>
                  <a:cubicBezTo>
                    <a:pt x="83" y="194"/>
                    <a:pt x="86" y="192"/>
                    <a:pt x="89" y="193"/>
                  </a:cubicBezTo>
                  <a:cubicBezTo>
                    <a:pt x="92" y="195"/>
                    <a:pt x="91" y="199"/>
                    <a:pt x="87" y="200"/>
                  </a:cubicBezTo>
                  <a:cubicBezTo>
                    <a:pt x="86" y="200"/>
                    <a:pt x="86" y="201"/>
                    <a:pt x="87" y="201"/>
                  </a:cubicBezTo>
                  <a:cubicBezTo>
                    <a:pt x="90" y="202"/>
                    <a:pt x="94" y="199"/>
                    <a:pt x="94" y="196"/>
                  </a:cubicBezTo>
                  <a:cubicBezTo>
                    <a:pt x="94" y="192"/>
                    <a:pt x="90" y="190"/>
                    <a:pt x="86" y="190"/>
                  </a:cubicBezTo>
                  <a:cubicBezTo>
                    <a:pt x="82" y="191"/>
                    <a:pt x="79" y="195"/>
                    <a:pt x="79" y="199"/>
                  </a:cubicBezTo>
                  <a:cubicBezTo>
                    <a:pt x="79" y="202"/>
                    <a:pt x="80" y="205"/>
                    <a:pt x="82" y="207"/>
                  </a:cubicBezTo>
                  <a:cubicBezTo>
                    <a:pt x="77" y="204"/>
                    <a:pt x="73" y="200"/>
                    <a:pt x="69" y="196"/>
                  </a:cubicBezTo>
                  <a:cubicBezTo>
                    <a:pt x="69" y="196"/>
                    <a:pt x="69" y="196"/>
                    <a:pt x="69" y="196"/>
                  </a:cubicBezTo>
                  <a:cubicBezTo>
                    <a:pt x="69" y="195"/>
                    <a:pt x="69" y="195"/>
                    <a:pt x="69" y="195"/>
                  </a:cubicBezTo>
                  <a:cubicBezTo>
                    <a:pt x="69" y="195"/>
                    <a:pt x="69" y="195"/>
                    <a:pt x="69" y="194"/>
                  </a:cubicBezTo>
                  <a:cubicBezTo>
                    <a:pt x="71" y="191"/>
                    <a:pt x="75" y="185"/>
                    <a:pt x="75" y="180"/>
                  </a:cubicBezTo>
                  <a:cubicBezTo>
                    <a:pt x="74" y="177"/>
                    <a:pt x="72" y="175"/>
                    <a:pt x="69" y="176"/>
                  </a:cubicBezTo>
                  <a:cubicBezTo>
                    <a:pt x="65" y="176"/>
                    <a:pt x="64" y="181"/>
                    <a:pt x="63" y="184"/>
                  </a:cubicBezTo>
                  <a:cubicBezTo>
                    <a:pt x="63" y="186"/>
                    <a:pt x="63" y="189"/>
                    <a:pt x="64" y="191"/>
                  </a:cubicBezTo>
                  <a:cubicBezTo>
                    <a:pt x="64" y="192"/>
                    <a:pt x="65" y="192"/>
                    <a:pt x="65" y="193"/>
                  </a:cubicBezTo>
                  <a:cubicBezTo>
                    <a:pt x="62" y="190"/>
                    <a:pt x="59" y="187"/>
                    <a:pt x="56" y="183"/>
                  </a:cubicBezTo>
                  <a:cubicBezTo>
                    <a:pt x="56" y="183"/>
                    <a:pt x="56" y="182"/>
                    <a:pt x="55" y="182"/>
                  </a:cubicBezTo>
                  <a:cubicBezTo>
                    <a:pt x="54" y="180"/>
                    <a:pt x="53" y="178"/>
                    <a:pt x="53" y="175"/>
                  </a:cubicBezTo>
                  <a:cubicBezTo>
                    <a:pt x="52" y="173"/>
                    <a:pt x="52" y="169"/>
                    <a:pt x="54" y="166"/>
                  </a:cubicBezTo>
                  <a:cubicBezTo>
                    <a:pt x="56" y="165"/>
                    <a:pt x="60" y="164"/>
                    <a:pt x="61" y="167"/>
                  </a:cubicBezTo>
                  <a:cubicBezTo>
                    <a:pt x="63" y="169"/>
                    <a:pt x="60" y="172"/>
                    <a:pt x="58" y="172"/>
                  </a:cubicBezTo>
                  <a:cubicBezTo>
                    <a:pt x="57" y="172"/>
                    <a:pt x="57" y="174"/>
                    <a:pt x="58" y="174"/>
                  </a:cubicBezTo>
                  <a:cubicBezTo>
                    <a:pt x="65" y="176"/>
                    <a:pt x="66" y="162"/>
                    <a:pt x="58" y="162"/>
                  </a:cubicBezTo>
                  <a:cubicBezTo>
                    <a:pt x="53" y="163"/>
                    <a:pt x="51" y="167"/>
                    <a:pt x="50" y="171"/>
                  </a:cubicBezTo>
                  <a:cubicBezTo>
                    <a:pt x="50" y="173"/>
                    <a:pt x="50" y="175"/>
                    <a:pt x="51" y="177"/>
                  </a:cubicBezTo>
                  <a:cubicBezTo>
                    <a:pt x="49" y="175"/>
                    <a:pt x="47" y="172"/>
                    <a:pt x="46" y="170"/>
                  </a:cubicBezTo>
                  <a:cubicBezTo>
                    <a:pt x="46" y="170"/>
                    <a:pt x="46" y="169"/>
                    <a:pt x="46" y="169"/>
                  </a:cubicBezTo>
                  <a:cubicBezTo>
                    <a:pt x="46" y="168"/>
                    <a:pt x="46" y="168"/>
                    <a:pt x="46" y="167"/>
                  </a:cubicBezTo>
                  <a:cubicBezTo>
                    <a:pt x="45" y="165"/>
                    <a:pt x="45" y="162"/>
                    <a:pt x="45" y="160"/>
                  </a:cubicBezTo>
                  <a:cubicBezTo>
                    <a:pt x="45" y="158"/>
                    <a:pt x="46" y="155"/>
                    <a:pt x="46" y="153"/>
                  </a:cubicBezTo>
                  <a:cubicBezTo>
                    <a:pt x="48" y="153"/>
                    <a:pt x="51" y="152"/>
                    <a:pt x="52" y="150"/>
                  </a:cubicBezTo>
                  <a:cubicBezTo>
                    <a:pt x="53" y="147"/>
                    <a:pt x="51" y="144"/>
                    <a:pt x="48" y="143"/>
                  </a:cubicBezTo>
                  <a:cubicBezTo>
                    <a:pt x="46" y="142"/>
                    <a:pt x="42" y="144"/>
                    <a:pt x="42" y="147"/>
                  </a:cubicBezTo>
                  <a:cubicBezTo>
                    <a:pt x="41" y="149"/>
                    <a:pt x="43" y="151"/>
                    <a:pt x="44" y="152"/>
                  </a:cubicBezTo>
                  <a:cubicBezTo>
                    <a:pt x="44" y="152"/>
                    <a:pt x="44" y="152"/>
                    <a:pt x="44" y="152"/>
                  </a:cubicBezTo>
                  <a:cubicBezTo>
                    <a:pt x="43" y="155"/>
                    <a:pt x="43" y="158"/>
                    <a:pt x="43" y="160"/>
                  </a:cubicBezTo>
                  <a:cubicBezTo>
                    <a:pt x="43" y="162"/>
                    <a:pt x="44" y="165"/>
                    <a:pt x="44" y="167"/>
                  </a:cubicBezTo>
                  <a:cubicBezTo>
                    <a:pt x="44" y="167"/>
                    <a:pt x="44" y="167"/>
                    <a:pt x="44" y="168"/>
                  </a:cubicBezTo>
                  <a:cubicBezTo>
                    <a:pt x="43" y="165"/>
                    <a:pt x="42" y="163"/>
                    <a:pt x="40" y="160"/>
                  </a:cubicBezTo>
                  <a:cubicBezTo>
                    <a:pt x="38" y="155"/>
                    <a:pt x="35" y="150"/>
                    <a:pt x="33" y="145"/>
                  </a:cubicBezTo>
                  <a:cubicBezTo>
                    <a:pt x="33" y="145"/>
                    <a:pt x="34" y="145"/>
                    <a:pt x="34" y="145"/>
                  </a:cubicBezTo>
                  <a:cubicBezTo>
                    <a:pt x="40" y="143"/>
                    <a:pt x="54" y="135"/>
                    <a:pt x="46" y="128"/>
                  </a:cubicBezTo>
                  <a:cubicBezTo>
                    <a:pt x="40" y="122"/>
                    <a:pt x="34" y="134"/>
                    <a:pt x="32" y="140"/>
                  </a:cubicBezTo>
                  <a:cubicBezTo>
                    <a:pt x="30" y="135"/>
                    <a:pt x="28" y="130"/>
                    <a:pt x="27" y="125"/>
                  </a:cubicBezTo>
                  <a:cubicBezTo>
                    <a:pt x="27" y="123"/>
                    <a:pt x="27" y="121"/>
                    <a:pt x="27" y="119"/>
                  </a:cubicBezTo>
                  <a:cubicBezTo>
                    <a:pt x="27" y="117"/>
                    <a:pt x="28" y="114"/>
                    <a:pt x="30" y="112"/>
                  </a:cubicBezTo>
                  <a:cubicBezTo>
                    <a:pt x="31" y="110"/>
                    <a:pt x="34" y="108"/>
                    <a:pt x="37" y="110"/>
                  </a:cubicBezTo>
                  <a:cubicBezTo>
                    <a:pt x="38" y="110"/>
                    <a:pt x="39" y="112"/>
                    <a:pt x="40" y="113"/>
                  </a:cubicBezTo>
                  <a:cubicBezTo>
                    <a:pt x="40" y="114"/>
                    <a:pt x="40" y="115"/>
                    <a:pt x="39" y="116"/>
                  </a:cubicBezTo>
                  <a:cubicBezTo>
                    <a:pt x="39" y="119"/>
                    <a:pt x="37" y="118"/>
                    <a:pt x="34" y="115"/>
                  </a:cubicBezTo>
                  <a:cubicBezTo>
                    <a:pt x="35" y="115"/>
                    <a:pt x="34" y="114"/>
                    <a:pt x="34" y="114"/>
                  </a:cubicBezTo>
                  <a:cubicBezTo>
                    <a:pt x="30" y="116"/>
                    <a:pt x="32" y="121"/>
                    <a:pt x="36" y="121"/>
                  </a:cubicBezTo>
                  <a:cubicBezTo>
                    <a:pt x="41" y="121"/>
                    <a:pt x="44" y="115"/>
                    <a:pt x="42" y="111"/>
                  </a:cubicBezTo>
                  <a:cubicBezTo>
                    <a:pt x="40" y="107"/>
                    <a:pt x="34" y="106"/>
                    <a:pt x="30" y="108"/>
                  </a:cubicBezTo>
                  <a:cubicBezTo>
                    <a:pt x="27" y="111"/>
                    <a:pt x="26" y="114"/>
                    <a:pt x="25" y="118"/>
                  </a:cubicBezTo>
                  <a:cubicBezTo>
                    <a:pt x="25" y="116"/>
                    <a:pt x="24" y="114"/>
                    <a:pt x="24" y="112"/>
                  </a:cubicBezTo>
                  <a:cubicBezTo>
                    <a:pt x="24" y="112"/>
                    <a:pt x="24" y="112"/>
                    <a:pt x="24" y="111"/>
                  </a:cubicBezTo>
                  <a:cubicBezTo>
                    <a:pt x="24" y="110"/>
                    <a:pt x="24" y="109"/>
                    <a:pt x="23" y="107"/>
                  </a:cubicBezTo>
                  <a:cubicBezTo>
                    <a:pt x="24" y="107"/>
                    <a:pt x="24" y="107"/>
                    <a:pt x="24" y="107"/>
                  </a:cubicBezTo>
                  <a:cubicBezTo>
                    <a:pt x="24" y="104"/>
                    <a:pt x="25" y="101"/>
                    <a:pt x="26" y="98"/>
                  </a:cubicBezTo>
                  <a:cubicBezTo>
                    <a:pt x="28" y="96"/>
                    <a:pt x="30" y="94"/>
                    <a:pt x="32" y="92"/>
                  </a:cubicBezTo>
                  <a:cubicBezTo>
                    <a:pt x="33" y="93"/>
                    <a:pt x="36" y="93"/>
                    <a:pt x="37" y="92"/>
                  </a:cubicBezTo>
                  <a:cubicBezTo>
                    <a:pt x="40" y="91"/>
                    <a:pt x="41" y="87"/>
                    <a:pt x="40" y="84"/>
                  </a:cubicBezTo>
                  <a:cubicBezTo>
                    <a:pt x="38" y="81"/>
                    <a:pt x="34" y="82"/>
                    <a:pt x="31" y="85"/>
                  </a:cubicBezTo>
                  <a:cubicBezTo>
                    <a:pt x="30" y="86"/>
                    <a:pt x="29" y="87"/>
                    <a:pt x="29" y="89"/>
                  </a:cubicBezTo>
                  <a:cubicBezTo>
                    <a:pt x="30" y="90"/>
                    <a:pt x="30" y="90"/>
                    <a:pt x="30" y="91"/>
                  </a:cubicBezTo>
                  <a:cubicBezTo>
                    <a:pt x="26" y="93"/>
                    <a:pt x="24" y="98"/>
                    <a:pt x="23" y="103"/>
                  </a:cubicBezTo>
                  <a:cubicBezTo>
                    <a:pt x="22" y="95"/>
                    <a:pt x="21" y="88"/>
                    <a:pt x="21" y="80"/>
                  </a:cubicBezTo>
                  <a:cubicBezTo>
                    <a:pt x="21" y="80"/>
                    <a:pt x="22" y="80"/>
                    <a:pt x="22" y="80"/>
                  </a:cubicBezTo>
                  <a:cubicBezTo>
                    <a:pt x="23" y="76"/>
                    <a:pt x="23" y="73"/>
                    <a:pt x="24" y="69"/>
                  </a:cubicBezTo>
                  <a:cubicBezTo>
                    <a:pt x="25" y="67"/>
                    <a:pt x="26" y="64"/>
                    <a:pt x="28" y="63"/>
                  </a:cubicBezTo>
                  <a:cubicBezTo>
                    <a:pt x="30" y="62"/>
                    <a:pt x="31" y="62"/>
                    <a:pt x="33" y="64"/>
                  </a:cubicBezTo>
                  <a:cubicBezTo>
                    <a:pt x="36" y="67"/>
                    <a:pt x="35" y="69"/>
                    <a:pt x="30" y="68"/>
                  </a:cubicBezTo>
                  <a:cubicBezTo>
                    <a:pt x="31" y="68"/>
                    <a:pt x="30" y="67"/>
                    <a:pt x="29" y="67"/>
                  </a:cubicBezTo>
                  <a:cubicBezTo>
                    <a:pt x="27" y="70"/>
                    <a:pt x="29" y="73"/>
                    <a:pt x="32" y="73"/>
                  </a:cubicBezTo>
                  <a:cubicBezTo>
                    <a:pt x="37" y="72"/>
                    <a:pt x="38" y="66"/>
                    <a:pt x="36" y="63"/>
                  </a:cubicBezTo>
                  <a:cubicBezTo>
                    <a:pt x="33" y="60"/>
                    <a:pt x="29" y="59"/>
                    <a:pt x="26" y="62"/>
                  </a:cubicBezTo>
                  <a:cubicBezTo>
                    <a:pt x="23" y="64"/>
                    <a:pt x="22" y="68"/>
                    <a:pt x="21" y="72"/>
                  </a:cubicBezTo>
                  <a:cubicBezTo>
                    <a:pt x="21" y="67"/>
                    <a:pt x="21" y="61"/>
                    <a:pt x="22" y="55"/>
                  </a:cubicBezTo>
                  <a:cubicBezTo>
                    <a:pt x="22" y="55"/>
                    <a:pt x="22" y="55"/>
                    <a:pt x="22" y="55"/>
                  </a:cubicBezTo>
                  <a:cubicBezTo>
                    <a:pt x="26" y="50"/>
                    <a:pt x="34" y="51"/>
                    <a:pt x="38" y="46"/>
                  </a:cubicBezTo>
                  <a:cubicBezTo>
                    <a:pt x="39" y="44"/>
                    <a:pt x="39" y="40"/>
                    <a:pt x="37" y="38"/>
                  </a:cubicBezTo>
                  <a:cubicBezTo>
                    <a:pt x="34" y="35"/>
                    <a:pt x="30" y="37"/>
                    <a:pt x="27" y="39"/>
                  </a:cubicBezTo>
                  <a:cubicBezTo>
                    <a:pt x="25" y="40"/>
                    <a:pt x="24" y="42"/>
                    <a:pt x="23" y="44"/>
                  </a:cubicBezTo>
                  <a:cubicBezTo>
                    <a:pt x="23" y="41"/>
                    <a:pt x="24" y="38"/>
                    <a:pt x="24" y="35"/>
                  </a:cubicBezTo>
                  <a:cubicBezTo>
                    <a:pt x="24" y="35"/>
                    <a:pt x="24" y="35"/>
                    <a:pt x="24" y="35"/>
                  </a:cubicBezTo>
                  <a:cubicBezTo>
                    <a:pt x="25" y="30"/>
                    <a:pt x="30" y="28"/>
                    <a:pt x="33" y="25"/>
                  </a:cubicBezTo>
                  <a:cubicBezTo>
                    <a:pt x="33" y="25"/>
                    <a:pt x="34" y="25"/>
                    <a:pt x="34" y="25"/>
                  </a:cubicBezTo>
                  <a:cubicBezTo>
                    <a:pt x="34" y="25"/>
                    <a:pt x="34" y="25"/>
                    <a:pt x="35" y="25"/>
                  </a:cubicBezTo>
                  <a:cubicBezTo>
                    <a:pt x="36" y="26"/>
                    <a:pt x="39" y="26"/>
                    <a:pt x="40" y="25"/>
                  </a:cubicBezTo>
                  <a:cubicBezTo>
                    <a:pt x="43" y="23"/>
                    <a:pt x="42" y="19"/>
                    <a:pt x="40" y="17"/>
                  </a:cubicBezTo>
                  <a:cubicBezTo>
                    <a:pt x="38" y="15"/>
                    <a:pt x="34" y="15"/>
                    <a:pt x="32" y="18"/>
                  </a:cubicBezTo>
                  <a:cubicBezTo>
                    <a:pt x="30" y="19"/>
                    <a:pt x="30" y="22"/>
                    <a:pt x="31" y="23"/>
                  </a:cubicBezTo>
                  <a:cubicBezTo>
                    <a:pt x="29" y="25"/>
                    <a:pt x="27" y="27"/>
                    <a:pt x="25" y="29"/>
                  </a:cubicBezTo>
                  <a:cubicBezTo>
                    <a:pt x="26" y="26"/>
                    <a:pt x="26" y="22"/>
                    <a:pt x="27" y="19"/>
                  </a:cubicBezTo>
                  <a:cubicBezTo>
                    <a:pt x="27" y="19"/>
                    <a:pt x="27" y="19"/>
                    <a:pt x="27" y="19"/>
                  </a:cubicBezTo>
                  <a:cubicBezTo>
                    <a:pt x="30" y="16"/>
                    <a:pt x="34" y="12"/>
                    <a:pt x="33" y="7"/>
                  </a:cubicBezTo>
                  <a:cubicBezTo>
                    <a:pt x="33" y="4"/>
                    <a:pt x="30" y="1"/>
                    <a:pt x="27" y="1"/>
                  </a:cubicBezTo>
                  <a:cubicBezTo>
                    <a:pt x="24" y="0"/>
                    <a:pt x="21" y="3"/>
                    <a:pt x="20" y="6"/>
                  </a:cubicBezTo>
                  <a:cubicBezTo>
                    <a:pt x="19" y="10"/>
                    <a:pt x="22" y="14"/>
                    <a:pt x="24" y="17"/>
                  </a:cubicBezTo>
                  <a:cubicBezTo>
                    <a:pt x="24" y="18"/>
                    <a:pt x="24" y="19"/>
                    <a:pt x="24" y="19"/>
                  </a:cubicBezTo>
                  <a:cubicBezTo>
                    <a:pt x="23" y="20"/>
                    <a:pt x="24" y="20"/>
                    <a:pt x="24" y="20"/>
                  </a:cubicBezTo>
                  <a:cubicBezTo>
                    <a:pt x="23" y="25"/>
                    <a:pt x="22" y="31"/>
                    <a:pt x="22" y="36"/>
                  </a:cubicBezTo>
                  <a:cubicBezTo>
                    <a:pt x="20" y="32"/>
                    <a:pt x="18" y="28"/>
                    <a:pt x="14" y="25"/>
                  </a:cubicBezTo>
                  <a:cubicBezTo>
                    <a:pt x="16" y="23"/>
                    <a:pt x="17" y="20"/>
                    <a:pt x="15" y="18"/>
                  </a:cubicBezTo>
                  <a:cubicBezTo>
                    <a:pt x="14" y="15"/>
                    <a:pt x="10" y="14"/>
                    <a:pt x="7" y="16"/>
                  </a:cubicBezTo>
                  <a:cubicBezTo>
                    <a:pt x="5" y="18"/>
                    <a:pt x="5" y="22"/>
                    <a:pt x="7" y="24"/>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9"/>
            <p:cNvSpPr/>
            <p:nvPr/>
          </p:nvSpPr>
          <p:spPr bwMode="auto">
            <a:xfrm>
              <a:off x="283" y="2318"/>
              <a:ext cx="142" cy="60"/>
            </a:xfrm>
            <a:custGeom>
              <a:avLst/>
              <a:gdLst>
                <a:gd name="T0" fmla="*/ 28 w 28"/>
                <a:gd name="T1" fmla="*/ 1 h 12"/>
                <a:gd name="T2" fmla="*/ 26 w 28"/>
                <a:gd name="T3" fmla="*/ 0 h 12"/>
                <a:gd name="T4" fmla="*/ 9 w 28"/>
                <a:gd name="T5" fmla="*/ 5 h 12"/>
                <a:gd name="T6" fmla="*/ 0 w 28"/>
                <a:gd name="T7" fmla="*/ 11 h 12"/>
                <a:gd name="T8" fmla="*/ 2 w 28"/>
                <a:gd name="T9" fmla="*/ 12 h 12"/>
                <a:gd name="T10" fmla="*/ 28 w 28"/>
                <a:gd name="T11" fmla="*/ 1 h 12"/>
              </a:gdLst>
              <a:ahLst/>
              <a:cxnLst>
                <a:cxn ang="0">
                  <a:pos x="T0" y="T1"/>
                </a:cxn>
                <a:cxn ang="0">
                  <a:pos x="T2" y="T3"/>
                </a:cxn>
                <a:cxn ang="0">
                  <a:pos x="T4" y="T5"/>
                </a:cxn>
                <a:cxn ang="0">
                  <a:pos x="T6" y="T7"/>
                </a:cxn>
                <a:cxn ang="0">
                  <a:pos x="T8" y="T9"/>
                </a:cxn>
                <a:cxn ang="0">
                  <a:pos x="T10" y="T11"/>
                </a:cxn>
              </a:cxnLst>
              <a:rect l="0" t="0" r="r" b="b"/>
              <a:pathLst>
                <a:path w="28" h="12">
                  <a:moveTo>
                    <a:pt x="28" y="1"/>
                  </a:moveTo>
                  <a:cubicBezTo>
                    <a:pt x="27" y="0"/>
                    <a:pt x="27" y="0"/>
                    <a:pt x="26" y="0"/>
                  </a:cubicBezTo>
                  <a:cubicBezTo>
                    <a:pt x="20" y="0"/>
                    <a:pt x="14" y="2"/>
                    <a:pt x="9" y="5"/>
                  </a:cubicBezTo>
                  <a:cubicBezTo>
                    <a:pt x="6" y="7"/>
                    <a:pt x="3" y="9"/>
                    <a:pt x="0" y="11"/>
                  </a:cubicBezTo>
                  <a:cubicBezTo>
                    <a:pt x="1" y="11"/>
                    <a:pt x="1" y="11"/>
                    <a:pt x="2" y="12"/>
                  </a:cubicBezTo>
                  <a:cubicBezTo>
                    <a:pt x="9" y="6"/>
                    <a:pt x="19" y="3"/>
                    <a:pt x="28" y="1"/>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0"/>
            <p:cNvSpPr/>
            <p:nvPr/>
          </p:nvSpPr>
          <p:spPr bwMode="auto">
            <a:xfrm>
              <a:off x="531" y="2601"/>
              <a:ext cx="192" cy="126"/>
            </a:xfrm>
            <a:custGeom>
              <a:avLst/>
              <a:gdLst>
                <a:gd name="T0" fmla="*/ 1 w 38"/>
                <a:gd name="T1" fmla="*/ 8 h 25"/>
                <a:gd name="T2" fmla="*/ 0 w 38"/>
                <a:gd name="T3" fmla="*/ 9 h 25"/>
                <a:gd name="T4" fmla="*/ 18 w 38"/>
                <a:gd name="T5" fmla="*/ 17 h 25"/>
                <a:gd name="T6" fmla="*/ 9 w 38"/>
                <a:gd name="T7" fmla="*/ 20 h 25"/>
                <a:gd name="T8" fmla="*/ 32 w 38"/>
                <a:gd name="T9" fmla="*/ 23 h 25"/>
                <a:gd name="T10" fmla="*/ 37 w 38"/>
                <a:gd name="T11" fmla="*/ 21 h 25"/>
                <a:gd name="T12" fmla="*/ 26 w 38"/>
                <a:gd name="T13" fmla="*/ 0 h 25"/>
                <a:gd name="T14" fmla="*/ 1 w 38"/>
                <a:gd name="T15" fmla="*/ 8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25">
                  <a:moveTo>
                    <a:pt x="1" y="8"/>
                  </a:moveTo>
                  <a:cubicBezTo>
                    <a:pt x="0" y="9"/>
                    <a:pt x="0" y="9"/>
                    <a:pt x="0" y="9"/>
                  </a:cubicBezTo>
                  <a:cubicBezTo>
                    <a:pt x="7" y="21"/>
                    <a:pt x="18" y="17"/>
                    <a:pt x="18" y="17"/>
                  </a:cubicBezTo>
                  <a:cubicBezTo>
                    <a:pt x="14" y="18"/>
                    <a:pt x="10" y="19"/>
                    <a:pt x="9" y="20"/>
                  </a:cubicBezTo>
                  <a:cubicBezTo>
                    <a:pt x="15" y="24"/>
                    <a:pt x="29" y="25"/>
                    <a:pt x="32" y="23"/>
                  </a:cubicBezTo>
                  <a:cubicBezTo>
                    <a:pt x="37" y="21"/>
                    <a:pt x="37" y="21"/>
                    <a:pt x="37" y="21"/>
                  </a:cubicBezTo>
                  <a:cubicBezTo>
                    <a:pt x="38" y="22"/>
                    <a:pt x="33" y="11"/>
                    <a:pt x="26" y="0"/>
                  </a:cubicBezTo>
                  <a:cubicBezTo>
                    <a:pt x="20" y="7"/>
                    <a:pt x="10" y="9"/>
                    <a:pt x="1" y="8"/>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1"/>
            <p:cNvSpPr/>
            <p:nvPr/>
          </p:nvSpPr>
          <p:spPr bwMode="auto">
            <a:xfrm>
              <a:off x="379" y="2479"/>
              <a:ext cx="172" cy="41"/>
            </a:xfrm>
            <a:custGeom>
              <a:avLst/>
              <a:gdLst>
                <a:gd name="T0" fmla="*/ 6 w 34"/>
                <a:gd name="T1" fmla="*/ 7 h 8"/>
                <a:gd name="T2" fmla="*/ 34 w 34"/>
                <a:gd name="T3" fmla="*/ 4 h 8"/>
                <a:gd name="T4" fmla="*/ 0 w 34"/>
                <a:gd name="T5" fmla="*/ 0 h 8"/>
                <a:gd name="T6" fmla="*/ 6 w 34"/>
                <a:gd name="T7" fmla="*/ 7 h 8"/>
              </a:gdLst>
              <a:ahLst/>
              <a:cxnLst>
                <a:cxn ang="0">
                  <a:pos x="T0" y="T1"/>
                </a:cxn>
                <a:cxn ang="0">
                  <a:pos x="T2" y="T3"/>
                </a:cxn>
                <a:cxn ang="0">
                  <a:pos x="T4" y="T5"/>
                </a:cxn>
                <a:cxn ang="0">
                  <a:pos x="T6" y="T7"/>
                </a:cxn>
              </a:cxnLst>
              <a:rect l="0" t="0" r="r" b="b"/>
              <a:pathLst>
                <a:path w="34" h="8">
                  <a:moveTo>
                    <a:pt x="6" y="7"/>
                  </a:moveTo>
                  <a:cubicBezTo>
                    <a:pt x="15" y="8"/>
                    <a:pt x="25" y="7"/>
                    <a:pt x="34" y="4"/>
                  </a:cubicBezTo>
                  <a:cubicBezTo>
                    <a:pt x="23" y="6"/>
                    <a:pt x="10" y="4"/>
                    <a:pt x="0" y="0"/>
                  </a:cubicBezTo>
                  <a:cubicBezTo>
                    <a:pt x="2" y="2"/>
                    <a:pt x="4" y="4"/>
                    <a:pt x="6" y="7"/>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2"/>
            <p:cNvSpPr/>
            <p:nvPr/>
          </p:nvSpPr>
          <p:spPr bwMode="auto">
            <a:xfrm>
              <a:off x="293" y="2328"/>
              <a:ext cx="278" cy="161"/>
            </a:xfrm>
            <a:custGeom>
              <a:avLst/>
              <a:gdLst>
                <a:gd name="T0" fmla="*/ 30 w 55"/>
                <a:gd name="T1" fmla="*/ 31 h 32"/>
                <a:gd name="T2" fmla="*/ 43 w 55"/>
                <a:gd name="T3" fmla="*/ 32 h 32"/>
                <a:gd name="T4" fmla="*/ 48 w 55"/>
                <a:gd name="T5" fmla="*/ 32 h 32"/>
                <a:gd name="T6" fmla="*/ 52 w 55"/>
                <a:gd name="T7" fmla="*/ 31 h 32"/>
                <a:gd name="T8" fmla="*/ 54 w 55"/>
                <a:gd name="T9" fmla="*/ 31 h 32"/>
                <a:gd name="T10" fmla="*/ 55 w 55"/>
                <a:gd name="T11" fmla="*/ 30 h 32"/>
                <a:gd name="T12" fmla="*/ 27 w 55"/>
                <a:gd name="T13" fmla="*/ 0 h 32"/>
                <a:gd name="T14" fmla="*/ 0 w 55"/>
                <a:gd name="T15" fmla="*/ 11 h 32"/>
                <a:gd name="T16" fmla="*/ 9 w 55"/>
                <a:gd name="T17" fmla="*/ 21 h 32"/>
                <a:gd name="T18" fmla="*/ 30 w 55"/>
                <a:gd name="T19"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32">
                  <a:moveTo>
                    <a:pt x="30" y="31"/>
                  </a:moveTo>
                  <a:cubicBezTo>
                    <a:pt x="34" y="32"/>
                    <a:pt x="39" y="32"/>
                    <a:pt x="43" y="32"/>
                  </a:cubicBezTo>
                  <a:cubicBezTo>
                    <a:pt x="45" y="32"/>
                    <a:pt x="47" y="32"/>
                    <a:pt x="48" y="32"/>
                  </a:cubicBezTo>
                  <a:cubicBezTo>
                    <a:pt x="50" y="31"/>
                    <a:pt x="51" y="31"/>
                    <a:pt x="52" y="31"/>
                  </a:cubicBezTo>
                  <a:cubicBezTo>
                    <a:pt x="52" y="31"/>
                    <a:pt x="53" y="31"/>
                    <a:pt x="54" y="31"/>
                  </a:cubicBezTo>
                  <a:cubicBezTo>
                    <a:pt x="54" y="31"/>
                    <a:pt x="55" y="30"/>
                    <a:pt x="55" y="30"/>
                  </a:cubicBezTo>
                  <a:cubicBezTo>
                    <a:pt x="44" y="16"/>
                    <a:pt x="34" y="7"/>
                    <a:pt x="27" y="0"/>
                  </a:cubicBezTo>
                  <a:cubicBezTo>
                    <a:pt x="17" y="2"/>
                    <a:pt x="8" y="5"/>
                    <a:pt x="0" y="11"/>
                  </a:cubicBezTo>
                  <a:cubicBezTo>
                    <a:pt x="3" y="14"/>
                    <a:pt x="6" y="18"/>
                    <a:pt x="9" y="21"/>
                  </a:cubicBezTo>
                  <a:cubicBezTo>
                    <a:pt x="15" y="25"/>
                    <a:pt x="22" y="29"/>
                    <a:pt x="30" y="31"/>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3"/>
            <p:cNvSpPr/>
            <p:nvPr/>
          </p:nvSpPr>
          <p:spPr bwMode="auto">
            <a:xfrm>
              <a:off x="415" y="2489"/>
              <a:ext cx="242" cy="152"/>
            </a:xfrm>
            <a:custGeom>
              <a:avLst/>
              <a:gdLst>
                <a:gd name="T0" fmla="*/ 33 w 48"/>
                <a:gd name="T1" fmla="*/ 0 h 30"/>
                <a:gd name="T2" fmla="*/ 0 w 48"/>
                <a:gd name="T3" fmla="*/ 6 h 30"/>
                <a:gd name="T4" fmla="*/ 13 w 48"/>
                <a:gd name="T5" fmla="*/ 20 h 30"/>
                <a:gd name="T6" fmla="*/ 32 w 48"/>
                <a:gd name="T7" fmla="*/ 22 h 30"/>
                <a:gd name="T8" fmla="*/ 32 w 48"/>
                <a:gd name="T9" fmla="*/ 24 h 30"/>
                <a:gd name="T10" fmla="*/ 16 w 48"/>
                <a:gd name="T11" fmla="*/ 23 h 30"/>
                <a:gd name="T12" fmla="*/ 19 w 48"/>
                <a:gd name="T13" fmla="*/ 26 h 30"/>
                <a:gd name="T14" fmla="*/ 48 w 48"/>
                <a:gd name="T15" fmla="*/ 21 h 30"/>
                <a:gd name="T16" fmla="*/ 36 w 48"/>
                <a:gd name="T17" fmla="*/ 4 h 30"/>
                <a:gd name="T18" fmla="*/ 33 w 48"/>
                <a:gd name="T19" fmla="*/ 0 h 30"/>
                <a:gd name="T20" fmla="*/ 33 w 48"/>
                <a:gd name="T2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30">
                  <a:moveTo>
                    <a:pt x="33" y="0"/>
                  </a:moveTo>
                  <a:cubicBezTo>
                    <a:pt x="23" y="6"/>
                    <a:pt x="11" y="8"/>
                    <a:pt x="0" y="6"/>
                  </a:cubicBezTo>
                  <a:cubicBezTo>
                    <a:pt x="5" y="11"/>
                    <a:pt x="9" y="16"/>
                    <a:pt x="13" y="20"/>
                  </a:cubicBezTo>
                  <a:cubicBezTo>
                    <a:pt x="19" y="22"/>
                    <a:pt x="25" y="22"/>
                    <a:pt x="32" y="22"/>
                  </a:cubicBezTo>
                  <a:cubicBezTo>
                    <a:pt x="33" y="22"/>
                    <a:pt x="33" y="23"/>
                    <a:pt x="32" y="24"/>
                  </a:cubicBezTo>
                  <a:cubicBezTo>
                    <a:pt x="27" y="24"/>
                    <a:pt x="21" y="25"/>
                    <a:pt x="16" y="23"/>
                  </a:cubicBezTo>
                  <a:cubicBezTo>
                    <a:pt x="17" y="25"/>
                    <a:pt x="18" y="25"/>
                    <a:pt x="19" y="26"/>
                  </a:cubicBezTo>
                  <a:cubicBezTo>
                    <a:pt x="28" y="30"/>
                    <a:pt x="40" y="27"/>
                    <a:pt x="48" y="21"/>
                  </a:cubicBezTo>
                  <a:cubicBezTo>
                    <a:pt x="44" y="15"/>
                    <a:pt x="40" y="9"/>
                    <a:pt x="36" y="4"/>
                  </a:cubicBezTo>
                  <a:cubicBezTo>
                    <a:pt x="35" y="3"/>
                    <a:pt x="34" y="1"/>
                    <a:pt x="33" y="0"/>
                  </a:cubicBezTo>
                  <a:cubicBezTo>
                    <a:pt x="33" y="0"/>
                    <a:pt x="33" y="0"/>
                    <a:pt x="33" y="0"/>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4"/>
            <p:cNvSpPr/>
            <p:nvPr/>
          </p:nvSpPr>
          <p:spPr bwMode="auto">
            <a:xfrm>
              <a:off x="182" y="2221"/>
              <a:ext cx="227" cy="122"/>
            </a:xfrm>
            <a:custGeom>
              <a:avLst/>
              <a:gdLst>
                <a:gd name="T0" fmla="*/ 45 w 45"/>
                <a:gd name="T1" fmla="*/ 17 h 24"/>
                <a:gd name="T2" fmla="*/ 28 w 45"/>
                <a:gd name="T3" fmla="*/ 20 h 24"/>
                <a:gd name="T4" fmla="*/ 16 w 45"/>
                <a:gd name="T5" fmla="*/ 24 h 24"/>
                <a:gd name="T6" fmla="*/ 0 w 45"/>
                <a:gd name="T7" fmla="*/ 2 h 24"/>
                <a:gd name="T8" fmla="*/ 8 w 45"/>
                <a:gd name="T9" fmla="*/ 1 h 24"/>
                <a:gd name="T10" fmla="*/ 12 w 45"/>
                <a:gd name="T11" fmla="*/ 0 h 24"/>
                <a:gd name="T12" fmla="*/ 12 w 45"/>
                <a:gd name="T13" fmla="*/ 1 h 24"/>
                <a:gd name="T14" fmla="*/ 25 w 45"/>
                <a:gd name="T15" fmla="*/ 2 h 24"/>
                <a:gd name="T16" fmla="*/ 45 w 45"/>
                <a:gd name="T17"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24">
                  <a:moveTo>
                    <a:pt x="45" y="17"/>
                  </a:moveTo>
                  <a:cubicBezTo>
                    <a:pt x="39" y="17"/>
                    <a:pt x="34" y="18"/>
                    <a:pt x="28" y="20"/>
                  </a:cubicBezTo>
                  <a:cubicBezTo>
                    <a:pt x="24" y="21"/>
                    <a:pt x="19" y="21"/>
                    <a:pt x="16" y="24"/>
                  </a:cubicBezTo>
                  <a:cubicBezTo>
                    <a:pt x="10" y="16"/>
                    <a:pt x="4" y="9"/>
                    <a:pt x="0" y="2"/>
                  </a:cubicBezTo>
                  <a:cubicBezTo>
                    <a:pt x="3" y="1"/>
                    <a:pt x="6" y="1"/>
                    <a:pt x="8" y="1"/>
                  </a:cubicBezTo>
                  <a:cubicBezTo>
                    <a:pt x="9" y="1"/>
                    <a:pt x="10" y="1"/>
                    <a:pt x="12" y="0"/>
                  </a:cubicBezTo>
                  <a:cubicBezTo>
                    <a:pt x="12" y="1"/>
                    <a:pt x="12" y="1"/>
                    <a:pt x="12" y="1"/>
                  </a:cubicBezTo>
                  <a:cubicBezTo>
                    <a:pt x="25" y="2"/>
                    <a:pt x="25" y="2"/>
                    <a:pt x="25" y="2"/>
                  </a:cubicBezTo>
                  <a:cubicBezTo>
                    <a:pt x="26" y="4"/>
                    <a:pt x="33" y="7"/>
                    <a:pt x="45" y="17"/>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5"/>
            <p:cNvSpPr/>
            <p:nvPr/>
          </p:nvSpPr>
          <p:spPr bwMode="auto">
            <a:xfrm>
              <a:off x="136" y="2070"/>
              <a:ext cx="192" cy="172"/>
            </a:xfrm>
            <a:custGeom>
              <a:avLst/>
              <a:gdLst>
                <a:gd name="T0" fmla="*/ 33 w 38"/>
                <a:gd name="T1" fmla="*/ 9 h 34"/>
                <a:gd name="T2" fmla="*/ 34 w 38"/>
                <a:gd name="T3" fmla="*/ 21 h 34"/>
                <a:gd name="T4" fmla="*/ 38 w 38"/>
                <a:gd name="T5" fmla="*/ 34 h 34"/>
                <a:gd name="T6" fmla="*/ 34 w 38"/>
                <a:gd name="T7" fmla="*/ 32 h 34"/>
                <a:gd name="T8" fmla="*/ 21 w 38"/>
                <a:gd name="T9" fmla="*/ 31 h 34"/>
                <a:gd name="T10" fmla="*/ 30 w 38"/>
                <a:gd name="T11" fmla="*/ 31 h 34"/>
                <a:gd name="T12" fmla="*/ 30 w 38"/>
                <a:gd name="T13" fmla="*/ 29 h 34"/>
                <a:gd name="T14" fmla="*/ 6 w 38"/>
                <a:gd name="T15" fmla="*/ 27 h 34"/>
                <a:gd name="T16" fmla="*/ 5 w 38"/>
                <a:gd name="T17" fmla="*/ 24 h 34"/>
                <a:gd name="T18" fmla="*/ 16 w 38"/>
                <a:gd name="T19" fmla="*/ 23 h 34"/>
                <a:gd name="T20" fmla="*/ 16 w 38"/>
                <a:gd name="T21" fmla="*/ 22 h 34"/>
                <a:gd name="T22" fmla="*/ 4 w 38"/>
                <a:gd name="T23" fmla="*/ 22 h 34"/>
                <a:gd name="T24" fmla="*/ 6 w 38"/>
                <a:gd name="T25" fmla="*/ 3 h 34"/>
                <a:gd name="T26" fmla="*/ 33 w 38"/>
                <a:gd name="T27" fmla="*/ 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34">
                  <a:moveTo>
                    <a:pt x="33" y="9"/>
                  </a:moveTo>
                  <a:cubicBezTo>
                    <a:pt x="33" y="13"/>
                    <a:pt x="34" y="17"/>
                    <a:pt x="34" y="21"/>
                  </a:cubicBezTo>
                  <a:cubicBezTo>
                    <a:pt x="35" y="25"/>
                    <a:pt x="35" y="30"/>
                    <a:pt x="38" y="34"/>
                  </a:cubicBezTo>
                  <a:cubicBezTo>
                    <a:pt x="36" y="33"/>
                    <a:pt x="35" y="32"/>
                    <a:pt x="34" y="32"/>
                  </a:cubicBezTo>
                  <a:cubicBezTo>
                    <a:pt x="21" y="31"/>
                    <a:pt x="21" y="31"/>
                    <a:pt x="21" y="31"/>
                  </a:cubicBezTo>
                  <a:cubicBezTo>
                    <a:pt x="24" y="30"/>
                    <a:pt x="27" y="30"/>
                    <a:pt x="30" y="31"/>
                  </a:cubicBezTo>
                  <a:cubicBezTo>
                    <a:pt x="31" y="31"/>
                    <a:pt x="31" y="30"/>
                    <a:pt x="30" y="29"/>
                  </a:cubicBezTo>
                  <a:cubicBezTo>
                    <a:pt x="23" y="26"/>
                    <a:pt x="14" y="26"/>
                    <a:pt x="6" y="27"/>
                  </a:cubicBezTo>
                  <a:cubicBezTo>
                    <a:pt x="6" y="26"/>
                    <a:pt x="5" y="25"/>
                    <a:pt x="5" y="24"/>
                  </a:cubicBezTo>
                  <a:cubicBezTo>
                    <a:pt x="8" y="23"/>
                    <a:pt x="12" y="23"/>
                    <a:pt x="16" y="23"/>
                  </a:cubicBezTo>
                  <a:cubicBezTo>
                    <a:pt x="16" y="23"/>
                    <a:pt x="17" y="23"/>
                    <a:pt x="16" y="22"/>
                  </a:cubicBezTo>
                  <a:cubicBezTo>
                    <a:pt x="13" y="21"/>
                    <a:pt x="8" y="21"/>
                    <a:pt x="4" y="22"/>
                  </a:cubicBezTo>
                  <a:cubicBezTo>
                    <a:pt x="0" y="13"/>
                    <a:pt x="0" y="6"/>
                    <a:pt x="6" y="3"/>
                  </a:cubicBezTo>
                  <a:cubicBezTo>
                    <a:pt x="10" y="0"/>
                    <a:pt x="20" y="3"/>
                    <a:pt x="33" y="9"/>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36"/>
            <p:cNvSpPr/>
            <p:nvPr/>
          </p:nvSpPr>
          <p:spPr bwMode="auto">
            <a:xfrm>
              <a:off x="308" y="2120"/>
              <a:ext cx="26" cy="117"/>
            </a:xfrm>
            <a:custGeom>
              <a:avLst/>
              <a:gdLst>
                <a:gd name="T0" fmla="*/ 3 w 5"/>
                <a:gd name="T1" fmla="*/ 1 h 23"/>
                <a:gd name="T2" fmla="*/ 0 w 5"/>
                <a:gd name="T3" fmla="*/ 0 h 23"/>
                <a:gd name="T4" fmla="*/ 1 w 5"/>
                <a:gd name="T5" fmla="*/ 9 h 23"/>
                <a:gd name="T6" fmla="*/ 5 w 5"/>
                <a:gd name="T7" fmla="*/ 23 h 23"/>
                <a:gd name="T8" fmla="*/ 3 w 5"/>
                <a:gd name="T9" fmla="*/ 1 h 23"/>
              </a:gdLst>
              <a:ahLst/>
              <a:cxnLst>
                <a:cxn ang="0">
                  <a:pos x="T0" y="T1"/>
                </a:cxn>
                <a:cxn ang="0">
                  <a:pos x="T2" y="T3"/>
                </a:cxn>
                <a:cxn ang="0">
                  <a:pos x="T4" y="T5"/>
                </a:cxn>
                <a:cxn ang="0">
                  <a:pos x="T6" y="T7"/>
                </a:cxn>
                <a:cxn ang="0">
                  <a:pos x="T8" y="T9"/>
                </a:cxn>
              </a:cxnLst>
              <a:rect l="0" t="0" r="r" b="b"/>
              <a:pathLst>
                <a:path w="5" h="23">
                  <a:moveTo>
                    <a:pt x="3" y="1"/>
                  </a:moveTo>
                  <a:cubicBezTo>
                    <a:pt x="2" y="1"/>
                    <a:pt x="1" y="0"/>
                    <a:pt x="0" y="0"/>
                  </a:cubicBezTo>
                  <a:cubicBezTo>
                    <a:pt x="0" y="3"/>
                    <a:pt x="1" y="6"/>
                    <a:pt x="1" y="9"/>
                  </a:cubicBezTo>
                  <a:cubicBezTo>
                    <a:pt x="2" y="14"/>
                    <a:pt x="2" y="19"/>
                    <a:pt x="5" y="23"/>
                  </a:cubicBezTo>
                  <a:cubicBezTo>
                    <a:pt x="3" y="16"/>
                    <a:pt x="3" y="8"/>
                    <a:pt x="3" y="1"/>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37"/>
            <p:cNvSpPr/>
            <p:nvPr/>
          </p:nvSpPr>
          <p:spPr bwMode="auto">
            <a:xfrm>
              <a:off x="490" y="2232"/>
              <a:ext cx="21" cy="96"/>
            </a:xfrm>
            <a:custGeom>
              <a:avLst/>
              <a:gdLst>
                <a:gd name="T0" fmla="*/ 0 w 4"/>
                <a:gd name="T1" fmla="*/ 19 h 19"/>
                <a:gd name="T2" fmla="*/ 3 w 4"/>
                <a:gd name="T3" fmla="*/ 0 h 19"/>
                <a:gd name="T4" fmla="*/ 3 w 4"/>
                <a:gd name="T5" fmla="*/ 0 h 19"/>
                <a:gd name="T6" fmla="*/ 0 w 4"/>
                <a:gd name="T7" fmla="*/ 19 h 19"/>
              </a:gdLst>
              <a:ahLst/>
              <a:cxnLst>
                <a:cxn ang="0">
                  <a:pos x="T0" y="T1"/>
                </a:cxn>
                <a:cxn ang="0">
                  <a:pos x="T2" y="T3"/>
                </a:cxn>
                <a:cxn ang="0">
                  <a:pos x="T4" y="T5"/>
                </a:cxn>
                <a:cxn ang="0">
                  <a:pos x="T6" y="T7"/>
                </a:cxn>
              </a:cxnLst>
              <a:rect l="0" t="0" r="r" b="b"/>
              <a:pathLst>
                <a:path w="4" h="19">
                  <a:moveTo>
                    <a:pt x="0" y="19"/>
                  </a:moveTo>
                  <a:cubicBezTo>
                    <a:pt x="2" y="13"/>
                    <a:pt x="4" y="6"/>
                    <a:pt x="3" y="0"/>
                  </a:cubicBezTo>
                  <a:cubicBezTo>
                    <a:pt x="3" y="0"/>
                    <a:pt x="3" y="0"/>
                    <a:pt x="3" y="0"/>
                  </a:cubicBezTo>
                  <a:cubicBezTo>
                    <a:pt x="3" y="6"/>
                    <a:pt x="2" y="12"/>
                    <a:pt x="0" y="19"/>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38"/>
            <p:cNvSpPr/>
            <p:nvPr/>
          </p:nvSpPr>
          <p:spPr bwMode="auto">
            <a:xfrm>
              <a:off x="480" y="2237"/>
              <a:ext cx="46" cy="126"/>
            </a:xfrm>
            <a:custGeom>
              <a:avLst/>
              <a:gdLst>
                <a:gd name="T0" fmla="*/ 2 w 9"/>
                <a:gd name="T1" fmla="*/ 23 h 25"/>
                <a:gd name="T2" fmla="*/ 5 w 9"/>
                <a:gd name="T3" fmla="*/ 16 h 25"/>
                <a:gd name="T4" fmla="*/ 9 w 9"/>
                <a:gd name="T5" fmla="*/ 2 h 25"/>
                <a:gd name="T6" fmla="*/ 6 w 9"/>
                <a:gd name="T7" fmla="*/ 0 h 25"/>
                <a:gd name="T8" fmla="*/ 0 w 9"/>
                <a:gd name="T9" fmla="*/ 25 h 25"/>
                <a:gd name="T10" fmla="*/ 0 w 9"/>
                <a:gd name="T11" fmla="*/ 25 h 25"/>
                <a:gd name="T12" fmla="*/ 0 w 9"/>
                <a:gd name="T13" fmla="*/ 25 h 25"/>
                <a:gd name="T14" fmla="*/ 2 w 9"/>
                <a:gd name="T15" fmla="*/ 23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25">
                  <a:moveTo>
                    <a:pt x="2" y="23"/>
                  </a:moveTo>
                  <a:cubicBezTo>
                    <a:pt x="3" y="21"/>
                    <a:pt x="4" y="18"/>
                    <a:pt x="5" y="16"/>
                  </a:cubicBezTo>
                  <a:cubicBezTo>
                    <a:pt x="7" y="11"/>
                    <a:pt x="8" y="7"/>
                    <a:pt x="9" y="2"/>
                  </a:cubicBezTo>
                  <a:cubicBezTo>
                    <a:pt x="8" y="1"/>
                    <a:pt x="7" y="1"/>
                    <a:pt x="6" y="0"/>
                  </a:cubicBezTo>
                  <a:cubicBezTo>
                    <a:pt x="7" y="8"/>
                    <a:pt x="4" y="17"/>
                    <a:pt x="0" y="25"/>
                  </a:cubicBezTo>
                  <a:cubicBezTo>
                    <a:pt x="0" y="25"/>
                    <a:pt x="0" y="25"/>
                    <a:pt x="0" y="25"/>
                  </a:cubicBezTo>
                  <a:cubicBezTo>
                    <a:pt x="0" y="25"/>
                    <a:pt x="0" y="25"/>
                    <a:pt x="0" y="25"/>
                  </a:cubicBezTo>
                  <a:cubicBezTo>
                    <a:pt x="1" y="24"/>
                    <a:pt x="1" y="24"/>
                    <a:pt x="2" y="23"/>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9"/>
            <p:cNvSpPr/>
            <p:nvPr/>
          </p:nvSpPr>
          <p:spPr bwMode="auto">
            <a:xfrm>
              <a:off x="485" y="2247"/>
              <a:ext cx="157" cy="258"/>
            </a:xfrm>
            <a:custGeom>
              <a:avLst/>
              <a:gdLst>
                <a:gd name="T0" fmla="*/ 25 w 31"/>
                <a:gd name="T1" fmla="*/ 39 h 51"/>
                <a:gd name="T2" fmla="*/ 31 w 31"/>
                <a:gd name="T3" fmla="*/ 25 h 51"/>
                <a:gd name="T4" fmla="*/ 31 w 31"/>
                <a:gd name="T5" fmla="*/ 23 h 51"/>
                <a:gd name="T6" fmla="*/ 29 w 31"/>
                <a:gd name="T7" fmla="*/ 40 h 51"/>
                <a:gd name="T8" fmla="*/ 24 w 31"/>
                <a:gd name="T9" fmla="*/ 51 h 51"/>
                <a:gd name="T10" fmla="*/ 16 w 31"/>
                <a:gd name="T11" fmla="*/ 41 h 51"/>
                <a:gd name="T12" fmla="*/ 0 w 31"/>
                <a:gd name="T13" fmla="*/ 24 h 51"/>
                <a:gd name="T14" fmla="*/ 0 w 31"/>
                <a:gd name="T15" fmla="*/ 24 h 51"/>
                <a:gd name="T16" fmla="*/ 0 w 31"/>
                <a:gd name="T17" fmla="*/ 23 h 51"/>
                <a:gd name="T18" fmla="*/ 2 w 31"/>
                <a:gd name="T19" fmla="*/ 21 h 51"/>
                <a:gd name="T20" fmla="*/ 5 w 31"/>
                <a:gd name="T21" fmla="*/ 13 h 51"/>
                <a:gd name="T22" fmla="*/ 9 w 31"/>
                <a:gd name="T23" fmla="*/ 0 h 51"/>
                <a:gd name="T24" fmla="*/ 27 w 31"/>
                <a:gd name="T25" fmla="*/ 13 h 51"/>
                <a:gd name="T26" fmla="*/ 27 w 31"/>
                <a:gd name="T27" fmla="*/ 22 h 51"/>
                <a:gd name="T28" fmla="*/ 24 w 31"/>
                <a:gd name="T29" fmla="*/ 38 h 51"/>
                <a:gd name="T30" fmla="*/ 25 w 31"/>
                <a:gd name="T31"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51">
                  <a:moveTo>
                    <a:pt x="25" y="39"/>
                  </a:moveTo>
                  <a:cubicBezTo>
                    <a:pt x="28" y="35"/>
                    <a:pt x="30" y="30"/>
                    <a:pt x="31" y="25"/>
                  </a:cubicBezTo>
                  <a:cubicBezTo>
                    <a:pt x="31" y="24"/>
                    <a:pt x="31" y="23"/>
                    <a:pt x="31" y="23"/>
                  </a:cubicBezTo>
                  <a:cubicBezTo>
                    <a:pt x="31" y="25"/>
                    <a:pt x="31" y="34"/>
                    <a:pt x="29" y="40"/>
                  </a:cubicBezTo>
                  <a:cubicBezTo>
                    <a:pt x="28" y="45"/>
                    <a:pt x="26" y="49"/>
                    <a:pt x="24" y="51"/>
                  </a:cubicBezTo>
                  <a:cubicBezTo>
                    <a:pt x="21" y="48"/>
                    <a:pt x="18" y="44"/>
                    <a:pt x="16" y="41"/>
                  </a:cubicBezTo>
                  <a:cubicBezTo>
                    <a:pt x="11" y="35"/>
                    <a:pt x="5" y="29"/>
                    <a:pt x="0" y="24"/>
                  </a:cubicBezTo>
                  <a:cubicBezTo>
                    <a:pt x="0" y="24"/>
                    <a:pt x="0" y="24"/>
                    <a:pt x="0" y="24"/>
                  </a:cubicBezTo>
                  <a:cubicBezTo>
                    <a:pt x="0" y="24"/>
                    <a:pt x="0" y="24"/>
                    <a:pt x="0" y="23"/>
                  </a:cubicBezTo>
                  <a:cubicBezTo>
                    <a:pt x="1" y="23"/>
                    <a:pt x="1" y="22"/>
                    <a:pt x="2" y="21"/>
                  </a:cubicBezTo>
                  <a:cubicBezTo>
                    <a:pt x="3" y="19"/>
                    <a:pt x="4" y="15"/>
                    <a:pt x="5" y="13"/>
                  </a:cubicBezTo>
                  <a:cubicBezTo>
                    <a:pt x="7" y="9"/>
                    <a:pt x="8" y="5"/>
                    <a:pt x="9" y="0"/>
                  </a:cubicBezTo>
                  <a:cubicBezTo>
                    <a:pt x="15" y="5"/>
                    <a:pt x="22" y="9"/>
                    <a:pt x="27" y="13"/>
                  </a:cubicBezTo>
                  <a:cubicBezTo>
                    <a:pt x="27" y="16"/>
                    <a:pt x="27" y="19"/>
                    <a:pt x="27" y="22"/>
                  </a:cubicBezTo>
                  <a:cubicBezTo>
                    <a:pt x="27" y="27"/>
                    <a:pt x="26" y="33"/>
                    <a:pt x="24" y="38"/>
                  </a:cubicBezTo>
                  <a:cubicBezTo>
                    <a:pt x="24" y="39"/>
                    <a:pt x="25" y="39"/>
                    <a:pt x="25" y="39"/>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40"/>
            <p:cNvSpPr/>
            <p:nvPr/>
          </p:nvSpPr>
          <p:spPr bwMode="auto">
            <a:xfrm>
              <a:off x="607" y="2333"/>
              <a:ext cx="137" cy="303"/>
            </a:xfrm>
            <a:custGeom>
              <a:avLst/>
              <a:gdLst>
                <a:gd name="T0" fmla="*/ 23 w 27"/>
                <a:gd name="T1" fmla="*/ 39 h 60"/>
                <a:gd name="T2" fmla="*/ 25 w 27"/>
                <a:gd name="T3" fmla="*/ 24 h 60"/>
                <a:gd name="T4" fmla="*/ 27 w 27"/>
                <a:gd name="T5" fmla="*/ 27 h 60"/>
                <a:gd name="T6" fmla="*/ 26 w 27"/>
                <a:gd name="T7" fmla="*/ 37 h 60"/>
                <a:gd name="T8" fmla="*/ 18 w 27"/>
                <a:gd name="T9" fmla="*/ 60 h 60"/>
                <a:gd name="T10" fmla="*/ 0 w 27"/>
                <a:gd name="T11" fmla="*/ 34 h 60"/>
                <a:gd name="T12" fmla="*/ 5 w 27"/>
                <a:gd name="T13" fmla="*/ 23 h 60"/>
                <a:gd name="T14" fmla="*/ 7 w 27"/>
                <a:gd name="T15" fmla="*/ 6 h 60"/>
                <a:gd name="T16" fmla="*/ 7 w 27"/>
                <a:gd name="T17" fmla="*/ 4 h 60"/>
                <a:gd name="T18" fmla="*/ 8 w 27"/>
                <a:gd name="T19" fmla="*/ 0 h 60"/>
                <a:gd name="T20" fmla="*/ 17 w 27"/>
                <a:gd name="T21" fmla="*/ 9 h 60"/>
                <a:gd name="T22" fmla="*/ 23 w 27"/>
                <a:gd name="T23" fmla="*/ 3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0">
                  <a:moveTo>
                    <a:pt x="23" y="39"/>
                  </a:moveTo>
                  <a:cubicBezTo>
                    <a:pt x="23" y="38"/>
                    <a:pt x="25" y="29"/>
                    <a:pt x="25" y="24"/>
                  </a:cubicBezTo>
                  <a:cubicBezTo>
                    <a:pt x="26" y="25"/>
                    <a:pt x="26" y="26"/>
                    <a:pt x="27" y="27"/>
                  </a:cubicBezTo>
                  <a:cubicBezTo>
                    <a:pt x="27" y="30"/>
                    <a:pt x="27" y="34"/>
                    <a:pt x="26" y="37"/>
                  </a:cubicBezTo>
                  <a:cubicBezTo>
                    <a:pt x="24" y="45"/>
                    <a:pt x="23" y="53"/>
                    <a:pt x="18" y="60"/>
                  </a:cubicBezTo>
                  <a:cubicBezTo>
                    <a:pt x="13" y="52"/>
                    <a:pt x="7" y="43"/>
                    <a:pt x="0" y="34"/>
                  </a:cubicBezTo>
                  <a:cubicBezTo>
                    <a:pt x="2" y="32"/>
                    <a:pt x="4" y="28"/>
                    <a:pt x="5" y="23"/>
                  </a:cubicBezTo>
                  <a:cubicBezTo>
                    <a:pt x="7" y="17"/>
                    <a:pt x="7" y="8"/>
                    <a:pt x="7" y="6"/>
                  </a:cubicBezTo>
                  <a:cubicBezTo>
                    <a:pt x="7" y="5"/>
                    <a:pt x="7" y="5"/>
                    <a:pt x="7" y="4"/>
                  </a:cubicBezTo>
                  <a:cubicBezTo>
                    <a:pt x="7" y="3"/>
                    <a:pt x="8" y="2"/>
                    <a:pt x="8" y="0"/>
                  </a:cubicBezTo>
                  <a:cubicBezTo>
                    <a:pt x="12" y="4"/>
                    <a:pt x="15" y="7"/>
                    <a:pt x="17" y="9"/>
                  </a:cubicBezTo>
                  <a:cubicBezTo>
                    <a:pt x="24" y="18"/>
                    <a:pt x="25" y="20"/>
                    <a:pt x="23" y="39"/>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41"/>
            <p:cNvSpPr/>
            <p:nvPr/>
          </p:nvSpPr>
          <p:spPr bwMode="auto">
            <a:xfrm>
              <a:off x="749" y="2530"/>
              <a:ext cx="10" cy="56"/>
            </a:xfrm>
            <a:custGeom>
              <a:avLst/>
              <a:gdLst>
                <a:gd name="T0" fmla="*/ 0 w 2"/>
                <a:gd name="T1" fmla="*/ 11 h 11"/>
                <a:gd name="T2" fmla="*/ 2 w 2"/>
                <a:gd name="T3" fmla="*/ 1 h 11"/>
                <a:gd name="T4" fmla="*/ 2 w 2"/>
                <a:gd name="T5" fmla="*/ 0 h 11"/>
                <a:gd name="T6" fmla="*/ 2 w 2"/>
                <a:gd name="T7" fmla="*/ 0 h 11"/>
                <a:gd name="T8" fmla="*/ 0 w 2"/>
                <a:gd name="T9" fmla="*/ 11 h 11"/>
              </a:gdLst>
              <a:ahLst/>
              <a:cxnLst>
                <a:cxn ang="0">
                  <a:pos x="T0" y="T1"/>
                </a:cxn>
                <a:cxn ang="0">
                  <a:pos x="T2" y="T3"/>
                </a:cxn>
                <a:cxn ang="0">
                  <a:pos x="T4" y="T5"/>
                </a:cxn>
                <a:cxn ang="0">
                  <a:pos x="T6" y="T7"/>
                </a:cxn>
                <a:cxn ang="0">
                  <a:pos x="T8" y="T9"/>
                </a:cxn>
              </a:cxnLst>
              <a:rect l="0" t="0" r="r" b="b"/>
              <a:pathLst>
                <a:path w="2" h="11">
                  <a:moveTo>
                    <a:pt x="0" y="11"/>
                  </a:moveTo>
                  <a:cubicBezTo>
                    <a:pt x="1" y="8"/>
                    <a:pt x="2" y="4"/>
                    <a:pt x="2" y="1"/>
                  </a:cubicBezTo>
                  <a:cubicBezTo>
                    <a:pt x="2" y="0"/>
                    <a:pt x="2" y="0"/>
                    <a:pt x="2" y="0"/>
                  </a:cubicBezTo>
                  <a:cubicBezTo>
                    <a:pt x="2" y="0"/>
                    <a:pt x="2" y="0"/>
                    <a:pt x="2" y="0"/>
                  </a:cubicBezTo>
                  <a:cubicBezTo>
                    <a:pt x="1" y="4"/>
                    <a:pt x="1" y="8"/>
                    <a:pt x="0" y="11"/>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42"/>
            <p:cNvSpPr/>
            <p:nvPr/>
          </p:nvSpPr>
          <p:spPr bwMode="auto">
            <a:xfrm>
              <a:off x="703" y="2484"/>
              <a:ext cx="61" cy="218"/>
            </a:xfrm>
            <a:custGeom>
              <a:avLst/>
              <a:gdLst>
                <a:gd name="T0" fmla="*/ 4 w 12"/>
                <a:gd name="T1" fmla="*/ 26 h 43"/>
                <a:gd name="T2" fmla="*/ 4 w 12"/>
                <a:gd name="T3" fmla="*/ 25 h 43"/>
                <a:gd name="T4" fmla="*/ 9 w 12"/>
                <a:gd name="T5" fmla="*/ 10 h 43"/>
                <a:gd name="T6" fmla="*/ 10 w 12"/>
                <a:gd name="T7" fmla="*/ 3 h 43"/>
                <a:gd name="T8" fmla="*/ 10 w 12"/>
                <a:gd name="T9" fmla="*/ 2 h 43"/>
                <a:gd name="T10" fmla="*/ 9 w 12"/>
                <a:gd name="T11" fmla="*/ 0 h 43"/>
                <a:gd name="T12" fmla="*/ 8 w 12"/>
                <a:gd name="T13" fmla="*/ 8 h 43"/>
                <a:gd name="T14" fmla="*/ 0 w 12"/>
                <a:gd name="T15" fmla="*/ 31 h 43"/>
                <a:gd name="T16" fmla="*/ 6 w 12"/>
                <a:gd name="T17" fmla="*/ 43 h 43"/>
                <a:gd name="T18" fmla="*/ 12 w 12"/>
                <a:gd name="T19" fmla="*/ 16 h 43"/>
                <a:gd name="T20" fmla="*/ 5 w 12"/>
                <a:gd name="T21" fmla="*/ 26 h 43"/>
                <a:gd name="T22" fmla="*/ 4 w 12"/>
                <a:gd name="T23" fmla="*/ 2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3">
                  <a:moveTo>
                    <a:pt x="4" y="26"/>
                  </a:moveTo>
                  <a:cubicBezTo>
                    <a:pt x="4" y="26"/>
                    <a:pt x="4" y="26"/>
                    <a:pt x="4" y="25"/>
                  </a:cubicBezTo>
                  <a:cubicBezTo>
                    <a:pt x="8" y="21"/>
                    <a:pt x="9" y="16"/>
                    <a:pt x="9" y="10"/>
                  </a:cubicBezTo>
                  <a:cubicBezTo>
                    <a:pt x="10" y="8"/>
                    <a:pt x="10" y="5"/>
                    <a:pt x="10" y="3"/>
                  </a:cubicBezTo>
                  <a:cubicBezTo>
                    <a:pt x="10" y="2"/>
                    <a:pt x="10" y="2"/>
                    <a:pt x="10" y="2"/>
                  </a:cubicBezTo>
                  <a:cubicBezTo>
                    <a:pt x="10" y="1"/>
                    <a:pt x="9" y="0"/>
                    <a:pt x="9" y="0"/>
                  </a:cubicBezTo>
                  <a:cubicBezTo>
                    <a:pt x="9" y="3"/>
                    <a:pt x="9" y="5"/>
                    <a:pt x="8" y="8"/>
                  </a:cubicBezTo>
                  <a:cubicBezTo>
                    <a:pt x="6" y="16"/>
                    <a:pt x="4" y="24"/>
                    <a:pt x="0" y="31"/>
                  </a:cubicBezTo>
                  <a:cubicBezTo>
                    <a:pt x="2" y="35"/>
                    <a:pt x="4" y="39"/>
                    <a:pt x="6" y="43"/>
                  </a:cubicBezTo>
                  <a:cubicBezTo>
                    <a:pt x="11" y="39"/>
                    <a:pt x="12" y="27"/>
                    <a:pt x="12" y="16"/>
                  </a:cubicBezTo>
                  <a:cubicBezTo>
                    <a:pt x="10" y="20"/>
                    <a:pt x="8" y="23"/>
                    <a:pt x="5" y="26"/>
                  </a:cubicBezTo>
                  <a:cubicBezTo>
                    <a:pt x="5" y="27"/>
                    <a:pt x="4" y="27"/>
                    <a:pt x="4" y="26"/>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43"/>
            <p:cNvSpPr/>
            <p:nvPr/>
          </p:nvSpPr>
          <p:spPr bwMode="auto">
            <a:xfrm>
              <a:off x="328" y="2130"/>
              <a:ext cx="178" cy="228"/>
            </a:xfrm>
            <a:custGeom>
              <a:avLst/>
              <a:gdLst>
                <a:gd name="T0" fmla="*/ 29 w 35"/>
                <a:gd name="T1" fmla="*/ 45 h 45"/>
                <a:gd name="T2" fmla="*/ 33 w 35"/>
                <a:gd name="T3" fmla="*/ 19 h 45"/>
                <a:gd name="T4" fmla="*/ 7 w 35"/>
                <a:gd name="T5" fmla="*/ 3 h 45"/>
                <a:gd name="T6" fmla="*/ 5 w 35"/>
                <a:gd name="T7" fmla="*/ 18 h 45"/>
                <a:gd name="T8" fmla="*/ 4 w 35"/>
                <a:gd name="T9" fmla="*/ 19 h 45"/>
                <a:gd name="T10" fmla="*/ 3 w 35"/>
                <a:gd name="T11" fmla="*/ 1 h 45"/>
                <a:gd name="T12" fmla="*/ 0 w 35"/>
                <a:gd name="T13" fmla="*/ 0 h 45"/>
                <a:gd name="T14" fmla="*/ 2 w 35"/>
                <a:gd name="T15" fmla="*/ 23 h 45"/>
                <a:gd name="T16" fmla="*/ 29 w 35"/>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45">
                  <a:moveTo>
                    <a:pt x="29" y="45"/>
                  </a:moveTo>
                  <a:cubicBezTo>
                    <a:pt x="31" y="37"/>
                    <a:pt x="35" y="28"/>
                    <a:pt x="33" y="19"/>
                  </a:cubicBezTo>
                  <a:cubicBezTo>
                    <a:pt x="25" y="13"/>
                    <a:pt x="15" y="8"/>
                    <a:pt x="7" y="3"/>
                  </a:cubicBezTo>
                  <a:cubicBezTo>
                    <a:pt x="6" y="8"/>
                    <a:pt x="5" y="13"/>
                    <a:pt x="5" y="18"/>
                  </a:cubicBezTo>
                  <a:cubicBezTo>
                    <a:pt x="5" y="19"/>
                    <a:pt x="4" y="19"/>
                    <a:pt x="4" y="19"/>
                  </a:cubicBezTo>
                  <a:cubicBezTo>
                    <a:pt x="2" y="13"/>
                    <a:pt x="3" y="7"/>
                    <a:pt x="3" y="1"/>
                  </a:cubicBezTo>
                  <a:cubicBezTo>
                    <a:pt x="2" y="0"/>
                    <a:pt x="1" y="0"/>
                    <a:pt x="0" y="0"/>
                  </a:cubicBezTo>
                  <a:cubicBezTo>
                    <a:pt x="0" y="8"/>
                    <a:pt x="1" y="16"/>
                    <a:pt x="2" y="23"/>
                  </a:cubicBezTo>
                  <a:cubicBezTo>
                    <a:pt x="9" y="27"/>
                    <a:pt x="19" y="35"/>
                    <a:pt x="29" y="45"/>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44"/>
            <p:cNvSpPr/>
            <p:nvPr/>
          </p:nvSpPr>
          <p:spPr bwMode="auto">
            <a:xfrm>
              <a:off x="723" y="2707"/>
              <a:ext cx="76" cy="243"/>
            </a:xfrm>
            <a:custGeom>
              <a:avLst/>
              <a:gdLst>
                <a:gd name="T0" fmla="*/ 0 w 15"/>
                <a:gd name="T1" fmla="*/ 2 h 48"/>
                <a:gd name="T2" fmla="*/ 9 w 15"/>
                <a:gd name="T3" fmla="*/ 19 h 48"/>
                <a:gd name="T4" fmla="*/ 8 w 15"/>
                <a:gd name="T5" fmla="*/ 46 h 48"/>
                <a:gd name="T6" fmla="*/ 14 w 15"/>
                <a:gd name="T7" fmla="*/ 48 h 48"/>
                <a:gd name="T8" fmla="*/ 11 w 15"/>
                <a:gd name="T9" fmla="*/ 18 h 48"/>
                <a:gd name="T10" fmla="*/ 1 w 15"/>
                <a:gd name="T11" fmla="*/ 0 h 48"/>
                <a:gd name="T12" fmla="*/ 0 w 15"/>
                <a:gd name="T13" fmla="*/ 2 h 48"/>
              </a:gdLst>
              <a:ahLst/>
              <a:cxnLst>
                <a:cxn ang="0">
                  <a:pos x="T0" y="T1"/>
                </a:cxn>
                <a:cxn ang="0">
                  <a:pos x="T2" y="T3"/>
                </a:cxn>
                <a:cxn ang="0">
                  <a:pos x="T4" y="T5"/>
                </a:cxn>
                <a:cxn ang="0">
                  <a:pos x="T6" y="T7"/>
                </a:cxn>
                <a:cxn ang="0">
                  <a:pos x="T8" y="T9"/>
                </a:cxn>
                <a:cxn ang="0">
                  <a:pos x="T10" y="T11"/>
                </a:cxn>
                <a:cxn ang="0">
                  <a:pos x="T12" y="T13"/>
                </a:cxn>
              </a:cxnLst>
              <a:rect l="0" t="0" r="r" b="b"/>
              <a:pathLst>
                <a:path w="15" h="48">
                  <a:moveTo>
                    <a:pt x="0" y="2"/>
                  </a:moveTo>
                  <a:cubicBezTo>
                    <a:pt x="0" y="2"/>
                    <a:pt x="7" y="8"/>
                    <a:pt x="9" y="19"/>
                  </a:cubicBezTo>
                  <a:cubicBezTo>
                    <a:pt x="11" y="30"/>
                    <a:pt x="8" y="46"/>
                    <a:pt x="8" y="46"/>
                  </a:cubicBezTo>
                  <a:cubicBezTo>
                    <a:pt x="14" y="48"/>
                    <a:pt x="14" y="48"/>
                    <a:pt x="14" y="48"/>
                  </a:cubicBezTo>
                  <a:cubicBezTo>
                    <a:pt x="14" y="48"/>
                    <a:pt x="15" y="30"/>
                    <a:pt x="11" y="18"/>
                  </a:cubicBezTo>
                  <a:cubicBezTo>
                    <a:pt x="8" y="5"/>
                    <a:pt x="1" y="0"/>
                    <a:pt x="1" y="0"/>
                  </a:cubicBezTo>
                  <a:lnTo>
                    <a:pt x="0" y="2"/>
                  </a:ln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45"/>
            <p:cNvSpPr/>
            <p:nvPr/>
          </p:nvSpPr>
          <p:spPr bwMode="auto">
            <a:xfrm>
              <a:off x="177" y="4412"/>
              <a:ext cx="126" cy="86"/>
            </a:xfrm>
            <a:custGeom>
              <a:avLst/>
              <a:gdLst>
                <a:gd name="T0" fmla="*/ 1 w 25"/>
                <a:gd name="T1" fmla="*/ 0 h 17"/>
                <a:gd name="T2" fmla="*/ 0 w 25"/>
                <a:gd name="T3" fmla="*/ 2 h 17"/>
                <a:gd name="T4" fmla="*/ 15 w 25"/>
                <a:gd name="T5" fmla="*/ 13 h 17"/>
                <a:gd name="T6" fmla="*/ 24 w 25"/>
                <a:gd name="T7" fmla="*/ 17 h 17"/>
                <a:gd name="T8" fmla="*/ 25 w 25"/>
                <a:gd name="T9" fmla="*/ 15 h 17"/>
                <a:gd name="T10" fmla="*/ 1 w 25"/>
                <a:gd name="T11" fmla="*/ 0 h 17"/>
              </a:gdLst>
              <a:ahLst/>
              <a:cxnLst>
                <a:cxn ang="0">
                  <a:pos x="T0" y="T1"/>
                </a:cxn>
                <a:cxn ang="0">
                  <a:pos x="T2" y="T3"/>
                </a:cxn>
                <a:cxn ang="0">
                  <a:pos x="T4" y="T5"/>
                </a:cxn>
                <a:cxn ang="0">
                  <a:pos x="T6" y="T7"/>
                </a:cxn>
                <a:cxn ang="0">
                  <a:pos x="T8" y="T9"/>
                </a:cxn>
                <a:cxn ang="0">
                  <a:pos x="T10" y="T11"/>
                </a:cxn>
              </a:cxnLst>
              <a:rect l="0" t="0" r="r" b="b"/>
              <a:pathLst>
                <a:path w="25" h="17">
                  <a:moveTo>
                    <a:pt x="1" y="0"/>
                  </a:moveTo>
                  <a:cubicBezTo>
                    <a:pt x="1" y="1"/>
                    <a:pt x="0" y="2"/>
                    <a:pt x="0" y="2"/>
                  </a:cubicBezTo>
                  <a:cubicBezTo>
                    <a:pt x="5" y="7"/>
                    <a:pt x="9" y="10"/>
                    <a:pt x="15" y="13"/>
                  </a:cubicBezTo>
                  <a:cubicBezTo>
                    <a:pt x="18" y="15"/>
                    <a:pt x="21" y="16"/>
                    <a:pt x="24" y="17"/>
                  </a:cubicBezTo>
                  <a:cubicBezTo>
                    <a:pt x="24" y="17"/>
                    <a:pt x="25" y="16"/>
                    <a:pt x="25" y="15"/>
                  </a:cubicBezTo>
                  <a:cubicBezTo>
                    <a:pt x="16" y="12"/>
                    <a:pt x="8" y="7"/>
                    <a:pt x="1" y="0"/>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46"/>
            <p:cNvSpPr/>
            <p:nvPr/>
          </p:nvSpPr>
          <p:spPr bwMode="auto">
            <a:xfrm>
              <a:off x="273" y="3946"/>
              <a:ext cx="136" cy="192"/>
            </a:xfrm>
            <a:custGeom>
              <a:avLst/>
              <a:gdLst>
                <a:gd name="T0" fmla="*/ 21 w 27"/>
                <a:gd name="T1" fmla="*/ 38 h 38"/>
                <a:gd name="T2" fmla="*/ 22 w 27"/>
                <a:gd name="T3" fmla="*/ 38 h 38"/>
                <a:gd name="T4" fmla="*/ 18 w 27"/>
                <a:gd name="T5" fmla="*/ 19 h 38"/>
                <a:gd name="T6" fmla="*/ 26 w 27"/>
                <a:gd name="T7" fmla="*/ 25 h 38"/>
                <a:gd name="T8" fmla="*/ 15 w 27"/>
                <a:gd name="T9" fmla="*/ 3 h 38"/>
                <a:gd name="T10" fmla="*/ 11 w 27"/>
                <a:gd name="T11" fmla="*/ 1 h 38"/>
                <a:gd name="T12" fmla="*/ 0 w 27"/>
                <a:gd name="T13" fmla="*/ 22 h 38"/>
                <a:gd name="T14" fmla="*/ 21 w 27"/>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38">
                  <a:moveTo>
                    <a:pt x="21" y="38"/>
                  </a:moveTo>
                  <a:cubicBezTo>
                    <a:pt x="22" y="38"/>
                    <a:pt x="22" y="38"/>
                    <a:pt x="22" y="38"/>
                  </a:cubicBezTo>
                  <a:cubicBezTo>
                    <a:pt x="27" y="25"/>
                    <a:pt x="18" y="19"/>
                    <a:pt x="18" y="19"/>
                  </a:cubicBezTo>
                  <a:cubicBezTo>
                    <a:pt x="21" y="21"/>
                    <a:pt x="25" y="24"/>
                    <a:pt x="26" y="25"/>
                  </a:cubicBezTo>
                  <a:cubicBezTo>
                    <a:pt x="26" y="17"/>
                    <a:pt x="18" y="5"/>
                    <a:pt x="15" y="3"/>
                  </a:cubicBezTo>
                  <a:cubicBezTo>
                    <a:pt x="11" y="1"/>
                    <a:pt x="11" y="1"/>
                    <a:pt x="11" y="1"/>
                  </a:cubicBezTo>
                  <a:cubicBezTo>
                    <a:pt x="10" y="0"/>
                    <a:pt x="5" y="10"/>
                    <a:pt x="0" y="22"/>
                  </a:cubicBezTo>
                  <a:cubicBezTo>
                    <a:pt x="9" y="23"/>
                    <a:pt x="17" y="30"/>
                    <a:pt x="21" y="38"/>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47"/>
            <p:cNvSpPr/>
            <p:nvPr/>
          </p:nvSpPr>
          <p:spPr bwMode="auto">
            <a:xfrm>
              <a:off x="247" y="4204"/>
              <a:ext cx="97" cy="157"/>
            </a:xfrm>
            <a:custGeom>
              <a:avLst/>
              <a:gdLst>
                <a:gd name="T0" fmla="*/ 19 w 19"/>
                <a:gd name="T1" fmla="*/ 22 h 31"/>
                <a:gd name="T2" fmla="*/ 0 w 19"/>
                <a:gd name="T3" fmla="*/ 0 h 31"/>
                <a:gd name="T4" fmla="*/ 17 w 19"/>
                <a:gd name="T5" fmla="*/ 31 h 31"/>
                <a:gd name="T6" fmla="*/ 19 w 19"/>
                <a:gd name="T7" fmla="*/ 22 h 31"/>
              </a:gdLst>
              <a:ahLst/>
              <a:cxnLst>
                <a:cxn ang="0">
                  <a:pos x="T0" y="T1"/>
                </a:cxn>
                <a:cxn ang="0">
                  <a:pos x="T2" y="T3"/>
                </a:cxn>
                <a:cxn ang="0">
                  <a:pos x="T4" y="T5"/>
                </a:cxn>
                <a:cxn ang="0">
                  <a:pos x="T6" y="T7"/>
                </a:cxn>
              </a:cxnLst>
              <a:rect l="0" t="0" r="r" b="b"/>
              <a:pathLst>
                <a:path w="19" h="31">
                  <a:moveTo>
                    <a:pt x="19" y="22"/>
                  </a:moveTo>
                  <a:cubicBezTo>
                    <a:pt x="15" y="13"/>
                    <a:pt x="9" y="5"/>
                    <a:pt x="0" y="0"/>
                  </a:cubicBezTo>
                  <a:cubicBezTo>
                    <a:pt x="9" y="8"/>
                    <a:pt x="15" y="20"/>
                    <a:pt x="17" y="31"/>
                  </a:cubicBezTo>
                  <a:cubicBezTo>
                    <a:pt x="18" y="28"/>
                    <a:pt x="18" y="25"/>
                    <a:pt x="19" y="22"/>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48"/>
            <p:cNvSpPr/>
            <p:nvPr/>
          </p:nvSpPr>
          <p:spPr bwMode="auto">
            <a:xfrm>
              <a:off x="182" y="4199"/>
              <a:ext cx="136" cy="283"/>
            </a:xfrm>
            <a:custGeom>
              <a:avLst/>
              <a:gdLst>
                <a:gd name="T0" fmla="*/ 23 w 27"/>
                <a:gd name="T1" fmla="*/ 20 h 56"/>
                <a:gd name="T2" fmla="*/ 17 w 27"/>
                <a:gd name="T3" fmla="*/ 9 h 56"/>
                <a:gd name="T4" fmla="*/ 13 w 27"/>
                <a:gd name="T5" fmla="*/ 5 h 56"/>
                <a:gd name="T6" fmla="*/ 11 w 27"/>
                <a:gd name="T7" fmla="*/ 2 h 56"/>
                <a:gd name="T8" fmla="*/ 10 w 27"/>
                <a:gd name="T9" fmla="*/ 1 h 56"/>
                <a:gd name="T10" fmla="*/ 8 w 27"/>
                <a:gd name="T11" fmla="*/ 0 h 56"/>
                <a:gd name="T12" fmla="*/ 0 w 27"/>
                <a:gd name="T13" fmla="*/ 41 h 56"/>
                <a:gd name="T14" fmla="*/ 24 w 27"/>
                <a:gd name="T15" fmla="*/ 56 h 56"/>
                <a:gd name="T16" fmla="*/ 27 w 27"/>
                <a:gd name="T17" fmla="*/ 43 h 56"/>
                <a:gd name="T18" fmla="*/ 23 w 27"/>
                <a:gd name="T19"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56">
                  <a:moveTo>
                    <a:pt x="23" y="20"/>
                  </a:moveTo>
                  <a:cubicBezTo>
                    <a:pt x="22" y="16"/>
                    <a:pt x="19" y="13"/>
                    <a:pt x="17" y="9"/>
                  </a:cubicBezTo>
                  <a:cubicBezTo>
                    <a:pt x="16" y="8"/>
                    <a:pt x="15" y="6"/>
                    <a:pt x="13" y="5"/>
                  </a:cubicBezTo>
                  <a:cubicBezTo>
                    <a:pt x="13" y="4"/>
                    <a:pt x="12" y="3"/>
                    <a:pt x="11" y="2"/>
                  </a:cubicBezTo>
                  <a:cubicBezTo>
                    <a:pt x="11" y="2"/>
                    <a:pt x="10" y="2"/>
                    <a:pt x="10" y="1"/>
                  </a:cubicBezTo>
                  <a:cubicBezTo>
                    <a:pt x="9" y="1"/>
                    <a:pt x="9" y="0"/>
                    <a:pt x="8" y="0"/>
                  </a:cubicBezTo>
                  <a:cubicBezTo>
                    <a:pt x="3" y="17"/>
                    <a:pt x="1" y="31"/>
                    <a:pt x="0" y="41"/>
                  </a:cubicBezTo>
                  <a:cubicBezTo>
                    <a:pt x="7" y="47"/>
                    <a:pt x="15" y="53"/>
                    <a:pt x="24" y="56"/>
                  </a:cubicBezTo>
                  <a:cubicBezTo>
                    <a:pt x="25" y="52"/>
                    <a:pt x="26" y="48"/>
                    <a:pt x="27" y="43"/>
                  </a:cubicBezTo>
                  <a:cubicBezTo>
                    <a:pt x="27" y="36"/>
                    <a:pt x="26" y="28"/>
                    <a:pt x="23" y="20"/>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49"/>
            <p:cNvSpPr/>
            <p:nvPr/>
          </p:nvSpPr>
          <p:spPr bwMode="auto">
            <a:xfrm>
              <a:off x="227" y="4063"/>
              <a:ext cx="152" cy="242"/>
            </a:xfrm>
            <a:custGeom>
              <a:avLst/>
              <a:gdLst>
                <a:gd name="T0" fmla="*/ 0 w 30"/>
                <a:gd name="T1" fmla="*/ 25 h 48"/>
                <a:gd name="T2" fmla="*/ 23 w 30"/>
                <a:gd name="T3" fmla="*/ 48 h 48"/>
                <a:gd name="T4" fmla="*/ 27 w 30"/>
                <a:gd name="T5" fmla="*/ 30 h 48"/>
                <a:gd name="T6" fmla="*/ 19 w 30"/>
                <a:gd name="T7" fmla="*/ 12 h 48"/>
                <a:gd name="T8" fmla="*/ 20 w 30"/>
                <a:gd name="T9" fmla="*/ 12 h 48"/>
                <a:gd name="T10" fmla="*/ 29 w 30"/>
                <a:gd name="T11" fmla="*/ 25 h 48"/>
                <a:gd name="T12" fmla="*/ 30 w 30"/>
                <a:gd name="T13" fmla="*/ 21 h 48"/>
                <a:gd name="T14" fmla="*/ 9 w 30"/>
                <a:gd name="T15" fmla="*/ 0 h 48"/>
                <a:gd name="T16" fmla="*/ 1 w 30"/>
                <a:gd name="T17" fmla="*/ 20 h 48"/>
                <a:gd name="T18" fmla="*/ 0 w 30"/>
                <a:gd name="T19" fmla="*/ 25 h 48"/>
                <a:gd name="T20" fmla="*/ 0 w 30"/>
                <a:gd name="T21" fmla="*/ 2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48">
                  <a:moveTo>
                    <a:pt x="0" y="25"/>
                  </a:moveTo>
                  <a:cubicBezTo>
                    <a:pt x="10" y="29"/>
                    <a:pt x="19" y="38"/>
                    <a:pt x="23" y="48"/>
                  </a:cubicBezTo>
                  <a:cubicBezTo>
                    <a:pt x="25" y="41"/>
                    <a:pt x="26" y="35"/>
                    <a:pt x="27" y="30"/>
                  </a:cubicBezTo>
                  <a:cubicBezTo>
                    <a:pt x="26" y="24"/>
                    <a:pt x="22" y="18"/>
                    <a:pt x="19" y="12"/>
                  </a:cubicBezTo>
                  <a:cubicBezTo>
                    <a:pt x="18" y="12"/>
                    <a:pt x="19" y="11"/>
                    <a:pt x="20" y="12"/>
                  </a:cubicBezTo>
                  <a:cubicBezTo>
                    <a:pt x="23" y="16"/>
                    <a:pt x="27" y="20"/>
                    <a:pt x="29" y="25"/>
                  </a:cubicBezTo>
                  <a:cubicBezTo>
                    <a:pt x="29" y="24"/>
                    <a:pt x="29" y="22"/>
                    <a:pt x="30" y="21"/>
                  </a:cubicBezTo>
                  <a:cubicBezTo>
                    <a:pt x="28" y="11"/>
                    <a:pt x="18" y="4"/>
                    <a:pt x="9" y="0"/>
                  </a:cubicBezTo>
                  <a:cubicBezTo>
                    <a:pt x="6" y="7"/>
                    <a:pt x="3" y="14"/>
                    <a:pt x="1" y="20"/>
                  </a:cubicBezTo>
                  <a:cubicBezTo>
                    <a:pt x="1" y="21"/>
                    <a:pt x="0" y="23"/>
                    <a:pt x="0" y="25"/>
                  </a:cubicBezTo>
                  <a:cubicBezTo>
                    <a:pt x="0" y="25"/>
                    <a:pt x="0" y="25"/>
                    <a:pt x="0" y="25"/>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50"/>
            <p:cNvSpPr/>
            <p:nvPr/>
          </p:nvSpPr>
          <p:spPr bwMode="auto">
            <a:xfrm>
              <a:off x="172" y="4432"/>
              <a:ext cx="116" cy="233"/>
            </a:xfrm>
            <a:custGeom>
              <a:avLst/>
              <a:gdLst>
                <a:gd name="T0" fmla="*/ 1 w 23"/>
                <a:gd name="T1" fmla="*/ 0 h 46"/>
                <a:gd name="T2" fmla="*/ 12 w 23"/>
                <a:gd name="T3" fmla="*/ 12 h 46"/>
                <a:gd name="T4" fmla="*/ 23 w 23"/>
                <a:gd name="T5" fmla="*/ 20 h 46"/>
                <a:gd name="T6" fmla="*/ 14 w 23"/>
                <a:gd name="T7" fmla="*/ 46 h 46"/>
                <a:gd name="T8" fmla="*/ 9 w 23"/>
                <a:gd name="T9" fmla="*/ 40 h 46"/>
                <a:gd name="T10" fmla="*/ 6 w 23"/>
                <a:gd name="T11" fmla="*/ 37 h 46"/>
                <a:gd name="T12" fmla="*/ 6 w 23"/>
                <a:gd name="T13" fmla="*/ 37 h 46"/>
                <a:gd name="T14" fmla="*/ 0 w 23"/>
                <a:gd name="T15" fmla="*/ 25 h 46"/>
                <a:gd name="T16" fmla="*/ 1 w 23"/>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6">
                  <a:moveTo>
                    <a:pt x="1" y="0"/>
                  </a:moveTo>
                  <a:cubicBezTo>
                    <a:pt x="4" y="5"/>
                    <a:pt x="8" y="8"/>
                    <a:pt x="12" y="12"/>
                  </a:cubicBezTo>
                  <a:cubicBezTo>
                    <a:pt x="16" y="15"/>
                    <a:pt x="19" y="19"/>
                    <a:pt x="23" y="20"/>
                  </a:cubicBezTo>
                  <a:cubicBezTo>
                    <a:pt x="20" y="30"/>
                    <a:pt x="17" y="38"/>
                    <a:pt x="14" y="46"/>
                  </a:cubicBezTo>
                  <a:cubicBezTo>
                    <a:pt x="12" y="44"/>
                    <a:pt x="10" y="42"/>
                    <a:pt x="9" y="40"/>
                  </a:cubicBezTo>
                  <a:cubicBezTo>
                    <a:pt x="8" y="39"/>
                    <a:pt x="7" y="38"/>
                    <a:pt x="6" y="37"/>
                  </a:cubicBezTo>
                  <a:cubicBezTo>
                    <a:pt x="6" y="37"/>
                    <a:pt x="6" y="37"/>
                    <a:pt x="6" y="37"/>
                  </a:cubicBezTo>
                  <a:cubicBezTo>
                    <a:pt x="0" y="25"/>
                    <a:pt x="0" y="25"/>
                    <a:pt x="0" y="25"/>
                  </a:cubicBezTo>
                  <a:cubicBezTo>
                    <a:pt x="2" y="23"/>
                    <a:pt x="0" y="16"/>
                    <a:pt x="1" y="0"/>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51"/>
            <p:cNvSpPr/>
            <p:nvPr/>
          </p:nvSpPr>
          <p:spPr bwMode="auto">
            <a:xfrm>
              <a:off x="80" y="4538"/>
              <a:ext cx="152" cy="238"/>
            </a:xfrm>
            <a:custGeom>
              <a:avLst/>
              <a:gdLst>
                <a:gd name="T0" fmla="*/ 0 w 30"/>
                <a:gd name="T1" fmla="*/ 18 h 47"/>
                <a:gd name="T2" fmla="*/ 9 w 30"/>
                <a:gd name="T3" fmla="*/ 10 h 47"/>
                <a:gd name="T4" fmla="*/ 17 w 30"/>
                <a:gd name="T5" fmla="*/ 0 h 47"/>
                <a:gd name="T6" fmla="*/ 18 w 30"/>
                <a:gd name="T7" fmla="*/ 4 h 47"/>
                <a:gd name="T8" fmla="*/ 24 w 30"/>
                <a:gd name="T9" fmla="*/ 16 h 47"/>
                <a:gd name="T10" fmla="*/ 19 w 30"/>
                <a:gd name="T11" fmla="*/ 8 h 47"/>
                <a:gd name="T12" fmla="*/ 18 w 30"/>
                <a:gd name="T13" fmla="*/ 9 h 47"/>
                <a:gd name="T14" fmla="*/ 30 w 30"/>
                <a:gd name="T15" fmla="*/ 30 h 47"/>
                <a:gd name="T16" fmla="*/ 28 w 30"/>
                <a:gd name="T17" fmla="*/ 33 h 47"/>
                <a:gd name="T18" fmla="*/ 21 w 30"/>
                <a:gd name="T19" fmla="*/ 24 h 47"/>
                <a:gd name="T20" fmla="*/ 20 w 30"/>
                <a:gd name="T21" fmla="*/ 24 h 47"/>
                <a:gd name="T22" fmla="*/ 27 w 30"/>
                <a:gd name="T23" fmla="*/ 35 h 47"/>
                <a:gd name="T24" fmla="*/ 10 w 30"/>
                <a:gd name="T25" fmla="*/ 44 h 47"/>
                <a:gd name="T26" fmla="*/ 0 w 30"/>
                <a:gd name="T27" fmla="*/ 1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47">
                  <a:moveTo>
                    <a:pt x="0" y="18"/>
                  </a:moveTo>
                  <a:cubicBezTo>
                    <a:pt x="3" y="16"/>
                    <a:pt x="6" y="13"/>
                    <a:pt x="9" y="10"/>
                  </a:cubicBezTo>
                  <a:cubicBezTo>
                    <a:pt x="12" y="7"/>
                    <a:pt x="15" y="4"/>
                    <a:pt x="17" y="0"/>
                  </a:cubicBezTo>
                  <a:cubicBezTo>
                    <a:pt x="17" y="2"/>
                    <a:pt x="18" y="4"/>
                    <a:pt x="18" y="4"/>
                  </a:cubicBezTo>
                  <a:cubicBezTo>
                    <a:pt x="24" y="16"/>
                    <a:pt x="24" y="16"/>
                    <a:pt x="24" y="16"/>
                  </a:cubicBezTo>
                  <a:cubicBezTo>
                    <a:pt x="22" y="13"/>
                    <a:pt x="21" y="11"/>
                    <a:pt x="19" y="8"/>
                  </a:cubicBezTo>
                  <a:cubicBezTo>
                    <a:pt x="19" y="8"/>
                    <a:pt x="18" y="8"/>
                    <a:pt x="18" y="9"/>
                  </a:cubicBezTo>
                  <a:cubicBezTo>
                    <a:pt x="19" y="16"/>
                    <a:pt x="24" y="24"/>
                    <a:pt x="30" y="30"/>
                  </a:cubicBezTo>
                  <a:cubicBezTo>
                    <a:pt x="29" y="31"/>
                    <a:pt x="29" y="32"/>
                    <a:pt x="28" y="33"/>
                  </a:cubicBezTo>
                  <a:cubicBezTo>
                    <a:pt x="26" y="30"/>
                    <a:pt x="23" y="27"/>
                    <a:pt x="21" y="24"/>
                  </a:cubicBezTo>
                  <a:cubicBezTo>
                    <a:pt x="21" y="23"/>
                    <a:pt x="20" y="24"/>
                    <a:pt x="20" y="24"/>
                  </a:cubicBezTo>
                  <a:cubicBezTo>
                    <a:pt x="21" y="28"/>
                    <a:pt x="24" y="32"/>
                    <a:pt x="27" y="35"/>
                  </a:cubicBezTo>
                  <a:cubicBezTo>
                    <a:pt x="22" y="43"/>
                    <a:pt x="16" y="47"/>
                    <a:pt x="10" y="44"/>
                  </a:cubicBezTo>
                  <a:cubicBezTo>
                    <a:pt x="6" y="42"/>
                    <a:pt x="2" y="32"/>
                    <a:pt x="0" y="18"/>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52"/>
            <p:cNvSpPr/>
            <p:nvPr/>
          </p:nvSpPr>
          <p:spPr bwMode="auto">
            <a:xfrm>
              <a:off x="75" y="4538"/>
              <a:ext cx="86" cy="86"/>
            </a:xfrm>
            <a:custGeom>
              <a:avLst/>
              <a:gdLst>
                <a:gd name="T0" fmla="*/ 0 w 17"/>
                <a:gd name="T1" fmla="*/ 14 h 17"/>
                <a:gd name="T2" fmla="*/ 1 w 17"/>
                <a:gd name="T3" fmla="*/ 17 h 17"/>
                <a:gd name="T4" fmla="*/ 8 w 17"/>
                <a:gd name="T5" fmla="*/ 10 h 17"/>
                <a:gd name="T6" fmla="*/ 17 w 17"/>
                <a:gd name="T7" fmla="*/ 0 h 17"/>
                <a:gd name="T8" fmla="*/ 0 w 17"/>
                <a:gd name="T9" fmla="*/ 14 h 17"/>
              </a:gdLst>
              <a:ahLst/>
              <a:cxnLst>
                <a:cxn ang="0">
                  <a:pos x="T0" y="T1"/>
                </a:cxn>
                <a:cxn ang="0">
                  <a:pos x="T2" y="T3"/>
                </a:cxn>
                <a:cxn ang="0">
                  <a:pos x="T4" y="T5"/>
                </a:cxn>
                <a:cxn ang="0">
                  <a:pos x="T6" y="T7"/>
                </a:cxn>
                <a:cxn ang="0">
                  <a:pos x="T8" y="T9"/>
                </a:cxn>
              </a:cxnLst>
              <a:rect l="0" t="0" r="r" b="b"/>
              <a:pathLst>
                <a:path w="17" h="17">
                  <a:moveTo>
                    <a:pt x="0" y="14"/>
                  </a:moveTo>
                  <a:cubicBezTo>
                    <a:pt x="0" y="15"/>
                    <a:pt x="0" y="16"/>
                    <a:pt x="1" y="17"/>
                  </a:cubicBezTo>
                  <a:cubicBezTo>
                    <a:pt x="3" y="15"/>
                    <a:pt x="6" y="13"/>
                    <a:pt x="8" y="10"/>
                  </a:cubicBezTo>
                  <a:cubicBezTo>
                    <a:pt x="11" y="7"/>
                    <a:pt x="15" y="4"/>
                    <a:pt x="17" y="0"/>
                  </a:cubicBezTo>
                  <a:cubicBezTo>
                    <a:pt x="12" y="5"/>
                    <a:pt x="6" y="10"/>
                    <a:pt x="0" y="14"/>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53"/>
            <p:cNvSpPr/>
            <p:nvPr/>
          </p:nvSpPr>
          <p:spPr bwMode="auto">
            <a:xfrm>
              <a:off x="60" y="4356"/>
              <a:ext cx="86" cy="45"/>
            </a:xfrm>
            <a:custGeom>
              <a:avLst/>
              <a:gdLst>
                <a:gd name="T0" fmla="*/ 17 w 17"/>
                <a:gd name="T1" fmla="*/ 0 h 9"/>
                <a:gd name="T2" fmla="*/ 0 w 17"/>
                <a:gd name="T3" fmla="*/ 8 h 9"/>
                <a:gd name="T4" fmla="*/ 0 w 17"/>
                <a:gd name="T5" fmla="*/ 9 h 9"/>
                <a:gd name="T6" fmla="*/ 17 w 17"/>
                <a:gd name="T7" fmla="*/ 0 h 9"/>
              </a:gdLst>
              <a:ahLst/>
              <a:cxnLst>
                <a:cxn ang="0">
                  <a:pos x="T0" y="T1"/>
                </a:cxn>
                <a:cxn ang="0">
                  <a:pos x="T2" y="T3"/>
                </a:cxn>
                <a:cxn ang="0">
                  <a:pos x="T4" y="T5"/>
                </a:cxn>
                <a:cxn ang="0">
                  <a:pos x="T6" y="T7"/>
                </a:cxn>
              </a:cxnLst>
              <a:rect l="0" t="0" r="r" b="b"/>
              <a:pathLst>
                <a:path w="17" h="9">
                  <a:moveTo>
                    <a:pt x="17" y="0"/>
                  </a:moveTo>
                  <a:cubicBezTo>
                    <a:pt x="10" y="1"/>
                    <a:pt x="4" y="4"/>
                    <a:pt x="0" y="8"/>
                  </a:cubicBezTo>
                  <a:cubicBezTo>
                    <a:pt x="0" y="8"/>
                    <a:pt x="0" y="8"/>
                    <a:pt x="0" y="9"/>
                  </a:cubicBezTo>
                  <a:cubicBezTo>
                    <a:pt x="4" y="4"/>
                    <a:pt x="10" y="2"/>
                    <a:pt x="17" y="0"/>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54"/>
            <p:cNvSpPr/>
            <p:nvPr/>
          </p:nvSpPr>
          <p:spPr bwMode="auto">
            <a:xfrm>
              <a:off x="60" y="4341"/>
              <a:ext cx="122" cy="45"/>
            </a:xfrm>
            <a:custGeom>
              <a:avLst/>
              <a:gdLst>
                <a:gd name="T0" fmla="*/ 21 w 24"/>
                <a:gd name="T1" fmla="*/ 0 h 9"/>
                <a:gd name="T2" fmla="*/ 14 w 24"/>
                <a:gd name="T3" fmla="*/ 2 h 9"/>
                <a:gd name="T4" fmla="*/ 0 w 24"/>
                <a:gd name="T5" fmla="*/ 6 h 9"/>
                <a:gd name="T6" fmla="*/ 0 w 24"/>
                <a:gd name="T7" fmla="*/ 9 h 9"/>
                <a:gd name="T8" fmla="*/ 24 w 24"/>
                <a:gd name="T9" fmla="*/ 0 h 9"/>
                <a:gd name="T10" fmla="*/ 24 w 24"/>
                <a:gd name="T11" fmla="*/ 0 h 9"/>
                <a:gd name="T12" fmla="*/ 24 w 24"/>
                <a:gd name="T13" fmla="*/ 0 h 9"/>
                <a:gd name="T14" fmla="*/ 21 w 24"/>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9">
                  <a:moveTo>
                    <a:pt x="21" y="0"/>
                  </a:moveTo>
                  <a:cubicBezTo>
                    <a:pt x="19" y="0"/>
                    <a:pt x="16" y="1"/>
                    <a:pt x="14" y="2"/>
                  </a:cubicBezTo>
                  <a:cubicBezTo>
                    <a:pt x="9" y="3"/>
                    <a:pt x="4" y="4"/>
                    <a:pt x="0" y="6"/>
                  </a:cubicBezTo>
                  <a:cubicBezTo>
                    <a:pt x="0" y="7"/>
                    <a:pt x="0" y="8"/>
                    <a:pt x="0" y="9"/>
                  </a:cubicBezTo>
                  <a:cubicBezTo>
                    <a:pt x="6" y="4"/>
                    <a:pt x="15" y="2"/>
                    <a:pt x="24" y="0"/>
                  </a:cubicBezTo>
                  <a:cubicBezTo>
                    <a:pt x="24" y="0"/>
                    <a:pt x="24" y="0"/>
                    <a:pt x="24" y="0"/>
                  </a:cubicBezTo>
                  <a:cubicBezTo>
                    <a:pt x="24" y="0"/>
                    <a:pt x="24" y="0"/>
                    <a:pt x="24" y="0"/>
                  </a:cubicBezTo>
                  <a:cubicBezTo>
                    <a:pt x="23" y="0"/>
                    <a:pt x="22" y="0"/>
                    <a:pt x="21" y="0"/>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55"/>
            <p:cNvSpPr/>
            <p:nvPr/>
          </p:nvSpPr>
          <p:spPr bwMode="auto">
            <a:xfrm>
              <a:off x="55" y="4159"/>
              <a:ext cx="172" cy="207"/>
            </a:xfrm>
            <a:custGeom>
              <a:avLst/>
              <a:gdLst>
                <a:gd name="T0" fmla="*/ 23 w 34"/>
                <a:gd name="T1" fmla="*/ 6 h 41"/>
                <a:gd name="T2" fmla="*/ 8 w 34"/>
                <a:gd name="T3" fmla="*/ 9 h 41"/>
                <a:gd name="T4" fmla="*/ 6 w 34"/>
                <a:gd name="T5" fmla="*/ 10 h 41"/>
                <a:gd name="T6" fmla="*/ 21 w 34"/>
                <a:gd name="T7" fmla="*/ 2 h 41"/>
                <a:gd name="T8" fmla="*/ 34 w 34"/>
                <a:gd name="T9" fmla="*/ 0 h 41"/>
                <a:gd name="T10" fmla="*/ 30 w 34"/>
                <a:gd name="T11" fmla="*/ 13 h 41"/>
                <a:gd name="T12" fmla="*/ 25 w 34"/>
                <a:gd name="T13" fmla="*/ 35 h 41"/>
                <a:gd name="T14" fmla="*/ 25 w 34"/>
                <a:gd name="T15" fmla="*/ 35 h 41"/>
                <a:gd name="T16" fmla="*/ 24 w 34"/>
                <a:gd name="T17" fmla="*/ 35 h 41"/>
                <a:gd name="T18" fmla="*/ 22 w 34"/>
                <a:gd name="T19" fmla="*/ 35 h 41"/>
                <a:gd name="T20" fmla="*/ 13 w 34"/>
                <a:gd name="T21" fmla="*/ 37 h 41"/>
                <a:gd name="T22" fmla="*/ 1 w 34"/>
                <a:gd name="T23" fmla="*/ 41 h 41"/>
                <a:gd name="T24" fmla="*/ 1 w 34"/>
                <a:gd name="T25" fmla="*/ 19 h 41"/>
                <a:gd name="T26" fmla="*/ 8 w 34"/>
                <a:gd name="T27" fmla="*/ 14 h 41"/>
                <a:gd name="T28" fmla="*/ 23 w 34"/>
                <a:gd name="T29" fmla="*/ 7 h 41"/>
                <a:gd name="T30" fmla="*/ 23 w 34"/>
                <a:gd name="T31"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41">
                  <a:moveTo>
                    <a:pt x="23" y="6"/>
                  </a:moveTo>
                  <a:cubicBezTo>
                    <a:pt x="18" y="6"/>
                    <a:pt x="13" y="7"/>
                    <a:pt x="8" y="9"/>
                  </a:cubicBezTo>
                  <a:cubicBezTo>
                    <a:pt x="8" y="10"/>
                    <a:pt x="7" y="10"/>
                    <a:pt x="6" y="10"/>
                  </a:cubicBezTo>
                  <a:cubicBezTo>
                    <a:pt x="8" y="8"/>
                    <a:pt x="16" y="4"/>
                    <a:pt x="21" y="2"/>
                  </a:cubicBezTo>
                  <a:cubicBezTo>
                    <a:pt x="26" y="0"/>
                    <a:pt x="31" y="0"/>
                    <a:pt x="34" y="0"/>
                  </a:cubicBezTo>
                  <a:cubicBezTo>
                    <a:pt x="32" y="4"/>
                    <a:pt x="31" y="8"/>
                    <a:pt x="30" y="13"/>
                  </a:cubicBezTo>
                  <a:cubicBezTo>
                    <a:pt x="28" y="20"/>
                    <a:pt x="26" y="28"/>
                    <a:pt x="25" y="35"/>
                  </a:cubicBezTo>
                  <a:cubicBezTo>
                    <a:pt x="25" y="35"/>
                    <a:pt x="25" y="35"/>
                    <a:pt x="25" y="35"/>
                  </a:cubicBezTo>
                  <a:cubicBezTo>
                    <a:pt x="25" y="35"/>
                    <a:pt x="25" y="35"/>
                    <a:pt x="24" y="35"/>
                  </a:cubicBezTo>
                  <a:cubicBezTo>
                    <a:pt x="24" y="35"/>
                    <a:pt x="23" y="35"/>
                    <a:pt x="22" y="35"/>
                  </a:cubicBezTo>
                  <a:cubicBezTo>
                    <a:pt x="19" y="35"/>
                    <a:pt x="15" y="36"/>
                    <a:pt x="13" y="37"/>
                  </a:cubicBezTo>
                  <a:cubicBezTo>
                    <a:pt x="8" y="38"/>
                    <a:pt x="4" y="39"/>
                    <a:pt x="1" y="41"/>
                  </a:cubicBezTo>
                  <a:cubicBezTo>
                    <a:pt x="0" y="33"/>
                    <a:pt x="1" y="26"/>
                    <a:pt x="1" y="19"/>
                  </a:cubicBezTo>
                  <a:cubicBezTo>
                    <a:pt x="3" y="17"/>
                    <a:pt x="5" y="16"/>
                    <a:pt x="8" y="14"/>
                  </a:cubicBezTo>
                  <a:cubicBezTo>
                    <a:pt x="12" y="11"/>
                    <a:pt x="17" y="9"/>
                    <a:pt x="23" y="7"/>
                  </a:cubicBezTo>
                  <a:cubicBezTo>
                    <a:pt x="23" y="7"/>
                    <a:pt x="23" y="6"/>
                    <a:pt x="23" y="6"/>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56"/>
            <p:cNvSpPr/>
            <p:nvPr/>
          </p:nvSpPr>
          <p:spPr bwMode="auto">
            <a:xfrm>
              <a:off x="65" y="4007"/>
              <a:ext cx="213" cy="217"/>
            </a:xfrm>
            <a:custGeom>
              <a:avLst/>
              <a:gdLst>
                <a:gd name="T0" fmla="*/ 23 w 42"/>
                <a:gd name="T1" fmla="*/ 8 h 43"/>
                <a:gd name="T2" fmla="*/ 9 w 42"/>
                <a:gd name="T3" fmla="*/ 15 h 43"/>
                <a:gd name="T4" fmla="*/ 10 w 42"/>
                <a:gd name="T5" fmla="*/ 11 h 43"/>
                <a:gd name="T6" fmla="*/ 19 w 42"/>
                <a:gd name="T7" fmla="*/ 7 h 43"/>
                <a:gd name="T8" fmla="*/ 42 w 42"/>
                <a:gd name="T9" fmla="*/ 0 h 43"/>
                <a:gd name="T10" fmla="*/ 32 w 42"/>
                <a:gd name="T11" fmla="*/ 30 h 43"/>
                <a:gd name="T12" fmla="*/ 19 w 42"/>
                <a:gd name="T13" fmla="*/ 32 h 43"/>
                <a:gd name="T14" fmla="*/ 4 w 42"/>
                <a:gd name="T15" fmla="*/ 40 h 43"/>
                <a:gd name="T16" fmla="*/ 3 w 42"/>
                <a:gd name="T17" fmla="*/ 41 h 43"/>
                <a:gd name="T18" fmla="*/ 0 w 42"/>
                <a:gd name="T19" fmla="*/ 43 h 43"/>
                <a:gd name="T20" fmla="*/ 2 w 42"/>
                <a:gd name="T21" fmla="*/ 30 h 43"/>
                <a:gd name="T22" fmla="*/ 23 w 42"/>
                <a:gd name="T23" fmla="*/ 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43">
                  <a:moveTo>
                    <a:pt x="23" y="8"/>
                  </a:moveTo>
                  <a:cubicBezTo>
                    <a:pt x="22" y="8"/>
                    <a:pt x="13" y="12"/>
                    <a:pt x="9" y="15"/>
                  </a:cubicBezTo>
                  <a:cubicBezTo>
                    <a:pt x="9" y="14"/>
                    <a:pt x="9" y="13"/>
                    <a:pt x="10" y="11"/>
                  </a:cubicBezTo>
                  <a:cubicBezTo>
                    <a:pt x="13" y="10"/>
                    <a:pt x="16" y="8"/>
                    <a:pt x="19" y="7"/>
                  </a:cubicBezTo>
                  <a:cubicBezTo>
                    <a:pt x="26" y="4"/>
                    <a:pt x="34" y="0"/>
                    <a:pt x="42" y="0"/>
                  </a:cubicBezTo>
                  <a:cubicBezTo>
                    <a:pt x="38" y="9"/>
                    <a:pt x="35" y="19"/>
                    <a:pt x="32" y="30"/>
                  </a:cubicBezTo>
                  <a:cubicBezTo>
                    <a:pt x="29" y="30"/>
                    <a:pt x="24" y="30"/>
                    <a:pt x="19" y="32"/>
                  </a:cubicBezTo>
                  <a:cubicBezTo>
                    <a:pt x="14" y="34"/>
                    <a:pt x="6" y="38"/>
                    <a:pt x="4" y="40"/>
                  </a:cubicBezTo>
                  <a:cubicBezTo>
                    <a:pt x="4" y="41"/>
                    <a:pt x="3" y="41"/>
                    <a:pt x="3" y="41"/>
                  </a:cubicBezTo>
                  <a:cubicBezTo>
                    <a:pt x="2" y="41"/>
                    <a:pt x="1" y="42"/>
                    <a:pt x="0" y="43"/>
                  </a:cubicBezTo>
                  <a:cubicBezTo>
                    <a:pt x="0" y="38"/>
                    <a:pt x="1" y="33"/>
                    <a:pt x="2" y="30"/>
                  </a:cubicBezTo>
                  <a:cubicBezTo>
                    <a:pt x="5" y="20"/>
                    <a:pt x="6" y="18"/>
                    <a:pt x="23" y="8"/>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57"/>
            <p:cNvSpPr/>
            <p:nvPr/>
          </p:nvSpPr>
          <p:spPr bwMode="auto">
            <a:xfrm>
              <a:off x="156" y="3997"/>
              <a:ext cx="56" cy="25"/>
            </a:xfrm>
            <a:custGeom>
              <a:avLst/>
              <a:gdLst>
                <a:gd name="T0" fmla="*/ 11 w 11"/>
                <a:gd name="T1" fmla="*/ 0 h 5"/>
                <a:gd name="T2" fmla="*/ 1 w 11"/>
                <a:gd name="T3" fmla="*/ 4 h 5"/>
                <a:gd name="T4" fmla="*/ 0 w 11"/>
                <a:gd name="T5" fmla="*/ 5 h 5"/>
                <a:gd name="T6" fmla="*/ 1 w 11"/>
                <a:gd name="T7" fmla="*/ 4 h 5"/>
                <a:gd name="T8" fmla="*/ 11 w 11"/>
                <a:gd name="T9" fmla="*/ 0 h 5"/>
              </a:gdLst>
              <a:ahLst/>
              <a:cxnLst>
                <a:cxn ang="0">
                  <a:pos x="T0" y="T1"/>
                </a:cxn>
                <a:cxn ang="0">
                  <a:pos x="T2" y="T3"/>
                </a:cxn>
                <a:cxn ang="0">
                  <a:pos x="T4" y="T5"/>
                </a:cxn>
                <a:cxn ang="0">
                  <a:pos x="T6" y="T7"/>
                </a:cxn>
                <a:cxn ang="0">
                  <a:pos x="T8" y="T9"/>
                </a:cxn>
              </a:cxnLst>
              <a:rect l="0" t="0" r="r" b="b"/>
              <a:pathLst>
                <a:path w="11" h="5">
                  <a:moveTo>
                    <a:pt x="11" y="0"/>
                  </a:moveTo>
                  <a:cubicBezTo>
                    <a:pt x="7" y="0"/>
                    <a:pt x="4" y="2"/>
                    <a:pt x="1" y="4"/>
                  </a:cubicBezTo>
                  <a:cubicBezTo>
                    <a:pt x="0" y="4"/>
                    <a:pt x="0" y="4"/>
                    <a:pt x="0" y="5"/>
                  </a:cubicBezTo>
                  <a:cubicBezTo>
                    <a:pt x="0" y="4"/>
                    <a:pt x="0" y="4"/>
                    <a:pt x="1" y="4"/>
                  </a:cubicBezTo>
                  <a:cubicBezTo>
                    <a:pt x="4" y="2"/>
                    <a:pt x="7" y="1"/>
                    <a:pt x="11" y="0"/>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58"/>
            <p:cNvSpPr/>
            <p:nvPr/>
          </p:nvSpPr>
          <p:spPr bwMode="auto">
            <a:xfrm>
              <a:off x="126" y="3931"/>
              <a:ext cx="187" cy="121"/>
            </a:xfrm>
            <a:custGeom>
              <a:avLst/>
              <a:gdLst>
                <a:gd name="T0" fmla="*/ 24 w 37"/>
                <a:gd name="T1" fmla="*/ 13 h 24"/>
                <a:gd name="T2" fmla="*/ 24 w 37"/>
                <a:gd name="T3" fmla="*/ 13 h 24"/>
                <a:gd name="T4" fmla="*/ 8 w 37"/>
                <a:gd name="T5" fmla="*/ 18 h 24"/>
                <a:gd name="T6" fmla="*/ 2 w 37"/>
                <a:gd name="T7" fmla="*/ 22 h 24"/>
                <a:gd name="T8" fmla="*/ 1 w 37"/>
                <a:gd name="T9" fmla="*/ 22 h 24"/>
                <a:gd name="T10" fmla="*/ 0 w 37"/>
                <a:gd name="T11" fmla="*/ 24 h 24"/>
                <a:gd name="T12" fmla="*/ 7 w 37"/>
                <a:gd name="T13" fmla="*/ 20 h 24"/>
                <a:gd name="T14" fmla="*/ 31 w 37"/>
                <a:gd name="T15" fmla="*/ 14 h 24"/>
                <a:gd name="T16" fmla="*/ 37 w 37"/>
                <a:gd name="T17" fmla="*/ 2 h 24"/>
                <a:gd name="T18" fmla="*/ 12 w 37"/>
                <a:gd name="T19" fmla="*/ 12 h 24"/>
                <a:gd name="T20" fmla="*/ 24 w 37"/>
                <a:gd name="T21" fmla="*/ 12 h 24"/>
                <a:gd name="T22" fmla="*/ 24 w 37"/>
                <a:gd name="T23" fmla="*/ 1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4">
                  <a:moveTo>
                    <a:pt x="24" y="13"/>
                  </a:moveTo>
                  <a:cubicBezTo>
                    <a:pt x="24" y="13"/>
                    <a:pt x="24" y="13"/>
                    <a:pt x="24" y="13"/>
                  </a:cubicBezTo>
                  <a:cubicBezTo>
                    <a:pt x="18" y="13"/>
                    <a:pt x="13" y="16"/>
                    <a:pt x="8" y="18"/>
                  </a:cubicBezTo>
                  <a:cubicBezTo>
                    <a:pt x="6" y="19"/>
                    <a:pt x="4" y="20"/>
                    <a:pt x="2" y="22"/>
                  </a:cubicBezTo>
                  <a:cubicBezTo>
                    <a:pt x="2" y="22"/>
                    <a:pt x="2" y="22"/>
                    <a:pt x="1" y="22"/>
                  </a:cubicBezTo>
                  <a:cubicBezTo>
                    <a:pt x="1" y="23"/>
                    <a:pt x="0" y="24"/>
                    <a:pt x="0" y="24"/>
                  </a:cubicBezTo>
                  <a:cubicBezTo>
                    <a:pt x="2" y="23"/>
                    <a:pt x="5" y="21"/>
                    <a:pt x="7" y="20"/>
                  </a:cubicBezTo>
                  <a:cubicBezTo>
                    <a:pt x="15" y="17"/>
                    <a:pt x="23" y="14"/>
                    <a:pt x="31" y="14"/>
                  </a:cubicBezTo>
                  <a:cubicBezTo>
                    <a:pt x="33" y="10"/>
                    <a:pt x="35" y="6"/>
                    <a:pt x="37" y="2"/>
                  </a:cubicBezTo>
                  <a:cubicBezTo>
                    <a:pt x="31" y="0"/>
                    <a:pt x="20" y="6"/>
                    <a:pt x="12" y="12"/>
                  </a:cubicBezTo>
                  <a:cubicBezTo>
                    <a:pt x="16" y="12"/>
                    <a:pt x="20" y="11"/>
                    <a:pt x="24" y="12"/>
                  </a:cubicBezTo>
                  <a:cubicBezTo>
                    <a:pt x="24" y="12"/>
                    <a:pt x="24" y="13"/>
                    <a:pt x="24" y="13"/>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59"/>
            <p:cNvSpPr/>
            <p:nvPr/>
          </p:nvSpPr>
          <p:spPr bwMode="auto">
            <a:xfrm>
              <a:off x="60" y="4351"/>
              <a:ext cx="122" cy="248"/>
            </a:xfrm>
            <a:custGeom>
              <a:avLst/>
              <a:gdLst>
                <a:gd name="T0" fmla="*/ 24 w 24"/>
                <a:gd name="T1" fmla="*/ 0 h 49"/>
                <a:gd name="T2" fmla="*/ 0 w 24"/>
                <a:gd name="T3" fmla="*/ 11 h 49"/>
                <a:gd name="T4" fmla="*/ 2 w 24"/>
                <a:gd name="T5" fmla="*/ 42 h 49"/>
                <a:gd name="T6" fmla="*/ 15 w 24"/>
                <a:gd name="T7" fmla="*/ 35 h 49"/>
                <a:gd name="T8" fmla="*/ 16 w 24"/>
                <a:gd name="T9" fmla="*/ 35 h 49"/>
                <a:gd name="T10" fmla="*/ 2 w 24"/>
                <a:gd name="T11" fmla="*/ 46 h 49"/>
                <a:gd name="T12" fmla="*/ 3 w 24"/>
                <a:gd name="T13" fmla="*/ 49 h 49"/>
                <a:gd name="T14" fmla="*/ 21 w 24"/>
                <a:gd name="T15" fmla="*/ 34 h 49"/>
                <a:gd name="T16" fmla="*/ 24 w 24"/>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49">
                  <a:moveTo>
                    <a:pt x="24" y="0"/>
                  </a:moveTo>
                  <a:cubicBezTo>
                    <a:pt x="15" y="2"/>
                    <a:pt x="6" y="5"/>
                    <a:pt x="0" y="11"/>
                  </a:cubicBezTo>
                  <a:cubicBezTo>
                    <a:pt x="0" y="21"/>
                    <a:pt x="1" y="32"/>
                    <a:pt x="2" y="42"/>
                  </a:cubicBezTo>
                  <a:cubicBezTo>
                    <a:pt x="7" y="40"/>
                    <a:pt x="11" y="38"/>
                    <a:pt x="15" y="35"/>
                  </a:cubicBezTo>
                  <a:cubicBezTo>
                    <a:pt x="16" y="34"/>
                    <a:pt x="17" y="35"/>
                    <a:pt x="16" y="35"/>
                  </a:cubicBezTo>
                  <a:cubicBezTo>
                    <a:pt x="12" y="40"/>
                    <a:pt x="7" y="43"/>
                    <a:pt x="2" y="46"/>
                  </a:cubicBezTo>
                  <a:cubicBezTo>
                    <a:pt x="3" y="47"/>
                    <a:pt x="3" y="48"/>
                    <a:pt x="3" y="49"/>
                  </a:cubicBezTo>
                  <a:cubicBezTo>
                    <a:pt x="10" y="45"/>
                    <a:pt x="16" y="40"/>
                    <a:pt x="21" y="34"/>
                  </a:cubicBezTo>
                  <a:cubicBezTo>
                    <a:pt x="20" y="26"/>
                    <a:pt x="21" y="14"/>
                    <a:pt x="24" y="0"/>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60"/>
            <p:cNvSpPr/>
            <p:nvPr/>
          </p:nvSpPr>
          <p:spPr bwMode="auto">
            <a:xfrm>
              <a:off x="323" y="3754"/>
              <a:ext cx="167" cy="187"/>
            </a:xfrm>
            <a:custGeom>
              <a:avLst/>
              <a:gdLst>
                <a:gd name="T0" fmla="*/ 1 w 33"/>
                <a:gd name="T1" fmla="*/ 37 h 37"/>
                <a:gd name="T2" fmla="*/ 11 w 33"/>
                <a:gd name="T3" fmla="*/ 20 h 37"/>
                <a:gd name="T4" fmla="*/ 33 w 33"/>
                <a:gd name="T5" fmla="*/ 5 h 37"/>
                <a:gd name="T6" fmla="*/ 31 w 33"/>
                <a:gd name="T7" fmla="*/ 0 h 37"/>
                <a:gd name="T8" fmla="*/ 8 w 33"/>
                <a:gd name="T9" fmla="*/ 19 h 37"/>
                <a:gd name="T10" fmla="*/ 0 w 33"/>
                <a:gd name="T11" fmla="*/ 37 h 37"/>
                <a:gd name="T12" fmla="*/ 1 w 33"/>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33" h="37">
                  <a:moveTo>
                    <a:pt x="1" y="37"/>
                  </a:moveTo>
                  <a:cubicBezTo>
                    <a:pt x="1" y="37"/>
                    <a:pt x="3" y="28"/>
                    <a:pt x="11" y="20"/>
                  </a:cubicBezTo>
                  <a:cubicBezTo>
                    <a:pt x="18" y="12"/>
                    <a:pt x="33" y="5"/>
                    <a:pt x="33" y="5"/>
                  </a:cubicBezTo>
                  <a:cubicBezTo>
                    <a:pt x="31" y="0"/>
                    <a:pt x="31" y="0"/>
                    <a:pt x="31" y="0"/>
                  </a:cubicBezTo>
                  <a:cubicBezTo>
                    <a:pt x="31" y="0"/>
                    <a:pt x="16" y="9"/>
                    <a:pt x="8" y="19"/>
                  </a:cubicBezTo>
                  <a:cubicBezTo>
                    <a:pt x="0" y="29"/>
                    <a:pt x="0" y="37"/>
                    <a:pt x="0" y="37"/>
                  </a:cubicBezTo>
                  <a:lnTo>
                    <a:pt x="1" y="37"/>
                  </a:ln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61"/>
            <p:cNvSpPr/>
            <p:nvPr/>
          </p:nvSpPr>
          <p:spPr bwMode="auto">
            <a:xfrm>
              <a:off x="1447" y="5266"/>
              <a:ext cx="61" cy="157"/>
            </a:xfrm>
            <a:custGeom>
              <a:avLst/>
              <a:gdLst>
                <a:gd name="T0" fmla="*/ 5 w 12"/>
                <a:gd name="T1" fmla="*/ 22 h 31"/>
                <a:gd name="T2" fmla="*/ 0 w 12"/>
                <a:gd name="T3" fmla="*/ 31 h 31"/>
                <a:gd name="T4" fmla="*/ 9 w 12"/>
                <a:gd name="T5" fmla="*/ 24 h 31"/>
                <a:gd name="T6" fmla="*/ 9 w 12"/>
                <a:gd name="T7" fmla="*/ 0 h 31"/>
                <a:gd name="T8" fmla="*/ 5 w 12"/>
                <a:gd name="T9" fmla="*/ 22 h 31"/>
              </a:gdLst>
              <a:ahLst/>
              <a:cxnLst>
                <a:cxn ang="0">
                  <a:pos x="T0" y="T1"/>
                </a:cxn>
                <a:cxn ang="0">
                  <a:pos x="T2" y="T3"/>
                </a:cxn>
                <a:cxn ang="0">
                  <a:pos x="T4" y="T5"/>
                </a:cxn>
                <a:cxn ang="0">
                  <a:pos x="T6" y="T7"/>
                </a:cxn>
                <a:cxn ang="0">
                  <a:pos x="T8" y="T9"/>
                </a:cxn>
              </a:cxnLst>
              <a:rect l="0" t="0" r="r" b="b"/>
              <a:pathLst>
                <a:path w="12" h="31">
                  <a:moveTo>
                    <a:pt x="5" y="22"/>
                  </a:moveTo>
                  <a:cubicBezTo>
                    <a:pt x="4" y="25"/>
                    <a:pt x="2" y="28"/>
                    <a:pt x="0" y="31"/>
                  </a:cubicBezTo>
                  <a:cubicBezTo>
                    <a:pt x="3" y="29"/>
                    <a:pt x="6" y="27"/>
                    <a:pt x="9" y="24"/>
                  </a:cubicBezTo>
                  <a:cubicBezTo>
                    <a:pt x="11" y="16"/>
                    <a:pt x="12" y="7"/>
                    <a:pt x="9" y="0"/>
                  </a:cubicBezTo>
                  <a:cubicBezTo>
                    <a:pt x="10" y="7"/>
                    <a:pt x="8" y="15"/>
                    <a:pt x="5" y="22"/>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62"/>
            <p:cNvSpPr/>
            <p:nvPr/>
          </p:nvSpPr>
          <p:spPr bwMode="auto">
            <a:xfrm>
              <a:off x="1477" y="4654"/>
              <a:ext cx="112" cy="122"/>
            </a:xfrm>
            <a:custGeom>
              <a:avLst/>
              <a:gdLst>
                <a:gd name="T0" fmla="*/ 14 w 22"/>
                <a:gd name="T1" fmla="*/ 4 h 24"/>
                <a:gd name="T2" fmla="*/ 6 w 22"/>
                <a:gd name="T3" fmla="*/ 12 h 24"/>
                <a:gd name="T4" fmla="*/ 0 w 22"/>
                <a:gd name="T5" fmla="*/ 23 h 24"/>
                <a:gd name="T6" fmla="*/ 1 w 22"/>
                <a:gd name="T7" fmla="*/ 24 h 24"/>
                <a:gd name="T8" fmla="*/ 22 w 22"/>
                <a:gd name="T9" fmla="*/ 3 h 24"/>
                <a:gd name="T10" fmla="*/ 22 w 22"/>
                <a:gd name="T11" fmla="*/ 1 h 24"/>
                <a:gd name="T12" fmla="*/ 14 w 22"/>
                <a:gd name="T13" fmla="*/ 4 h 24"/>
              </a:gdLst>
              <a:ahLst/>
              <a:cxnLst>
                <a:cxn ang="0">
                  <a:pos x="T0" y="T1"/>
                </a:cxn>
                <a:cxn ang="0">
                  <a:pos x="T2" y="T3"/>
                </a:cxn>
                <a:cxn ang="0">
                  <a:pos x="T4" y="T5"/>
                </a:cxn>
                <a:cxn ang="0">
                  <a:pos x="T6" y="T7"/>
                </a:cxn>
                <a:cxn ang="0">
                  <a:pos x="T8" y="T9"/>
                </a:cxn>
                <a:cxn ang="0">
                  <a:pos x="T10" y="T11"/>
                </a:cxn>
                <a:cxn ang="0">
                  <a:pos x="T12" y="T13"/>
                </a:cxn>
              </a:cxnLst>
              <a:rect l="0" t="0" r="r" b="b"/>
              <a:pathLst>
                <a:path w="22" h="24">
                  <a:moveTo>
                    <a:pt x="14" y="4"/>
                  </a:moveTo>
                  <a:cubicBezTo>
                    <a:pt x="11" y="7"/>
                    <a:pt x="9" y="9"/>
                    <a:pt x="6" y="12"/>
                  </a:cubicBezTo>
                  <a:cubicBezTo>
                    <a:pt x="4" y="16"/>
                    <a:pt x="2" y="19"/>
                    <a:pt x="0" y="23"/>
                  </a:cubicBezTo>
                  <a:cubicBezTo>
                    <a:pt x="0" y="23"/>
                    <a:pt x="0" y="24"/>
                    <a:pt x="1" y="24"/>
                  </a:cubicBezTo>
                  <a:cubicBezTo>
                    <a:pt x="4" y="15"/>
                    <a:pt x="13" y="6"/>
                    <a:pt x="22" y="3"/>
                  </a:cubicBezTo>
                  <a:cubicBezTo>
                    <a:pt x="22" y="2"/>
                    <a:pt x="22" y="1"/>
                    <a:pt x="22" y="1"/>
                  </a:cubicBezTo>
                  <a:cubicBezTo>
                    <a:pt x="19" y="0"/>
                    <a:pt x="16" y="3"/>
                    <a:pt x="14" y="4"/>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63"/>
            <p:cNvSpPr/>
            <p:nvPr/>
          </p:nvSpPr>
          <p:spPr bwMode="auto">
            <a:xfrm>
              <a:off x="1503" y="4558"/>
              <a:ext cx="66" cy="51"/>
            </a:xfrm>
            <a:custGeom>
              <a:avLst/>
              <a:gdLst>
                <a:gd name="T0" fmla="*/ 13 w 13"/>
                <a:gd name="T1" fmla="*/ 3 h 10"/>
                <a:gd name="T2" fmla="*/ 13 w 13"/>
                <a:gd name="T3" fmla="*/ 0 h 10"/>
                <a:gd name="T4" fmla="*/ 0 w 13"/>
                <a:gd name="T5" fmla="*/ 10 h 10"/>
                <a:gd name="T6" fmla="*/ 2 w 13"/>
                <a:gd name="T7" fmla="*/ 9 h 10"/>
                <a:gd name="T8" fmla="*/ 13 w 13"/>
                <a:gd name="T9" fmla="*/ 3 h 10"/>
              </a:gdLst>
              <a:ahLst/>
              <a:cxnLst>
                <a:cxn ang="0">
                  <a:pos x="T0" y="T1"/>
                </a:cxn>
                <a:cxn ang="0">
                  <a:pos x="T2" y="T3"/>
                </a:cxn>
                <a:cxn ang="0">
                  <a:pos x="T4" y="T5"/>
                </a:cxn>
                <a:cxn ang="0">
                  <a:pos x="T6" y="T7"/>
                </a:cxn>
                <a:cxn ang="0">
                  <a:pos x="T8" y="T9"/>
                </a:cxn>
              </a:cxnLst>
              <a:rect l="0" t="0" r="r" b="b"/>
              <a:pathLst>
                <a:path w="13" h="10">
                  <a:moveTo>
                    <a:pt x="13" y="3"/>
                  </a:moveTo>
                  <a:cubicBezTo>
                    <a:pt x="13" y="2"/>
                    <a:pt x="13" y="1"/>
                    <a:pt x="13" y="0"/>
                  </a:cubicBezTo>
                  <a:cubicBezTo>
                    <a:pt x="7" y="1"/>
                    <a:pt x="3" y="5"/>
                    <a:pt x="0" y="10"/>
                  </a:cubicBezTo>
                  <a:cubicBezTo>
                    <a:pt x="1" y="10"/>
                    <a:pt x="2" y="9"/>
                    <a:pt x="2" y="9"/>
                  </a:cubicBezTo>
                  <a:cubicBezTo>
                    <a:pt x="5" y="6"/>
                    <a:pt x="9" y="4"/>
                    <a:pt x="13" y="3"/>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64"/>
            <p:cNvSpPr/>
            <p:nvPr/>
          </p:nvSpPr>
          <p:spPr bwMode="auto">
            <a:xfrm>
              <a:off x="1483" y="4584"/>
              <a:ext cx="101" cy="172"/>
            </a:xfrm>
            <a:custGeom>
              <a:avLst/>
              <a:gdLst>
                <a:gd name="T0" fmla="*/ 4 w 20"/>
                <a:gd name="T1" fmla="*/ 19 h 34"/>
                <a:gd name="T2" fmla="*/ 4 w 20"/>
                <a:gd name="T3" fmla="*/ 19 h 34"/>
                <a:gd name="T4" fmla="*/ 9 w 20"/>
                <a:gd name="T5" fmla="*/ 14 h 34"/>
                <a:gd name="T6" fmla="*/ 0 w 20"/>
                <a:gd name="T7" fmla="*/ 34 h 34"/>
                <a:gd name="T8" fmla="*/ 6 w 20"/>
                <a:gd name="T9" fmla="*/ 23 h 34"/>
                <a:gd name="T10" fmla="*/ 15 w 20"/>
                <a:gd name="T11" fmla="*/ 16 h 34"/>
                <a:gd name="T12" fmla="*/ 20 w 20"/>
                <a:gd name="T13" fmla="*/ 13 h 34"/>
                <a:gd name="T14" fmla="*/ 18 w 20"/>
                <a:gd name="T15" fmla="*/ 0 h 34"/>
                <a:gd name="T16" fmla="*/ 4 w 20"/>
                <a:gd name="T17" fmla="*/ 1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4">
                  <a:moveTo>
                    <a:pt x="4" y="19"/>
                  </a:moveTo>
                  <a:cubicBezTo>
                    <a:pt x="4" y="19"/>
                    <a:pt x="4" y="19"/>
                    <a:pt x="4" y="19"/>
                  </a:cubicBezTo>
                  <a:cubicBezTo>
                    <a:pt x="4" y="20"/>
                    <a:pt x="9" y="14"/>
                    <a:pt x="9" y="14"/>
                  </a:cubicBezTo>
                  <a:cubicBezTo>
                    <a:pt x="9" y="15"/>
                    <a:pt x="1" y="25"/>
                    <a:pt x="0" y="34"/>
                  </a:cubicBezTo>
                  <a:cubicBezTo>
                    <a:pt x="2" y="30"/>
                    <a:pt x="4" y="26"/>
                    <a:pt x="6" y="23"/>
                  </a:cubicBezTo>
                  <a:cubicBezTo>
                    <a:pt x="9" y="20"/>
                    <a:pt x="12" y="18"/>
                    <a:pt x="15" y="16"/>
                  </a:cubicBezTo>
                  <a:cubicBezTo>
                    <a:pt x="16" y="15"/>
                    <a:pt x="18" y="13"/>
                    <a:pt x="20" y="13"/>
                  </a:cubicBezTo>
                  <a:cubicBezTo>
                    <a:pt x="19" y="8"/>
                    <a:pt x="19" y="4"/>
                    <a:pt x="18" y="0"/>
                  </a:cubicBezTo>
                  <a:cubicBezTo>
                    <a:pt x="11" y="5"/>
                    <a:pt x="6" y="11"/>
                    <a:pt x="4" y="19"/>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65"/>
            <p:cNvSpPr/>
            <p:nvPr/>
          </p:nvSpPr>
          <p:spPr bwMode="auto">
            <a:xfrm>
              <a:off x="1498" y="4493"/>
              <a:ext cx="66" cy="111"/>
            </a:xfrm>
            <a:custGeom>
              <a:avLst/>
              <a:gdLst>
                <a:gd name="T0" fmla="*/ 11 w 13"/>
                <a:gd name="T1" fmla="*/ 5 h 22"/>
                <a:gd name="T2" fmla="*/ 11 w 13"/>
                <a:gd name="T3" fmla="*/ 6 h 22"/>
                <a:gd name="T4" fmla="*/ 1 w 13"/>
                <a:gd name="T5" fmla="*/ 13 h 22"/>
                <a:gd name="T6" fmla="*/ 1 w 13"/>
                <a:gd name="T7" fmla="*/ 22 h 22"/>
                <a:gd name="T8" fmla="*/ 13 w 13"/>
                <a:gd name="T9" fmla="*/ 12 h 22"/>
                <a:gd name="T10" fmla="*/ 11 w 13"/>
                <a:gd name="T11" fmla="*/ 0 h 22"/>
                <a:gd name="T12" fmla="*/ 2 w 13"/>
                <a:gd name="T13" fmla="*/ 9 h 22"/>
                <a:gd name="T14" fmla="*/ 11 w 13"/>
                <a:gd name="T15" fmla="*/ 5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22">
                  <a:moveTo>
                    <a:pt x="11" y="5"/>
                  </a:moveTo>
                  <a:cubicBezTo>
                    <a:pt x="11" y="5"/>
                    <a:pt x="11" y="6"/>
                    <a:pt x="11" y="6"/>
                  </a:cubicBezTo>
                  <a:cubicBezTo>
                    <a:pt x="6" y="7"/>
                    <a:pt x="3" y="10"/>
                    <a:pt x="1" y="13"/>
                  </a:cubicBezTo>
                  <a:cubicBezTo>
                    <a:pt x="1" y="16"/>
                    <a:pt x="0" y="19"/>
                    <a:pt x="1" y="22"/>
                  </a:cubicBezTo>
                  <a:cubicBezTo>
                    <a:pt x="4" y="17"/>
                    <a:pt x="8" y="13"/>
                    <a:pt x="13" y="12"/>
                  </a:cubicBezTo>
                  <a:cubicBezTo>
                    <a:pt x="12" y="6"/>
                    <a:pt x="11" y="2"/>
                    <a:pt x="11" y="0"/>
                  </a:cubicBezTo>
                  <a:cubicBezTo>
                    <a:pt x="9" y="1"/>
                    <a:pt x="5" y="3"/>
                    <a:pt x="2" y="9"/>
                  </a:cubicBezTo>
                  <a:cubicBezTo>
                    <a:pt x="5" y="7"/>
                    <a:pt x="7" y="5"/>
                    <a:pt x="11" y="5"/>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66"/>
            <p:cNvSpPr/>
            <p:nvPr/>
          </p:nvSpPr>
          <p:spPr bwMode="auto">
            <a:xfrm>
              <a:off x="1391" y="4821"/>
              <a:ext cx="218" cy="268"/>
            </a:xfrm>
            <a:custGeom>
              <a:avLst/>
              <a:gdLst>
                <a:gd name="T0" fmla="*/ 0 w 43"/>
                <a:gd name="T1" fmla="*/ 53 h 53"/>
                <a:gd name="T2" fmla="*/ 15 w 43"/>
                <a:gd name="T3" fmla="*/ 23 h 53"/>
                <a:gd name="T4" fmla="*/ 15 w 43"/>
                <a:gd name="T5" fmla="*/ 23 h 53"/>
                <a:gd name="T6" fmla="*/ 32 w 43"/>
                <a:gd name="T7" fmla="*/ 7 h 53"/>
                <a:gd name="T8" fmla="*/ 42 w 43"/>
                <a:gd name="T9" fmla="*/ 0 h 53"/>
                <a:gd name="T10" fmla="*/ 40 w 43"/>
                <a:gd name="T11" fmla="*/ 32 h 53"/>
                <a:gd name="T12" fmla="*/ 18 w 43"/>
                <a:gd name="T13" fmla="*/ 39 h 53"/>
                <a:gd name="T14" fmla="*/ 0 w 43"/>
                <a:gd name="T15" fmla="*/ 53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53">
                  <a:moveTo>
                    <a:pt x="0" y="53"/>
                  </a:moveTo>
                  <a:cubicBezTo>
                    <a:pt x="5" y="43"/>
                    <a:pt x="10" y="33"/>
                    <a:pt x="15" y="23"/>
                  </a:cubicBezTo>
                  <a:cubicBezTo>
                    <a:pt x="15" y="23"/>
                    <a:pt x="15" y="23"/>
                    <a:pt x="15" y="23"/>
                  </a:cubicBezTo>
                  <a:cubicBezTo>
                    <a:pt x="19" y="18"/>
                    <a:pt x="25" y="12"/>
                    <a:pt x="32" y="7"/>
                  </a:cubicBezTo>
                  <a:cubicBezTo>
                    <a:pt x="36" y="4"/>
                    <a:pt x="39" y="2"/>
                    <a:pt x="42" y="0"/>
                  </a:cubicBezTo>
                  <a:cubicBezTo>
                    <a:pt x="43" y="11"/>
                    <a:pt x="42" y="21"/>
                    <a:pt x="40" y="32"/>
                  </a:cubicBezTo>
                  <a:cubicBezTo>
                    <a:pt x="32" y="31"/>
                    <a:pt x="24" y="36"/>
                    <a:pt x="18" y="39"/>
                  </a:cubicBezTo>
                  <a:cubicBezTo>
                    <a:pt x="11" y="43"/>
                    <a:pt x="5" y="48"/>
                    <a:pt x="0" y="53"/>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67"/>
            <p:cNvSpPr/>
            <p:nvPr/>
          </p:nvSpPr>
          <p:spPr bwMode="auto">
            <a:xfrm>
              <a:off x="1457" y="4675"/>
              <a:ext cx="147" cy="263"/>
            </a:xfrm>
            <a:custGeom>
              <a:avLst/>
              <a:gdLst>
                <a:gd name="T0" fmla="*/ 18 w 29"/>
                <a:gd name="T1" fmla="*/ 5 h 52"/>
                <a:gd name="T2" fmla="*/ 26 w 29"/>
                <a:gd name="T3" fmla="*/ 0 h 52"/>
                <a:gd name="T4" fmla="*/ 29 w 29"/>
                <a:gd name="T5" fmla="*/ 29 h 52"/>
                <a:gd name="T6" fmla="*/ 19 w 29"/>
                <a:gd name="T7" fmla="*/ 36 h 52"/>
                <a:gd name="T8" fmla="*/ 2 w 29"/>
                <a:gd name="T9" fmla="*/ 52 h 52"/>
                <a:gd name="T10" fmla="*/ 15 w 29"/>
                <a:gd name="T11" fmla="*/ 22 h 52"/>
                <a:gd name="T12" fmla="*/ 5 w 29"/>
                <a:gd name="T13" fmla="*/ 42 h 52"/>
                <a:gd name="T14" fmla="*/ 18 w 29"/>
                <a:gd name="T15" fmla="*/ 5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52">
                  <a:moveTo>
                    <a:pt x="18" y="5"/>
                  </a:moveTo>
                  <a:cubicBezTo>
                    <a:pt x="21" y="3"/>
                    <a:pt x="23" y="1"/>
                    <a:pt x="26" y="0"/>
                  </a:cubicBezTo>
                  <a:cubicBezTo>
                    <a:pt x="28" y="9"/>
                    <a:pt x="29" y="19"/>
                    <a:pt x="29" y="29"/>
                  </a:cubicBezTo>
                  <a:cubicBezTo>
                    <a:pt x="26" y="31"/>
                    <a:pt x="23" y="33"/>
                    <a:pt x="19" y="36"/>
                  </a:cubicBezTo>
                  <a:cubicBezTo>
                    <a:pt x="12" y="41"/>
                    <a:pt x="6" y="47"/>
                    <a:pt x="2" y="52"/>
                  </a:cubicBezTo>
                  <a:cubicBezTo>
                    <a:pt x="9" y="38"/>
                    <a:pt x="15" y="26"/>
                    <a:pt x="15" y="22"/>
                  </a:cubicBezTo>
                  <a:cubicBezTo>
                    <a:pt x="11" y="30"/>
                    <a:pt x="7" y="38"/>
                    <a:pt x="5" y="42"/>
                  </a:cubicBezTo>
                  <a:cubicBezTo>
                    <a:pt x="0" y="33"/>
                    <a:pt x="7" y="14"/>
                    <a:pt x="18" y="5"/>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68"/>
            <p:cNvSpPr/>
            <p:nvPr/>
          </p:nvSpPr>
          <p:spPr bwMode="auto">
            <a:xfrm>
              <a:off x="1376" y="4983"/>
              <a:ext cx="218" cy="142"/>
            </a:xfrm>
            <a:custGeom>
              <a:avLst/>
              <a:gdLst>
                <a:gd name="T0" fmla="*/ 20 w 43"/>
                <a:gd name="T1" fmla="*/ 9 h 28"/>
                <a:gd name="T2" fmla="*/ 1 w 43"/>
                <a:gd name="T3" fmla="*/ 24 h 28"/>
                <a:gd name="T4" fmla="*/ 0 w 43"/>
                <a:gd name="T5" fmla="*/ 28 h 28"/>
                <a:gd name="T6" fmla="*/ 10 w 43"/>
                <a:gd name="T7" fmla="*/ 20 h 28"/>
                <a:gd name="T8" fmla="*/ 22 w 43"/>
                <a:gd name="T9" fmla="*/ 13 h 28"/>
                <a:gd name="T10" fmla="*/ 42 w 43"/>
                <a:gd name="T11" fmla="*/ 6 h 28"/>
                <a:gd name="T12" fmla="*/ 43 w 43"/>
                <a:gd name="T13" fmla="*/ 1 h 28"/>
                <a:gd name="T14" fmla="*/ 20 w 43"/>
                <a:gd name="T15" fmla="*/ 9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28">
                  <a:moveTo>
                    <a:pt x="20" y="9"/>
                  </a:moveTo>
                  <a:cubicBezTo>
                    <a:pt x="13" y="13"/>
                    <a:pt x="7" y="19"/>
                    <a:pt x="1" y="24"/>
                  </a:cubicBezTo>
                  <a:cubicBezTo>
                    <a:pt x="1" y="25"/>
                    <a:pt x="0" y="26"/>
                    <a:pt x="0" y="28"/>
                  </a:cubicBezTo>
                  <a:cubicBezTo>
                    <a:pt x="3" y="25"/>
                    <a:pt x="6" y="22"/>
                    <a:pt x="10" y="20"/>
                  </a:cubicBezTo>
                  <a:cubicBezTo>
                    <a:pt x="14" y="17"/>
                    <a:pt x="18" y="15"/>
                    <a:pt x="22" y="13"/>
                  </a:cubicBezTo>
                  <a:cubicBezTo>
                    <a:pt x="28" y="9"/>
                    <a:pt x="35" y="6"/>
                    <a:pt x="42" y="6"/>
                  </a:cubicBezTo>
                  <a:cubicBezTo>
                    <a:pt x="42" y="4"/>
                    <a:pt x="43" y="3"/>
                    <a:pt x="43" y="1"/>
                  </a:cubicBezTo>
                  <a:cubicBezTo>
                    <a:pt x="35" y="0"/>
                    <a:pt x="27" y="5"/>
                    <a:pt x="20" y="9"/>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69"/>
            <p:cNvSpPr/>
            <p:nvPr/>
          </p:nvSpPr>
          <p:spPr bwMode="auto">
            <a:xfrm>
              <a:off x="1356" y="5034"/>
              <a:ext cx="182" cy="136"/>
            </a:xfrm>
            <a:custGeom>
              <a:avLst/>
              <a:gdLst>
                <a:gd name="T0" fmla="*/ 19 w 36"/>
                <a:gd name="T1" fmla="*/ 10 h 27"/>
                <a:gd name="T2" fmla="*/ 36 w 36"/>
                <a:gd name="T3" fmla="*/ 0 h 27"/>
                <a:gd name="T4" fmla="*/ 26 w 36"/>
                <a:gd name="T5" fmla="*/ 4 h 27"/>
                <a:gd name="T6" fmla="*/ 19 w 36"/>
                <a:gd name="T7" fmla="*/ 8 h 27"/>
                <a:gd name="T8" fmla="*/ 15 w 36"/>
                <a:gd name="T9" fmla="*/ 11 h 27"/>
                <a:gd name="T10" fmla="*/ 2 w 36"/>
                <a:gd name="T11" fmla="*/ 23 h 27"/>
                <a:gd name="T12" fmla="*/ 0 w 36"/>
                <a:gd name="T13" fmla="*/ 27 h 27"/>
                <a:gd name="T14" fmla="*/ 19 w 36"/>
                <a:gd name="T15" fmla="*/ 1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27">
                  <a:moveTo>
                    <a:pt x="19" y="10"/>
                  </a:moveTo>
                  <a:cubicBezTo>
                    <a:pt x="24" y="6"/>
                    <a:pt x="30" y="2"/>
                    <a:pt x="36" y="0"/>
                  </a:cubicBezTo>
                  <a:cubicBezTo>
                    <a:pt x="33" y="1"/>
                    <a:pt x="30" y="2"/>
                    <a:pt x="26" y="4"/>
                  </a:cubicBezTo>
                  <a:cubicBezTo>
                    <a:pt x="24" y="5"/>
                    <a:pt x="22" y="7"/>
                    <a:pt x="19" y="8"/>
                  </a:cubicBezTo>
                  <a:cubicBezTo>
                    <a:pt x="18" y="9"/>
                    <a:pt x="16" y="10"/>
                    <a:pt x="15" y="11"/>
                  </a:cubicBezTo>
                  <a:cubicBezTo>
                    <a:pt x="10" y="15"/>
                    <a:pt x="6" y="19"/>
                    <a:pt x="2" y="23"/>
                  </a:cubicBezTo>
                  <a:cubicBezTo>
                    <a:pt x="1" y="24"/>
                    <a:pt x="0" y="26"/>
                    <a:pt x="0" y="27"/>
                  </a:cubicBezTo>
                  <a:cubicBezTo>
                    <a:pt x="6" y="21"/>
                    <a:pt x="12" y="15"/>
                    <a:pt x="19" y="10"/>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70"/>
            <p:cNvSpPr/>
            <p:nvPr/>
          </p:nvSpPr>
          <p:spPr bwMode="auto">
            <a:xfrm>
              <a:off x="1260" y="5251"/>
              <a:ext cx="228" cy="213"/>
            </a:xfrm>
            <a:custGeom>
              <a:avLst/>
              <a:gdLst>
                <a:gd name="T0" fmla="*/ 7 w 45"/>
                <a:gd name="T1" fmla="*/ 14 h 42"/>
                <a:gd name="T2" fmla="*/ 22 w 45"/>
                <a:gd name="T3" fmla="*/ 12 h 42"/>
                <a:gd name="T4" fmla="*/ 39 w 45"/>
                <a:gd name="T5" fmla="*/ 5 h 42"/>
                <a:gd name="T6" fmla="*/ 30 w 45"/>
                <a:gd name="T7" fmla="*/ 12 h 42"/>
                <a:gd name="T8" fmla="*/ 44 w 45"/>
                <a:gd name="T9" fmla="*/ 0 h 42"/>
                <a:gd name="T10" fmla="*/ 41 w 45"/>
                <a:gd name="T11" fmla="*/ 24 h 42"/>
                <a:gd name="T12" fmla="*/ 34 w 45"/>
                <a:gd name="T13" fmla="*/ 36 h 42"/>
                <a:gd name="T14" fmla="*/ 4 w 45"/>
                <a:gd name="T15" fmla="*/ 36 h 42"/>
                <a:gd name="T16" fmla="*/ 14 w 45"/>
                <a:gd name="T17" fmla="*/ 32 h 42"/>
                <a:gd name="T18" fmla="*/ 0 w 45"/>
                <a:gd name="T19" fmla="*/ 31 h 42"/>
                <a:gd name="T20" fmla="*/ 7 w 45"/>
                <a:gd name="T21" fmla="*/ 1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2">
                  <a:moveTo>
                    <a:pt x="7" y="14"/>
                  </a:moveTo>
                  <a:cubicBezTo>
                    <a:pt x="11" y="14"/>
                    <a:pt x="16" y="13"/>
                    <a:pt x="22" y="12"/>
                  </a:cubicBezTo>
                  <a:cubicBezTo>
                    <a:pt x="29" y="10"/>
                    <a:pt x="35" y="7"/>
                    <a:pt x="39" y="5"/>
                  </a:cubicBezTo>
                  <a:cubicBezTo>
                    <a:pt x="36" y="7"/>
                    <a:pt x="33" y="10"/>
                    <a:pt x="30" y="12"/>
                  </a:cubicBezTo>
                  <a:cubicBezTo>
                    <a:pt x="36" y="8"/>
                    <a:pt x="40" y="4"/>
                    <a:pt x="44" y="0"/>
                  </a:cubicBezTo>
                  <a:cubicBezTo>
                    <a:pt x="45" y="8"/>
                    <a:pt x="45" y="16"/>
                    <a:pt x="41" y="24"/>
                  </a:cubicBezTo>
                  <a:cubicBezTo>
                    <a:pt x="40" y="28"/>
                    <a:pt x="37" y="32"/>
                    <a:pt x="34" y="36"/>
                  </a:cubicBezTo>
                  <a:cubicBezTo>
                    <a:pt x="24" y="41"/>
                    <a:pt x="14" y="42"/>
                    <a:pt x="4" y="36"/>
                  </a:cubicBezTo>
                  <a:cubicBezTo>
                    <a:pt x="7" y="34"/>
                    <a:pt x="11" y="33"/>
                    <a:pt x="14" y="32"/>
                  </a:cubicBezTo>
                  <a:cubicBezTo>
                    <a:pt x="12" y="31"/>
                    <a:pt x="0" y="37"/>
                    <a:pt x="0" y="31"/>
                  </a:cubicBezTo>
                  <a:cubicBezTo>
                    <a:pt x="0" y="26"/>
                    <a:pt x="3" y="20"/>
                    <a:pt x="7" y="14"/>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71"/>
            <p:cNvSpPr/>
            <p:nvPr/>
          </p:nvSpPr>
          <p:spPr bwMode="auto">
            <a:xfrm>
              <a:off x="1295" y="5029"/>
              <a:ext cx="289" cy="293"/>
            </a:xfrm>
            <a:custGeom>
              <a:avLst/>
              <a:gdLst>
                <a:gd name="T0" fmla="*/ 10 w 57"/>
                <a:gd name="T1" fmla="*/ 32 h 58"/>
                <a:gd name="T2" fmla="*/ 31 w 57"/>
                <a:gd name="T3" fmla="*/ 13 h 58"/>
                <a:gd name="T4" fmla="*/ 57 w 57"/>
                <a:gd name="T5" fmla="*/ 0 h 58"/>
                <a:gd name="T6" fmla="*/ 32 w 57"/>
                <a:gd name="T7" fmla="*/ 49 h 58"/>
                <a:gd name="T8" fmla="*/ 32 w 57"/>
                <a:gd name="T9" fmla="*/ 49 h 58"/>
                <a:gd name="T10" fmla="*/ 15 w 57"/>
                <a:gd name="T11" fmla="*/ 56 h 58"/>
                <a:gd name="T12" fmla="*/ 0 w 57"/>
                <a:gd name="T13" fmla="*/ 58 h 58"/>
                <a:gd name="T14" fmla="*/ 15 w 57"/>
                <a:gd name="T15" fmla="*/ 35 h 58"/>
                <a:gd name="T16" fmla="*/ 8 w 57"/>
                <a:gd name="T17" fmla="*/ 46 h 58"/>
                <a:gd name="T18" fmla="*/ 10 w 57"/>
                <a:gd name="T19" fmla="*/ 3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8">
                  <a:moveTo>
                    <a:pt x="10" y="32"/>
                  </a:moveTo>
                  <a:cubicBezTo>
                    <a:pt x="17" y="25"/>
                    <a:pt x="23" y="18"/>
                    <a:pt x="31" y="13"/>
                  </a:cubicBezTo>
                  <a:cubicBezTo>
                    <a:pt x="38" y="7"/>
                    <a:pt x="48" y="1"/>
                    <a:pt x="57" y="0"/>
                  </a:cubicBezTo>
                  <a:cubicBezTo>
                    <a:pt x="53" y="17"/>
                    <a:pt x="45" y="34"/>
                    <a:pt x="32" y="49"/>
                  </a:cubicBezTo>
                  <a:cubicBezTo>
                    <a:pt x="32" y="49"/>
                    <a:pt x="32" y="49"/>
                    <a:pt x="32" y="49"/>
                  </a:cubicBezTo>
                  <a:cubicBezTo>
                    <a:pt x="28" y="51"/>
                    <a:pt x="22" y="54"/>
                    <a:pt x="15" y="56"/>
                  </a:cubicBezTo>
                  <a:cubicBezTo>
                    <a:pt x="9" y="57"/>
                    <a:pt x="4" y="58"/>
                    <a:pt x="0" y="58"/>
                  </a:cubicBezTo>
                  <a:cubicBezTo>
                    <a:pt x="7" y="49"/>
                    <a:pt x="15" y="40"/>
                    <a:pt x="15" y="35"/>
                  </a:cubicBezTo>
                  <a:cubicBezTo>
                    <a:pt x="13" y="39"/>
                    <a:pt x="11" y="41"/>
                    <a:pt x="8" y="46"/>
                  </a:cubicBezTo>
                  <a:cubicBezTo>
                    <a:pt x="6" y="46"/>
                    <a:pt x="7" y="40"/>
                    <a:pt x="10" y="32"/>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72"/>
            <p:cNvSpPr/>
            <p:nvPr/>
          </p:nvSpPr>
          <p:spPr bwMode="auto">
            <a:xfrm>
              <a:off x="1624" y="5135"/>
              <a:ext cx="21" cy="76"/>
            </a:xfrm>
            <a:custGeom>
              <a:avLst/>
              <a:gdLst>
                <a:gd name="T0" fmla="*/ 0 w 4"/>
                <a:gd name="T1" fmla="*/ 0 h 15"/>
                <a:gd name="T2" fmla="*/ 3 w 4"/>
                <a:gd name="T3" fmla="*/ 15 h 15"/>
                <a:gd name="T4" fmla="*/ 4 w 4"/>
                <a:gd name="T5" fmla="*/ 13 h 15"/>
                <a:gd name="T6" fmla="*/ 0 w 4"/>
                <a:gd name="T7" fmla="*/ 0 h 15"/>
              </a:gdLst>
              <a:ahLst/>
              <a:cxnLst>
                <a:cxn ang="0">
                  <a:pos x="T0" y="T1"/>
                </a:cxn>
                <a:cxn ang="0">
                  <a:pos x="T2" y="T3"/>
                </a:cxn>
                <a:cxn ang="0">
                  <a:pos x="T4" y="T5"/>
                </a:cxn>
                <a:cxn ang="0">
                  <a:pos x="T6" y="T7"/>
                </a:cxn>
              </a:cxnLst>
              <a:rect l="0" t="0" r="r" b="b"/>
              <a:pathLst>
                <a:path w="4" h="15">
                  <a:moveTo>
                    <a:pt x="0" y="0"/>
                  </a:moveTo>
                  <a:cubicBezTo>
                    <a:pt x="1" y="5"/>
                    <a:pt x="3" y="10"/>
                    <a:pt x="3" y="15"/>
                  </a:cubicBezTo>
                  <a:cubicBezTo>
                    <a:pt x="4" y="14"/>
                    <a:pt x="4" y="13"/>
                    <a:pt x="4" y="13"/>
                  </a:cubicBezTo>
                  <a:cubicBezTo>
                    <a:pt x="4" y="8"/>
                    <a:pt x="2" y="4"/>
                    <a:pt x="0" y="0"/>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73"/>
            <p:cNvSpPr/>
            <p:nvPr/>
          </p:nvSpPr>
          <p:spPr bwMode="auto">
            <a:xfrm>
              <a:off x="1629" y="4867"/>
              <a:ext cx="97" cy="101"/>
            </a:xfrm>
            <a:custGeom>
              <a:avLst/>
              <a:gdLst>
                <a:gd name="T0" fmla="*/ 19 w 19"/>
                <a:gd name="T1" fmla="*/ 16 h 20"/>
                <a:gd name="T2" fmla="*/ 12 w 19"/>
                <a:gd name="T3" fmla="*/ 8 h 20"/>
                <a:gd name="T4" fmla="*/ 0 w 19"/>
                <a:gd name="T5" fmla="*/ 0 h 20"/>
                <a:gd name="T6" fmla="*/ 6 w 19"/>
                <a:gd name="T7" fmla="*/ 5 h 20"/>
                <a:gd name="T8" fmla="*/ 15 w 19"/>
                <a:gd name="T9" fmla="*/ 16 h 20"/>
                <a:gd name="T10" fmla="*/ 18 w 19"/>
                <a:gd name="T11" fmla="*/ 20 h 20"/>
                <a:gd name="T12" fmla="*/ 19 w 19"/>
                <a:gd name="T13" fmla="*/ 16 h 20"/>
              </a:gdLst>
              <a:ahLst/>
              <a:cxnLst>
                <a:cxn ang="0">
                  <a:pos x="T0" y="T1"/>
                </a:cxn>
                <a:cxn ang="0">
                  <a:pos x="T2" y="T3"/>
                </a:cxn>
                <a:cxn ang="0">
                  <a:pos x="T4" y="T5"/>
                </a:cxn>
                <a:cxn ang="0">
                  <a:pos x="T6" y="T7"/>
                </a:cxn>
                <a:cxn ang="0">
                  <a:pos x="T8" y="T9"/>
                </a:cxn>
                <a:cxn ang="0">
                  <a:pos x="T10" y="T11"/>
                </a:cxn>
                <a:cxn ang="0">
                  <a:pos x="T12" y="T13"/>
                </a:cxn>
              </a:cxnLst>
              <a:rect l="0" t="0" r="r" b="b"/>
              <a:pathLst>
                <a:path w="19" h="20">
                  <a:moveTo>
                    <a:pt x="19" y="16"/>
                  </a:moveTo>
                  <a:cubicBezTo>
                    <a:pt x="17" y="13"/>
                    <a:pt x="14" y="11"/>
                    <a:pt x="12" y="8"/>
                  </a:cubicBezTo>
                  <a:cubicBezTo>
                    <a:pt x="8" y="5"/>
                    <a:pt x="5" y="1"/>
                    <a:pt x="0" y="0"/>
                  </a:cubicBezTo>
                  <a:cubicBezTo>
                    <a:pt x="3" y="1"/>
                    <a:pt x="5" y="3"/>
                    <a:pt x="6" y="5"/>
                  </a:cubicBezTo>
                  <a:cubicBezTo>
                    <a:pt x="9" y="9"/>
                    <a:pt x="12" y="12"/>
                    <a:pt x="15" y="16"/>
                  </a:cubicBezTo>
                  <a:cubicBezTo>
                    <a:pt x="16" y="17"/>
                    <a:pt x="17" y="19"/>
                    <a:pt x="18" y="20"/>
                  </a:cubicBezTo>
                  <a:cubicBezTo>
                    <a:pt x="18" y="19"/>
                    <a:pt x="18" y="17"/>
                    <a:pt x="19" y="16"/>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74"/>
            <p:cNvSpPr/>
            <p:nvPr/>
          </p:nvSpPr>
          <p:spPr bwMode="auto">
            <a:xfrm>
              <a:off x="1599" y="4659"/>
              <a:ext cx="132" cy="279"/>
            </a:xfrm>
            <a:custGeom>
              <a:avLst/>
              <a:gdLst>
                <a:gd name="T0" fmla="*/ 10 w 26"/>
                <a:gd name="T1" fmla="*/ 14 h 55"/>
                <a:gd name="T2" fmla="*/ 10 w 26"/>
                <a:gd name="T3" fmla="*/ 13 h 55"/>
                <a:gd name="T4" fmla="*/ 24 w 26"/>
                <a:gd name="T5" fmla="*/ 23 h 55"/>
                <a:gd name="T6" fmla="*/ 0 w 26"/>
                <a:gd name="T7" fmla="*/ 0 h 55"/>
                <a:gd name="T8" fmla="*/ 3 w 26"/>
                <a:gd name="T9" fmla="*/ 38 h 55"/>
                <a:gd name="T10" fmla="*/ 19 w 26"/>
                <a:gd name="T11" fmla="*/ 48 h 55"/>
                <a:gd name="T12" fmla="*/ 25 w 26"/>
                <a:gd name="T13" fmla="*/ 55 h 55"/>
                <a:gd name="T14" fmla="*/ 25 w 26"/>
                <a:gd name="T15" fmla="*/ 35 h 55"/>
                <a:gd name="T16" fmla="*/ 23 w 26"/>
                <a:gd name="T17" fmla="*/ 30 h 55"/>
                <a:gd name="T18" fmla="*/ 22 w 26"/>
                <a:gd name="T19" fmla="*/ 29 h 55"/>
                <a:gd name="T20" fmla="*/ 20 w 26"/>
                <a:gd name="T21" fmla="*/ 25 h 55"/>
                <a:gd name="T22" fmla="*/ 10 w 26"/>
                <a:gd name="T23" fmla="*/ 1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55">
                  <a:moveTo>
                    <a:pt x="10" y="14"/>
                  </a:moveTo>
                  <a:cubicBezTo>
                    <a:pt x="9" y="14"/>
                    <a:pt x="10" y="13"/>
                    <a:pt x="10" y="13"/>
                  </a:cubicBezTo>
                  <a:cubicBezTo>
                    <a:pt x="16" y="15"/>
                    <a:pt x="20" y="18"/>
                    <a:pt x="24" y="23"/>
                  </a:cubicBezTo>
                  <a:cubicBezTo>
                    <a:pt x="19" y="12"/>
                    <a:pt x="11" y="2"/>
                    <a:pt x="0" y="0"/>
                  </a:cubicBezTo>
                  <a:cubicBezTo>
                    <a:pt x="2" y="12"/>
                    <a:pt x="3" y="25"/>
                    <a:pt x="3" y="38"/>
                  </a:cubicBezTo>
                  <a:cubicBezTo>
                    <a:pt x="10" y="39"/>
                    <a:pt x="14" y="44"/>
                    <a:pt x="19" y="48"/>
                  </a:cubicBezTo>
                  <a:cubicBezTo>
                    <a:pt x="21" y="50"/>
                    <a:pt x="23" y="53"/>
                    <a:pt x="25" y="55"/>
                  </a:cubicBezTo>
                  <a:cubicBezTo>
                    <a:pt x="26" y="48"/>
                    <a:pt x="26" y="41"/>
                    <a:pt x="25" y="35"/>
                  </a:cubicBezTo>
                  <a:cubicBezTo>
                    <a:pt x="25" y="33"/>
                    <a:pt x="24" y="32"/>
                    <a:pt x="23" y="30"/>
                  </a:cubicBezTo>
                  <a:cubicBezTo>
                    <a:pt x="23" y="30"/>
                    <a:pt x="23" y="29"/>
                    <a:pt x="22" y="29"/>
                  </a:cubicBezTo>
                  <a:cubicBezTo>
                    <a:pt x="22" y="28"/>
                    <a:pt x="21" y="26"/>
                    <a:pt x="20" y="25"/>
                  </a:cubicBezTo>
                  <a:cubicBezTo>
                    <a:pt x="17" y="21"/>
                    <a:pt x="13" y="18"/>
                    <a:pt x="10" y="14"/>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75"/>
            <p:cNvSpPr/>
            <p:nvPr/>
          </p:nvSpPr>
          <p:spPr bwMode="auto">
            <a:xfrm>
              <a:off x="1589" y="4614"/>
              <a:ext cx="126" cy="121"/>
            </a:xfrm>
            <a:custGeom>
              <a:avLst/>
              <a:gdLst>
                <a:gd name="T0" fmla="*/ 16 w 25"/>
                <a:gd name="T1" fmla="*/ 9 h 24"/>
                <a:gd name="T2" fmla="*/ 0 w 25"/>
                <a:gd name="T3" fmla="*/ 0 h 24"/>
                <a:gd name="T4" fmla="*/ 2 w 25"/>
                <a:gd name="T5" fmla="*/ 7 h 24"/>
                <a:gd name="T6" fmla="*/ 25 w 25"/>
                <a:gd name="T7" fmla="*/ 24 h 24"/>
                <a:gd name="T8" fmla="*/ 20 w 25"/>
                <a:gd name="T9" fmla="*/ 14 h 24"/>
                <a:gd name="T10" fmla="*/ 16 w 25"/>
                <a:gd name="T11" fmla="*/ 9 h 24"/>
              </a:gdLst>
              <a:ahLst/>
              <a:cxnLst>
                <a:cxn ang="0">
                  <a:pos x="T0" y="T1"/>
                </a:cxn>
                <a:cxn ang="0">
                  <a:pos x="T2" y="T3"/>
                </a:cxn>
                <a:cxn ang="0">
                  <a:pos x="T4" y="T5"/>
                </a:cxn>
                <a:cxn ang="0">
                  <a:pos x="T6" y="T7"/>
                </a:cxn>
                <a:cxn ang="0">
                  <a:pos x="T8" y="T9"/>
                </a:cxn>
                <a:cxn ang="0">
                  <a:pos x="T10" y="T11"/>
                </a:cxn>
              </a:cxnLst>
              <a:rect l="0" t="0" r="r" b="b"/>
              <a:pathLst>
                <a:path w="25" h="24">
                  <a:moveTo>
                    <a:pt x="16" y="9"/>
                  </a:moveTo>
                  <a:cubicBezTo>
                    <a:pt x="12" y="5"/>
                    <a:pt x="6" y="0"/>
                    <a:pt x="0" y="0"/>
                  </a:cubicBezTo>
                  <a:cubicBezTo>
                    <a:pt x="1" y="2"/>
                    <a:pt x="1" y="5"/>
                    <a:pt x="2" y="7"/>
                  </a:cubicBezTo>
                  <a:cubicBezTo>
                    <a:pt x="11" y="9"/>
                    <a:pt x="20" y="16"/>
                    <a:pt x="25" y="24"/>
                  </a:cubicBezTo>
                  <a:cubicBezTo>
                    <a:pt x="24" y="20"/>
                    <a:pt x="22" y="17"/>
                    <a:pt x="20" y="14"/>
                  </a:cubicBezTo>
                  <a:cubicBezTo>
                    <a:pt x="19" y="12"/>
                    <a:pt x="17" y="11"/>
                    <a:pt x="16" y="9"/>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76"/>
            <p:cNvSpPr/>
            <p:nvPr/>
          </p:nvSpPr>
          <p:spPr bwMode="auto">
            <a:xfrm>
              <a:off x="1579" y="4563"/>
              <a:ext cx="136" cy="137"/>
            </a:xfrm>
            <a:custGeom>
              <a:avLst/>
              <a:gdLst>
                <a:gd name="T0" fmla="*/ 0 w 27"/>
                <a:gd name="T1" fmla="*/ 1 h 27"/>
                <a:gd name="T2" fmla="*/ 2 w 27"/>
                <a:gd name="T3" fmla="*/ 9 h 27"/>
                <a:gd name="T4" fmla="*/ 18 w 27"/>
                <a:gd name="T5" fmla="*/ 18 h 27"/>
                <a:gd name="T6" fmla="*/ 26 w 27"/>
                <a:gd name="T7" fmla="*/ 26 h 27"/>
                <a:gd name="T8" fmla="*/ 26 w 27"/>
                <a:gd name="T9" fmla="*/ 27 h 27"/>
                <a:gd name="T10" fmla="*/ 21 w 27"/>
                <a:gd name="T11" fmla="*/ 15 h 27"/>
                <a:gd name="T12" fmla="*/ 27 w 27"/>
                <a:gd name="T13" fmla="*/ 19 h 27"/>
                <a:gd name="T14" fmla="*/ 23 w 27"/>
                <a:gd name="T15" fmla="*/ 7 h 27"/>
                <a:gd name="T16" fmla="*/ 0 w 27"/>
                <a:gd name="T17" fmla="*/ 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7">
                  <a:moveTo>
                    <a:pt x="0" y="1"/>
                  </a:moveTo>
                  <a:cubicBezTo>
                    <a:pt x="1" y="3"/>
                    <a:pt x="1" y="6"/>
                    <a:pt x="2" y="9"/>
                  </a:cubicBezTo>
                  <a:cubicBezTo>
                    <a:pt x="8" y="8"/>
                    <a:pt x="14" y="14"/>
                    <a:pt x="18" y="18"/>
                  </a:cubicBezTo>
                  <a:cubicBezTo>
                    <a:pt x="21" y="20"/>
                    <a:pt x="24" y="23"/>
                    <a:pt x="26" y="26"/>
                  </a:cubicBezTo>
                  <a:cubicBezTo>
                    <a:pt x="26" y="26"/>
                    <a:pt x="26" y="26"/>
                    <a:pt x="26" y="27"/>
                  </a:cubicBezTo>
                  <a:cubicBezTo>
                    <a:pt x="26" y="25"/>
                    <a:pt x="21" y="16"/>
                    <a:pt x="21" y="15"/>
                  </a:cubicBezTo>
                  <a:cubicBezTo>
                    <a:pt x="24" y="17"/>
                    <a:pt x="25" y="20"/>
                    <a:pt x="27" y="19"/>
                  </a:cubicBezTo>
                  <a:cubicBezTo>
                    <a:pt x="26" y="15"/>
                    <a:pt x="25" y="11"/>
                    <a:pt x="23" y="7"/>
                  </a:cubicBezTo>
                  <a:cubicBezTo>
                    <a:pt x="16" y="3"/>
                    <a:pt x="9" y="0"/>
                    <a:pt x="0" y="1"/>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77"/>
            <p:cNvSpPr/>
            <p:nvPr/>
          </p:nvSpPr>
          <p:spPr bwMode="auto">
            <a:xfrm>
              <a:off x="1574" y="4508"/>
              <a:ext cx="111" cy="55"/>
            </a:xfrm>
            <a:custGeom>
              <a:avLst/>
              <a:gdLst>
                <a:gd name="T0" fmla="*/ 20 w 22"/>
                <a:gd name="T1" fmla="*/ 7 h 11"/>
                <a:gd name="T2" fmla="*/ 20 w 22"/>
                <a:gd name="T3" fmla="*/ 7 h 11"/>
                <a:gd name="T4" fmla="*/ 0 w 22"/>
                <a:gd name="T5" fmla="*/ 4 h 11"/>
                <a:gd name="T6" fmla="*/ 1 w 22"/>
                <a:gd name="T7" fmla="*/ 8 h 11"/>
                <a:gd name="T8" fmla="*/ 22 w 22"/>
                <a:gd name="T9" fmla="*/ 11 h 11"/>
                <a:gd name="T10" fmla="*/ 11 w 22"/>
                <a:gd name="T11" fmla="*/ 5 h 11"/>
                <a:gd name="T12" fmla="*/ 20 w 22"/>
                <a:gd name="T13" fmla="*/ 7 h 11"/>
              </a:gdLst>
              <a:ahLst/>
              <a:cxnLst>
                <a:cxn ang="0">
                  <a:pos x="T0" y="T1"/>
                </a:cxn>
                <a:cxn ang="0">
                  <a:pos x="T2" y="T3"/>
                </a:cxn>
                <a:cxn ang="0">
                  <a:pos x="T4" y="T5"/>
                </a:cxn>
                <a:cxn ang="0">
                  <a:pos x="T6" y="T7"/>
                </a:cxn>
                <a:cxn ang="0">
                  <a:pos x="T8" y="T9"/>
                </a:cxn>
                <a:cxn ang="0">
                  <a:pos x="T10" y="T11"/>
                </a:cxn>
                <a:cxn ang="0">
                  <a:pos x="T12" y="T13"/>
                </a:cxn>
              </a:cxnLst>
              <a:rect l="0" t="0" r="r" b="b"/>
              <a:pathLst>
                <a:path w="22" h="11">
                  <a:moveTo>
                    <a:pt x="20" y="7"/>
                  </a:moveTo>
                  <a:cubicBezTo>
                    <a:pt x="20" y="7"/>
                    <a:pt x="20" y="7"/>
                    <a:pt x="20" y="7"/>
                  </a:cubicBezTo>
                  <a:cubicBezTo>
                    <a:pt x="14" y="2"/>
                    <a:pt x="6" y="0"/>
                    <a:pt x="0" y="4"/>
                  </a:cubicBezTo>
                  <a:cubicBezTo>
                    <a:pt x="0" y="5"/>
                    <a:pt x="0" y="7"/>
                    <a:pt x="1" y="8"/>
                  </a:cubicBezTo>
                  <a:cubicBezTo>
                    <a:pt x="7" y="6"/>
                    <a:pt x="16" y="8"/>
                    <a:pt x="22" y="11"/>
                  </a:cubicBezTo>
                  <a:cubicBezTo>
                    <a:pt x="20" y="9"/>
                    <a:pt x="13" y="6"/>
                    <a:pt x="11" y="5"/>
                  </a:cubicBezTo>
                  <a:cubicBezTo>
                    <a:pt x="12" y="5"/>
                    <a:pt x="14" y="5"/>
                    <a:pt x="20" y="7"/>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78"/>
            <p:cNvSpPr/>
            <p:nvPr/>
          </p:nvSpPr>
          <p:spPr bwMode="auto">
            <a:xfrm>
              <a:off x="1609" y="4508"/>
              <a:ext cx="30" cy="0"/>
            </a:xfrm>
            <a:custGeom>
              <a:avLst/>
              <a:gdLst>
                <a:gd name="T0" fmla="*/ 0 w 6"/>
                <a:gd name="T1" fmla="*/ 3 w 6"/>
                <a:gd name="T2" fmla="*/ 6 w 6"/>
                <a:gd name="T3" fmla="*/ 0 w 6"/>
              </a:gdLst>
              <a:ahLst/>
              <a:cxnLst>
                <a:cxn ang="0">
                  <a:pos x="T0" y="0"/>
                </a:cxn>
                <a:cxn ang="0">
                  <a:pos x="T1" y="0"/>
                </a:cxn>
                <a:cxn ang="0">
                  <a:pos x="T2" y="0"/>
                </a:cxn>
                <a:cxn ang="0">
                  <a:pos x="T3" y="0"/>
                </a:cxn>
              </a:cxnLst>
              <a:rect l="0" t="0" r="r" b="b"/>
              <a:pathLst>
                <a:path w="6">
                  <a:moveTo>
                    <a:pt x="0" y="0"/>
                  </a:moveTo>
                  <a:cubicBezTo>
                    <a:pt x="1" y="0"/>
                    <a:pt x="2" y="0"/>
                    <a:pt x="3" y="0"/>
                  </a:cubicBezTo>
                  <a:cubicBezTo>
                    <a:pt x="4" y="0"/>
                    <a:pt x="5" y="0"/>
                    <a:pt x="6" y="0"/>
                  </a:cubicBezTo>
                  <a:cubicBezTo>
                    <a:pt x="4" y="0"/>
                    <a:pt x="2" y="0"/>
                    <a:pt x="0" y="0"/>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79"/>
            <p:cNvSpPr/>
            <p:nvPr/>
          </p:nvSpPr>
          <p:spPr bwMode="auto">
            <a:xfrm>
              <a:off x="1564" y="4472"/>
              <a:ext cx="91" cy="41"/>
            </a:xfrm>
            <a:custGeom>
              <a:avLst/>
              <a:gdLst>
                <a:gd name="T0" fmla="*/ 18 w 18"/>
                <a:gd name="T1" fmla="*/ 7 h 8"/>
                <a:gd name="T2" fmla="*/ 3 w 18"/>
                <a:gd name="T3" fmla="*/ 7 h 8"/>
                <a:gd name="T4" fmla="*/ 0 w 18"/>
                <a:gd name="T5" fmla="*/ 3 h 8"/>
                <a:gd name="T6" fmla="*/ 1 w 18"/>
                <a:gd name="T7" fmla="*/ 8 h 8"/>
                <a:gd name="T8" fmla="*/ 18 w 18"/>
                <a:gd name="T9" fmla="*/ 7 h 8"/>
              </a:gdLst>
              <a:ahLst/>
              <a:cxnLst>
                <a:cxn ang="0">
                  <a:pos x="T0" y="T1"/>
                </a:cxn>
                <a:cxn ang="0">
                  <a:pos x="T2" y="T3"/>
                </a:cxn>
                <a:cxn ang="0">
                  <a:pos x="T4" y="T5"/>
                </a:cxn>
                <a:cxn ang="0">
                  <a:pos x="T6" y="T7"/>
                </a:cxn>
                <a:cxn ang="0">
                  <a:pos x="T8" y="T9"/>
                </a:cxn>
              </a:cxnLst>
              <a:rect l="0" t="0" r="r" b="b"/>
              <a:pathLst>
                <a:path w="18" h="8">
                  <a:moveTo>
                    <a:pt x="18" y="7"/>
                  </a:moveTo>
                  <a:cubicBezTo>
                    <a:pt x="13" y="0"/>
                    <a:pt x="6" y="6"/>
                    <a:pt x="3" y="7"/>
                  </a:cubicBezTo>
                  <a:cubicBezTo>
                    <a:pt x="7" y="4"/>
                    <a:pt x="13" y="0"/>
                    <a:pt x="0" y="3"/>
                  </a:cubicBezTo>
                  <a:cubicBezTo>
                    <a:pt x="1" y="5"/>
                    <a:pt x="1" y="7"/>
                    <a:pt x="1" y="8"/>
                  </a:cubicBezTo>
                  <a:cubicBezTo>
                    <a:pt x="6" y="6"/>
                    <a:pt x="13" y="4"/>
                    <a:pt x="18" y="7"/>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80"/>
            <p:cNvSpPr/>
            <p:nvPr/>
          </p:nvSpPr>
          <p:spPr bwMode="auto">
            <a:xfrm>
              <a:off x="1579" y="4548"/>
              <a:ext cx="81" cy="15"/>
            </a:xfrm>
            <a:custGeom>
              <a:avLst/>
              <a:gdLst>
                <a:gd name="T0" fmla="*/ 0 w 16"/>
                <a:gd name="T1" fmla="*/ 2 h 3"/>
                <a:gd name="T2" fmla="*/ 0 w 16"/>
                <a:gd name="T3" fmla="*/ 3 h 3"/>
                <a:gd name="T4" fmla="*/ 9 w 16"/>
                <a:gd name="T5" fmla="*/ 3 h 3"/>
                <a:gd name="T6" fmla="*/ 16 w 16"/>
                <a:gd name="T7" fmla="*/ 3 h 3"/>
                <a:gd name="T8" fmla="*/ 0 w 16"/>
                <a:gd name="T9" fmla="*/ 2 h 3"/>
              </a:gdLst>
              <a:ahLst/>
              <a:cxnLst>
                <a:cxn ang="0">
                  <a:pos x="T0" y="T1"/>
                </a:cxn>
                <a:cxn ang="0">
                  <a:pos x="T2" y="T3"/>
                </a:cxn>
                <a:cxn ang="0">
                  <a:pos x="T4" y="T5"/>
                </a:cxn>
                <a:cxn ang="0">
                  <a:pos x="T6" y="T7"/>
                </a:cxn>
                <a:cxn ang="0">
                  <a:pos x="T8" y="T9"/>
                </a:cxn>
              </a:cxnLst>
              <a:rect l="0" t="0" r="r" b="b"/>
              <a:pathLst>
                <a:path w="16" h="3">
                  <a:moveTo>
                    <a:pt x="0" y="2"/>
                  </a:moveTo>
                  <a:cubicBezTo>
                    <a:pt x="0" y="2"/>
                    <a:pt x="0" y="2"/>
                    <a:pt x="0" y="3"/>
                  </a:cubicBezTo>
                  <a:cubicBezTo>
                    <a:pt x="3" y="2"/>
                    <a:pt x="6" y="2"/>
                    <a:pt x="9" y="3"/>
                  </a:cubicBezTo>
                  <a:cubicBezTo>
                    <a:pt x="11" y="2"/>
                    <a:pt x="13" y="2"/>
                    <a:pt x="16" y="3"/>
                  </a:cubicBezTo>
                  <a:cubicBezTo>
                    <a:pt x="11" y="1"/>
                    <a:pt x="5" y="0"/>
                    <a:pt x="0" y="2"/>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81"/>
            <p:cNvSpPr/>
            <p:nvPr/>
          </p:nvSpPr>
          <p:spPr bwMode="auto">
            <a:xfrm>
              <a:off x="1614" y="4862"/>
              <a:ext cx="106" cy="157"/>
            </a:xfrm>
            <a:custGeom>
              <a:avLst/>
              <a:gdLst>
                <a:gd name="T0" fmla="*/ 19 w 21"/>
                <a:gd name="T1" fmla="*/ 31 h 31"/>
                <a:gd name="T2" fmla="*/ 21 w 21"/>
                <a:gd name="T3" fmla="*/ 23 h 31"/>
                <a:gd name="T4" fmla="*/ 17 w 21"/>
                <a:gd name="T5" fmla="*/ 18 h 31"/>
                <a:gd name="T6" fmla="*/ 9 w 21"/>
                <a:gd name="T7" fmla="*/ 8 h 31"/>
                <a:gd name="T8" fmla="*/ 0 w 21"/>
                <a:gd name="T9" fmla="*/ 0 h 31"/>
                <a:gd name="T10" fmla="*/ 0 w 21"/>
                <a:gd name="T11" fmla="*/ 2 h 31"/>
                <a:gd name="T12" fmla="*/ 19 w 21"/>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21" h="31">
                  <a:moveTo>
                    <a:pt x="19" y="31"/>
                  </a:moveTo>
                  <a:cubicBezTo>
                    <a:pt x="20" y="28"/>
                    <a:pt x="20" y="26"/>
                    <a:pt x="21" y="23"/>
                  </a:cubicBezTo>
                  <a:cubicBezTo>
                    <a:pt x="20" y="22"/>
                    <a:pt x="19" y="20"/>
                    <a:pt x="17" y="18"/>
                  </a:cubicBezTo>
                  <a:cubicBezTo>
                    <a:pt x="15" y="15"/>
                    <a:pt x="12" y="11"/>
                    <a:pt x="9" y="8"/>
                  </a:cubicBezTo>
                  <a:cubicBezTo>
                    <a:pt x="6" y="5"/>
                    <a:pt x="4" y="2"/>
                    <a:pt x="0" y="0"/>
                  </a:cubicBezTo>
                  <a:cubicBezTo>
                    <a:pt x="0" y="1"/>
                    <a:pt x="0" y="2"/>
                    <a:pt x="0" y="2"/>
                  </a:cubicBezTo>
                  <a:cubicBezTo>
                    <a:pt x="9" y="10"/>
                    <a:pt x="15" y="20"/>
                    <a:pt x="19" y="31"/>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82"/>
            <p:cNvSpPr/>
            <p:nvPr/>
          </p:nvSpPr>
          <p:spPr bwMode="auto">
            <a:xfrm>
              <a:off x="1589" y="4882"/>
              <a:ext cx="121" cy="309"/>
            </a:xfrm>
            <a:custGeom>
              <a:avLst/>
              <a:gdLst>
                <a:gd name="T0" fmla="*/ 5 w 24"/>
                <a:gd name="T1" fmla="*/ 0 h 61"/>
                <a:gd name="T2" fmla="*/ 24 w 24"/>
                <a:gd name="T3" fmla="*/ 29 h 61"/>
                <a:gd name="T4" fmla="*/ 16 w 24"/>
                <a:gd name="T5" fmla="*/ 53 h 61"/>
                <a:gd name="T6" fmla="*/ 12 w 24"/>
                <a:gd name="T7" fmla="*/ 61 h 61"/>
                <a:gd name="T8" fmla="*/ 5 w 24"/>
                <a:gd name="T9" fmla="*/ 43 h 61"/>
                <a:gd name="T10" fmla="*/ 0 w 24"/>
                <a:gd name="T11" fmla="*/ 36 h 61"/>
                <a:gd name="T12" fmla="*/ 5 w 24"/>
                <a:gd name="T13" fmla="*/ 0 h 61"/>
              </a:gdLst>
              <a:ahLst/>
              <a:cxnLst>
                <a:cxn ang="0">
                  <a:pos x="T0" y="T1"/>
                </a:cxn>
                <a:cxn ang="0">
                  <a:pos x="T2" y="T3"/>
                </a:cxn>
                <a:cxn ang="0">
                  <a:pos x="T4" y="T5"/>
                </a:cxn>
                <a:cxn ang="0">
                  <a:pos x="T6" y="T7"/>
                </a:cxn>
                <a:cxn ang="0">
                  <a:pos x="T8" y="T9"/>
                </a:cxn>
                <a:cxn ang="0">
                  <a:pos x="T10" y="T11"/>
                </a:cxn>
                <a:cxn ang="0">
                  <a:pos x="T12" y="T13"/>
                </a:cxn>
              </a:cxnLst>
              <a:rect l="0" t="0" r="r" b="b"/>
              <a:pathLst>
                <a:path w="24" h="61">
                  <a:moveTo>
                    <a:pt x="5" y="0"/>
                  </a:moveTo>
                  <a:cubicBezTo>
                    <a:pt x="14" y="8"/>
                    <a:pt x="20" y="18"/>
                    <a:pt x="24" y="29"/>
                  </a:cubicBezTo>
                  <a:cubicBezTo>
                    <a:pt x="22" y="37"/>
                    <a:pt x="19" y="45"/>
                    <a:pt x="16" y="53"/>
                  </a:cubicBezTo>
                  <a:cubicBezTo>
                    <a:pt x="15" y="55"/>
                    <a:pt x="14" y="58"/>
                    <a:pt x="12" y="61"/>
                  </a:cubicBezTo>
                  <a:cubicBezTo>
                    <a:pt x="11" y="55"/>
                    <a:pt x="8" y="49"/>
                    <a:pt x="5" y="43"/>
                  </a:cubicBezTo>
                  <a:cubicBezTo>
                    <a:pt x="0" y="36"/>
                    <a:pt x="0" y="36"/>
                    <a:pt x="0" y="36"/>
                  </a:cubicBezTo>
                  <a:cubicBezTo>
                    <a:pt x="4" y="24"/>
                    <a:pt x="5" y="12"/>
                    <a:pt x="5" y="0"/>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83"/>
            <p:cNvSpPr/>
            <p:nvPr/>
          </p:nvSpPr>
          <p:spPr bwMode="auto">
            <a:xfrm>
              <a:off x="1498" y="5064"/>
              <a:ext cx="136" cy="288"/>
            </a:xfrm>
            <a:custGeom>
              <a:avLst/>
              <a:gdLst>
                <a:gd name="T0" fmla="*/ 0 w 27"/>
                <a:gd name="T1" fmla="*/ 34 h 57"/>
                <a:gd name="T2" fmla="*/ 18 w 27"/>
                <a:gd name="T3" fmla="*/ 0 h 57"/>
                <a:gd name="T4" fmla="*/ 23 w 27"/>
                <a:gd name="T5" fmla="*/ 7 h 57"/>
                <a:gd name="T6" fmla="*/ 22 w 27"/>
                <a:gd name="T7" fmla="*/ 8 h 57"/>
                <a:gd name="T8" fmla="*/ 27 w 27"/>
                <a:gd name="T9" fmla="*/ 31 h 57"/>
                <a:gd name="T10" fmla="*/ 6 w 27"/>
                <a:gd name="T11" fmla="*/ 57 h 57"/>
                <a:gd name="T12" fmla="*/ 0 w 27"/>
                <a:gd name="T13" fmla="*/ 34 h 57"/>
              </a:gdLst>
              <a:ahLst/>
              <a:cxnLst>
                <a:cxn ang="0">
                  <a:pos x="T0" y="T1"/>
                </a:cxn>
                <a:cxn ang="0">
                  <a:pos x="T2" y="T3"/>
                </a:cxn>
                <a:cxn ang="0">
                  <a:pos x="T4" y="T5"/>
                </a:cxn>
                <a:cxn ang="0">
                  <a:pos x="T6" y="T7"/>
                </a:cxn>
                <a:cxn ang="0">
                  <a:pos x="T8" y="T9"/>
                </a:cxn>
                <a:cxn ang="0">
                  <a:pos x="T10" y="T11"/>
                </a:cxn>
                <a:cxn ang="0">
                  <a:pos x="T12" y="T13"/>
                </a:cxn>
              </a:cxnLst>
              <a:rect l="0" t="0" r="r" b="b"/>
              <a:pathLst>
                <a:path w="27" h="57">
                  <a:moveTo>
                    <a:pt x="0" y="34"/>
                  </a:moveTo>
                  <a:cubicBezTo>
                    <a:pt x="9" y="23"/>
                    <a:pt x="14" y="12"/>
                    <a:pt x="18" y="0"/>
                  </a:cubicBezTo>
                  <a:cubicBezTo>
                    <a:pt x="23" y="7"/>
                    <a:pt x="23" y="7"/>
                    <a:pt x="23" y="7"/>
                  </a:cubicBezTo>
                  <a:cubicBezTo>
                    <a:pt x="22" y="7"/>
                    <a:pt x="21" y="7"/>
                    <a:pt x="22" y="8"/>
                  </a:cubicBezTo>
                  <a:cubicBezTo>
                    <a:pt x="24" y="15"/>
                    <a:pt x="26" y="23"/>
                    <a:pt x="27" y="31"/>
                  </a:cubicBezTo>
                  <a:cubicBezTo>
                    <a:pt x="22" y="39"/>
                    <a:pt x="15" y="49"/>
                    <a:pt x="6" y="57"/>
                  </a:cubicBezTo>
                  <a:cubicBezTo>
                    <a:pt x="6" y="49"/>
                    <a:pt x="4" y="41"/>
                    <a:pt x="0" y="34"/>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84"/>
            <p:cNvSpPr/>
            <p:nvPr/>
          </p:nvSpPr>
          <p:spPr bwMode="auto">
            <a:xfrm>
              <a:off x="1488" y="5241"/>
              <a:ext cx="35" cy="142"/>
            </a:xfrm>
            <a:custGeom>
              <a:avLst/>
              <a:gdLst>
                <a:gd name="T0" fmla="*/ 7 w 7"/>
                <a:gd name="T1" fmla="*/ 24 h 28"/>
                <a:gd name="T2" fmla="*/ 1 w 7"/>
                <a:gd name="T3" fmla="*/ 0 h 28"/>
                <a:gd name="T4" fmla="*/ 0 w 7"/>
                <a:gd name="T5" fmla="*/ 1 h 28"/>
                <a:gd name="T6" fmla="*/ 3 w 7"/>
                <a:gd name="T7" fmla="*/ 28 h 28"/>
                <a:gd name="T8" fmla="*/ 7 w 7"/>
                <a:gd name="T9" fmla="*/ 24 h 28"/>
              </a:gdLst>
              <a:ahLst/>
              <a:cxnLst>
                <a:cxn ang="0">
                  <a:pos x="T0" y="T1"/>
                </a:cxn>
                <a:cxn ang="0">
                  <a:pos x="T2" y="T3"/>
                </a:cxn>
                <a:cxn ang="0">
                  <a:pos x="T4" y="T5"/>
                </a:cxn>
                <a:cxn ang="0">
                  <a:pos x="T6" y="T7"/>
                </a:cxn>
                <a:cxn ang="0">
                  <a:pos x="T8" y="T9"/>
                </a:cxn>
              </a:cxnLst>
              <a:rect l="0" t="0" r="r" b="b"/>
              <a:pathLst>
                <a:path w="7" h="28">
                  <a:moveTo>
                    <a:pt x="7" y="24"/>
                  </a:moveTo>
                  <a:cubicBezTo>
                    <a:pt x="7" y="16"/>
                    <a:pt x="5" y="7"/>
                    <a:pt x="1" y="0"/>
                  </a:cubicBezTo>
                  <a:cubicBezTo>
                    <a:pt x="1" y="0"/>
                    <a:pt x="1" y="0"/>
                    <a:pt x="0" y="1"/>
                  </a:cubicBezTo>
                  <a:cubicBezTo>
                    <a:pt x="5" y="9"/>
                    <a:pt x="5" y="18"/>
                    <a:pt x="3" y="28"/>
                  </a:cubicBezTo>
                  <a:cubicBezTo>
                    <a:pt x="4" y="27"/>
                    <a:pt x="6" y="25"/>
                    <a:pt x="7" y="24"/>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85"/>
            <p:cNvSpPr/>
            <p:nvPr/>
          </p:nvSpPr>
          <p:spPr bwMode="auto">
            <a:xfrm>
              <a:off x="1452" y="4260"/>
              <a:ext cx="112" cy="217"/>
            </a:xfrm>
            <a:custGeom>
              <a:avLst/>
              <a:gdLst>
                <a:gd name="T0" fmla="*/ 22 w 22"/>
                <a:gd name="T1" fmla="*/ 43 h 43"/>
                <a:gd name="T2" fmla="*/ 16 w 22"/>
                <a:gd name="T3" fmla="*/ 17 h 43"/>
                <a:gd name="T4" fmla="*/ 6 w 22"/>
                <a:gd name="T5" fmla="*/ 0 h 43"/>
                <a:gd name="T6" fmla="*/ 0 w 22"/>
                <a:gd name="T7" fmla="*/ 5 h 43"/>
                <a:gd name="T8" fmla="*/ 14 w 22"/>
                <a:gd name="T9" fmla="*/ 21 h 43"/>
                <a:gd name="T10" fmla="*/ 20 w 22"/>
                <a:gd name="T11" fmla="*/ 43 h 43"/>
                <a:gd name="T12" fmla="*/ 22 w 22"/>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22" h="43">
                  <a:moveTo>
                    <a:pt x="22" y="43"/>
                  </a:moveTo>
                  <a:cubicBezTo>
                    <a:pt x="22" y="43"/>
                    <a:pt x="22" y="30"/>
                    <a:pt x="16" y="17"/>
                  </a:cubicBezTo>
                  <a:cubicBezTo>
                    <a:pt x="10" y="4"/>
                    <a:pt x="6" y="0"/>
                    <a:pt x="6" y="0"/>
                  </a:cubicBezTo>
                  <a:cubicBezTo>
                    <a:pt x="0" y="5"/>
                    <a:pt x="0" y="5"/>
                    <a:pt x="0" y="5"/>
                  </a:cubicBezTo>
                  <a:cubicBezTo>
                    <a:pt x="0" y="5"/>
                    <a:pt x="10" y="13"/>
                    <a:pt x="14" y="21"/>
                  </a:cubicBezTo>
                  <a:cubicBezTo>
                    <a:pt x="20" y="34"/>
                    <a:pt x="20" y="43"/>
                    <a:pt x="20" y="43"/>
                  </a:cubicBezTo>
                  <a:lnTo>
                    <a:pt x="22" y="43"/>
                  </a:ln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86"/>
            <p:cNvSpPr/>
            <p:nvPr/>
          </p:nvSpPr>
          <p:spPr bwMode="auto">
            <a:xfrm>
              <a:off x="1589" y="2272"/>
              <a:ext cx="177" cy="248"/>
            </a:xfrm>
            <a:custGeom>
              <a:avLst/>
              <a:gdLst>
                <a:gd name="T0" fmla="*/ 0 w 35"/>
                <a:gd name="T1" fmla="*/ 17 h 49"/>
                <a:gd name="T2" fmla="*/ 7 w 35"/>
                <a:gd name="T3" fmla="*/ 12 h 49"/>
                <a:gd name="T4" fmla="*/ 23 w 35"/>
                <a:gd name="T5" fmla="*/ 7 h 49"/>
                <a:gd name="T6" fmla="*/ 35 w 35"/>
                <a:gd name="T7" fmla="*/ 0 h 49"/>
                <a:gd name="T8" fmla="*/ 21 w 35"/>
                <a:gd name="T9" fmla="*/ 21 h 49"/>
                <a:gd name="T10" fmla="*/ 6 w 35"/>
                <a:gd name="T11" fmla="*/ 32 h 49"/>
                <a:gd name="T12" fmla="*/ 16 w 35"/>
                <a:gd name="T13" fmla="*/ 28 h 49"/>
                <a:gd name="T14" fmla="*/ 10 w 35"/>
                <a:gd name="T15" fmla="*/ 35 h 49"/>
                <a:gd name="T16" fmla="*/ 33 w 35"/>
                <a:gd name="T17" fmla="*/ 43 h 49"/>
                <a:gd name="T18" fmla="*/ 4 w 35"/>
                <a:gd name="T19" fmla="*/ 44 h 49"/>
                <a:gd name="T20" fmla="*/ 19 w 35"/>
                <a:gd name="T21" fmla="*/ 48 h 49"/>
                <a:gd name="T22" fmla="*/ 3 w 35"/>
                <a:gd name="T23" fmla="*/ 49 h 49"/>
                <a:gd name="T24" fmla="*/ 0 w 35"/>
                <a:gd name="T25" fmla="*/ 1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49">
                  <a:moveTo>
                    <a:pt x="0" y="17"/>
                  </a:moveTo>
                  <a:cubicBezTo>
                    <a:pt x="1" y="16"/>
                    <a:pt x="3" y="13"/>
                    <a:pt x="7" y="12"/>
                  </a:cubicBezTo>
                  <a:cubicBezTo>
                    <a:pt x="15" y="9"/>
                    <a:pt x="17" y="8"/>
                    <a:pt x="23" y="7"/>
                  </a:cubicBezTo>
                  <a:cubicBezTo>
                    <a:pt x="31" y="5"/>
                    <a:pt x="35" y="0"/>
                    <a:pt x="35" y="0"/>
                  </a:cubicBezTo>
                  <a:cubicBezTo>
                    <a:pt x="32" y="8"/>
                    <a:pt x="28" y="17"/>
                    <a:pt x="21" y="21"/>
                  </a:cubicBezTo>
                  <a:cubicBezTo>
                    <a:pt x="16" y="24"/>
                    <a:pt x="11" y="28"/>
                    <a:pt x="6" y="32"/>
                  </a:cubicBezTo>
                  <a:cubicBezTo>
                    <a:pt x="11" y="29"/>
                    <a:pt x="16" y="28"/>
                    <a:pt x="16" y="28"/>
                  </a:cubicBezTo>
                  <a:cubicBezTo>
                    <a:pt x="12" y="30"/>
                    <a:pt x="10" y="35"/>
                    <a:pt x="10" y="35"/>
                  </a:cubicBezTo>
                  <a:cubicBezTo>
                    <a:pt x="19" y="31"/>
                    <a:pt x="28" y="35"/>
                    <a:pt x="33" y="43"/>
                  </a:cubicBezTo>
                  <a:cubicBezTo>
                    <a:pt x="23" y="36"/>
                    <a:pt x="12" y="34"/>
                    <a:pt x="4" y="44"/>
                  </a:cubicBezTo>
                  <a:cubicBezTo>
                    <a:pt x="9" y="41"/>
                    <a:pt x="15" y="44"/>
                    <a:pt x="19" y="48"/>
                  </a:cubicBezTo>
                  <a:cubicBezTo>
                    <a:pt x="14" y="45"/>
                    <a:pt x="7" y="45"/>
                    <a:pt x="3" y="49"/>
                  </a:cubicBezTo>
                  <a:cubicBezTo>
                    <a:pt x="1" y="38"/>
                    <a:pt x="1" y="28"/>
                    <a:pt x="0" y="17"/>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87"/>
            <p:cNvSpPr/>
            <p:nvPr/>
          </p:nvSpPr>
          <p:spPr bwMode="auto">
            <a:xfrm>
              <a:off x="1584" y="2085"/>
              <a:ext cx="197" cy="354"/>
            </a:xfrm>
            <a:custGeom>
              <a:avLst/>
              <a:gdLst>
                <a:gd name="T0" fmla="*/ 0 w 39"/>
                <a:gd name="T1" fmla="*/ 31 h 70"/>
                <a:gd name="T2" fmla="*/ 17 w 39"/>
                <a:gd name="T3" fmla="*/ 21 h 70"/>
                <a:gd name="T4" fmla="*/ 39 w 39"/>
                <a:gd name="T5" fmla="*/ 0 h 70"/>
                <a:gd name="T6" fmla="*/ 34 w 39"/>
                <a:gd name="T7" fmla="*/ 21 h 70"/>
                <a:gd name="T8" fmla="*/ 18 w 39"/>
                <a:gd name="T9" fmla="*/ 35 h 70"/>
                <a:gd name="T10" fmla="*/ 31 w 39"/>
                <a:gd name="T11" fmla="*/ 38 h 70"/>
                <a:gd name="T12" fmla="*/ 13 w 39"/>
                <a:gd name="T13" fmla="*/ 47 h 70"/>
                <a:gd name="T14" fmla="*/ 24 w 39"/>
                <a:gd name="T15" fmla="*/ 45 h 70"/>
                <a:gd name="T16" fmla="*/ 12 w 39"/>
                <a:gd name="T17" fmla="*/ 53 h 70"/>
                <a:gd name="T18" fmla="*/ 11 w 39"/>
                <a:gd name="T19" fmla="*/ 53 h 70"/>
                <a:gd name="T20" fmla="*/ 2 w 39"/>
                <a:gd name="T21" fmla="*/ 70 h 70"/>
                <a:gd name="T22" fmla="*/ 0 w 39"/>
                <a:gd name="T23" fmla="*/ 3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70">
                  <a:moveTo>
                    <a:pt x="0" y="31"/>
                  </a:moveTo>
                  <a:cubicBezTo>
                    <a:pt x="6" y="28"/>
                    <a:pt x="12" y="25"/>
                    <a:pt x="17" y="21"/>
                  </a:cubicBezTo>
                  <a:cubicBezTo>
                    <a:pt x="25" y="16"/>
                    <a:pt x="32" y="8"/>
                    <a:pt x="39" y="0"/>
                  </a:cubicBezTo>
                  <a:cubicBezTo>
                    <a:pt x="39" y="7"/>
                    <a:pt x="38" y="15"/>
                    <a:pt x="34" y="21"/>
                  </a:cubicBezTo>
                  <a:cubicBezTo>
                    <a:pt x="31" y="28"/>
                    <a:pt x="25" y="33"/>
                    <a:pt x="18" y="35"/>
                  </a:cubicBezTo>
                  <a:cubicBezTo>
                    <a:pt x="26" y="33"/>
                    <a:pt x="31" y="38"/>
                    <a:pt x="31" y="38"/>
                  </a:cubicBezTo>
                  <a:cubicBezTo>
                    <a:pt x="24" y="38"/>
                    <a:pt x="17" y="42"/>
                    <a:pt x="13" y="47"/>
                  </a:cubicBezTo>
                  <a:cubicBezTo>
                    <a:pt x="21" y="40"/>
                    <a:pt x="24" y="45"/>
                    <a:pt x="24" y="45"/>
                  </a:cubicBezTo>
                  <a:cubicBezTo>
                    <a:pt x="19" y="46"/>
                    <a:pt x="14" y="51"/>
                    <a:pt x="12" y="53"/>
                  </a:cubicBezTo>
                  <a:cubicBezTo>
                    <a:pt x="12" y="53"/>
                    <a:pt x="11" y="53"/>
                    <a:pt x="11" y="53"/>
                  </a:cubicBezTo>
                  <a:cubicBezTo>
                    <a:pt x="8" y="58"/>
                    <a:pt x="5" y="64"/>
                    <a:pt x="2" y="70"/>
                  </a:cubicBezTo>
                  <a:cubicBezTo>
                    <a:pt x="1" y="57"/>
                    <a:pt x="0" y="44"/>
                    <a:pt x="0" y="31"/>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88"/>
            <p:cNvSpPr/>
            <p:nvPr/>
          </p:nvSpPr>
          <p:spPr bwMode="auto">
            <a:xfrm>
              <a:off x="1584" y="1822"/>
              <a:ext cx="228" cy="445"/>
            </a:xfrm>
            <a:custGeom>
              <a:avLst/>
              <a:gdLst>
                <a:gd name="T0" fmla="*/ 3 w 45"/>
                <a:gd name="T1" fmla="*/ 35 h 88"/>
                <a:gd name="T2" fmla="*/ 42 w 45"/>
                <a:gd name="T3" fmla="*/ 0 h 88"/>
                <a:gd name="T4" fmla="*/ 33 w 45"/>
                <a:gd name="T5" fmla="*/ 43 h 88"/>
                <a:gd name="T6" fmla="*/ 38 w 45"/>
                <a:gd name="T7" fmla="*/ 39 h 88"/>
                <a:gd name="T8" fmla="*/ 16 w 45"/>
                <a:gd name="T9" fmla="*/ 77 h 88"/>
                <a:gd name="T10" fmla="*/ 0 w 45"/>
                <a:gd name="T11" fmla="*/ 88 h 88"/>
                <a:gd name="T12" fmla="*/ 3 w 45"/>
                <a:gd name="T13" fmla="*/ 35 h 88"/>
              </a:gdLst>
              <a:ahLst/>
              <a:cxnLst>
                <a:cxn ang="0">
                  <a:pos x="T0" y="T1"/>
                </a:cxn>
                <a:cxn ang="0">
                  <a:pos x="T2" y="T3"/>
                </a:cxn>
                <a:cxn ang="0">
                  <a:pos x="T4" y="T5"/>
                </a:cxn>
                <a:cxn ang="0">
                  <a:pos x="T6" y="T7"/>
                </a:cxn>
                <a:cxn ang="0">
                  <a:pos x="T8" y="T9"/>
                </a:cxn>
                <a:cxn ang="0">
                  <a:pos x="T10" y="T11"/>
                </a:cxn>
                <a:cxn ang="0">
                  <a:pos x="T12" y="T13"/>
                </a:cxn>
              </a:cxnLst>
              <a:rect l="0" t="0" r="r" b="b"/>
              <a:pathLst>
                <a:path w="45" h="88">
                  <a:moveTo>
                    <a:pt x="3" y="35"/>
                  </a:moveTo>
                  <a:cubicBezTo>
                    <a:pt x="17" y="28"/>
                    <a:pt x="38" y="17"/>
                    <a:pt x="42" y="0"/>
                  </a:cubicBezTo>
                  <a:cubicBezTo>
                    <a:pt x="45" y="15"/>
                    <a:pt x="42" y="30"/>
                    <a:pt x="33" y="43"/>
                  </a:cubicBezTo>
                  <a:cubicBezTo>
                    <a:pt x="35" y="42"/>
                    <a:pt x="38" y="39"/>
                    <a:pt x="38" y="39"/>
                  </a:cubicBezTo>
                  <a:cubicBezTo>
                    <a:pt x="40" y="56"/>
                    <a:pt x="29" y="69"/>
                    <a:pt x="16" y="77"/>
                  </a:cubicBezTo>
                  <a:cubicBezTo>
                    <a:pt x="11" y="81"/>
                    <a:pt x="6" y="84"/>
                    <a:pt x="0" y="88"/>
                  </a:cubicBezTo>
                  <a:cubicBezTo>
                    <a:pt x="0" y="70"/>
                    <a:pt x="1" y="52"/>
                    <a:pt x="3" y="35"/>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89"/>
            <p:cNvSpPr/>
            <p:nvPr/>
          </p:nvSpPr>
          <p:spPr bwMode="auto">
            <a:xfrm>
              <a:off x="1589" y="1751"/>
              <a:ext cx="192" cy="400"/>
            </a:xfrm>
            <a:custGeom>
              <a:avLst/>
              <a:gdLst>
                <a:gd name="T0" fmla="*/ 3 w 38"/>
                <a:gd name="T1" fmla="*/ 37 h 79"/>
                <a:gd name="T2" fmla="*/ 26 w 38"/>
                <a:gd name="T3" fmla="*/ 20 h 79"/>
                <a:gd name="T4" fmla="*/ 34 w 38"/>
                <a:gd name="T5" fmla="*/ 0 h 79"/>
                <a:gd name="T6" fmla="*/ 37 w 38"/>
                <a:gd name="T7" fmla="*/ 20 h 79"/>
                <a:gd name="T8" fmla="*/ 5 w 38"/>
                <a:gd name="T9" fmla="*/ 60 h 79"/>
                <a:gd name="T10" fmla="*/ 18 w 38"/>
                <a:gd name="T11" fmla="*/ 51 h 79"/>
                <a:gd name="T12" fmla="*/ 5 w 38"/>
                <a:gd name="T13" fmla="*/ 68 h 79"/>
                <a:gd name="T14" fmla="*/ 30 w 38"/>
                <a:gd name="T15" fmla="*/ 46 h 79"/>
                <a:gd name="T16" fmla="*/ 0 w 38"/>
                <a:gd name="T17" fmla="*/ 79 h 79"/>
                <a:gd name="T18" fmla="*/ 3 w 38"/>
                <a:gd name="T19" fmla="*/ 3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79">
                  <a:moveTo>
                    <a:pt x="3" y="37"/>
                  </a:moveTo>
                  <a:cubicBezTo>
                    <a:pt x="13" y="34"/>
                    <a:pt x="21" y="27"/>
                    <a:pt x="26" y="20"/>
                  </a:cubicBezTo>
                  <a:cubicBezTo>
                    <a:pt x="31" y="14"/>
                    <a:pt x="32" y="7"/>
                    <a:pt x="34" y="0"/>
                  </a:cubicBezTo>
                  <a:cubicBezTo>
                    <a:pt x="37" y="6"/>
                    <a:pt x="38" y="13"/>
                    <a:pt x="37" y="20"/>
                  </a:cubicBezTo>
                  <a:cubicBezTo>
                    <a:pt x="35" y="37"/>
                    <a:pt x="18" y="50"/>
                    <a:pt x="5" y="60"/>
                  </a:cubicBezTo>
                  <a:cubicBezTo>
                    <a:pt x="12" y="58"/>
                    <a:pt x="18" y="51"/>
                    <a:pt x="18" y="51"/>
                  </a:cubicBezTo>
                  <a:cubicBezTo>
                    <a:pt x="15" y="58"/>
                    <a:pt x="10" y="63"/>
                    <a:pt x="5" y="68"/>
                  </a:cubicBezTo>
                  <a:cubicBezTo>
                    <a:pt x="15" y="63"/>
                    <a:pt x="23" y="55"/>
                    <a:pt x="30" y="46"/>
                  </a:cubicBezTo>
                  <a:cubicBezTo>
                    <a:pt x="24" y="60"/>
                    <a:pt x="12" y="70"/>
                    <a:pt x="0" y="79"/>
                  </a:cubicBezTo>
                  <a:cubicBezTo>
                    <a:pt x="0" y="65"/>
                    <a:pt x="2" y="51"/>
                    <a:pt x="3" y="37"/>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90"/>
            <p:cNvSpPr/>
            <p:nvPr/>
          </p:nvSpPr>
          <p:spPr bwMode="auto">
            <a:xfrm>
              <a:off x="1604" y="1584"/>
              <a:ext cx="152" cy="385"/>
            </a:xfrm>
            <a:custGeom>
              <a:avLst/>
              <a:gdLst>
                <a:gd name="T0" fmla="*/ 15 w 30"/>
                <a:gd name="T1" fmla="*/ 0 h 76"/>
                <a:gd name="T2" fmla="*/ 24 w 30"/>
                <a:gd name="T3" fmla="*/ 18 h 76"/>
                <a:gd name="T4" fmla="*/ 12 w 30"/>
                <a:gd name="T5" fmla="*/ 55 h 76"/>
                <a:gd name="T6" fmla="*/ 27 w 30"/>
                <a:gd name="T7" fmla="*/ 35 h 76"/>
                <a:gd name="T8" fmla="*/ 0 w 30"/>
                <a:gd name="T9" fmla="*/ 76 h 76"/>
                <a:gd name="T10" fmla="*/ 15 w 30"/>
                <a:gd name="T11" fmla="*/ 0 h 76"/>
              </a:gdLst>
              <a:ahLst/>
              <a:cxnLst>
                <a:cxn ang="0">
                  <a:pos x="T0" y="T1"/>
                </a:cxn>
                <a:cxn ang="0">
                  <a:pos x="T2" y="T3"/>
                </a:cxn>
                <a:cxn ang="0">
                  <a:pos x="T4" y="T5"/>
                </a:cxn>
                <a:cxn ang="0">
                  <a:pos x="T6" y="T7"/>
                </a:cxn>
                <a:cxn ang="0">
                  <a:pos x="T8" y="T9"/>
                </a:cxn>
                <a:cxn ang="0">
                  <a:pos x="T10" y="T11"/>
                </a:cxn>
              </a:cxnLst>
              <a:rect l="0" t="0" r="r" b="b"/>
              <a:pathLst>
                <a:path w="30" h="76">
                  <a:moveTo>
                    <a:pt x="15" y="0"/>
                  </a:moveTo>
                  <a:cubicBezTo>
                    <a:pt x="18" y="6"/>
                    <a:pt x="21" y="12"/>
                    <a:pt x="24" y="18"/>
                  </a:cubicBezTo>
                  <a:cubicBezTo>
                    <a:pt x="30" y="31"/>
                    <a:pt x="20" y="46"/>
                    <a:pt x="12" y="55"/>
                  </a:cubicBezTo>
                  <a:cubicBezTo>
                    <a:pt x="20" y="51"/>
                    <a:pt x="26" y="44"/>
                    <a:pt x="27" y="35"/>
                  </a:cubicBezTo>
                  <a:cubicBezTo>
                    <a:pt x="30" y="54"/>
                    <a:pt x="16" y="68"/>
                    <a:pt x="0" y="76"/>
                  </a:cubicBezTo>
                  <a:cubicBezTo>
                    <a:pt x="3" y="50"/>
                    <a:pt x="8" y="25"/>
                    <a:pt x="15" y="0"/>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91"/>
            <p:cNvSpPr/>
            <p:nvPr/>
          </p:nvSpPr>
          <p:spPr bwMode="auto">
            <a:xfrm>
              <a:off x="1498" y="1579"/>
              <a:ext cx="177" cy="384"/>
            </a:xfrm>
            <a:custGeom>
              <a:avLst/>
              <a:gdLst>
                <a:gd name="T0" fmla="*/ 5 w 35"/>
                <a:gd name="T1" fmla="*/ 24 h 76"/>
                <a:gd name="T2" fmla="*/ 9 w 35"/>
                <a:gd name="T3" fmla="*/ 38 h 76"/>
                <a:gd name="T4" fmla="*/ 17 w 35"/>
                <a:gd name="T5" fmla="*/ 12 h 76"/>
                <a:gd name="T6" fmla="*/ 35 w 35"/>
                <a:gd name="T7" fmla="*/ 0 h 76"/>
                <a:gd name="T8" fmla="*/ 19 w 35"/>
                <a:gd name="T9" fmla="*/ 76 h 76"/>
                <a:gd name="T10" fmla="*/ 1 w 35"/>
                <a:gd name="T11" fmla="*/ 48 h 76"/>
                <a:gd name="T12" fmla="*/ 5 w 35"/>
                <a:gd name="T13" fmla="*/ 24 h 76"/>
              </a:gdLst>
              <a:ahLst/>
              <a:cxnLst>
                <a:cxn ang="0">
                  <a:pos x="T0" y="T1"/>
                </a:cxn>
                <a:cxn ang="0">
                  <a:pos x="T2" y="T3"/>
                </a:cxn>
                <a:cxn ang="0">
                  <a:pos x="T4" y="T5"/>
                </a:cxn>
                <a:cxn ang="0">
                  <a:pos x="T6" y="T7"/>
                </a:cxn>
                <a:cxn ang="0">
                  <a:pos x="T8" y="T9"/>
                </a:cxn>
                <a:cxn ang="0">
                  <a:pos x="T10" y="T11"/>
                </a:cxn>
                <a:cxn ang="0">
                  <a:pos x="T12" y="T13"/>
                </a:cxn>
              </a:cxnLst>
              <a:rect l="0" t="0" r="r" b="b"/>
              <a:pathLst>
                <a:path w="35" h="76">
                  <a:moveTo>
                    <a:pt x="5" y="24"/>
                  </a:moveTo>
                  <a:cubicBezTo>
                    <a:pt x="4" y="30"/>
                    <a:pt x="9" y="38"/>
                    <a:pt x="9" y="38"/>
                  </a:cubicBezTo>
                  <a:cubicBezTo>
                    <a:pt x="6" y="29"/>
                    <a:pt x="10" y="17"/>
                    <a:pt x="17" y="12"/>
                  </a:cubicBezTo>
                  <a:cubicBezTo>
                    <a:pt x="23" y="8"/>
                    <a:pt x="29" y="4"/>
                    <a:pt x="35" y="0"/>
                  </a:cubicBezTo>
                  <a:cubicBezTo>
                    <a:pt x="27" y="25"/>
                    <a:pt x="22" y="50"/>
                    <a:pt x="19" y="76"/>
                  </a:cubicBezTo>
                  <a:cubicBezTo>
                    <a:pt x="8" y="71"/>
                    <a:pt x="2" y="58"/>
                    <a:pt x="1" y="48"/>
                  </a:cubicBezTo>
                  <a:cubicBezTo>
                    <a:pt x="0" y="40"/>
                    <a:pt x="1" y="31"/>
                    <a:pt x="5" y="24"/>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92"/>
            <p:cNvSpPr/>
            <p:nvPr/>
          </p:nvSpPr>
          <p:spPr bwMode="auto">
            <a:xfrm>
              <a:off x="1432" y="1741"/>
              <a:ext cx="172" cy="339"/>
            </a:xfrm>
            <a:custGeom>
              <a:avLst/>
              <a:gdLst>
                <a:gd name="T0" fmla="*/ 6 w 34"/>
                <a:gd name="T1" fmla="*/ 12 h 67"/>
                <a:gd name="T2" fmla="*/ 10 w 34"/>
                <a:gd name="T3" fmla="*/ 18 h 67"/>
                <a:gd name="T4" fmla="*/ 12 w 34"/>
                <a:gd name="T5" fmla="*/ 0 h 67"/>
                <a:gd name="T6" fmla="*/ 34 w 34"/>
                <a:gd name="T7" fmla="*/ 30 h 67"/>
                <a:gd name="T8" fmla="*/ 31 w 34"/>
                <a:gd name="T9" fmla="*/ 55 h 67"/>
                <a:gd name="T10" fmla="*/ 30 w 34"/>
                <a:gd name="T11" fmla="*/ 67 h 67"/>
                <a:gd name="T12" fmla="*/ 6 w 34"/>
                <a:gd name="T13" fmla="*/ 12 h 67"/>
              </a:gdLst>
              <a:ahLst/>
              <a:cxnLst>
                <a:cxn ang="0">
                  <a:pos x="T0" y="T1"/>
                </a:cxn>
                <a:cxn ang="0">
                  <a:pos x="T2" y="T3"/>
                </a:cxn>
                <a:cxn ang="0">
                  <a:pos x="T4" y="T5"/>
                </a:cxn>
                <a:cxn ang="0">
                  <a:pos x="T6" y="T7"/>
                </a:cxn>
                <a:cxn ang="0">
                  <a:pos x="T8" y="T9"/>
                </a:cxn>
                <a:cxn ang="0">
                  <a:pos x="T10" y="T11"/>
                </a:cxn>
                <a:cxn ang="0">
                  <a:pos x="T12" y="T13"/>
                </a:cxn>
              </a:cxnLst>
              <a:rect l="0" t="0" r="r" b="b"/>
              <a:pathLst>
                <a:path w="34" h="67">
                  <a:moveTo>
                    <a:pt x="6" y="12"/>
                  </a:moveTo>
                  <a:cubicBezTo>
                    <a:pt x="7" y="16"/>
                    <a:pt x="10" y="18"/>
                    <a:pt x="10" y="18"/>
                  </a:cubicBezTo>
                  <a:cubicBezTo>
                    <a:pt x="7" y="12"/>
                    <a:pt x="9" y="5"/>
                    <a:pt x="12" y="0"/>
                  </a:cubicBezTo>
                  <a:cubicBezTo>
                    <a:pt x="13" y="13"/>
                    <a:pt x="22" y="25"/>
                    <a:pt x="34" y="30"/>
                  </a:cubicBezTo>
                  <a:cubicBezTo>
                    <a:pt x="33" y="39"/>
                    <a:pt x="32" y="47"/>
                    <a:pt x="31" y="55"/>
                  </a:cubicBezTo>
                  <a:cubicBezTo>
                    <a:pt x="30" y="60"/>
                    <a:pt x="30" y="62"/>
                    <a:pt x="30" y="67"/>
                  </a:cubicBezTo>
                  <a:cubicBezTo>
                    <a:pt x="14" y="54"/>
                    <a:pt x="0" y="34"/>
                    <a:pt x="6" y="12"/>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93"/>
            <p:cNvSpPr/>
            <p:nvPr/>
          </p:nvSpPr>
          <p:spPr bwMode="auto">
            <a:xfrm>
              <a:off x="1412" y="1862"/>
              <a:ext cx="177" cy="400"/>
            </a:xfrm>
            <a:custGeom>
              <a:avLst/>
              <a:gdLst>
                <a:gd name="T0" fmla="*/ 11 w 35"/>
                <a:gd name="T1" fmla="*/ 40 h 79"/>
                <a:gd name="T2" fmla="*/ 5 w 35"/>
                <a:gd name="T3" fmla="*/ 0 h 79"/>
                <a:gd name="T4" fmla="*/ 35 w 35"/>
                <a:gd name="T5" fmla="*/ 34 h 79"/>
                <a:gd name="T6" fmla="*/ 34 w 35"/>
                <a:gd name="T7" fmla="*/ 49 h 79"/>
                <a:gd name="T8" fmla="*/ 33 w 35"/>
                <a:gd name="T9" fmla="*/ 79 h 79"/>
                <a:gd name="T10" fmla="*/ 0 w 35"/>
                <a:gd name="T11" fmla="*/ 30 h 79"/>
                <a:gd name="T12" fmla="*/ 11 w 35"/>
                <a:gd name="T13" fmla="*/ 40 h 79"/>
              </a:gdLst>
              <a:ahLst/>
              <a:cxnLst>
                <a:cxn ang="0">
                  <a:pos x="T0" y="T1"/>
                </a:cxn>
                <a:cxn ang="0">
                  <a:pos x="T2" y="T3"/>
                </a:cxn>
                <a:cxn ang="0">
                  <a:pos x="T4" y="T5"/>
                </a:cxn>
                <a:cxn ang="0">
                  <a:pos x="T6" y="T7"/>
                </a:cxn>
                <a:cxn ang="0">
                  <a:pos x="T8" y="T9"/>
                </a:cxn>
                <a:cxn ang="0">
                  <a:pos x="T10" y="T11"/>
                </a:cxn>
                <a:cxn ang="0">
                  <a:pos x="T12" y="T13"/>
                </a:cxn>
              </a:cxnLst>
              <a:rect l="0" t="0" r="r" b="b"/>
              <a:pathLst>
                <a:path w="35" h="79">
                  <a:moveTo>
                    <a:pt x="11" y="40"/>
                  </a:moveTo>
                  <a:cubicBezTo>
                    <a:pt x="1" y="29"/>
                    <a:pt x="2" y="13"/>
                    <a:pt x="5" y="0"/>
                  </a:cubicBezTo>
                  <a:cubicBezTo>
                    <a:pt x="8" y="16"/>
                    <a:pt x="20" y="29"/>
                    <a:pt x="35" y="34"/>
                  </a:cubicBezTo>
                  <a:cubicBezTo>
                    <a:pt x="34" y="40"/>
                    <a:pt x="34" y="43"/>
                    <a:pt x="34" y="49"/>
                  </a:cubicBezTo>
                  <a:cubicBezTo>
                    <a:pt x="33" y="59"/>
                    <a:pt x="33" y="69"/>
                    <a:pt x="33" y="79"/>
                  </a:cubicBezTo>
                  <a:cubicBezTo>
                    <a:pt x="13" y="72"/>
                    <a:pt x="2" y="51"/>
                    <a:pt x="0" y="30"/>
                  </a:cubicBezTo>
                  <a:cubicBezTo>
                    <a:pt x="4" y="36"/>
                    <a:pt x="11" y="40"/>
                    <a:pt x="11" y="40"/>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94"/>
            <p:cNvSpPr/>
            <p:nvPr/>
          </p:nvSpPr>
          <p:spPr bwMode="auto">
            <a:xfrm>
              <a:off x="1402" y="2080"/>
              <a:ext cx="182" cy="374"/>
            </a:xfrm>
            <a:custGeom>
              <a:avLst/>
              <a:gdLst>
                <a:gd name="T0" fmla="*/ 17 w 36"/>
                <a:gd name="T1" fmla="*/ 41 h 74"/>
                <a:gd name="T2" fmla="*/ 0 w 36"/>
                <a:gd name="T3" fmla="*/ 0 h 74"/>
                <a:gd name="T4" fmla="*/ 35 w 36"/>
                <a:gd name="T5" fmla="*/ 26 h 74"/>
                <a:gd name="T6" fmla="*/ 35 w 36"/>
                <a:gd name="T7" fmla="*/ 42 h 74"/>
                <a:gd name="T8" fmla="*/ 36 w 36"/>
                <a:gd name="T9" fmla="*/ 74 h 74"/>
                <a:gd name="T10" fmla="*/ 13 w 36"/>
                <a:gd name="T11" fmla="*/ 50 h 74"/>
                <a:gd name="T12" fmla="*/ 21 w 36"/>
                <a:gd name="T13" fmla="*/ 49 h 74"/>
                <a:gd name="T14" fmla="*/ 7 w 36"/>
                <a:gd name="T15" fmla="*/ 41 h 74"/>
                <a:gd name="T16" fmla="*/ 17 w 36"/>
                <a:gd name="T17" fmla="*/ 4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74">
                  <a:moveTo>
                    <a:pt x="17" y="41"/>
                  </a:moveTo>
                  <a:cubicBezTo>
                    <a:pt x="5" y="33"/>
                    <a:pt x="1" y="13"/>
                    <a:pt x="0" y="0"/>
                  </a:cubicBezTo>
                  <a:cubicBezTo>
                    <a:pt x="5" y="14"/>
                    <a:pt x="20" y="23"/>
                    <a:pt x="35" y="26"/>
                  </a:cubicBezTo>
                  <a:cubicBezTo>
                    <a:pt x="35" y="33"/>
                    <a:pt x="35" y="36"/>
                    <a:pt x="35" y="42"/>
                  </a:cubicBezTo>
                  <a:cubicBezTo>
                    <a:pt x="35" y="53"/>
                    <a:pt x="36" y="63"/>
                    <a:pt x="36" y="74"/>
                  </a:cubicBezTo>
                  <a:cubicBezTo>
                    <a:pt x="34" y="62"/>
                    <a:pt x="23" y="54"/>
                    <a:pt x="13" y="50"/>
                  </a:cubicBezTo>
                  <a:cubicBezTo>
                    <a:pt x="16" y="48"/>
                    <a:pt x="21" y="49"/>
                    <a:pt x="21" y="49"/>
                  </a:cubicBezTo>
                  <a:cubicBezTo>
                    <a:pt x="15" y="43"/>
                    <a:pt x="7" y="41"/>
                    <a:pt x="7" y="41"/>
                  </a:cubicBezTo>
                  <a:cubicBezTo>
                    <a:pt x="13" y="40"/>
                    <a:pt x="17" y="41"/>
                    <a:pt x="17" y="41"/>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95"/>
            <p:cNvSpPr/>
            <p:nvPr/>
          </p:nvSpPr>
          <p:spPr bwMode="auto">
            <a:xfrm>
              <a:off x="1412" y="2257"/>
              <a:ext cx="222" cy="496"/>
            </a:xfrm>
            <a:custGeom>
              <a:avLst/>
              <a:gdLst>
                <a:gd name="T0" fmla="*/ 8 w 44"/>
                <a:gd name="T1" fmla="*/ 18 h 98"/>
                <a:gd name="T2" fmla="*/ 1 w 44"/>
                <a:gd name="T3" fmla="*/ 0 h 98"/>
                <a:gd name="T4" fmla="*/ 17 w 44"/>
                <a:gd name="T5" fmla="*/ 16 h 98"/>
                <a:gd name="T6" fmla="*/ 33 w 44"/>
                <a:gd name="T7" fmla="*/ 23 h 98"/>
                <a:gd name="T8" fmla="*/ 39 w 44"/>
                <a:gd name="T9" fmla="*/ 73 h 98"/>
                <a:gd name="T10" fmla="*/ 44 w 44"/>
                <a:gd name="T11" fmla="*/ 98 h 98"/>
                <a:gd name="T12" fmla="*/ 38 w 44"/>
                <a:gd name="T13" fmla="*/ 82 h 98"/>
                <a:gd name="T14" fmla="*/ 35 w 44"/>
                <a:gd name="T15" fmla="*/ 55 h 98"/>
                <a:gd name="T16" fmla="*/ 15 w 44"/>
                <a:gd name="T17" fmla="*/ 44 h 98"/>
                <a:gd name="T18" fmla="*/ 7 w 44"/>
                <a:gd name="T19" fmla="*/ 40 h 98"/>
                <a:gd name="T20" fmla="*/ 20 w 44"/>
                <a:gd name="T21" fmla="*/ 39 h 98"/>
                <a:gd name="T22" fmla="*/ 30 w 44"/>
                <a:gd name="T23" fmla="*/ 40 h 98"/>
                <a:gd name="T24" fmla="*/ 16 w 44"/>
                <a:gd name="T25" fmla="*/ 30 h 98"/>
                <a:gd name="T26" fmla="*/ 28 w 44"/>
                <a:gd name="T27" fmla="*/ 33 h 98"/>
                <a:gd name="T28" fmla="*/ 8 w 44"/>
                <a:gd name="T29" fmla="*/ 1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 h="98">
                  <a:moveTo>
                    <a:pt x="8" y="18"/>
                  </a:moveTo>
                  <a:cubicBezTo>
                    <a:pt x="1" y="15"/>
                    <a:pt x="0" y="7"/>
                    <a:pt x="1" y="0"/>
                  </a:cubicBezTo>
                  <a:cubicBezTo>
                    <a:pt x="2" y="8"/>
                    <a:pt x="8" y="16"/>
                    <a:pt x="17" y="16"/>
                  </a:cubicBezTo>
                  <a:cubicBezTo>
                    <a:pt x="23" y="16"/>
                    <a:pt x="29" y="19"/>
                    <a:pt x="33" y="23"/>
                  </a:cubicBezTo>
                  <a:cubicBezTo>
                    <a:pt x="34" y="40"/>
                    <a:pt x="36" y="56"/>
                    <a:pt x="39" y="73"/>
                  </a:cubicBezTo>
                  <a:cubicBezTo>
                    <a:pt x="41" y="81"/>
                    <a:pt x="42" y="90"/>
                    <a:pt x="44" y="98"/>
                  </a:cubicBezTo>
                  <a:cubicBezTo>
                    <a:pt x="39" y="97"/>
                    <a:pt x="38" y="86"/>
                    <a:pt x="38" y="82"/>
                  </a:cubicBezTo>
                  <a:cubicBezTo>
                    <a:pt x="37" y="73"/>
                    <a:pt x="36" y="64"/>
                    <a:pt x="35" y="55"/>
                  </a:cubicBezTo>
                  <a:cubicBezTo>
                    <a:pt x="33" y="46"/>
                    <a:pt x="23" y="42"/>
                    <a:pt x="15" y="44"/>
                  </a:cubicBezTo>
                  <a:cubicBezTo>
                    <a:pt x="9" y="45"/>
                    <a:pt x="7" y="40"/>
                    <a:pt x="7" y="40"/>
                  </a:cubicBezTo>
                  <a:cubicBezTo>
                    <a:pt x="11" y="43"/>
                    <a:pt x="14" y="42"/>
                    <a:pt x="20" y="39"/>
                  </a:cubicBezTo>
                  <a:cubicBezTo>
                    <a:pt x="26" y="37"/>
                    <a:pt x="30" y="40"/>
                    <a:pt x="30" y="40"/>
                  </a:cubicBezTo>
                  <a:cubicBezTo>
                    <a:pt x="27" y="35"/>
                    <a:pt x="21" y="32"/>
                    <a:pt x="16" y="30"/>
                  </a:cubicBezTo>
                  <a:cubicBezTo>
                    <a:pt x="23" y="29"/>
                    <a:pt x="28" y="33"/>
                    <a:pt x="28" y="33"/>
                  </a:cubicBezTo>
                  <a:cubicBezTo>
                    <a:pt x="24" y="25"/>
                    <a:pt x="15" y="22"/>
                    <a:pt x="8" y="18"/>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96"/>
            <p:cNvSpPr/>
            <p:nvPr/>
          </p:nvSpPr>
          <p:spPr bwMode="auto">
            <a:xfrm>
              <a:off x="2672" y="4007"/>
              <a:ext cx="162" cy="233"/>
            </a:xfrm>
            <a:custGeom>
              <a:avLst/>
              <a:gdLst>
                <a:gd name="T0" fmla="*/ 32 w 32"/>
                <a:gd name="T1" fmla="*/ 21 h 46"/>
                <a:gd name="T2" fmla="*/ 29 w 32"/>
                <a:gd name="T3" fmla="*/ 27 h 46"/>
                <a:gd name="T4" fmla="*/ 21 w 32"/>
                <a:gd name="T5" fmla="*/ 36 h 46"/>
                <a:gd name="T6" fmla="*/ 16 w 32"/>
                <a:gd name="T7" fmla="*/ 46 h 46"/>
                <a:gd name="T8" fmla="*/ 16 w 32"/>
                <a:gd name="T9" fmla="*/ 26 h 46"/>
                <a:gd name="T10" fmla="*/ 22 w 32"/>
                <a:gd name="T11" fmla="*/ 13 h 46"/>
                <a:gd name="T12" fmla="*/ 17 w 32"/>
                <a:gd name="T13" fmla="*/ 20 h 46"/>
                <a:gd name="T14" fmla="*/ 19 w 32"/>
                <a:gd name="T15" fmla="*/ 13 h 46"/>
                <a:gd name="T16" fmla="*/ 0 w 32"/>
                <a:gd name="T17" fmla="*/ 16 h 46"/>
                <a:gd name="T18" fmla="*/ 19 w 32"/>
                <a:gd name="T19" fmla="*/ 4 h 46"/>
                <a:gd name="T20" fmla="*/ 7 w 32"/>
                <a:gd name="T21" fmla="*/ 8 h 46"/>
                <a:gd name="T22" fmla="*/ 18 w 32"/>
                <a:gd name="T23" fmla="*/ 0 h 46"/>
                <a:gd name="T24" fmla="*/ 32 w 32"/>
                <a:gd name="T25" fmla="*/ 2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46">
                  <a:moveTo>
                    <a:pt x="32" y="21"/>
                  </a:moveTo>
                  <a:cubicBezTo>
                    <a:pt x="32" y="22"/>
                    <a:pt x="32" y="24"/>
                    <a:pt x="29" y="27"/>
                  </a:cubicBezTo>
                  <a:cubicBezTo>
                    <a:pt x="26" y="32"/>
                    <a:pt x="25" y="33"/>
                    <a:pt x="21" y="36"/>
                  </a:cubicBezTo>
                  <a:cubicBezTo>
                    <a:pt x="16" y="41"/>
                    <a:pt x="16" y="46"/>
                    <a:pt x="16" y="46"/>
                  </a:cubicBezTo>
                  <a:cubicBezTo>
                    <a:pt x="14" y="40"/>
                    <a:pt x="13" y="32"/>
                    <a:pt x="16" y="26"/>
                  </a:cubicBezTo>
                  <a:cubicBezTo>
                    <a:pt x="19" y="22"/>
                    <a:pt x="20" y="17"/>
                    <a:pt x="22" y="13"/>
                  </a:cubicBezTo>
                  <a:cubicBezTo>
                    <a:pt x="20" y="17"/>
                    <a:pt x="17" y="20"/>
                    <a:pt x="17" y="20"/>
                  </a:cubicBezTo>
                  <a:cubicBezTo>
                    <a:pt x="19" y="17"/>
                    <a:pt x="19" y="13"/>
                    <a:pt x="19" y="13"/>
                  </a:cubicBezTo>
                  <a:cubicBezTo>
                    <a:pt x="14" y="19"/>
                    <a:pt x="6" y="19"/>
                    <a:pt x="0" y="16"/>
                  </a:cubicBezTo>
                  <a:cubicBezTo>
                    <a:pt x="9" y="17"/>
                    <a:pt x="17" y="14"/>
                    <a:pt x="19" y="4"/>
                  </a:cubicBezTo>
                  <a:cubicBezTo>
                    <a:pt x="16" y="8"/>
                    <a:pt x="11" y="9"/>
                    <a:pt x="7" y="8"/>
                  </a:cubicBezTo>
                  <a:cubicBezTo>
                    <a:pt x="12" y="7"/>
                    <a:pt x="16" y="5"/>
                    <a:pt x="18" y="0"/>
                  </a:cubicBezTo>
                  <a:cubicBezTo>
                    <a:pt x="23" y="7"/>
                    <a:pt x="27" y="14"/>
                    <a:pt x="32" y="21"/>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97"/>
            <p:cNvSpPr/>
            <p:nvPr/>
          </p:nvSpPr>
          <p:spPr bwMode="auto">
            <a:xfrm>
              <a:off x="2763" y="4058"/>
              <a:ext cx="122" cy="308"/>
            </a:xfrm>
            <a:custGeom>
              <a:avLst/>
              <a:gdLst>
                <a:gd name="T0" fmla="*/ 24 w 24"/>
                <a:gd name="T1" fmla="*/ 26 h 61"/>
                <a:gd name="T2" fmla="*/ 16 w 24"/>
                <a:gd name="T3" fmla="*/ 39 h 61"/>
                <a:gd name="T4" fmla="*/ 10 w 24"/>
                <a:gd name="T5" fmla="*/ 61 h 61"/>
                <a:gd name="T6" fmla="*/ 5 w 24"/>
                <a:gd name="T7" fmla="*/ 46 h 61"/>
                <a:gd name="T8" fmla="*/ 10 w 24"/>
                <a:gd name="T9" fmla="*/ 30 h 61"/>
                <a:gd name="T10" fmla="*/ 0 w 24"/>
                <a:gd name="T11" fmla="*/ 33 h 61"/>
                <a:gd name="T12" fmla="*/ 9 w 24"/>
                <a:gd name="T13" fmla="*/ 20 h 61"/>
                <a:gd name="T14" fmla="*/ 2 w 24"/>
                <a:gd name="T15" fmla="*/ 26 h 61"/>
                <a:gd name="T16" fmla="*/ 7 w 24"/>
                <a:gd name="T17" fmla="*/ 16 h 61"/>
                <a:gd name="T18" fmla="*/ 8 w 24"/>
                <a:gd name="T19" fmla="*/ 15 h 61"/>
                <a:gd name="T20" fmla="*/ 7 w 24"/>
                <a:gd name="T21" fmla="*/ 0 h 61"/>
                <a:gd name="T22" fmla="*/ 24 w 24"/>
                <a:gd name="T23"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61">
                  <a:moveTo>
                    <a:pt x="24" y="26"/>
                  </a:moveTo>
                  <a:cubicBezTo>
                    <a:pt x="20" y="30"/>
                    <a:pt x="18" y="34"/>
                    <a:pt x="16" y="39"/>
                  </a:cubicBezTo>
                  <a:cubicBezTo>
                    <a:pt x="13" y="46"/>
                    <a:pt x="11" y="54"/>
                    <a:pt x="10" y="61"/>
                  </a:cubicBezTo>
                  <a:cubicBezTo>
                    <a:pt x="7" y="57"/>
                    <a:pt x="5" y="51"/>
                    <a:pt x="5" y="46"/>
                  </a:cubicBezTo>
                  <a:cubicBezTo>
                    <a:pt x="4" y="40"/>
                    <a:pt x="7" y="34"/>
                    <a:pt x="10" y="30"/>
                  </a:cubicBezTo>
                  <a:cubicBezTo>
                    <a:pt x="6" y="35"/>
                    <a:pt x="0" y="33"/>
                    <a:pt x="0" y="33"/>
                  </a:cubicBezTo>
                  <a:cubicBezTo>
                    <a:pt x="5" y="31"/>
                    <a:pt x="8" y="25"/>
                    <a:pt x="9" y="20"/>
                  </a:cubicBezTo>
                  <a:cubicBezTo>
                    <a:pt x="6" y="28"/>
                    <a:pt x="2" y="26"/>
                    <a:pt x="2" y="26"/>
                  </a:cubicBezTo>
                  <a:cubicBezTo>
                    <a:pt x="5" y="23"/>
                    <a:pt x="7" y="18"/>
                    <a:pt x="7" y="16"/>
                  </a:cubicBezTo>
                  <a:cubicBezTo>
                    <a:pt x="7" y="16"/>
                    <a:pt x="8" y="15"/>
                    <a:pt x="8" y="15"/>
                  </a:cubicBezTo>
                  <a:cubicBezTo>
                    <a:pt x="8" y="10"/>
                    <a:pt x="8" y="5"/>
                    <a:pt x="7" y="0"/>
                  </a:cubicBezTo>
                  <a:cubicBezTo>
                    <a:pt x="13" y="9"/>
                    <a:pt x="19" y="17"/>
                    <a:pt x="24" y="26"/>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98"/>
            <p:cNvSpPr/>
            <p:nvPr/>
          </p:nvSpPr>
          <p:spPr bwMode="auto">
            <a:xfrm>
              <a:off x="2799" y="4174"/>
              <a:ext cx="172" cy="379"/>
            </a:xfrm>
            <a:custGeom>
              <a:avLst/>
              <a:gdLst>
                <a:gd name="T0" fmla="*/ 34 w 34"/>
                <a:gd name="T1" fmla="*/ 36 h 75"/>
                <a:gd name="T2" fmla="*/ 21 w 34"/>
                <a:gd name="T3" fmla="*/ 75 h 75"/>
                <a:gd name="T4" fmla="*/ 10 w 34"/>
                <a:gd name="T5" fmla="*/ 42 h 75"/>
                <a:gd name="T6" fmla="*/ 8 w 34"/>
                <a:gd name="T7" fmla="*/ 47 h 75"/>
                <a:gd name="T8" fmla="*/ 8 w 34"/>
                <a:gd name="T9" fmla="*/ 13 h 75"/>
                <a:gd name="T10" fmla="*/ 15 w 34"/>
                <a:gd name="T11" fmla="*/ 0 h 75"/>
                <a:gd name="T12" fmla="*/ 34 w 34"/>
                <a:gd name="T13" fmla="*/ 36 h 75"/>
              </a:gdLst>
              <a:ahLst/>
              <a:cxnLst>
                <a:cxn ang="0">
                  <a:pos x="T0" y="T1"/>
                </a:cxn>
                <a:cxn ang="0">
                  <a:pos x="T2" y="T3"/>
                </a:cxn>
                <a:cxn ang="0">
                  <a:pos x="T4" y="T5"/>
                </a:cxn>
                <a:cxn ang="0">
                  <a:pos x="T6" y="T7"/>
                </a:cxn>
                <a:cxn ang="0">
                  <a:pos x="T8" y="T9"/>
                </a:cxn>
                <a:cxn ang="0">
                  <a:pos x="T10" y="T11"/>
                </a:cxn>
                <a:cxn ang="0">
                  <a:pos x="T12" y="T13"/>
                </a:cxn>
              </a:cxnLst>
              <a:rect l="0" t="0" r="r" b="b"/>
              <a:pathLst>
                <a:path w="34" h="75">
                  <a:moveTo>
                    <a:pt x="34" y="36"/>
                  </a:moveTo>
                  <a:cubicBezTo>
                    <a:pt x="27" y="46"/>
                    <a:pt x="17" y="62"/>
                    <a:pt x="21" y="75"/>
                  </a:cubicBezTo>
                  <a:cubicBezTo>
                    <a:pt x="13" y="66"/>
                    <a:pt x="9" y="55"/>
                    <a:pt x="10" y="42"/>
                  </a:cubicBezTo>
                  <a:cubicBezTo>
                    <a:pt x="9" y="44"/>
                    <a:pt x="8" y="47"/>
                    <a:pt x="8" y="47"/>
                  </a:cubicBezTo>
                  <a:cubicBezTo>
                    <a:pt x="0" y="36"/>
                    <a:pt x="3" y="24"/>
                    <a:pt x="8" y="13"/>
                  </a:cubicBezTo>
                  <a:cubicBezTo>
                    <a:pt x="10" y="9"/>
                    <a:pt x="12" y="4"/>
                    <a:pt x="15" y="0"/>
                  </a:cubicBezTo>
                  <a:cubicBezTo>
                    <a:pt x="22" y="12"/>
                    <a:pt x="28" y="24"/>
                    <a:pt x="34" y="36"/>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99"/>
            <p:cNvSpPr/>
            <p:nvPr/>
          </p:nvSpPr>
          <p:spPr bwMode="auto">
            <a:xfrm>
              <a:off x="2875" y="4250"/>
              <a:ext cx="111" cy="339"/>
            </a:xfrm>
            <a:custGeom>
              <a:avLst/>
              <a:gdLst>
                <a:gd name="T0" fmla="*/ 22 w 22"/>
                <a:gd name="T1" fmla="*/ 29 h 67"/>
                <a:gd name="T2" fmla="*/ 14 w 22"/>
                <a:gd name="T3" fmla="*/ 50 h 67"/>
                <a:gd name="T4" fmla="*/ 17 w 22"/>
                <a:gd name="T5" fmla="*/ 67 h 67"/>
                <a:gd name="T6" fmla="*/ 7 w 22"/>
                <a:gd name="T7" fmla="*/ 54 h 67"/>
                <a:gd name="T8" fmla="*/ 12 w 22"/>
                <a:gd name="T9" fmla="*/ 15 h 67"/>
                <a:gd name="T10" fmla="*/ 7 w 22"/>
                <a:gd name="T11" fmla="*/ 26 h 67"/>
                <a:gd name="T12" fmla="*/ 9 w 22"/>
                <a:gd name="T13" fmla="*/ 10 h 67"/>
                <a:gd name="T14" fmla="*/ 1 w 22"/>
                <a:gd name="T15" fmla="*/ 34 h 67"/>
                <a:gd name="T16" fmla="*/ 8 w 22"/>
                <a:gd name="T17" fmla="*/ 0 h 67"/>
                <a:gd name="T18" fmla="*/ 22 w 22"/>
                <a:gd name="T19" fmla="*/ 2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67">
                  <a:moveTo>
                    <a:pt x="22" y="29"/>
                  </a:moveTo>
                  <a:cubicBezTo>
                    <a:pt x="17" y="35"/>
                    <a:pt x="15" y="43"/>
                    <a:pt x="14" y="50"/>
                  </a:cubicBezTo>
                  <a:cubicBezTo>
                    <a:pt x="13" y="56"/>
                    <a:pt x="15" y="61"/>
                    <a:pt x="17" y="67"/>
                  </a:cubicBezTo>
                  <a:cubicBezTo>
                    <a:pt x="12" y="64"/>
                    <a:pt x="9" y="59"/>
                    <a:pt x="7" y="54"/>
                  </a:cubicBezTo>
                  <a:cubicBezTo>
                    <a:pt x="2" y="42"/>
                    <a:pt x="7" y="27"/>
                    <a:pt x="12" y="15"/>
                  </a:cubicBezTo>
                  <a:cubicBezTo>
                    <a:pt x="8" y="19"/>
                    <a:pt x="7" y="26"/>
                    <a:pt x="7" y="26"/>
                  </a:cubicBezTo>
                  <a:cubicBezTo>
                    <a:pt x="7" y="20"/>
                    <a:pt x="7" y="15"/>
                    <a:pt x="9" y="10"/>
                  </a:cubicBezTo>
                  <a:cubicBezTo>
                    <a:pt x="4" y="17"/>
                    <a:pt x="2" y="26"/>
                    <a:pt x="1" y="34"/>
                  </a:cubicBezTo>
                  <a:cubicBezTo>
                    <a:pt x="0" y="22"/>
                    <a:pt x="4" y="11"/>
                    <a:pt x="8" y="0"/>
                  </a:cubicBezTo>
                  <a:cubicBezTo>
                    <a:pt x="13" y="10"/>
                    <a:pt x="18" y="19"/>
                    <a:pt x="22" y="29"/>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00"/>
            <p:cNvSpPr/>
            <p:nvPr/>
          </p:nvSpPr>
          <p:spPr bwMode="auto">
            <a:xfrm>
              <a:off x="2920" y="4381"/>
              <a:ext cx="157" cy="289"/>
            </a:xfrm>
            <a:custGeom>
              <a:avLst/>
              <a:gdLst>
                <a:gd name="T0" fmla="*/ 31 w 31"/>
                <a:gd name="T1" fmla="*/ 57 h 57"/>
                <a:gd name="T2" fmla="*/ 18 w 31"/>
                <a:gd name="T3" fmla="*/ 48 h 57"/>
                <a:gd name="T4" fmla="*/ 11 w 31"/>
                <a:gd name="T5" fmla="*/ 18 h 57"/>
                <a:gd name="T6" fmla="*/ 9 w 31"/>
                <a:gd name="T7" fmla="*/ 38 h 57"/>
                <a:gd name="T8" fmla="*/ 12 w 31"/>
                <a:gd name="T9" fmla="*/ 0 h 57"/>
                <a:gd name="T10" fmla="*/ 31 w 31"/>
                <a:gd name="T11" fmla="*/ 57 h 57"/>
              </a:gdLst>
              <a:ahLst/>
              <a:cxnLst>
                <a:cxn ang="0">
                  <a:pos x="T0" y="T1"/>
                </a:cxn>
                <a:cxn ang="0">
                  <a:pos x="T2" y="T3"/>
                </a:cxn>
                <a:cxn ang="0">
                  <a:pos x="T4" y="T5"/>
                </a:cxn>
                <a:cxn ang="0">
                  <a:pos x="T6" y="T7"/>
                </a:cxn>
                <a:cxn ang="0">
                  <a:pos x="T8" y="T9"/>
                </a:cxn>
                <a:cxn ang="0">
                  <a:pos x="T10" y="T11"/>
                </a:cxn>
              </a:cxnLst>
              <a:rect l="0" t="0" r="r" b="b"/>
              <a:pathLst>
                <a:path w="31" h="57">
                  <a:moveTo>
                    <a:pt x="31" y="57"/>
                  </a:moveTo>
                  <a:cubicBezTo>
                    <a:pt x="27" y="54"/>
                    <a:pt x="22" y="51"/>
                    <a:pt x="18" y="48"/>
                  </a:cubicBezTo>
                  <a:cubicBezTo>
                    <a:pt x="9" y="41"/>
                    <a:pt x="9" y="28"/>
                    <a:pt x="11" y="18"/>
                  </a:cubicBezTo>
                  <a:cubicBezTo>
                    <a:pt x="8" y="24"/>
                    <a:pt x="6" y="31"/>
                    <a:pt x="9" y="38"/>
                  </a:cubicBezTo>
                  <a:cubicBezTo>
                    <a:pt x="0" y="26"/>
                    <a:pt x="4" y="11"/>
                    <a:pt x="12" y="0"/>
                  </a:cubicBezTo>
                  <a:cubicBezTo>
                    <a:pt x="20" y="18"/>
                    <a:pt x="26" y="37"/>
                    <a:pt x="31" y="57"/>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101"/>
            <p:cNvSpPr/>
            <p:nvPr/>
          </p:nvSpPr>
          <p:spPr bwMode="auto">
            <a:xfrm>
              <a:off x="2986" y="4371"/>
              <a:ext cx="152" cy="294"/>
            </a:xfrm>
            <a:custGeom>
              <a:avLst/>
              <a:gdLst>
                <a:gd name="T0" fmla="*/ 30 w 30"/>
                <a:gd name="T1" fmla="*/ 31 h 58"/>
                <a:gd name="T2" fmla="*/ 22 w 30"/>
                <a:gd name="T3" fmla="*/ 23 h 58"/>
                <a:gd name="T4" fmla="*/ 26 w 30"/>
                <a:gd name="T5" fmla="*/ 44 h 58"/>
                <a:gd name="T6" fmla="*/ 19 w 30"/>
                <a:gd name="T7" fmla="*/ 58 h 58"/>
                <a:gd name="T8" fmla="*/ 0 w 30"/>
                <a:gd name="T9" fmla="*/ 1 h 58"/>
                <a:gd name="T10" fmla="*/ 23 w 30"/>
                <a:gd name="T11" fmla="*/ 13 h 58"/>
                <a:gd name="T12" fmla="*/ 30 w 30"/>
                <a:gd name="T13" fmla="*/ 31 h 58"/>
              </a:gdLst>
              <a:ahLst/>
              <a:cxnLst>
                <a:cxn ang="0">
                  <a:pos x="T0" y="T1"/>
                </a:cxn>
                <a:cxn ang="0">
                  <a:pos x="T2" y="T3"/>
                </a:cxn>
                <a:cxn ang="0">
                  <a:pos x="T4" y="T5"/>
                </a:cxn>
                <a:cxn ang="0">
                  <a:pos x="T6" y="T7"/>
                </a:cxn>
                <a:cxn ang="0">
                  <a:pos x="T8" y="T9"/>
                </a:cxn>
                <a:cxn ang="0">
                  <a:pos x="T10" y="T11"/>
                </a:cxn>
                <a:cxn ang="0">
                  <a:pos x="T12" y="T13"/>
                </a:cxn>
              </a:cxnLst>
              <a:rect l="0" t="0" r="r" b="b"/>
              <a:pathLst>
                <a:path w="30" h="58">
                  <a:moveTo>
                    <a:pt x="30" y="31"/>
                  </a:moveTo>
                  <a:cubicBezTo>
                    <a:pt x="28" y="26"/>
                    <a:pt x="22" y="23"/>
                    <a:pt x="22" y="23"/>
                  </a:cubicBezTo>
                  <a:cubicBezTo>
                    <a:pt x="27" y="28"/>
                    <a:pt x="29" y="37"/>
                    <a:pt x="26" y="44"/>
                  </a:cubicBezTo>
                  <a:cubicBezTo>
                    <a:pt x="24" y="49"/>
                    <a:pt x="22" y="53"/>
                    <a:pt x="19" y="58"/>
                  </a:cubicBezTo>
                  <a:cubicBezTo>
                    <a:pt x="14" y="39"/>
                    <a:pt x="8" y="20"/>
                    <a:pt x="0" y="1"/>
                  </a:cubicBezTo>
                  <a:cubicBezTo>
                    <a:pt x="9" y="0"/>
                    <a:pt x="19" y="7"/>
                    <a:pt x="23" y="13"/>
                  </a:cubicBezTo>
                  <a:cubicBezTo>
                    <a:pt x="27" y="18"/>
                    <a:pt x="29" y="24"/>
                    <a:pt x="30" y="31"/>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102"/>
            <p:cNvSpPr/>
            <p:nvPr/>
          </p:nvSpPr>
          <p:spPr bwMode="auto">
            <a:xfrm>
              <a:off x="2945" y="4295"/>
              <a:ext cx="198" cy="192"/>
            </a:xfrm>
            <a:custGeom>
              <a:avLst/>
              <a:gdLst>
                <a:gd name="T0" fmla="*/ 38 w 39"/>
                <a:gd name="T1" fmla="*/ 28 h 38"/>
                <a:gd name="T2" fmla="*/ 33 w 39"/>
                <a:gd name="T3" fmla="*/ 25 h 38"/>
                <a:gd name="T4" fmla="*/ 39 w 39"/>
                <a:gd name="T5" fmla="*/ 38 h 38"/>
                <a:gd name="T6" fmla="*/ 12 w 39"/>
                <a:gd name="T7" fmla="*/ 26 h 38"/>
                <a:gd name="T8" fmla="*/ 4 w 39"/>
                <a:gd name="T9" fmla="*/ 9 h 38"/>
                <a:gd name="T10" fmla="*/ 0 w 39"/>
                <a:gd name="T11" fmla="*/ 0 h 38"/>
                <a:gd name="T12" fmla="*/ 38 w 39"/>
                <a:gd name="T13" fmla="*/ 28 h 38"/>
              </a:gdLst>
              <a:ahLst/>
              <a:cxnLst>
                <a:cxn ang="0">
                  <a:pos x="T0" y="T1"/>
                </a:cxn>
                <a:cxn ang="0">
                  <a:pos x="T2" y="T3"/>
                </a:cxn>
                <a:cxn ang="0">
                  <a:pos x="T4" y="T5"/>
                </a:cxn>
                <a:cxn ang="0">
                  <a:pos x="T6" y="T7"/>
                </a:cxn>
                <a:cxn ang="0">
                  <a:pos x="T8" y="T9"/>
                </a:cxn>
                <a:cxn ang="0">
                  <a:pos x="T10" y="T11"/>
                </a:cxn>
                <a:cxn ang="0">
                  <a:pos x="T12" y="T13"/>
                </a:cxn>
              </a:cxnLst>
              <a:rect l="0" t="0" r="r" b="b"/>
              <a:pathLst>
                <a:path w="39" h="38">
                  <a:moveTo>
                    <a:pt x="38" y="28"/>
                  </a:moveTo>
                  <a:cubicBezTo>
                    <a:pt x="35" y="26"/>
                    <a:pt x="33" y="25"/>
                    <a:pt x="33" y="25"/>
                  </a:cubicBezTo>
                  <a:cubicBezTo>
                    <a:pt x="37" y="28"/>
                    <a:pt x="38" y="34"/>
                    <a:pt x="39" y="38"/>
                  </a:cubicBezTo>
                  <a:cubicBezTo>
                    <a:pt x="33" y="30"/>
                    <a:pt x="22" y="25"/>
                    <a:pt x="12" y="26"/>
                  </a:cubicBezTo>
                  <a:cubicBezTo>
                    <a:pt x="10" y="20"/>
                    <a:pt x="7" y="14"/>
                    <a:pt x="4" y="9"/>
                  </a:cubicBezTo>
                  <a:cubicBezTo>
                    <a:pt x="3" y="5"/>
                    <a:pt x="2" y="3"/>
                    <a:pt x="0" y="0"/>
                  </a:cubicBezTo>
                  <a:cubicBezTo>
                    <a:pt x="16" y="3"/>
                    <a:pt x="34" y="11"/>
                    <a:pt x="38" y="28"/>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103"/>
            <p:cNvSpPr/>
            <p:nvPr/>
          </p:nvSpPr>
          <p:spPr bwMode="auto">
            <a:xfrm>
              <a:off x="2880" y="4159"/>
              <a:ext cx="248" cy="227"/>
            </a:xfrm>
            <a:custGeom>
              <a:avLst/>
              <a:gdLst>
                <a:gd name="T0" fmla="*/ 30 w 49"/>
                <a:gd name="T1" fmla="*/ 20 h 45"/>
                <a:gd name="T2" fmla="*/ 49 w 49"/>
                <a:gd name="T3" fmla="*/ 45 h 45"/>
                <a:gd name="T4" fmla="*/ 16 w 49"/>
                <a:gd name="T5" fmla="*/ 34 h 45"/>
                <a:gd name="T6" fmla="*/ 11 w 49"/>
                <a:gd name="T7" fmla="*/ 23 h 45"/>
                <a:gd name="T8" fmla="*/ 0 w 49"/>
                <a:gd name="T9" fmla="*/ 2 h 45"/>
                <a:gd name="T10" fmla="*/ 41 w 49"/>
                <a:gd name="T11" fmla="*/ 22 h 45"/>
                <a:gd name="T12" fmla="*/ 30 w 49"/>
                <a:gd name="T13" fmla="*/ 20 h 45"/>
              </a:gdLst>
              <a:ahLst/>
              <a:cxnLst>
                <a:cxn ang="0">
                  <a:pos x="T0" y="T1"/>
                </a:cxn>
                <a:cxn ang="0">
                  <a:pos x="T2" y="T3"/>
                </a:cxn>
                <a:cxn ang="0">
                  <a:pos x="T4" y="T5"/>
                </a:cxn>
                <a:cxn ang="0">
                  <a:pos x="T6" y="T7"/>
                </a:cxn>
                <a:cxn ang="0">
                  <a:pos x="T8" y="T9"/>
                </a:cxn>
                <a:cxn ang="0">
                  <a:pos x="T10" y="T11"/>
                </a:cxn>
                <a:cxn ang="0">
                  <a:pos x="T12" y="T13"/>
                </a:cxn>
              </a:cxnLst>
              <a:rect l="0" t="0" r="r" b="b"/>
              <a:pathLst>
                <a:path w="49" h="45">
                  <a:moveTo>
                    <a:pt x="30" y="20"/>
                  </a:moveTo>
                  <a:cubicBezTo>
                    <a:pt x="40" y="24"/>
                    <a:pt x="47" y="35"/>
                    <a:pt x="49" y="45"/>
                  </a:cubicBezTo>
                  <a:cubicBezTo>
                    <a:pt x="41" y="36"/>
                    <a:pt x="29" y="31"/>
                    <a:pt x="16" y="34"/>
                  </a:cubicBezTo>
                  <a:cubicBezTo>
                    <a:pt x="14" y="29"/>
                    <a:pt x="13" y="27"/>
                    <a:pt x="11" y="23"/>
                  </a:cubicBezTo>
                  <a:cubicBezTo>
                    <a:pt x="8" y="16"/>
                    <a:pt x="4" y="9"/>
                    <a:pt x="0" y="2"/>
                  </a:cubicBezTo>
                  <a:cubicBezTo>
                    <a:pt x="16" y="0"/>
                    <a:pt x="32" y="9"/>
                    <a:pt x="41" y="22"/>
                  </a:cubicBezTo>
                  <a:cubicBezTo>
                    <a:pt x="36" y="20"/>
                    <a:pt x="30" y="20"/>
                    <a:pt x="30" y="20"/>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104"/>
            <p:cNvSpPr/>
            <p:nvPr/>
          </p:nvSpPr>
          <p:spPr bwMode="auto">
            <a:xfrm>
              <a:off x="2799" y="4047"/>
              <a:ext cx="273" cy="177"/>
            </a:xfrm>
            <a:custGeom>
              <a:avLst/>
              <a:gdLst>
                <a:gd name="T0" fmla="*/ 26 w 54"/>
                <a:gd name="T1" fmla="*/ 14 h 35"/>
                <a:gd name="T2" fmla="*/ 54 w 54"/>
                <a:gd name="T3" fmla="*/ 35 h 35"/>
                <a:gd name="T4" fmla="*/ 20 w 54"/>
                <a:gd name="T5" fmla="*/ 31 h 35"/>
                <a:gd name="T6" fmla="*/ 14 w 54"/>
                <a:gd name="T7" fmla="*/ 21 h 35"/>
                <a:gd name="T8" fmla="*/ 0 w 54"/>
                <a:gd name="T9" fmla="*/ 0 h 35"/>
                <a:gd name="T10" fmla="*/ 26 w 54"/>
                <a:gd name="T11" fmla="*/ 7 h 35"/>
                <a:gd name="T12" fmla="*/ 20 w 54"/>
                <a:gd name="T13" fmla="*/ 10 h 35"/>
                <a:gd name="T14" fmla="*/ 33 w 54"/>
                <a:gd name="T15" fmla="*/ 10 h 35"/>
                <a:gd name="T16" fmla="*/ 26 w 54"/>
                <a:gd name="T17" fmla="*/ 1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35">
                  <a:moveTo>
                    <a:pt x="26" y="14"/>
                  </a:moveTo>
                  <a:cubicBezTo>
                    <a:pt x="37" y="15"/>
                    <a:pt x="48" y="26"/>
                    <a:pt x="54" y="35"/>
                  </a:cubicBezTo>
                  <a:cubicBezTo>
                    <a:pt x="44" y="28"/>
                    <a:pt x="31" y="28"/>
                    <a:pt x="20" y="31"/>
                  </a:cubicBezTo>
                  <a:cubicBezTo>
                    <a:pt x="17" y="27"/>
                    <a:pt x="16" y="25"/>
                    <a:pt x="14" y="21"/>
                  </a:cubicBezTo>
                  <a:cubicBezTo>
                    <a:pt x="9" y="14"/>
                    <a:pt x="5" y="7"/>
                    <a:pt x="0" y="0"/>
                  </a:cubicBezTo>
                  <a:cubicBezTo>
                    <a:pt x="6" y="7"/>
                    <a:pt x="17" y="8"/>
                    <a:pt x="26" y="7"/>
                  </a:cubicBezTo>
                  <a:cubicBezTo>
                    <a:pt x="24" y="10"/>
                    <a:pt x="20" y="10"/>
                    <a:pt x="20" y="10"/>
                  </a:cubicBezTo>
                  <a:cubicBezTo>
                    <a:pt x="27" y="12"/>
                    <a:pt x="33" y="10"/>
                    <a:pt x="33" y="10"/>
                  </a:cubicBezTo>
                  <a:cubicBezTo>
                    <a:pt x="29" y="14"/>
                    <a:pt x="26" y="14"/>
                    <a:pt x="26" y="14"/>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105"/>
            <p:cNvSpPr/>
            <p:nvPr/>
          </p:nvSpPr>
          <p:spPr bwMode="auto">
            <a:xfrm>
              <a:off x="2652" y="3855"/>
              <a:ext cx="339" cy="258"/>
            </a:xfrm>
            <a:custGeom>
              <a:avLst/>
              <a:gdLst>
                <a:gd name="T0" fmla="*/ 55 w 67"/>
                <a:gd name="T1" fmla="*/ 41 h 51"/>
                <a:gd name="T2" fmla="*/ 67 w 67"/>
                <a:gd name="T3" fmla="*/ 51 h 51"/>
                <a:gd name="T4" fmla="*/ 49 w 67"/>
                <a:gd name="T5" fmla="*/ 46 h 51"/>
                <a:gd name="T6" fmla="*/ 36 w 67"/>
                <a:gd name="T7" fmla="*/ 48 h 51"/>
                <a:gd name="T8" fmla="*/ 13 w 67"/>
                <a:gd name="T9" fmla="*/ 17 h 51"/>
                <a:gd name="T10" fmla="*/ 0 w 67"/>
                <a:gd name="T11" fmla="*/ 2 h 51"/>
                <a:gd name="T12" fmla="*/ 10 w 67"/>
                <a:gd name="T13" fmla="*/ 10 h 51"/>
                <a:gd name="T14" fmla="*/ 23 w 67"/>
                <a:gd name="T15" fmla="*/ 27 h 51"/>
                <a:gd name="T16" fmla="*/ 40 w 67"/>
                <a:gd name="T17" fmla="*/ 27 h 51"/>
                <a:gd name="T18" fmla="*/ 47 w 67"/>
                <a:gd name="T19" fmla="*/ 26 h 51"/>
                <a:gd name="T20" fmla="*/ 39 w 67"/>
                <a:gd name="T21" fmla="*/ 32 h 51"/>
                <a:gd name="T22" fmla="*/ 32 w 67"/>
                <a:gd name="T23" fmla="*/ 35 h 51"/>
                <a:gd name="T24" fmla="*/ 45 w 67"/>
                <a:gd name="T25" fmla="*/ 36 h 51"/>
                <a:gd name="T26" fmla="*/ 36 w 67"/>
                <a:gd name="T27" fmla="*/ 39 h 51"/>
                <a:gd name="T28" fmla="*/ 55 w 67"/>
                <a:gd name="T29" fmla="*/ 4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 h="51">
                  <a:moveTo>
                    <a:pt x="55" y="41"/>
                  </a:moveTo>
                  <a:cubicBezTo>
                    <a:pt x="61" y="41"/>
                    <a:pt x="65" y="46"/>
                    <a:pt x="67" y="51"/>
                  </a:cubicBezTo>
                  <a:cubicBezTo>
                    <a:pt x="63" y="46"/>
                    <a:pt x="55" y="43"/>
                    <a:pt x="49" y="46"/>
                  </a:cubicBezTo>
                  <a:cubicBezTo>
                    <a:pt x="45" y="49"/>
                    <a:pt x="41" y="49"/>
                    <a:pt x="36" y="48"/>
                  </a:cubicBezTo>
                  <a:cubicBezTo>
                    <a:pt x="29" y="37"/>
                    <a:pt x="21" y="27"/>
                    <a:pt x="13" y="17"/>
                  </a:cubicBezTo>
                  <a:cubicBezTo>
                    <a:pt x="8" y="12"/>
                    <a:pt x="4" y="7"/>
                    <a:pt x="0" y="2"/>
                  </a:cubicBezTo>
                  <a:cubicBezTo>
                    <a:pt x="4" y="0"/>
                    <a:pt x="8" y="8"/>
                    <a:pt x="10" y="10"/>
                  </a:cubicBezTo>
                  <a:cubicBezTo>
                    <a:pt x="14" y="16"/>
                    <a:pt x="18" y="21"/>
                    <a:pt x="23" y="27"/>
                  </a:cubicBezTo>
                  <a:cubicBezTo>
                    <a:pt x="27" y="32"/>
                    <a:pt x="36" y="31"/>
                    <a:pt x="40" y="27"/>
                  </a:cubicBezTo>
                  <a:cubicBezTo>
                    <a:pt x="44" y="24"/>
                    <a:pt x="47" y="26"/>
                    <a:pt x="47" y="26"/>
                  </a:cubicBezTo>
                  <a:cubicBezTo>
                    <a:pt x="43" y="26"/>
                    <a:pt x="42" y="28"/>
                    <a:pt x="39" y="32"/>
                  </a:cubicBezTo>
                  <a:cubicBezTo>
                    <a:pt x="36" y="35"/>
                    <a:pt x="32" y="35"/>
                    <a:pt x="32" y="35"/>
                  </a:cubicBezTo>
                  <a:cubicBezTo>
                    <a:pt x="36" y="38"/>
                    <a:pt x="41" y="37"/>
                    <a:pt x="45" y="36"/>
                  </a:cubicBezTo>
                  <a:cubicBezTo>
                    <a:pt x="41" y="40"/>
                    <a:pt x="36" y="39"/>
                    <a:pt x="36" y="39"/>
                  </a:cubicBezTo>
                  <a:cubicBezTo>
                    <a:pt x="41" y="43"/>
                    <a:pt x="49" y="42"/>
                    <a:pt x="55" y="41"/>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106"/>
            <p:cNvSpPr>
              <a:spLocks noEditPoints="1"/>
            </p:cNvSpPr>
            <p:nvPr/>
          </p:nvSpPr>
          <p:spPr bwMode="auto">
            <a:xfrm>
              <a:off x="2297" y="2378"/>
              <a:ext cx="1306" cy="779"/>
            </a:xfrm>
            <a:custGeom>
              <a:avLst/>
              <a:gdLst>
                <a:gd name="T0" fmla="*/ 228 w 258"/>
                <a:gd name="T1" fmla="*/ 28 h 154"/>
                <a:gd name="T2" fmla="*/ 218 w 258"/>
                <a:gd name="T3" fmla="*/ 34 h 154"/>
                <a:gd name="T4" fmla="*/ 210 w 258"/>
                <a:gd name="T5" fmla="*/ 48 h 154"/>
                <a:gd name="T6" fmla="*/ 192 w 258"/>
                <a:gd name="T7" fmla="*/ 75 h 154"/>
                <a:gd name="T8" fmla="*/ 182 w 258"/>
                <a:gd name="T9" fmla="*/ 76 h 154"/>
                <a:gd name="T10" fmla="*/ 166 w 258"/>
                <a:gd name="T11" fmla="*/ 94 h 154"/>
                <a:gd name="T12" fmla="*/ 140 w 258"/>
                <a:gd name="T13" fmla="*/ 108 h 154"/>
                <a:gd name="T14" fmla="*/ 131 w 258"/>
                <a:gd name="T15" fmla="*/ 105 h 154"/>
                <a:gd name="T16" fmla="*/ 134 w 258"/>
                <a:gd name="T17" fmla="*/ 111 h 154"/>
                <a:gd name="T18" fmla="*/ 101 w 258"/>
                <a:gd name="T19" fmla="*/ 124 h 154"/>
                <a:gd name="T20" fmla="*/ 74 w 258"/>
                <a:gd name="T21" fmla="*/ 122 h 154"/>
                <a:gd name="T22" fmla="*/ 71 w 258"/>
                <a:gd name="T23" fmla="*/ 132 h 154"/>
                <a:gd name="T24" fmla="*/ 41 w 258"/>
                <a:gd name="T25" fmla="*/ 135 h 154"/>
                <a:gd name="T26" fmla="*/ 41 w 258"/>
                <a:gd name="T27" fmla="*/ 151 h 154"/>
                <a:gd name="T28" fmla="*/ 35 w 258"/>
                <a:gd name="T29" fmla="*/ 146 h 154"/>
                <a:gd name="T30" fmla="*/ 44 w 258"/>
                <a:gd name="T31" fmla="*/ 137 h 154"/>
                <a:gd name="T32" fmla="*/ 72 w 258"/>
                <a:gd name="T33" fmla="*/ 139 h 154"/>
                <a:gd name="T34" fmla="*/ 98 w 258"/>
                <a:gd name="T35" fmla="*/ 143 h 154"/>
                <a:gd name="T36" fmla="*/ 104 w 258"/>
                <a:gd name="T37" fmla="*/ 146 h 154"/>
                <a:gd name="T38" fmla="*/ 136 w 258"/>
                <a:gd name="T39" fmla="*/ 127 h 154"/>
                <a:gd name="T40" fmla="*/ 147 w 258"/>
                <a:gd name="T41" fmla="*/ 108 h 154"/>
                <a:gd name="T42" fmla="*/ 168 w 258"/>
                <a:gd name="T43" fmla="*/ 95 h 154"/>
                <a:gd name="T44" fmla="*/ 179 w 258"/>
                <a:gd name="T45" fmla="*/ 105 h 154"/>
                <a:gd name="T46" fmla="*/ 182 w 258"/>
                <a:gd name="T47" fmla="*/ 92 h 154"/>
                <a:gd name="T48" fmla="*/ 191 w 258"/>
                <a:gd name="T49" fmla="*/ 78 h 154"/>
                <a:gd name="T50" fmla="*/ 201 w 258"/>
                <a:gd name="T51" fmla="*/ 70 h 154"/>
                <a:gd name="T52" fmla="*/ 227 w 258"/>
                <a:gd name="T53" fmla="*/ 64 h 154"/>
                <a:gd name="T54" fmla="*/ 227 w 258"/>
                <a:gd name="T55" fmla="*/ 60 h 154"/>
                <a:gd name="T56" fmla="*/ 218 w 258"/>
                <a:gd name="T57" fmla="*/ 53 h 154"/>
                <a:gd name="T58" fmla="*/ 235 w 258"/>
                <a:gd name="T59" fmla="*/ 35 h 154"/>
                <a:gd name="T60" fmla="*/ 244 w 258"/>
                <a:gd name="T61" fmla="*/ 20 h 154"/>
                <a:gd name="T62" fmla="*/ 150 w 258"/>
                <a:gd name="T63" fmla="*/ 109 h 154"/>
                <a:gd name="T64" fmla="*/ 164 w 258"/>
                <a:gd name="T65" fmla="*/ 113 h 154"/>
                <a:gd name="T66" fmla="*/ 121 w 258"/>
                <a:gd name="T67" fmla="*/ 121 h 154"/>
                <a:gd name="T68" fmla="*/ 126 w 258"/>
                <a:gd name="T69" fmla="*/ 125 h 154"/>
                <a:gd name="T70" fmla="*/ 68 w 258"/>
                <a:gd name="T71" fmla="*/ 142 h 154"/>
                <a:gd name="T72" fmla="*/ 60 w 258"/>
                <a:gd name="T73" fmla="*/ 137 h 154"/>
                <a:gd name="T74" fmla="*/ 48 w 258"/>
                <a:gd name="T75" fmla="*/ 122 h 154"/>
                <a:gd name="T76" fmla="*/ 45 w 258"/>
                <a:gd name="T77" fmla="*/ 135 h 154"/>
                <a:gd name="T78" fmla="*/ 105 w 258"/>
                <a:gd name="T79" fmla="*/ 114 h 154"/>
                <a:gd name="T80" fmla="*/ 105 w 258"/>
                <a:gd name="T81" fmla="*/ 122 h 154"/>
                <a:gd name="T82" fmla="*/ 159 w 258"/>
                <a:gd name="T83" fmla="*/ 91 h 154"/>
                <a:gd name="T84" fmla="*/ 158 w 258"/>
                <a:gd name="T85" fmla="*/ 98 h 154"/>
                <a:gd name="T86" fmla="*/ 163 w 258"/>
                <a:gd name="T87" fmla="*/ 93 h 154"/>
                <a:gd name="T88" fmla="*/ 210 w 258"/>
                <a:gd name="T89" fmla="*/ 79 h 154"/>
                <a:gd name="T90" fmla="*/ 211 w 258"/>
                <a:gd name="T91" fmla="*/ 77 h 154"/>
                <a:gd name="T92" fmla="*/ 202 w 258"/>
                <a:gd name="T93" fmla="*/ 44 h 154"/>
                <a:gd name="T94" fmla="*/ 206 w 258"/>
                <a:gd name="T95" fmla="*/ 61 h 154"/>
                <a:gd name="T96" fmla="*/ 237 w 258"/>
                <a:gd name="T97" fmla="*/ 36 h 154"/>
                <a:gd name="T98" fmla="*/ 244 w 258"/>
                <a:gd name="T99" fmla="*/ 32 h 154"/>
                <a:gd name="T100" fmla="*/ 253 w 258"/>
                <a:gd name="T101" fmla="*/ 5 h 154"/>
                <a:gd name="T102" fmla="*/ 252 w 258"/>
                <a:gd name="T103" fmla="*/ 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8" h="154">
                  <a:moveTo>
                    <a:pt x="243" y="7"/>
                  </a:moveTo>
                  <a:cubicBezTo>
                    <a:pt x="241" y="11"/>
                    <a:pt x="241" y="15"/>
                    <a:pt x="243" y="19"/>
                  </a:cubicBezTo>
                  <a:cubicBezTo>
                    <a:pt x="243" y="19"/>
                    <a:pt x="243" y="19"/>
                    <a:pt x="243" y="19"/>
                  </a:cubicBezTo>
                  <a:cubicBezTo>
                    <a:pt x="238" y="25"/>
                    <a:pt x="233" y="31"/>
                    <a:pt x="229" y="37"/>
                  </a:cubicBezTo>
                  <a:cubicBezTo>
                    <a:pt x="229" y="34"/>
                    <a:pt x="229" y="31"/>
                    <a:pt x="228" y="28"/>
                  </a:cubicBezTo>
                  <a:cubicBezTo>
                    <a:pt x="226" y="24"/>
                    <a:pt x="222" y="23"/>
                    <a:pt x="219" y="26"/>
                  </a:cubicBezTo>
                  <a:cubicBezTo>
                    <a:pt x="215" y="29"/>
                    <a:pt x="213" y="35"/>
                    <a:pt x="217" y="38"/>
                  </a:cubicBezTo>
                  <a:cubicBezTo>
                    <a:pt x="220" y="41"/>
                    <a:pt x="225" y="39"/>
                    <a:pt x="224" y="35"/>
                  </a:cubicBezTo>
                  <a:cubicBezTo>
                    <a:pt x="223" y="34"/>
                    <a:pt x="222" y="34"/>
                    <a:pt x="222" y="35"/>
                  </a:cubicBezTo>
                  <a:cubicBezTo>
                    <a:pt x="221" y="38"/>
                    <a:pt x="218" y="36"/>
                    <a:pt x="218" y="34"/>
                  </a:cubicBezTo>
                  <a:cubicBezTo>
                    <a:pt x="218" y="32"/>
                    <a:pt x="218" y="31"/>
                    <a:pt x="219" y="30"/>
                  </a:cubicBezTo>
                  <a:cubicBezTo>
                    <a:pt x="221" y="27"/>
                    <a:pt x="224" y="26"/>
                    <a:pt x="226" y="29"/>
                  </a:cubicBezTo>
                  <a:cubicBezTo>
                    <a:pt x="228" y="33"/>
                    <a:pt x="226" y="38"/>
                    <a:pt x="225" y="41"/>
                  </a:cubicBezTo>
                  <a:cubicBezTo>
                    <a:pt x="220" y="47"/>
                    <a:pt x="215" y="53"/>
                    <a:pt x="209" y="59"/>
                  </a:cubicBezTo>
                  <a:cubicBezTo>
                    <a:pt x="210" y="55"/>
                    <a:pt x="211" y="52"/>
                    <a:pt x="210" y="48"/>
                  </a:cubicBezTo>
                  <a:cubicBezTo>
                    <a:pt x="210" y="44"/>
                    <a:pt x="207" y="40"/>
                    <a:pt x="202" y="42"/>
                  </a:cubicBezTo>
                  <a:cubicBezTo>
                    <a:pt x="198" y="43"/>
                    <a:pt x="197" y="50"/>
                    <a:pt x="197" y="54"/>
                  </a:cubicBezTo>
                  <a:cubicBezTo>
                    <a:pt x="197" y="60"/>
                    <a:pt x="200" y="61"/>
                    <a:pt x="204" y="64"/>
                  </a:cubicBezTo>
                  <a:cubicBezTo>
                    <a:pt x="201" y="67"/>
                    <a:pt x="198" y="69"/>
                    <a:pt x="195" y="72"/>
                  </a:cubicBezTo>
                  <a:cubicBezTo>
                    <a:pt x="194" y="73"/>
                    <a:pt x="193" y="74"/>
                    <a:pt x="192" y="75"/>
                  </a:cubicBezTo>
                  <a:cubicBezTo>
                    <a:pt x="190" y="76"/>
                    <a:pt x="188" y="78"/>
                    <a:pt x="186" y="79"/>
                  </a:cubicBezTo>
                  <a:cubicBezTo>
                    <a:pt x="187" y="76"/>
                    <a:pt x="188" y="73"/>
                    <a:pt x="187" y="71"/>
                  </a:cubicBezTo>
                  <a:cubicBezTo>
                    <a:pt x="185" y="67"/>
                    <a:pt x="181" y="64"/>
                    <a:pt x="177" y="65"/>
                  </a:cubicBezTo>
                  <a:cubicBezTo>
                    <a:pt x="173" y="67"/>
                    <a:pt x="171" y="72"/>
                    <a:pt x="173" y="76"/>
                  </a:cubicBezTo>
                  <a:cubicBezTo>
                    <a:pt x="176" y="79"/>
                    <a:pt x="180" y="79"/>
                    <a:pt x="182" y="76"/>
                  </a:cubicBezTo>
                  <a:cubicBezTo>
                    <a:pt x="182" y="75"/>
                    <a:pt x="181" y="74"/>
                    <a:pt x="180" y="75"/>
                  </a:cubicBezTo>
                  <a:cubicBezTo>
                    <a:pt x="176" y="78"/>
                    <a:pt x="173" y="72"/>
                    <a:pt x="176" y="69"/>
                  </a:cubicBezTo>
                  <a:cubicBezTo>
                    <a:pt x="179" y="66"/>
                    <a:pt x="182" y="67"/>
                    <a:pt x="184" y="70"/>
                  </a:cubicBezTo>
                  <a:cubicBezTo>
                    <a:pt x="186" y="74"/>
                    <a:pt x="184" y="78"/>
                    <a:pt x="183" y="82"/>
                  </a:cubicBezTo>
                  <a:cubicBezTo>
                    <a:pt x="177" y="86"/>
                    <a:pt x="171" y="90"/>
                    <a:pt x="166" y="94"/>
                  </a:cubicBezTo>
                  <a:cubicBezTo>
                    <a:pt x="166" y="93"/>
                    <a:pt x="167" y="92"/>
                    <a:pt x="167" y="91"/>
                  </a:cubicBezTo>
                  <a:cubicBezTo>
                    <a:pt x="168" y="87"/>
                    <a:pt x="167" y="83"/>
                    <a:pt x="163" y="82"/>
                  </a:cubicBezTo>
                  <a:cubicBezTo>
                    <a:pt x="159" y="81"/>
                    <a:pt x="156" y="84"/>
                    <a:pt x="155" y="88"/>
                  </a:cubicBezTo>
                  <a:cubicBezTo>
                    <a:pt x="153" y="92"/>
                    <a:pt x="154" y="96"/>
                    <a:pt x="157" y="99"/>
                  </a:cubicBezTo>
                  <a:cubicBezTo>
                    <a:pt x="151" y="102"/>
                    <a:pt x="146" y="105"/>
                    <a:pt x="140" y="108"/>
                  </a:cubicBezTo>
                  <a:cubicBezTo>
                    <a:pt x="141" y="106"/>
                    <a:pt x="142" y="104"/>
                    <a:pt x="142" y="102"/>
                  </a:cubicBezTo>
                  <a:cubicBezTo>
                    <a:pt x="143" y="97"/>
                    <a:pt x="137" y="95"/>
                    <a:pt x="133" y="96"/>
                  </a:cubicBezTo>
                  <a:cubicBezTo>
                    <a:pt x="128" y="96"/>
                    <a:pt x="122" y="100"/>
                    <a:pt x="124" y="106"/>
                  </a:cubicBezTo>
                  <a:cubicBezTo>
                    <a:pt x="126" y="109"/>
                    <a:pt x="132" y="110"/>
                    <a:pt x="133" y="105"/>
                  </a:cubicBezTo>
                  <a:cubicBezTo>
                    <a:pt x="133" y="104"/>
                    <a:pt x="131" y="103"/>
                    <a:pt x="131" y="105"/>
                  </a:cubicBezTo>
                  <a:cubicBezTo>
                    <a:pt x="129" y="107"/>
                    <a:pt x="126" y="105"/>
                    <a:pt x="126" y="102"/>
                  </a:cubicBezTo>
                  <a:cubicBezTo>
                    <a:pt x="127" y="100"/>
                    <a:pt x="129" y="99"/>
                    <a:pt x="131" y="99"/>
                  </a:cubicBezTo>
                  <a:cubicBezTo>
                    <a:pt x="133" y="98"/>
                    <a:pt x="136" y="97"/>
                    <a:pt x="138" y="99"/>
                  </a:cubicBezTo>
                  <a:cubicBezTo>
                    <a:pt x="141" y="101"/>
                    <a:pt x="139" y="106"/>
                    <a:pt x="137" y="109"/>
                  </a:cubicBezTo>
                  <a:cubicBezTo>
                    <a:pt x="136" y="109"/>
                    <a:pt x="135" y="110"/>
                    <a:pt x="134" y="111"/>
                  </a:cubicBezTo>
                  <a:cubicBezTo>
                    <a:pt x="127" y="114"/>
                    <a:pt x="119" y="118"/>
                    <a:pt x="111" y="120"/>
                  </a:cubicBezTo>
                  <a:cubicBezTo>
                    <a:pt x="110" y="121"/>
                    <a:pt x="110" y="121"/>
                    <a:pt x="109" y="121"/>
                  </a:cubicBezTo>
                  <a:cubicBezTo>
                    <a:pt x="111" y="119"/>
                    <a:pt x="112" y="116"/>
                    <a:pt x="113" y="114"/>
                  </a:cubicBezTo>
                  <a:cubicBezTo>
                    <a:pt x="114" y="110"/>
                    <a:pt x="113" y="105"/>
                    <a:pt x="109" y="105"/>
                  </a:cubicBezTo>
                  <a:cubicBezTo>
                    <a:pt x="99" y="103"/>
                    <a:pt x="96" y="118"/>
                    <a:pt x="101" y="124"/>
                  </a:cubicBezTo>
                  <a:cubicBezTo>
                    <a:pt x="93" y="126"/>
                    <a:pt x="85" y="129"/>
                    <a:pt x="76" y="130"/>
                  </a:cubicBezTo>
                  <a:cubicBezTo>
                    <a:pt x="82" y="126"/>
                    <a:pt x="85" y="115"/>
                    <a:pt x="77" y="113"/>
                  </a:cubicBezTo>
                  <a:cubicBezTo>
                    <a:pt x="73" y="113"/>
                    <a:pt x="68" y="115"/>
                    <a:pt x="68" y="119"/>
                  </a:cubicBezTo>
                  <a:cubicBezTo>
                    <a:pt x="67" y="123"/>
                    <a:pt x="71" y="126"/>
                    <a:pt x="75" y="124"/>
                  </a:cubicBezTo>
                  <a:cubicBezTo>
                    <a:pt x="76" y="123"/>
                    <a:pt x="75" y="122"/>
                    <a:pt x="74" y="122"/>
                  </a:cubicBezTo>
                  <a:cubicBezTo>
                    <a:pt x="72" y="123"/>
                    <a:pt x="70" y="121"/>
                    <a:pt x="70" y="118"/>
                  </a:cubicBezTo>
                  <a:cubicBezTo>
                    <a:pt x="71" y="117"/>
                    <a:pt x="72" y="116"/>
                    <a:pt x="73" y="116"/>
                  </a:cubicBezTo>
                  <a:cubicBezTo>
                    <a:pt x="76" y="115"/>
                    <a:pt x="79" y="116"/>
                    <a:pt x="79" y="119"/>
                  </a:cubicBezTo>
                  <a:cubicBezTo>
                    <a:pt x="81" y="123"/>
                    <a:pt x="75" y="130"/>
                    <a:pt x="71" y="131"/>
                  </a:cubicBezTo>
                  <a:cubicBezTo>
                    <a:pt x="71" y="131"/>
                    <a:pt x="71" y="131"/>
                    <a:pt x="71" y="132"/>
                  </a:cubicBezTo>
                  <a:cubicBezTo>
                    <a:pt x="64" y="133"/>
                    <a:pt x="57" y="134"/>
                    <a:pt x="50" y="134"/>
                  </a:cubicBezTo>
                  <a:cubicBezTo>
                    <a:pt x="51" y="134"/>
                    <a:pt x="52" y="132"/>
                    <a:pt x="53" y="131"/>
                  </a:cubicBezTo>
                  <a:cubicBezTo>
                    <a:pt x="55" y="128"/>
                    <a:pt x="55" y="123"/>
                    <a:pt x="51" y="121"/>
                  </a:cubicBezTo>
                  <a:cubicBezTo>
                    <a:pt x="47" y="119"/>
                    <a:pt x="43" y="121"/>
                    <a:pt x="41" y="124"/>
                  </a:cubicBezTo>
                  <a:cubicBezTo>
                    <a:pt x="40" y="127"/>
                    <a:pt x="40" y="132"/>
                    <a:pt x="41" y="135"/>
                  </a:cubicBezTo>
                  <a:cubicBezTo>
                    <a:pt x="28" y="135"/>
                    <a:pt x="15" y="134"/>
                    <a:pt x="2" y="131"/>
                  </a:cubicBezTo>
                  <a:cubicBezTo>
                    <a:pt x="1" y="131"/>
                    <a:pt x="0" y="133"/>
                    <a:pt x="2" y="133"/>
                  </a:cubicBezTo>
                  <a:cubicBezTo>
                    <a:pt x="13" y="136"/>
                    <a:pt x="24" y="137"/>
                    <a:pt x="35" y="137"/>
                  </a:cubicBezTo>
                  <a:cubicBezTo>
                    <a:pt x="40" y="138"/>
                    <a:pt x="44" y="140"/>
                    <a:pt x="45" y="145"/>
                  </a:cubicBezTo>
                  <a:cubicBezTo>
                    <a:pt x="46" y="148"/>
                    <a:pt x="44" y="151"/>
                    <a:pt x="41" y="151"/>
                  </a:cubicBezTo>
                  <a:cubicBezTo>
                    <a:pt x="39" y="151"/>
                    <a:pt x="37" y="150"/>
                    <a:pt x="37" y="149"/>
                  </a:cubicBezTo>
                  <a:cubicBezTo>
                    <a:pt x="36" y="147"/>
                    <a:pt x="37" y="146"/>
                    <a:pt x="39" y="146"/>
                  </a:cubicBezTo>
                  <a:cubicBezTo>
                    <a:pt x="40" y="145"/>
                    <a:pt x="41" y="146"/>
                    <a:pt x="41" y="146"/>
                  </a:cubicBezTo>
                  <a:cubicBezTo>
                    <a:pt x="42" y="147"/>
                    <a:pt x="43" y="146"/>
                    <a:pt x="43" y="145"/>
                  </a:cubicBezTo>
                  <a:cubicBezTo>
                    <a:pt x="41" y="141"/>
                    <a:pt x="36" y="142"/>
                    <a:pt x="35" y="146"/>
                  </a:cubicBezTo>
                  <a:cubicBezTo>
                    <a:pt x="33" y="150"/>
                    <a:pt x="37" y="154"/>
                    <a:pt x="41" y="153"/>
                  </a:cubicBezTo>
                  <a:cubicBezTo>
                    <a:pt x="46" y="153"/>
                    <a:pt x="49" y="148"/>
                    <a:pt x="48" y="144"/>
                  </a:cubicBezTo>
                  <a:cubicBezTo>
                    <a:pt x="47" y="141"/>
                    <a:pt x="44" y="138"/>
                    <a:pt x="41" y="137"/>
                  </a:cubicBezTo>
                  <a:cubicBezTo>
                    <a:pt x="42" y="137"/>
                    <a:pt x="42" y="137"/>
                    <a:pt x="43" y="137"/>
                  </a:cubicBezTo>
                  <a:cubicBezTo>
                    <a:pt x="43" y="138"/>
                    <a:pt x="44" y="138"/>
                    <a:pt x="44" y="137"/>
                  </a:cubicBezTo>
                  <a:cubicBezTo>
                    <a:pt x="49" y="137"/>
                    <a:pt x="53" y="136"/>
                    <a:pt x="58" y="136"/>
                  </a:cubicBezTo>
                  <a:cubicBezTo>
                    <a:pt x="57" y="136"/>
                    <a:pt x="58" y="137"/>
                    <a:pt x="58" y="137"/>
                  </a:cubicBezTo>
                  <a:cubicBezTo>
                    <a:pt x="58" y="141"/>
                    <a:pt x="59" y="145"/>
                    <a:pt x="63" y="148"/>
                  </a:cubicBezTo>
                  <a:cubicBezTo>
                    <a:pt x="65" y="151"/>
                    <a:pt x="71" y="154"/>
                    <a:pt x="74" y="150"/>
                  </a:cubicBezTo>
                  <a:cubicBezTo>
                    <a:pt x="78" y="147"/>
                    <a:pt x="75" y="141"/>
                    <a:pt x="72" y="139"/>
                  </a:cubicBezTo>
                  <a:cubicBezTo>
                    <a:pt x="70" y="137"/>
                    <a:pt x="67" y="135"/>
                    <a:pt x="64" y="135"/>
                  </a:cubicBezTo>
                  <a:cubicBezTo>
                    <a:pt x="72" y="134"/>
                    <a:pt x="80" y="132"/>
                    <a:pt x="88" y="130"/>
                  </a:cubicBezTo>
                  <a:cubicBezTo>
                    <a:pt x="93" y="129"/>
                    <a:pt x="99" y="131"/>
                    <a:pt x="103" y="134"/>
                  </a:cubicBezTo>
                  <a:cubicBezTo>
                    <a:pt x="105" y="136"/>
                    <a:pt x="106" y="140"/>
                    <a:pt x="103" y="143"/>
                  </a:cubicBezTo>
                  <a:cubicBezTo>
                    <a:pt x="102" y="145"/>
                    <a:pt x="100" y="145"/>
                    <a:pt x="98" y="143"/>
                  </a:cubicBezTo>
                  <a:cubicBezTo>
                    <a:pt x="97" y="143"/>
                    <a:pt x="97" y="142"/>
                    <a:pt x="97" y="142"/>
                  </a:cubicBezTo>
                  <a:cubicBezTo>
                    <a:pt x="96" y="140"/>
                    <a:pt x="97" y="139"/>
                    <a:pt x="100" y="139"/>
                  </a:cubicBezTo>
                  <a:cubicBezTo>
                    <a:pt x="100" y="139"/>
                    <a:pt x="102" y="138"/>
                    <a:pt x="101" y="137"/>
                  </a:cubicBezTo>
                  <a:cubicBezTo>
                    <a:pt x="98" y="133"/>
                    <a:pt x="94" y="138"/>
                    <a:pt x="94" y="142"/>
                  </a:cubicBezTo>
                  <a:cubicBezTo>
                    <a:pt x="95" y="146"/>
                    <a:pt x="100" y="148"/>
                    <a:pt x="104" y="146"/>
                  </a:cubicBezTo>
                  <a:cubicBezTo>
                    <a:pt x="108" y="143"/>
                    <a:pt x="108" y="137"/>
                    <a:pt x="105" y="133"/>
                  </a:cubicBezTo>
                  <a:cubicBezTo>
                    <a:pt x="102" y="130"/>
                    <a:pt x="99" y="129"/>
                    <a:pt x="96" y="128"/>
                  </a:cubicBezTo>
                  <a:cubicBezTo>
                    <a:pt x="103" y="126"/>
                    <a:pt x="110" y="123"/>
                    <a:pt x="117" y="121"/>
                  </a:cubicBezTo>
                  <a:cubicBezTo>
                    <a:pt x="119" y="125"/>
                    <a:pt x="122" y="128"/>
                    <a:pt x="126" y="130"/>
                  </a:cubicBezTo>
                  <a:cubicBezTo>
                    <a:pt x="129" y="131"/>
                    <a:pt x="134" y="131"/>
                    <a:pt x="136" y="127"/>
                  </a:cubicBezTo>
                  <a:cubicBezTo>
                    <a:pt x="138" y="121"/>
                    <a:pt x="131" y="118"/>
                    <a:pt x="125" y="118"/>
                  </a:cubicBezTo>
                  <a:cubicBezTo>
                    <a:pt x="132" y="115"/>
                    <a:pt x="139" y="111"/>
                    <a:pt x="146" y="108"/>
                  </a:cubicBezTo>
                  <a:cubicBezTo>
                    <a:pt x="146" y="108"/>
                    <a:pt x="146" y="108"/>
                    <a:pt x="147" y="108"/>
                  </a:cubicBezTo>
                  <a:cubicBezTo>
                    <a:pt x="147" y="108"/>
                    <a:pt x="147" y="108"/>
                    <a:pt x="147" y="108"/>
                  </a:cubicBezTo>
                  <a:cubicBezTo>
                    <a:pt x="147" y="108"/>
                    <a:pt x="147" y="108"/>
                    <a:pt x="147" y="108"/>
                  </a:cubicBezTo>
                  <a:cubicBezTo>
                    <a:pt x="149" y="113"/>
                    <a:pt x="152" y="117"/>
                    <a:pt x="157" y="119"/>
                  </a:cubicBezTo>
                  <a:cubicBezTo>
                    <a:pt x="160" y="120"/>
                    <a:pt x="165" y="119"/>
                    <a:pt x="167" y="115"/>
                  </a:cubicBezTo>
                  <a:cubicBezTo>
                    <a:pt x="168" y="111"/>
                    <a:pt x="165" y="108"/>
                    <a:pt x="161" y="106"/>
                  </a:cubicBezTo>
                  <a:cubicBezTo>
                    <a:pt x="158" y="105"/>
                    <a:pt x="154" y="105"/>
                    <a:pt x="151" y="105"/>
                  </a:cubicBezTo>
                  <a:cubicBezTo>
                    <a:pt x="156" y="102"/>
                    <a:pt x="162" y="99"/>
                    <a:pt x="168" y="95"/>
                  </a:cubicBezTo>
                  <a:cubicBezTo>
                    <a:pt x="168" y="95"/>
                    <a:pt x="169" y="94"/>
                    <a:pt x="170" y="94"/>
                  </a:cubicBezTo>
                  <a:cubicBezTo>
                    <a:pt x="170" y="94"/>
                    <a:pt x="170" y="94"/>
                    <a:pt x="171" y="94"/>
                  </a:cubicBezTo>
                  <a:cubicBezTo>
                    <a:pt x="175" y="91"/>
                    <a:pt x="180" y="92"/>
                    <a:pt x="183" y="96"/>
                  </a:cubicBezTo>
                  <a:cubicBezTo>
                    <a:pt x="184" y="98"/>
                    <a:pt x="184" y="101"/>
                    <a:pt x="183" y="103"/>
                  </a:cubicBezTo>
                  <a:cubicBezTo>
                    <a:pt x="182" y="104"/>
                    <a:pt x="180" y="105"/>
                    <a:pt x="179" y="105"/>
                  </a:cubicBezTo>
                  <a:cubicBezTo>
                    <a:pt x="176" y="104"/>
                    <a:pt x="177" y="101"/>
                    <a:pt x="179" y="100"/>
                  </a:cubicBezTo>
                  <a:cubicBezTo>
                    <a:pt x="180" y="100"/>
                    <a:pt x="180" y="99"/>
                    <a:pt x="179" y="99"/>
                  </a:cubicBezTo>
                  <a:cubicBezTo>
                    <a:pt x="175" y="98"/>
                    <a:pt x="173" y="103"/>
                    <a:pt x="175" y="106"/>
                  </a:cubicBezTo>
                  <a:cubicBezTo>
                    <a:pt x="178" y="109"/>
                    <a:pt x="183" y="108"/>
                    <a:pt x="185" y="105"/>
                  </a:cubicBezTo>
                  <a:cubicBezTo>
                    <a:pt x="187" y="100"/>
                    <a:pt x="186" y="95"/>
                    <a:pt x="182" y="92"/>
                  </a:cubicBezTo>
                  <a:cubicBezTo>
                    <a:pt x="180" y="90"/>
                    <a:pt x="178" y="90"/>
                    <a:pt x="175" y="90"/>
                  </a:cubicBezTo>
                  <a:cubicBezTo>
                    <a:pt x="177" y="89"/>
                    <a:pt x="180" y="87"/>
                    <a:pt x="182" y="85"/>
                  </a:cubicBezTo>
                  <a:cubicBezTo>
                    <a:pt x="182" y="85"/>
                    <a:pt x="182" y="85"/>
                    <a:pt x="182" y="85"/>
                  </a:cubicBezTo>
                  <a:cubicBezTo>
                    <a:pt x="182" y="85"/>
                    <a:pt x="183" y="85"/>
                    <a:pt x="183" y="85"/>
                  </a:cubicBezTo>
                  <a:cubicBezTo>
                    <a:pt x="185" y="83"/>
                    <a:pt x="188" y="80"/>
                    <a:pt x="191" y="78"/>
                  </a:cubicBezTo>
                  <a:cubicBezTo>
                    <a:pt x="192" y="78"/>
                    <a:pt x="192" y="79"/>
                    <a:pt x="193" y="78"/>
                  </a:cubicBezTo>
                  <a:cubicBezTo>
                    <a:pt x="197" y="81"/>
                    <a:pt x="202" y="83"/>
                    <a:pt x="206" y="82"/>
                  </a:cubicBezTo>
                  <a:cubicBezTo>
                    <a:pt x="210" y="82"/>
                    <a:pt x="214" y="80"/>
                    <a:pt x="214" y="76"/>
                  </a:cubicBezTo>
                  <a:cubicBezTo>
                    <a:pt x="214" y="72"/>
                    <a:pt x="208" y="70"/>
                    <a:pt x="204" y="70"/>
                  </a:cubicBezTo>
                  <a:cubicBezTo>
                    <a:pt x="203" y="70"/>
                    <a:pt x="202" y="70"/>
                    <a:pt x="201" y="70"/>
                  </a:cubicBezTo>
                  <a:cubicBezTo>
                    <a:pt x="204" y="67"/>
                    <a:pt x="207" y="64"/>
                    <a:pt x="210" y="61"/>
                  </a:cubicBezTo>
                  <a:cubicBezTo>
                    <a:pt x="212" y="60"/>
                    <a:pt x="214" y="58"/>
                    <a:pt x="216" y="56"/>
                  </a:cubicBezTo>
                  <a:cubicBezTo>
                    <a:pt x="220" y="54"/>
                    <a:pt x="224" y="53"/>
                    <a:pt x="228" y="57"/>
                  </a:cubicBezTo>
                  <a:cubicBezTo>
                    <a:pt x="229" y="58"/>
                    <a:pt x="230" y="61"/>
                    <a:pt x="229" y="63"/>
                  </a:cubicBezTo>
                  <a:cubicBezTo>
                    <a:pt x="228" y="64"/>
                    <a:pt x="228" y="64"/>
                    <a:pt x="227" y="64"/>
                  </a:cubicBezTo>
                  <a:cubicBezTo>
                    <a:pt x="226" y="65"/>
                    <a:pt x="225" y="65"/>
                    <a:pt x="225" y="64"/>
                  </a:cubicBezTo>
                  <a:cubicBezTo>
                    <a:pt x="222" y="62"/>
                    <a:pt x="224" y="62"/>
                    <a:pt x="225" y="60"/>
                  </a:cubicBezTo>
                  <a:cubicBezTo>
                    <a:pt x="225" y="60"/>
                    <a:pt x="225" y="61"/>
                    <a:pt x="225" y="61"/>
                  </a:cubicBezTo>
                  <a:cubicBezTo>
                    <a:pt x="225" y="61"/>
                    <a:pt x="226" y="61"/>
                    <a:pt x="226" y="61"/>
                  </a:cubicBezTo>
                  <a:cubicBezTo>
                    <a:pt x="226" y="61"/>
                    <a:pt x="227" y="60"/>
                    <a:pt x="227" y="60"/>
                  </a:cubicBezTo>
                  <a:cubicBezTo>
                    <a:pt x="227" y="58"/>
                    <a:pt x="225" y="58"/>
                    <a:pt x="224" y="58"/>
                  </a:cubicBezTo>
                  <a:cubicBezTo>
                    <a:pt x="222" y="59"/>
                    <a:pt x="221" y="61"/>
                    <a:pt x="221" y="63"/>
                  </a:cubicBezTo>
                  <a:cubicBezTo>
                    <a:pt x="221" y="67"/>
                    <a:pt x="226" y="69"/>
                    <a:pt x="230" y="66"/>
                  </a:cubicBezTo>
                  <a:cubicBezTo>
                    <a:pt x="233" y="63"/>
                    <a:pt x="232" y="57"/>
                    <a:pt x="229" y="54"/>
                  </a:cubicBezTo>
                  <a:cubicBezTo>
                    <a:pt x="226" y="52"/>
                    <a:pt x="222" y="52"/>
                    <a:pt x="218" y="53"/>
                  </a:cubicBezTo>
                  <a:cubicBezTo>
                    <a:pt x="224" y="47"/>
                    <a:pt x="229" y="42"/>
                    <a:pt x="233" y="36"/>
                  </a:cubicBezTo>
                  <a:cubicBezTo>
                    <a:pt x="234" y="36"/>
                    <a:pt x="234" y="36"/>
                    <a:pt x="234" y="36"/>
                  </a:cubicBezTo>
                  <a:cubicBezTo>
                    <a:pt x="234" y="35"/>
                    <a:pt x="235" y="35"/>
                    <a:pt x="235" y="35"/>
                  </a:cubicBezTo>
                  <a:cubicBezTo>
                    <a:pt x="235" y="35"/>
                    <a:pt x="235" y="35"/>
                    <a:pt x="235" y="35"/>
                  </a:cubicBezTo>
                  <a:cubicBezTo>
                    <a:pt x="235" y="35"/>
                    <a:pt x="235" y="35"/>
                    <a:pt x="235" y="35"/>
                  </a:cubicBezTo>
                  <a:cubicBezTo>
                    <a:pt x="234" y="40"/>
                    <a:pt x="238" y="44"/>
                    <a:pt x="242" y="45"/>
                  </a:cubicBezTo>
                  <a:cubicBezTo>
                    <a:pt x="246" y="45"/>
                    <a:pt x="250" y="43"/>
                    <a:pt x="251" y="39"/>
                  </a:cubicBezTo>
                  <a:cubicBezTo>
                    <a:pt x="252" y="35"/>
                    <a:pt x="249" y="31"/>
                    <a:pt x="246" y="30"/>
                  </a:cubicBezTo>
                  <a:cubicBezTo>
                    <a:pt x="243" y="29"/>
                    <a:pt x="240" y="29"/>
                    <a:pt x="237" y="31"/>
                  </a:cubicBezTo>
                  <a:cubicBezTo>
                    <a:pt x="239" y="27"/>
                    <a:pt x="242" y="24"/>
                    <a:pt x="244" y="20"/>
                  </a:cubicBezTo>
                  <a:cubicBezTo>
                    <a:pt x="244" y="20"/>
                    <a:pt x="244" y="20"/>
                    <a:pt x="244" y="20"/>
                  </a:cubicBezTo>
                  <a:cubicBezTo>
                    <a:pt x="249" y="19"/>
                    <a:pt x="254" y="16"/>
                    <a:pt x="256" y="12"/>
                  </a:cubicBezTo>
                  <a:cubicBezTo>
                    <a:pt x="258" y="9"/>
                    <a:pt x="257" y="4"/>
                    <a:pt x="253" y="2"/>
                  </a:cubicBezTo>
                  <a:cubicBezTo>
                    <a:pt x="249" y="0"/>
                    <a:pt x="245" y="4"/>
                    <a:pt x="243" y="7"/>
                  </a:cubicBezTo>
                  <a:close/>
                  <a:moveTo>
                    <a:pt x="150" y="109"/>
                  </a:moveTo>
                  <a:cubicBezTo>
                    <a:pt x="155" y="111"/>
                    <a:pt x="159" y="113"/>
                    <a:pt x="164" y="115"/>
                  </a:cubicBezTo>
                  <a:cubicBezTo>
                    <a:pt x="162" y="118"/>
                    <a:pt x="157" y="117"/>
                    <a:pt x="155" y="115"/>
                  </a:cubicBezTo>
                  <a:cubicBezTo>
                    <a:pt x="153" y="113"/>
                    <a:pt x="151" y="111"/>
                    <a:pt x="150" y="109"/>
                  </a:cubicBezTo>
                  <a:close/>
                  <a:moveTo>
                    <a:pt x="149" y="107"/>
                  </a:moveTo>
                  <a:cubicBezTo>
                    <a:pt x="155" y="107"/>
                    <a:pt x="165" y="107"/>
                    <a:pt x="164" y="113"/>
                  </a:cubicBezTo>
                  <a:cubicBezTo>
                    <a:pt x="160" y="111"/>
                    <a:pt x="155" y="109"/>
                    <a:pt x="150" y="108"/>
                  </a:cubicBezTo>
                  <a:cubicBezTo>
                    <a:pt x="150" y="108"/>
                    <a:pt x="149" y="108"/>
                    <a:pt x="149" y="107"/>
                  </a:cubicBezTo>
                  <a:close/>
                  <a:moveTo>
                    <a:pt x="133" y="126"/>
                  </a:moveTo>
                  <a:cubicBezTo>
                    <a:pt x="131" y="125"/>
                    <a:pt x="128" y="124"/>
                    <a:pt x="126" y="123"/>
                  </a:cubicBezTo>
                  <a:cubicBezTo>
                    <a:pt x="124" y="122"/>
                    <a:pt x="123" y="122"/>
                    <a:pt x="121" y="121"/>
                  </a:cubicBezTo>
                  <a:cubicBezTo>
                    <a:pt x="123" y="120"/>
                    <a:pt x="125" y="120"/>
                    <a:pt x="127" y="120"/>
                  </a:cubicBezTo>
                  <a:cubicBezTo>
                    <a:pt x="130" y="121"/>
                    <a:pt x="134" y="122"/>
                    <a:pt x="133" y="126"/>
                  </a:cubicBezTo>
                  <a:cubicBezTo>
                    <a:pt x="133" y="126"/>
                    <a:pt x="133" y="126"/>
                    <a:pt x="133" y="126"/>
                  </a:cubicBezTo>
                  <a:close/>
                  <a:moveTo>
                    <a:pt x="119" y="121"/>
                  </a:moveTo>
                  <a:cubicBezTo>
                    <a:pt x="122" y="123"/>
                    <a:pt x="124" y="124"/>
                    <a:pt x="126" y="125"/>
                  </a:cubicBezTo>
                  <a:cubicBezTo>
                    <a:pt x="128" y="126"/>
                    <a:pt x="130" y="127"/>
                    <a:pt x="132" y="128"/>
                  </a:cubicBezTo>
                  <a:cubicBezTo>
                    <a:pt x="130" y="129"/>
                    <a:pt x="125" y="127"/>
                    <a:pt x="123" y="125"/>
                  </a:cubicBezTo>
                  <a:cubicBezTo>
                    <a:pt x="122" y="124"/>
                    <a:pt x="121" y="123"/>
                    <a:pt x="119" y="121"/>
                  </a:cubicBezTo>
                  <a:close/>
                  <a:moveTo>
                    <a:pt x="73" y="146"/>
                  </a:moveTo>
                  <a:cubicBezTo>
                    <a:pt x="72" y="145"/>
                    <a:pt x="69" y="143"/>
                    <a:pt x="68" y="142"/>
                  </a:cubicBezTo>
                  <a:cubicBezTo>
                    <a:pt x="66" y="140"/>
                    <a:pt x="64" y="139"/>
                    <a:pt x="62" y="137"/>
                  </a:cubicBezTo>
                  <a:cubicBezTo>
                    <a:pt x="64" y="137"/>
                    <a:pt x="66" y="138"/>
                    <a:pt x="68" y="139"/>
                  </a:cubicBezTo>
                  <a:cubicBezTo>
                    <a:pt x="70" y="140"/>
                    <a:pt x="73" y="144"/>
                    <a:pt x="73" y="146"/>
                  </a:cubicBezTo>
                  <a:close/>
                  <a:moveTo>
                    <a:pt x="60" y="137"/>
                  </a:moveTo>
                  <a:cubicBezTo>
                    <a:pt x="60" y="137"/>
                    <a:pt x="60" y="137"/>
                    <a:pt x="60" y="137"/>
                  </a:cubicBezTo>
                  <a:cubicBezTo>
                    <a:pt x="62" y="140"/>
                    <a:pt x="64" y="141"/>
                    <a:pt x="67" y="143"/>
                  </a:cubicBezTo>
                  <a:cubicBezTo>
                    <a:pt x="69" y="145"/>
                    <a:pt x="70" y="147"/>
                    <a:pt x="72" y="148"/>
                  </a:cubicBezTo>
                  <a:cubicBezTo>
                    <a:pt x="72" y="149"/>
                    <a:pt x="71" y="149"/>
                    <a:pt x="70" y="149"/>
                  </a:cubicBezTo>
                  <a:cubicBezTo>
                    <a:pt x="64" y="150"/>
                    <a:pt x="61" y="143"/>
                    <a:pt x="60" y="137"/>
                  </a:cubicBezTo>
                  <a:close/>
                  <a:moveTo>
                    <a:pt x="48" y="122"/>
                  </a:moveTo>
                  <a:cubicBezTo>
                    <a:pt x="46" y="126"/>
                    <a:pt x="45" y="130"/>
                    <a:pt x="44" y="134"/>
                  </a:cubicBezTo>
                  <a:cubicBezTo>
                    <a:pt x="43" y="132"/>
                    <a:pt x="42" y="130"/>
                    <a:pt x="43" y="127"/>
                  </a:cubicBezTo>
                  <a:cubicBezTo>
                    <a:pt x="43" y="125"/>
                    <a:pt x="45" y="122"/>
                    <a:pt x="48" y="122"/>
                  </a:cubicBezTo>
                  <a:close/>
                  <a:moveTo>
                    <a:pt x="46" y="135"/>
                  </a:moveTo>
                  <a:cubicBezTo>
                    <a:pt x="45" y="135"/>
                    <a:pt x="45" y="135"/>
                    <a:pt x="45" y="135"/>
                  </a:cubicBezTo>
                  <a:cubicBezTo>
                    <a:pt x="47" y="131"/>
                    <a:pt x="48" y="126"/>
                    <a:pt x="49" y="122"/>
                  </a:cubicBezTo>
                  <a:cubicBezTo>
                    <a:pt x="54" y="124"/>
                    <a:pt x="52" y="130"/>
                    <a:pt x="50" y="132"/>
                  </a:cubicBezTo>
                  <a:cubicBezTo>
                    <a:pt x="49" y="133"/>
                    <a:pt x="47" y="134"/>
                    <a:pt x="46" y="135"/>
                  </a:cubicBezTo>
                  <a:close/>
                  <a:moveTo>
                    <a:pt x="107" y="107"/>
                  </a:moveTo>
                  <a:cubicBezTo>
                    <a:pt x="106" y="109"/>
                    <a:pt x="106" y="112"/>
                    <a:pt x="105" y="114"/>
                  </a:cubicBezTo>
                  <a:cubicBezTo>
                    <a:pt x="105" y="115"/>
                    <a:pt x="104" y="117"/>
                    <a:pt x="104" y="118"/>
                  </a:cubicBezTo>
                  <a:cubicBezTo>
                    <a:pt x="104" y="119"/>
                    <a:pt x="104" y="121"/>
                    <a:pt x="103" y="121"/>
                  </a:cubicBezTo>
                  <a:cubicBezTo>
                    <a:pt x="102" y="119"/>
                    <a:pt x="101" y="117"/>
                    <a:pt x="101" y="114"/>
                  </a:cubicBezTo>
                  <a:cubicBezTo>
                    <a:pt x="102" y="111"/>
                    <a:pt x="104" y="107"/>
                    <a:pt x="107" y="107"/>
                  </a:cubicBezTo>
                  <a:close/>
                  <a:moveTo>
                    <a:pt x="105" y="122"/>
                  </a:moveTo>
                  <a:cubicBezTo>
                    <a:pt x="107" y="117"/>
                    <a:pt x="108" y="112"/>
                    <a:pt x="109" y="107"/>
                  </a:cubicBezTo>
                  <a:cubicBezTo>
                    <a:pt x="113" y="109"/>
                    <a:pt x="110" y="115"/>
                    <a:pt x="109" y="117"/>
                  </a:cubicBezTo>
                  <a:cubicBezTo>
                    <a:pt x="108" y="119"/>
                    <a:pt x="106" y="121"/>
                    <a:pt x="105" y="122"/>
                  </a:cubicBezTo>
                  <a:close/>
                  <a:moveTo>
                    <a:pt x="161" y="85"/>
                  </a:moveTo>
                  <a:cubicBezTo>
                    <a:pt x="160" y="87"/>
                    <a:pt x="159" y="89"/>
                    <a:pt x="159" y="91"/>
                  </a:cubicBezTo>
                  <a:cubicBezTo>
                    <a:pt x="158" y="93"/>
                    <a:pt x="157" y="95"/>
                    <a:pt x="158" y="97"/>
                  </a:cubicBezTo>
                  <a:cubicBezTo>
                    <a:pt x="157" y="96"/>
                    <a:pt x="156" y="94"/>
                    <a:pt x="156" y="92"/>
                  </a:cubicBezTo>
                  <a:cubicBezTo>
                    <a:pt x="156" y="89"/>
                    <a:pt x="158" y="85"/>
                    <a:pt x="161" y="85"/>
                  </a:cubicBezTo>
                  <a:close/>
                  <a:moveTo>
                    <a:pt x="158" y="98"/>
                  </a:moveTo>
                  <a:cubicBezTo>
                    <a:pt x="158" y="98"/>
                    <a:pt x="158" y="98"/>
                    <a:pt x="158" y="98"/>
                  </a:cubicBezTo>
                  <a:cubicBezTo>
                    <a:pt x="158" y="98"/>
                    <a:pt x="158" y="98"/>
                    <a:pt x="158" y="98"/>
                  </a:cubicBezTo>
                  <a:cubicBezTo>
                    <a:pt x="158" y="98"/>
                    <a:pt x="158" y="98"/>
                    <a:pt x="158" y="98"/>
                  </a:cubicBezTo>
                  <a:cubicBezTo>
                    <a:pt x="159" y="96"/>
                    <a:pt x="160" y="94"/>
                    <a:pt x="160" y="92"/>
                  </a:cubicBezTo>
                  <a:cubicBezTo>
                    <a:pt x="161" y="89"/>
                    <a:pt x="162" y="87"/>
                    <a:pt x="162" y="84"/>
                  </a:cubicBezTo>
                  <a:cubicBezTo>
                    <a:pt x="167" y="85"/>
                    <a:pt x="164" y="91"/>
                    <a:pt x="163" y="93"/>
                  </a:cubicBezTo>
                  <a:cubicBezTo>
                    <a:pt x="162" y="95"/>
                    <a:pt x="160" y="97"/>
                    <a:pt x="158" y="98"/>
                  </a:cubicBezTo>
                  <a:close/>
                  <a:moveTo>
                    <a:pt x="196" y="78"/>
                  </a:moveTo>
                  <a:cubicBezTo>
                    <a:pt x="197" y="78"/>
                    <a:pt x="197" y="78"/>
                    <a:pt x="198" y="78"/>
                  </a:cubicBezTo>
                  <a:cubicBezTo>
                    <a:pt x="202" y="78"/>
                    <a:pt x="206" y="78"/>
                    <a:pt x="210" y="78"/>
                  </a:cubicBezTo>
                  <a:cubicBezTo>
                    <a:pt x="210" y="78"/>
                    <a:pt x="210" y="78"/>
                    <a:pt x="210" y="79"/>
                  </a:cubicBezTo>
                  <a:cubicBezTo>
                    <a:pt x="208" y="81"/>
                    <a:pt x="203" y="80"/>
                    <a:pt x="201" y="79"/>
                  </a:cubicBezTo>
                  <a:cubicBezTo>
                    <a:pt x="199" y="79"/>
                    <a:pt x="198" y="79"/>
                    <a:pt x="196" y="78"/>
                  </a:cubicBezTo>
                  <a:close/>
                  <a:moveTo>
                    <a:pt x="202" y="72"/>
                  </a:moveTo>
                  <a:cubicBezTo>
                    <a:pt x="203" y="72"/>
                    <a:pt x="205" y="72"/>
                    <a:pt x="206" y="72"/>
                  </a:cubicBezTo>
                  <a:cubicBezTo>
                    <a:pt x="208" y="73"/>
                    <a:pt x="211" y="74"/>
                    <a:pt x="211" y="77"/>
                  </a:cubicBezTo>
                  <a:cubicBezTo>
                    <a:pt x="208" y="76"/>
                    <a:pt x="204" y="76"/>
                    <a:pt x="201" y="76"/>
                  </a:cubicBezTo>
                  <a:cubicBezTo>
                    <a:pt x="199" y="76"/>
                    <a:pt x="198" y="76"/>
                    <a:pt x="196" y="76"/>
                  </a:cubicBezTo>
                  <a:cubicBezTo>
                    <a:pt x="195" y="76"/>
                    <a:pt x="194" y="76"/>
                    <a:pt x="193" y="76"/>
                  </a:cubicBezTo>
                  <a:cubicBezTo>
                    <a:pt x="196" y="74"/>
                    <a:pt x="199" y="73"/>
                    <a:pt x="202" y="72"/>
                  </a:cubicBezTo>
                  <a:close/>
                  <a:moveTo>
                    <a:pt x="202" y="44"/>
                  </a:moveTo>
                  <a:cubicBezTo>
                    <a:pt x="202" y="50"/>
                    <a:pt x="203" y="56"/>
                    <a:pt x="205" y="61"/>
                  </a:cubicBezTo>
                  <a:cubicBezTo>
                    <a:pt x="204" y="60"/>
                    <a:pt x="202" y="60"/>
                    <a:pt x="201" y="59"/>
                  </a:cubicBezTo>
                  <a:cubicBezTo>
                    <a:pt x="199" y="56"/>
                    <a:pt x="199" y="49"/>
                    <a:pt x="201" y="46"/>
                  </a:cubicBezTo>
                  <a:cubicBezTo>
                    <a:pt x="201" y="45"/>
                    <a:pt x="202" y="45"/>
                    <a:pt x="202" y="44"/>
                  </a:cubicBezTo>
                  <a:close/>
                  <a:moveTo>
                    <a:pt x="206" y="61"/>
                  </a:moveTo>
                  <a:cubicBezTo>
                    <a:pt x="205" y="55"/>
                    <a:pt x="205" y="50"/>
                    <a:pt x="204" y="43"/>
                  </a:cubicBezTo>
                  <a:cubicBezTo>
                    <a:pt x="207" y="43"/>
                    <a:pt x="208" y="48"/>
                    <a:pt x="208" y="50"/>
                  </a:cubicBezTo>
                  <a:cubicBezTo>
                    <a:pt x="208" y="52"/>
                    <a:pt x="208" y="54"/>
                    <a:pt x="208" y="56"/>
                  </a:cubicBezTo>
                  <a:cubicBezTo>
                    <a:pt x="207" y="58"/>
                    <a:pt x="207" y="59"/>
                    <a:pt x="206" y="61"/>
                  </a:cubicBezTo>
                  <a:close/>
                  <a:moveTo>
                    <a:pt x="237" y="36"/>
                  </a:moveTo>
                  <a:cubicBezTo>
                    <a:pt x="241" y="37"/>
                    <a:pt x="244" y="38"/>
                    <a:pt x="248" y="40"/>
                  </a:cubicBezTo>
                  <a:cubicBezTo>
                    <a:pt x="248" y="40"/>
                    <a:pt x="248" y="40"/>
                    <a:pt x="248" y="40"/>
                  </a:cubicBezTo>
                  <a:cubicBezTo>
                    <a:pt x="247" y="42"/>
                    <a:pt x="244" y="43"/>
                    <a:pt x="242" y="42"/>
                  </a:cubicBezTo>
                  <a:cubicBezTo>
                    <a:pt x="239" y="41"/>
                    <a:pt x="238" y="38"/>
                    <a:pt x="237" y="36"/>
                  </a:cubicBezTo>
                  <a:close/>
                  <a:moveTo>
                    <a:pt x="244" y="32"/>
                  </a:moveTo>
                  <a:cubicBezTo>
                    <a:pt x="246" y="33"/>
                    <a:pt x="249" y="35"/>
                    <a:pt x="249" y="38"/>
                  </a:cubicBezTo>
                  <a:cubicBezTo>
                    <a:pt x="249" y="38"/>
                    <a:pt x="249" y="39"/>
                    <a:pt x="249" y="39"/>
                  </a:cubicBezTo>
                  <a:cubicBezTo>
                    <a:pt x="245" y="36"/>
                    <a:pt x="241" y="34"/>
                    <a:pt x="236" y="34"/>
                  </a:cubicBezTo>
                  <a:cubicBezTo>
                    <a:pt x="239" y="32"/>
                    <a:pt x="241" y="31"/>
                    <a:pt x="244" y="32"/>
                  </a:cubicBezTo>
                  <a:close/>
                  <a:moveTo>
                    <a:pt x="253" y="5"/>
                  </a:moveTo>
                  <a:cubicBezTo>
                    <a:pt x="255" y="7"/>
                    <a:pt x="253" y="11"/>
                    <a:pt x="252" y="13"/>
                  </a:cubicBezTo>
                  <a:cubicBezTo>
                    <a:pt x="250" y="15"/>
                    <a:pt x="248" y="16"/>
                    <a:pt x="245" y="17"/>
                  </a:cubicBezTo>
                  <a:cubicBezTo>
                    <a:pt x="248" y="13"/>
                    <a:pt x="251" y="9"/>
                    <a:pt x="253" y="5"/>
                  </a:cubicBezTo>
                  <a:close/>
                  <a:moveTo>
                    <a:pt x="251" y="4"/>
                  </a:moveTo>
                  <a:cubicBezTo>
                    <a:pt x="251" y="4"/>
                    <a:pt x="252" y="4"/>
                    <a:pt x="252" y="5"/>
                  </a:cubicBezTo>
                  <a:cubicBezTo>
                    <a:pt x="249" y="9"/>
                    <a:pt x="247" y="13"/>
                    <a:pt x="244" y="16"/>
                  </a:cubicBezTo>
                  <a:cubicBezTo>
                    <a:pt x="244" y="12"/>
                    <a:pt x="245" y="4"/>
                    <a:pt x="251" y="4"/>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107"/>
            <p:cNvSpPr/>
            <p:nvPr/>
          </p:nvSpPr>
          <p:spPr bwMode="auto">
            <a:xfrm>
              <a:off x="-1" y="2500"/>
              <a:ext cx="760" cy="556"/>
            </a:xfrm>
            <a:custGeom>
              <a:avLst/>
              <a:gdLst>
                <a:gd name="T0" fmla="*/ 70 w 150"/>
                <a:gd name="T1" fmla="*/ 55 h 110"/>
                <a:gd name="T2" fmla="*/ 48 w 150"/>
                <a:gd name="T3" fmla="*/ 82 h 110"/>
                <a:gd name="T4" fmla="*/ 15 w 150"/>
                <a:gd name="T5" fmla="*/ 74 h 110"/>
                <a:gd name="T6" fmla="*/ 17 w 150"/>
                <a:gd name="T7" fmla="*/ 72 h 110"/>
                <a:gd name="T8" fmla="*/ 45 w 150"/>
                <a:gd name="T9" fmla="*/ 57 h 110"/>
                <a:gd name="T10" fmla="*/ 61 w 150"/>
                <a:gd name="T11" fmla="*/ 52 h 110"/>
                <a:gd name="T12" fmla="*/ 45 w 150"/>
                <a:gd name="T13" fmla="*/ 46 h 110"/>
                <a:gd name="T14" fmla="*/ 18 w 150"/>
                <a:gd name="T15" fmla="*/ 44 h 110"/>
                <a:gd name="T16" fmla="*/ 0 w 150"/>
                <a:gd name="T17" fmla="*/ 10 h 110"/>
                <a:gd name="T18" fmla="*/ 3 w 150"/>
                <a:gd name="T19" fmla="*/ 9 h 110"/>
                <a:gd name="T20" fmla="*/ 30 w 150"/>
                <a:gd name="T21" fmla="*/ 21 h 110"/>
                <a:gd name="T22" fmla="*/ 42 w 150"/>
                <a:gd name="T23" fmla="*/ 43 h 110"/>
                <a:gd name="T24" fmla="*/ 62 w 150"/>
                <a:gd name="T25" fmla="*/ 49 h 110"/>
                <a:gd name="T26" fmla="*/ 48 w 150"/>
                <a:gd name="T27" fmla="*/ 32 h 110"/>
                <a:gd name="T28" fmla="*/ 41 w 150"/>
                <a:gd name="T29" fmla="*/ 3 h 110"/>
                <a:gd name="T30" fmla="*/ 44 w 150"/>
                <a:gd name="T31" fmla="*/ 1 h 110"/>
                <a:gd name="T32" fmla="*/ 59 w 150"/>
                <a:gd name="T33" fmla="*/ 9 h 110"/>
                <a:gd name="T34" fmla="*/ 69 w 150"/>
                <a:gd name="T35" fmla="*/ 21 h 110"/>
                <a:gd name="T36" fmla="*/ 70 w 150"/>
                <a:gd name="T37" fmla="*/ 51 h 110"/>
                <a:gd name="T38" fmla="*/ 70 w 150"/>
                <a:gd name="T39" fmla="*/ 52 h 110"/>
                <a:gd name="T40" fmla="*/ 95 w 150"/>
                <a:gd name="T41" fmla="*/ 63 h 110"/>
                <a:gd name="T42" fmla="*/ 87 w 150"/>
                <a:gd name="T43" fmla="*/ 15 h 110"/>
                <a:gd name="T44" fmla="*/ 90 w 150"/>
                <a:gd name="T45" fmla="*/ 16 h 110"/>
                <a:gd name="T46" fmla="*/ 98 w 150"/>
                <a:gd name="T47" fmla="*/ 31 h 110"/>
                <a:gd name="T48" fmla="*/ 106 w 150"/>
                <a:gd name="T49" fmla="*/ 45 h 110"/>
                <a:gd name="T50" fmla="*/ 105 w 150"/>
                <a:gd name="T51" fmla="*/ 67 h 110"/>
                <a:gd name="T52" fmla="*/ 105 w 150"/>
                <a:gd name="T53" fmla="*/ 67 h 110"/>
                <a:gd name="T54" fmla="*/ 149 w 150"/>
                <a:gd name="T55" fmla="*/ 94 h 110"/>
                <a:gd name="T56" fmla="*/ 148 w 150"/>
                <a:gd name="T57" fmla="*/ 95 h 110"/>
                <a:gd name="T58" fmla="*/ 106 w 150"/>
                <a:gd name="T59" fmla="*/ 71 h 110"/>
                <a:gd name="T60" fmla="*/ 91 w 150"/>
                <a:gd name="T61" fmla="*/ 97 h 110"/>
                <a:gd name="T62" fmla="*/ 53 w 150"/>
                <a:gd name="T63" fmla="*/ 104 h 110"/>
                <a:gd name="T64" fmla="*/ 53 w 150"/>
                <a:gd name="T65" fmla="*/ 101 h 110"/>
                <a:gd name="T66" fmla="*/ 76 w 150"/>
                <a:gd name="T67" fmla="*/ 76 h 110"/>
                <a:gd name="T68" fmla="*/ 98 w 150"/>
                <a:gd name="T69" fmla="*/ 67 h 110"/>
                <a:gd name="T70" fmla="*/ 96 w 150"/>
                <a:gd name="T71" fmla="*/ 66 h 110"/>
                <a:gd name="T72" fmla="*/ 70 w 150"/>
                <a:gd name="T73"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110">
                  <a:moveTo>
                    <a:pt x="70" y="55"/>
                  </a:moveTo>
                  <a:cubicBezTo>
                    <a:pt x="67" y="67"/>
                    <a:pt x="59" y="77"/>
                    <a:pt x="48" y="82"/>
                  </a:cubicBezTo>
                  <a:cubicBezTo>
                    <a:pt x="36" y="87"/>
                    <a:pt x="21" y="87"/>
                    <a:pt x="15" y="74"/>
                  </a:cubicBezTo>
                  <a:cubicBezTo>
                    <a:pt x="14" y="73"/>
                    <a:pt x="15" y="72"/>
                    <a:pt x="17" y="72"/>
                  </a:cubicBezTo>
                  <a:cubicBezTo>
                    <a:pt x="29" y="74"/>
                    <a:pt x="36" y="62"/>
                    <a:pt x="45" y="57"/>
                  </a:cubicBezTo>
                  <a:cubicBezTo>
                    <a:pt x="50" y="54"/>
                    <a:pt x="55" y="52"/>
                    <a:pt x="61" y="52"/>
                  </a:cubicBezTo>
                  <a:cubicBezTo>
                    <a:pt x="56" y="50"/>
                    <a:pt x="50" y="49"/>
                    <a:pt x="45" y="46"/>
                  </a:cubicBezTo>
                  <a:cubicBezTo>
                    <a:pt x="37" y="54"/>
                    <a:pt x="25" y="51"/>
                    <a:pt x="18" y="44"/>
                  </a:cubicBezTo>
                  <a:cubicBezTo>
                    <a:pt x="8" y="36"/>
                    <a:pt x="3" y="22"/>
                    <a:pt x="0" y="10"/>
                  </a:cubicBezTo>
                  <a:cubicBezTo>
                    <a:pt x="0" y="8"/>
                    <a:pt x="2" y="8"/>
                    <a:pt x="3" y="9"/>
                  </a:cubicBezTo>
                  <a:cubicBezTo>
                    <a:pt x="10" y="17"/>
                    <a:pt x="22" y="16"/>
                    <a:pt x="30" y="21"/>
                  </a:cubicBezTo>
                  <a:cubicBezTo>
                    <a:pt x="37" y="25"/>
                    <a:pt x="42" y="34"/>
                    <a:pt x="42" y="43"/>
                  </a:cubicBezTo>
                  <a:cubicBezTo>
                    <a:pt x="49" y="44"/>
                    <a:pt x="56" y="46"/>
                    <a:pt x="62" y="49"/>
                  </a:cubicBezTo>
                  <a:cubicBezTo>
                    <a:pt x="56" y="44"/>
                    <a:pt x="50" y="39"/>
                    <a:pt x="48" y="32"/>
                  </a:cubicBezTo>
                  <a:cubicBezTo>
                    <a:pt x="44" y="23"/>
                    <a:pt x="44" y="12"/>
                    <a:pt x="41" y="3"/>
                  </a:cubicBezTo>
                  <a:cubicBezTo>
                    <a:pt x="40" y="1"/>
                    <a:pt x="42" y="0"/>
                    <a:pt x="44" y="1"/>
                  </a:cubicBezTo>
                  <a:cubicBezTo>
                    <a:pt x="48" y="5"/>
                    <a:pt x="54" y="6"/>
                    <a:pt x="59" y="9"/>
                  </a:cubicBezTo>
                  <a:cubicBezTo>
                    <a:pt x="63" y="12"/>
                    <a:pt x="67" y="17"/>
                    <a:pt x="69" y="21"/>
                  </a:cubicBezTo>
                  <a:cubicBezTo>
                    <a:pt x="74" y="30"/>
                    <a:pt x="73" y="42"/>
                    <a:pt x="70" y="51"/>
                  </a:cubicBezTo>
                  <a:cubicBezTo>
                    <a:pt x="70" y="51"/>
                    <a:pt x="70" y="52"/>
                    <a:pt x="70" y="52"/>
                  </a:cubicBezTo>
                  <a:cubicBezTo>
                    <a:pt x="79" y="55"/>
                    <a:pt x="87" y="59"/>
                    <a:pt x="95" y="63"/>
                  </a:cubicBezTo>
                  <a:cubicBezTo>
                    <a:pt x="83" y="50"/>
                    <a:pt x="76" y="31"/>
                    <a:pt x="87" y="15"/>
                  </a:cubicBezTo>
                  <a:cubicBezTo>
                    <a:pt x="88" y="14"/>
                    <a:pt x="90" y="14"/>
                    <a:pt x="90" y="16"/>
                  </a:cubicBezTo>
                  <a:cubicBezTo>
                    <a:pt x="90" y="21"/>
                    <a:pt x="95" y="27"/>
                    <a:pt x="98" y="31"/>
                  </a:cubicBezTo>
                  <a:cubicBezTo>
                    <a:pt x="101" y="35"/>
                    <a:pt x="105" y="40"/>
                    <a:pt x="106" y="45"/>
                  </a:cubicBezTo>
                  <a:cubicBezTo>
                    <a:pt x="109" y="52"/>
                    <a:pt x="108" y="60"/>
                    <a:pt x="105" y="67"/>
                  </a:cubicBezTo>
                  <a:cubicBezTo>
                    <a:pt x="105" y="67"/>
                    <a:pt x="105" y="67"/>
                    <a:pt x="105" y="67"/>
                  </a:cubicBezTo>
                  <a:cubicBezTo>
                    <a:pt x="120" y="75"/>
                    <a:pt x="135" y="84"/>
                    <a:pt x="149" y="94"/>
                  </a:cubicBezTo>
                  <a:cubicBezTo>
                    <a:pt x="150" y="94"/>
                    <a:pt x="149" y="95"/>
                    <a:pt x="148" y="95"/>
                  </a:cubicBezTo>
                  <a:cubicBezTo>
                    <a:pt x="134" y="87"/>
                    <a:pt x="120" y="78"/>
                    <a:pt x="106" y="71"/>
                  </a:cubicBezTo>
                  <a:cubicBezTo>
                    <a:pt x="107" y="82"/>
                    <a:pt x="99" y="92"/>
                    <a:pt x="91" y="97"/>
                  </a:cubicBezTo>
                  <a:cubicBezTo>
                    <a:pt x="81" y="104"/>
                    <a:pt x="64" y="110"/>
                    <a:pt x="53" y="104"/>
                  </a:cubicBezTo>
                  <a:cubicBezTo>
                    <a:pt x="52" y="104"/>
                    <a:pt x="52" y="102"/>
                    <a:pt x="53" y="101"/>
                  </a:cubicBezTo>
                  <a:cubicBezTo>
                    <a:pt x="62" y="95"/>
                    <a:pt x="67" y="84"/>
                    <a:pt x="76" y="76"/>
                  </a:cubicBezTo>
                  <a:cubicBezTo>
                    <a:pt x="82" y="71"/>
                    <a:pt x="90" y="67"/>
                    <a:pt x="98" y="67"/>
                  </a:cubicBezTo>
                  <a:cubicBezTo>
                    <a:pt x="97" y="67"/>
                    <a:pt x="97" y="66"/>
                    <a:pt x="96" y="66"/>
                  </a:cubicBezTo>
                  <a:cubicBezTo>
                    <a:pt x="87" y="62"/>
                    <a:pt x="78" y="58"/>
                    <a:pt x="70" y="55"/>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108"/>
            <p:cNvSpPr/>
            <p:nvPr/>
          </p:nvSpPr>
          <p:spPr bwMode="auto">
            <a:xfrm>
              <a:off x="3026" y="2383"/>
              <a:ext cx="102" cy="101"/>
            </a:xfrm>
            <a:custGeom>
              <a:avLst/>
              <a:gdLst>
                <a:gd name="T0" fmla="*/ 15 w 20"/>
                <a:gd name="T1" fmla="*/ 8 h 20"/>
                <a:gd name="T2" fmla="*/ 20 w 20"/>
                <a:gd name="T3" fmla="*/ 0 h 20"/>
                <a:gd name="T4" fmla="*/ 19 w 20"/>
                <a:gd name="T5" fmla="*/ 10 h 20"/>
                <a:gd name="T6" fmla="*/ 0 w 20"/>
                <a:gd name="T7" fmla="*/ 20 h 20"/>
                <a:gd name="T8" fmla="*/ 15 w 20"/>
                <a:gd name="T9" fmla="*/ 8 h 20"/>
              </a:gdLst>
              <a:ahLst/>
              <a:cxnLst>
                <a:cxn ang="0">
                  <a:pos x="T0" y="T1"/>
                </a:cxn>
                <a:cxn ang="0">
                  <a:pos x="T2" y="T3"/>
                </a:cxn>
                <a:cxn ang="0">
                  <a:pos x="T4" y="T5"/>
                </a:cxn>
                <a:cxn ang="0">
                  <a:pos x="T6" y="T7"/>
                </a:cxn>
                <a:cxn ang="0">
                  <a:pos x="T8" y="T9"/>
                </a:cxn>
              </a:cxnLst>
              <a:rect l="0" t="0" r="r" b="b"/>
              <a:pathLst>
                <a:path w="20" h="20">
                  <a:moveTo>
                    <a:pt x="15" y="8"/>
                  </a:moveTo>
                  <a:cubicBezTo>
                    <a:pt x="17" y="5"/>
                    <a:pt x="19" y="3"/>
                    <a:pt x="20" y="0"/>
                  </a:cubicBezTo>
                  <a:cubicBezTo>
                    <a:pt x="20" y="3"/>
                    <a:pt x="19" y="6"/>
                    <a:pt x="19" y="10"/>
                  </a:cubicBezTo>
                  <a:cubicBezTo>
                    <a:pt x="13" y="15"/>
                    <a:pt x="7" y="19"/>
                    <a:pt x="0" y="20"/>
                  </a:cubicBezTo>
                  <a:cubicBezTo>
                    <a:pt x="6" y="17"/>
                    <a:pt x="12" y="13"/>
                    <a:pt x="15" y="8"/>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109"/>
            <p:cNvSpPr/>
            <p:nvPr/>
          </p:nvSpPr>
          <p:spPr bwMode="auto">
            <a:xfrm>
              <a:off x="2611" y="2682"/>
              <a:ext cx="51" cy="131"/>
            </a:xfrm>
            <a:custGeom>
              <a:avLst/>
              <a:gdLst>
                <a:gd name="T0" fmla="*/ 1 w 10"/>
                <a:gd name="T1" fmla="*/ 19 h 26"/>
                <a:gd name="T2" fmla="*/ 4 w 10"/>
                <a:gd name="T3" fmla="*/ 9 h 26"/>
                <a:gd name="T4" fmla="*/ 9 w 10"/>
                <a:gd name="T5" fmla="*/ 0 h 26"/>
                <a:gd name="T6" fmla="*/ 10 w 10"/>
                <a:gd name="T7" fmla="*/ 0 h 26"/>
                <a:gd name="T8" fmla="*/ 3 w 10"/>
                <a:gd name="T9" fmla="*/ 25 h 26"/>
                <a:gd name="T10" fmla="*/ 1 w 10"/>
                <a:gd name="T11" fmla="*/ 26 h 26"/>
                <a:gd name="T12" fmla="*/ 1 w 10"/>
                <a:gd name="T13" fmla="*/ 19 h 26"/>
              </a:gdLst>
              <a:ahLst/>
              <a:cxnLst>
                <a:cxn ang="0">
                  <a:pos x="T0" y="T1"/>
                </a:cxn>
                <a:cxn ang="0">
                  <a:pos x="T2" y="T3"/>
                </a:cxn>
                <a:cxn ang="0">
                  <a:pos x="T4" y="T5"/>
                </a:cxn>
                <a:cxn ang="0">
                  <a:pos x="T6" y="T7"/>
                </a:cxn>
                <a:cxn ang="0">
                  <a:pos x="T8" y="T9"/>
                </a:cxn>
                <a:cxn ang="0">
                  <a:pos x="T10" y="T11"/>
                </a:cxn>
                <a:cxn ang="0">
                  <a:pos x="T12" y="T13"/>
                </a:cxn>
              </a:cxnLst>
              <a:rect l="0" t="0" r="r" b="b"/>
              <a:pathLst>
                <a:path w="10" h="26">
                  <a:moveTo>
                    <a:pt x="1" y="19"/>
                  </a:moveTo>
                  <a:cubicBezTo>
                    <a:pt x="1" y="15"/>
                    <a:pt x="2" y="12"/>
                    <a:pt x="4" y="9"/>
                  </a:cubicBezTo>
                  <a:cubicBezTo>
                    <a:pt x="5" y="6"/>
                    <a:pt x="7" y="3"/>
                    <a:pt x="9" y="0"/>
                  </a:cubicBezTo>
                  <a:cubicBezTo>
                    <a:pt x="9" y="0"/>
                    <a:pt x="10" y="0"/>
                    <a:pt x="10" y="0"/>
                  </a:cubicBezTo>
                  <a:cubicBezTo>
                    <a:pt x="5" y="7"/>
                    <a:pt x="2" y="17"/>
                    <a:pt x="3" y="25"/>
                  </a:cubicBezTo>
                  <a:cubicBezTo>
                    <a:pt x="3" y="25"/>
                    <a:pt x="2" y="25"/>
                    <a:pt x="1" y="26"/>
                  </a:cubicBezTo>
                  <a:cubicBezTo>
                    <a:pt x="0" y="24"/>
                    <a:pt x="1" y="20"/>
                    <a:pt x="1" y="19"/>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110"/>
            <p:cNvSpPr/>
            <p:nvPr/>
          </p:nvSpPr>
          <p:spPr bwMode="auto">
            <a:xfrm>
              <a:off x="2530" y="2773"/>
              <a:ext cx="21" cy="66"/>
            </a:xfrm>
            <a:custGeom>
              <a:avLst/>
              <a:gdLst>
                <a:gd name="T0" fmla="*/ 4 w 4"/>
                <a:gd name="T1" fmla="*/ 12 h 13"/>
                <a:gd name="T2" fmla="*/ 1 w 4"/>
                <a:gd name="T3" fmla="*/ 13 h 13"/>
                <a:gd name="T4" fmla="*/ 3 w 4"/>
                <a:gd name="T5" fmla="*/ 0 h 13"/>
                <a:gd name="T6" fmla="*/ 3 w 4"/>
                <a:gd name="T7" fmla="*/ 2 h 13"/>
                <a:gd name="T8" fmla="*/ 4 w 4"/>
                <a:gd name="T9" fmla="*/ 12 h 13"/>
              </a:gdLst>
              <a:ahLst/>
              <a:cxnLst>
                <a:cxn ang="0">
                  <a:pos x="T0" y="T1"/>
                </a:cxn>
                <a:cxn ang="0">
                  <a:pos x="T2" y="T3"/>
                </a:cxn>
                <a:cxn ang="0">
                  <a:pos x="T4" y="T5"/>
                </a:cxn>
                <a:cxn ang="0">
                  <a:pos x="T6" y="T7"/>
                </a:cxn>
                <a:cxn ang="0">
                  <a:pos x="T8" y="T9"/>
                </a:cxn>
              </a:cxnLst>
              <a:rect l="0" t="0" r="r" b="b"/>
              <a:pathLst>
                <a:path w="4" h="13">
                  <a:moveTo>
                    <a:pt x="4" y="12"/>
                  </a:moveTo>
                  <a:cubicBezTo>
                    <a:pt x="3" y="12"/>
                    <a:pt x="2" y="13"/>
                    <a:pt x="1" y="13"/>
                  </a:cubicBezTo>
                  <a:cubicBezTo>
                    <a:pt x="0" y="9"/>
                    <a:pt x="1" y="4"/>
                    <a:pt x="3" y="0"/>
                  </a:cubicBezTo>
                  <a:cubicBezTo>
                    <a:pt x="3" y="0"/>
                    <a:pt x="3" y="1"/>
                    <a:pt x="3" y="2"/>
                  </a:cubicBezTo>
                  <a:cubicBezTo>
                    <a:pt x="3" y="5"/>
                    <a:pt x="3" y="9"/>
                    <a:pt x="4" y="12"/>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111"/>
            <p:cNvSpPr/>
            <p:nvPr/>
          </p:nvSpPr>
          <p:spPr bwMode="auto">
            <a:xfrm>
              <a:off x="2561" y="2692"/>
              <a:ext cx="86" cy="141"/>
            </a:xfrm>
            <a:custGeom>
              <a:avLst/>
              <a:gdLst>
                <a:gd name="T0" fmla="*/ 8 w 17"/>
                <a:gd name="T1" fmla="*/ 9 h 28"/>
                <a:gd name="T2" fmla="*/ 8 w 17"/>
                <a:gd name="T3" fmla="*/ 9 h 28"/>
                <a:gd name="T4" fmla="*/ 6 w 17"/>
                <a:gd name="T5" fmla="*/ 15 h 28"/>
                <a:gd name="T6" fmla="*/ 17 w 17"/>
                <a:gd name="T7" fmla="*/ 0 h 28"/>
                <a:gd name="T8" fmla="*/ 12 w 17"/>
                <a:gd name="T9" fmla="*/ 10 h 28"/>
                <a:gd name="T10" fmla="*/ 10 w 17"/>
                <a:gd name="T11" fmla="*/ 19 h 28"/>
                <a:gd name="T12" fmla="*/ 10 w 17"/>
                <a:gd name="T13" fmla="*/ 24 h 28"/>
                <a:gd name="T14" fmla="*/ 0 w 17"/>
                <a:gd name="T15" fmla="*/ 28 h 28"/>
                <a:gd name="T16" fmla="*/ 8 w 17"/>
                <a:gd name="T17" fmla="*/ 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8">
                  <a:moveTo>
                    <a:pt x="8" y="9"/>
                  </a:moveTo>
                  <a:cubicBezTo>
                    <a:pt x="8" y="9"/>
                    <a:pt x="8" y="9"/>
                    <a:pt x="8" y="9"/>
                  </a:cubicBezTo>
                  <a:cubicBezTo>
                    <a:pt x="8" y="10"/>
                    <a:pt x="6" y="15"/>
                    <a:pt x="6" y="15"/>
                  </a:cubicBezTo>
                  <a:cubicBezTo>
                    <a:pt x="7" y="15"/>
                    <a:pt x="11" y="5"/>
                    <a:pt x="17" y="0"/>
                  </a:cubicBezTo>
                  <a:cubicBezTo>
                    <a:pt x="15" y="3"/>
                    <a:pt x="13" y="6"/>
                    <a:pt x="12" y="10"/>
                  </a:cubicBezTo>
                  <a:cubicBezTo>
                    <a:pt x="10" y="13"/>
                    <a:pt x="10" y="16"/>
                    <a:pt x="10" y="19"/>
                  </a:cubicBezTo>
                  <a:cubicBezTo>
                    <a:pt x="10" y="20"/>
                    <a:pt x="10" y="23"/>
                    <a:pt x="10" y="24"/>
                  </a:cubicBezTo>
                  <a:cubicBezTo>
                    <a:pt x="6" y="25"/>
                    <a:pt x="3" y="27"/>
                    <a:pt x="0" y="28"/>
                  </a:cubicBezTo>
                  <a:cubicBezTo>
                    <a:pt x="0" y="21"/>
                    <a:pt x="3" y="14"/>
                    <a:pt x="8" y="9"/>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112"/>
            <p:cNvSpPr/>
            <p:nvPr/>
          </p:nvSpPr>
          <p:spPr bwMode="auto">
            <a:xfrm>
              <a:off x="2480" y="2773"/>
              <a:ext cx="60" cy="86"/>
            </a:xfrm>
            <a:custGeom>
              <a:avLst/>
              <a:gdLst>
                <a:gd name="T0" fmla="*/ 4 w 12"/>
                <a:gd name="T1" fmla="*/ 14 h 17"/>
                <a:gd name="T2" fmla="*/ 5 w 12"/>
                <a:gd name="T3" fmla="*/ 14 h 17"/>
                <a:gd name="T4" fmla="*/ 6 w 12"/>
                <a:gd name="T5" fmla="*/ 3 h 17"/>
                <a:gd name="T6" fmla="*/ 12 w 12"/>
                <a:gd name="T7" fmla="*/ 0 h 17"/>
                <a:gd name="T8" fmla="*/ 10 w 12"/>
                <a:gd name="T9" fmla="*/ 13 h 17"/>
                <a:gd name="T10" fmla="*/ 1 w 12"/>
                <a:gd name="T11" fmla="*/ 17 h 17"/>
                <a:gd name="T12" fmla="*/ 3 w 12"/>
                <a:gd name="T13" fmla="*/ 7 h 17"/>
                <a:gd name="T14" fmla="*/ 4 w 12"/>
                <a:gd name="T15" fmla="*/ 14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7">
                  <a:moveTo>
                    <a:pt x="4" y="14"/>
                  </a:moveTo>
                  <a:cubicBezTo>
                    <a:pt x="4" y="15"/>
                    <a:pt x="5" y="14"/>
                    <a:pt x="5" y="14"/>
                  </a:cubicBezTo>
                  <a:cubicBezTo>
                    <a:pt x="4" y="10"/>
                    <a:pt x="5" y="7"/>
                    <a:pt x="6" y="3"/>
                  </a:cubicBezTo>
                  <a:cubicBezTo>
                    <a:pt x="8" y="2"/>
                    <a:pt x="10" y="1"/>
                    <a:pt x="12" y="0"/>
                  </a:cubicBezTo>
                  <a:cubicBezTo>
                    <a:pt x="10" y="4"/>
                    <a:pt x="9" y="9"/>
                    <a:pt x="10" y="13"/>
                  </a:cubicBezTo>
                  <a:cubicBezTo>
                    <a:pt x="6" y="15"/>
                    <a:pt x="2" y="16"/>
                    <a:pt x="1" y="17"/>
                  </a:cubicBezTo>
                  <a:cubicBezTo>
                    <a:pt x="1" y="15"/>
                    <a:pt x="0" y="11"/>
                    <a:pt x="3" y="7"/>
                  </a:cubicBezTo>
                  <a:cubicBezTo>
                    <a:pt x="3" y="9"/>
                    <a:pt x="3" y="12"/>
                    <a:pt x="4" y="14"/>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113"/>
            <p:cNvSpPr/>
            <p:nvPr/>
          </p:nvSpPr>
          <p:spPr bwMode="auto">
            <a:xfrm>
              <a:off x="2748" y="2484"/>
              <a:ext cx="116" cy="269"/>
            </a:xfrm>
            <a:custGeom>
              <a:avLst/>
              <a:gdLst>
                <a:gd name="T0" fmla="*/ 21 w 23"/>
                <a:gd name="T1" fmla="*/ 0 h 53"/>
                <a:gd name="T2" fmla="*/ 6 w 23"/>
                <a:gd name="T3" fmla="*/ 23 h 53"/>
                <a:gd name="T4" fmla="*/ 6 w 23"/>
                <a:gd name="T5" fmla="*/ 23 h 53"/>
                <a:gd name="T6" fmla="*/ 1 w 23"/>
                <a:gd name="T7" fmla="*/ 43 h 53"/>
                <a:gd name="T8" fmla="*/ 0 w 23"/>
                <a:gd name="T9" fmla="*/ 53 h 53"/>
                <a:gd name="T10" fmla="*/ 23 w 23"/>
                <a:gd name="T11" fmla="*/ 38 h 53"/>
                <a:gd name="T12" fmla="*/ 19 w 23"/>
                <a:gd name="T13" fmla="*/ 19 h 53"/>
                <a:gd name="T14" fmla="*/ 21 w 23"/>
                <a:gd name="T15" fmla="*/ 0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53">
                  <a:moveTo>
                    <a:pt x="21" y="0"/>
                  </a:moveTo>
                  <a:cubicBezTo>
                    <a:pt x="16" y="8"/>
                    <a:pt x="11" y="16"/>
                    <a:pt x="6" y="23"/>
                  </a:cubicBezTo>
                  <a:cubicBezTo>
                    <a:pt x="6" y="23"/>
                    <a:pt x="6" y="23"/>
                    <a:pt x="6" y="23"/>
                  </a:cubicBezTo>
                  <a:cubicBezTo>
                    <a:pt x="4" y="29"/>
                    <a:pt x="2" y="35"/>
                    <a:pt x="1" y="43"/>
                  </a:cubicBezTo>
                  <a:cubicBezTo>
                    <a:pt x="0" y="47"/>
                    <a:pt x="0" y="50"/>
                    <a:pt x="0" y="53"/>
                  </a:cubicBezTo>
                  <a:cubicBezTo>
                    <a:pt x="8" y="49"/>
                    <a:pt x="16" y="44"/>
                    <a:pt x="23" y="38"/>
                  </a:cubicBezTo>
                  <a:cubicBezTo>
                    <a:pt x="19" y="33"/>
                    <a:pt x="19" y="25"/>
                    <a:pt x="19" y="19"/>
                  </a:cubicBezTo>
                  <a:cubicBezTo>
                    <a:pt x="19" y="12"/>
                    <a:pt x="20" y="6"/>
                    <a:pt x="21" y="0"/>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114"/>
            <p:cNvSpPr/>
            <p:nvPr/>
          </p:nvSpPr>
          <p:spPr bwMode="auto">
            <a:xfrm>
              <a:off x="2632" y="2601"/>
              <a:ext cx="146" cy="207"/>
            </a:xfrm>
            <a:custGeom>
              <a:avLst/>
              <a:gdLst>
                <a:gd name="T0" fmla="*/ 0 w 29"/>
                <a:gd name="T1" fmla="*/ 33 h 41"/>
                <a:gd name="T2" fmla="*/ 1 w 29"/>
                <a:gd name="T3" fmla="*/ 41 h 41"/>
                <a:gd name="T4" fmla="*/ 23 w 29"/>
                <a:gd name="T5" fmla="*/ 30 h 41"/>
                <a:gd name="T6" fmla="*/ 24 w 29"/>
                <a:gd name="T7" fmla="*/ 20 h 41"/>
                <a:gd name="T8" fmla="*/ 29 w 29"/>
                <a:gd name="T9" fmla="*/ 0 h 41"/>
                <a:gd name="T10" fmla="*/ 12 w 29"/>
                <a:gd name="T11" fmla="*/ 23 h 41"/>
                <a:gd name="T12" fmla="*/ 23 w 29"/>
                <a:gd name="T13" fmla="*/ 7 h 41"/>
                <a:gd name="T14" fmla="*/ 0 w 29"/>
                <a:gd name="T15" fmla="*/ 33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41">
                  <a:moveTo>
                    <a:pt x="0" y="33"/>
                  </a:moveTo>
                  <a:cubicBezTo>
                    <a:pt x="0" y="35"/>
                    <a:pt x="0" y="38"/>
                    <a:pt x="1" y="41"/>
                  </a:cubicBezTo>
                  <a:cubicBezTo>
                    <a:pt x="8" y="38"/>
                    <a:pt x="15" y="35"/>
                    <a:pt x="23" y="30"/>
                  </a:cubicBezTo>
                  <a:cubicBezTo>
                    <a:pt x="23" y="27"/>
                    <a:pt x="23" y="24"/>
                    <a:pt x="24" y="20"/>
                  </a:cubicBezTo>
                  <a:cubicBezTo>
                    <a:pt x="25" y="12"/>
                    <a:pt x="27" y="6"/>
                    <a:pt x="29" y="0"/>
                  </a:cubicBezTo>
                  <a:cubicBezTo>
                    <a:pt x="21" y="12"/>
                    <a:pt x="15" y="22"/>
                    <a:pt x="12" y="23"/>
                  </a:cubicBezTo>
                  <a:cubicBezTo>
                    <a:pt x="16" y="17"/>
                    <a:pt x="20" y="10"/>
                    <a:pt x="23" y="7"/>
                  </a:cubicBezTo>
                  <a:cubicBezTo>
                    <a:pt x="14" y="8"/>
                    <a:pt x="3" y="20"/>
                    <a:pt x="0" y="33"/>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15"/>
            <p:cNvSpPr/>
            <p:nvPr/>
          </p:nvSpPr>
          <p:spPr bwMode="auto">
            <a:xfrm>
              <a:off x="2849" y="2459"/>
              <a:ext cx="31" cy="218"/>
            </a:xfrm>
            <a:custGeom>
              <a:avLst/>
              <a:gdLst>
                <a:gd name="T0" fmla="*/ 0 w 6"/>
                <a:gd name="T1" fmla="*/ 22 h 43"/>
                <a:gd name="T2" fmla="*/ 3 w 6"/>
                <a:gd name="T3" fmla="*/ 2 h 43"/>
                <a:gd name="T4" fmla="*/ 5 w 6"/>
                <a:gd name="T5" fmla="*/ 0 h 43"/>
                <a:gd name="T6" fmla="*/ 3 w 6"/>
                <a:gd name="T7" fmla="*/ 10 h 43"/>
                <a:gd name="T8" fmla="*/ 3 w 6"/>
                <a:gd name="T9" fmla="*/ 22 h 43"/>
                <a:gd name="T10" fmla="*/ 6 w 6"/>
                <a:gd name="T11" fmla="*/ 40 h 43"/>
                <a:gd name="T12" fmla="*/ 4 w 6"/>
                <a:gd name="T13" fmla="*/ 43 h 43"/>
                <a:gd name="T14" fmla="*/ 0 w 6"/>
                <a:gd name="T15" fmla="*/ 22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43">
                  <a:moveTo>
                    <a:pt x="0" y="22"/>
                  </a:moveTo>
                  <a:cubicBezTo>
                    <a:pt x="0" y="16"/>
                    <a:pt x="1" y="9"/>
                    <a:pt x="3" y="2"/>
                  </a:cubicBezTo>
                  <a:cubicBezTo>
                    <a:pt x="4" y="1"/>
                    <a:pt x="4" y="1"/>
                    <a:pt x="5" y="0"/>
                  </a:cubicBezTo>
                  <a:cubicBezTo>
                    <a:pt x="4" y="3"/>
                    <a:pt x="4" y="7"/>
                    <a:pt x="3" y="10"/>
                  </a:cubicBezTo>
                  <a:cubicBezTo>
                    <a:pt x="3" y="14"/>
                    <a:pt x="3" y="18"/>
                    <a:pt x="3" y="22"/>
                  </a:cubicBezTo>
                  <a:cubicBezTo>
                    <a:pt x="3" y="28"/>
                    <a:pt x="4" y="35"/>
                    <a:pt x="6" y="40"/>
                  </a:cubicBezTo>
                  <a:cubicBezTo>
                    <a:pt x="6" y="41"/>
                    <a:pt x="5" y="42"/>
                    <a:pt x="4" y="43"/>
                  </a:cubicBezTo>
                  <a:cubicBezTo>
                    <a:pt x="0" y="37"/>
                    <a:pt x="0" y="29"/>
                    <a:pt x="0" y="22"/>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16"/>
            <p:cNvSpPr/>
            <p:nvPr/>
          </p:nvSpPr>
          <p:spPr bwMode="auto">
            <a:xfrm>
              <a:off x="2869" y="2419"/>
              <a:ext cx="31" cy="197"/>
            </a:xfrm>
            <a:custGeom>
              <a:avLst/>
              <a:gdLst>
                <a:gd name="T0" fmla="*/ 1 w 6"/>
                <a:gd name="T1" fmla="*/ 22 h 39"/>
                <a:gd name="T2" fmla="*/ 2 w 6"/>
                <a:gd name="T3" fmla="*/ 39 h 39"/>
                <a:gd name="T4" fmla="*/ 0 w 6"/>
                <a:gd name="T5" fmla="*/ 30 h 39"/>
                <a:gd name="T6" fmla="*/ 0 w 6"/>
                <a:gd name="T7" fmla="*/ 23 h 39"/>
                <a:gd name="T8" fmla="*/ 1 w 6"/>
                <a:gd name="T9" fmla="*/ 18 h 39"/>
                <a:gd name="T10" fmla="*/ 3 w 6"/>
                <a:gd name="T11" fmla="*/ 4 h 39"/>
                <a:gd name="T12" fmla="*/ 6 w 6"/>
                <a:gd name="T13" fmla="*/ 0 h 39"/>
                <a:gd name="T14" fmla="*/ 1 w 6"/>
                <a:gd name="T15" fmla="*/ 2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39">
                  <a:moveTo>
                    <a:pt x="1" y="22"/>
                  </a:moveTo>
                  <a:cubicBezTo>
                    <a:pt x="1" y="28"/>
                    <a:pt x="1" y="34"/>
                    <a:pt x="2" y="39"/>
                  </a:cubicBezTo>
                  <a:cubicBezTo>
                    <a:pt x="1" y="36"/>
                    <a:pt x="0" y="33"/>
                    <a:pt x="0" y="30"/>
                  </a:cubicBezTo>
                  <a:cubicBezTo>
                    <a:pt x="0" y="28"/>
                    <a:pt x="0" y="26"/>
                    <a:pt x="0" y="23"/>
                  </a:cubicBezTo>
                  <a:cubicBezTo>
                    <a:pt x="0" y="22"/>
                    <a:pt x="1" y="20"/>
                    <a:pt x="1" y="18"/>
                  </a:cubicBezTo>
                  <a:cubicBezTo>
                    <a:pt x="1" y="13"/>
                    <a:pt x="2" y="9"/>
                    <a:pt x="3" y="4"/>
                  </a:cubicBezTo>
                  <a:cubicBezTo>
                    <a:pt x="4" y="3"/>
                    <a:pt x="5" y="2"/>
                    <a:pt x="6" y="0"/>
                  </a:cubicBezTo>
                  <a:cubicBezTo>
                    <a:pt x="4" y="8"/>
                    <a:pt x="2" y="15"/>
                    <a:pt x="1" y="22"/>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17"/>
            <p:cNvSpPr/>
            <p:nvPr/>
          </p:nvSpPr>
          <p:spPr bwMode="auto">
            <a:xfrm>
              <a:off x="2986" y="2237"/>
              <a:ext cx="142" cy="247"/>
            </a:xfrm>
            <a:custGeom>
              <a:avLst/>
              <a:gdLst>
                <a:gd name="T0" fmla="*/ 0 w 28"/>
                <a:gd name="T1" fmla="*/ 16 h 49"/>
                <a:gd name="T2" fmla="*/ 5 w 28"/>
                <a:gd name="T3" fmla="*/ 27 h 49"/>
                <a:gd name="T4" fmla="*/ 7 w 28"/>
                <a:gd name="T5" fmla="*/ 43 h 49"/>
                <a:gd name="T6" fmla="*/ 9 w 28"/>
                <a:gd name="T7" fmla="*/ 33 h 49"/>
                <a:gd name="T8" fmla="*/ 6 w 28"/>
                <a:gd name="T9" fmla="*/ 49 h 49"/>
                <a:gd name="T10" fmla="*/ 22 w 28"/>
                <a:gd name="T11" fmla="*/ 37 h 49"/>
                <a:gd name="T12" fmla="*/ 28 w 28"/>
                <a:gd name="T13" fmla="*/ 26 h 49"/>
                <a:gd name="T14" fmla="*/ 15 w 28"/>
                <a:gd name="T15" fmla="*/ 4 h 49"/>
                <a:gd name="T16" fmla="*/ 16 w 28"/>
                <a:gd name="T17" fmla="*/ 13 h 49"/>
                <a:gd name="T18" fmla="*/ 10 w 28"/>
                <a:gd name="T19" fmla="*/ 2 h 49"/>
                <a:gd name="T20" fmla="*/ 0 w 28"/>
                <a:gd name="T21" fmla="*/ 1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49">
                  <a:moveTo>
                    <a:pt x="0" y="16"/>
                  </a:moveTo>
                  <a:cubicBezTo>
                    <a:pt x="2" y="18"/>
                    <a:pt x="3" y="22"/>
                    <a:pt x="5" y="27"/>
                  </a:cubicBezTo>
                  <a:cubicBezTo>
                    <a:pt x="7" y="33"/>
                    <a:pt x="7" y="39"/>
                    <a:pt x="7" y="43"/>
                  </a:cubicBezTo>
                  <a:cubicBezTo>
                    <a:pt x="7" y="40"/>
                    <a:pt x="8" y="37"/>
                    <a:pt x="9" y="33"/>
                  </a:cubicBezTo>
                  <a:cubicBezTo>
                    <a:pt x="8" y="39"/>
                    <a:pt x="7" y="44"/>
                    <a:pt x="6" y="49"/>
                  </a:cubicBezTo>
                  <a:cubicBezTo>
                    <a:pt x="12" y="46"/>
                    <a:pt x="18" y="42"/>
                    <a:pt x="22" y="37"/>
                  </a:cubicBezTo>
                  <a:cubicBezTo>
                    <a:pt x="24" y="34"/>
                    <a:pt x="27" y="30"/>
                    <a:pt x="28" y="26"/>
                  </a:cubicBezTo>
                  <a:cubicBezTo>
                    <a:pt x="27" y="16"/>
                    <a:pt x="24" y="8"/>
                    <a:pt x="15" y="4"/>
                  </a:cubicBezTo>
                  <a:cubicBezTo>
                    <a:pt x="15" y="7"/>
                    <a:pt x="16" y="10"/>
                    <a:pt x="16" y="13"/>
                  </a:cubicBezTo>
                  <a:cubicBezTo>
                    <a:pt x="15" y="11"/>
                    <a:pt x="14" y="0"/>
                    <a:pt x="10" y="2"/>
                  </a:cubicBezTo>
                  <a:cubicBezTo>
                    <a:pt x="6" y="5"/>
                    <a:pt x="3" y="10"/>
                    <a:pt x="0" y="16"/>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118"/>
            <p:cNvSpPr/>
            <p:nvPr/>
          </p:nvSpPr>
          <p:spPr bwMode="auto">
            <a:xfrm>
              <a:off x="2880" y="2318"/>
              <a:ext cx="141" cy="333"/>
            </a:xfrm>
            <a:custGeom>
              <a:avLst/>
              <a:gdLst>
                <a:gd name="T0" fmla="*/ 6 w 28"/>
                <a:gd name="T1" fmla="*/ 18 h 66"/>
                <a:gd name="T2" fmla="*/ 1 w 28"/>
                <a:gd name="T3" fmla="*/ 41 h 66"/>
                <a:gd name="T4" fmla="*/ 3 w 28"/>
                <a:gd name="T5" fmla="*/ 66 h 66"/>
                <a:gd name="T6" fmla="*/ 28 w 28"/>
                <a:gd name="T7" fmla="*/ 27 h 66"/>
                <a:gd name="T8" fmla="*/ 28 w 28"/>
                <a:gd name="T9" fmla="*/ 27 h 66"/>
                <a:gd name="T10" fmla="*/ 26 w 28"/>
                <a:gd name="T11" fmla="*/ 11 h 66"/>
                <a:gd name="T12" fmla="*/ 21 w 28"/>
                <a:gd name="T13" fmla="*/ 0 h 66"/>
                <a:gd name="T14" fmla="*/ 10 w 28"/>
                <a:gd name="T15" fmla="*/ 20 h 66"/>
                <a:gd name="T16" fmla="*/ 16 w 28"/>
                <a:gd name="T17" fmla="*/ 10 h 66"/>
                <a:gd name="T18" fmla="*/ 6 w 28"/>
                <a:gd name="T1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66">
                  <a:moveTo>
                    <a:pt x="6" y="18"/>
                  </a:moveTo>
                  <a:cubicBezTo>
                    <a:pt x="4" y="26"/>
                    <a:pt x="1" y="33"/>
                    <a:pt x="1" y="41"/>
                  </a:cubicBezTo>
                  <a:cubicBezTo>
                    <a:pt x="0" y="49"/>
                    <a:pt x="0" y="59"/>
                    <a:pt x="3" y="66"/>
                  </a:cubicBezTo>
                  <a:cubicBezTo>
                    <a:pt x="13" y="56"/>
                    <a:pt x="22" y="43"/>
                    <a:pt x="28" y="27"/>
                  </a:cubicBezTo>
                  <a:cubicBezTo>
                    <a:pt x="28" y="27"/>
                    <a:pt x="28" y="27"/>
                    <a:pt x="28" y="27"/>
                  </a:cubicBezTo>
                  <a:cubicBezTo>
                    <a:pt x="28" y="23"/>
                    <a:pt x="28" y="17"/>
                    <a:pt x="26" y="11"/>
                  </a:cubicBezTo>
                  <a:cubicBezTo>
                    <a:pt x="24" y="6"/>
                    <a:pt x="23" y="2"/>
                    <a:pt x="21" y="0"/>
                  </a:cubicBezTo>
                  <a:cubicBezTo>
                    <a:pt x="17" y="8"/>
                    <a:pt x="14" y="18"/>
                    <a:pt x="10" y="20"/>
                  </a:cubicBezTo>
                  <a:cubicBezTo>
                    <a:pt x="13" y="17"/>
                    <a:pt x="13" y="14"/>
                    <a:pt x="16" y="10"/>
                  </a:cubicBezTo>
                  <a:cubicBezTo>
                    <a:pt x="14" y="9"/>
                    <a:pt x="11" y="12"/>
                    <a:pt x="6" y="18"/>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119"/>
            <p:cNvSpPr/>
            <p:nvPr/>
          </p:nvSpPr>
          <p:spPr bwMode="auto">
            <a:xfrm>
              <a:off x="2986" y="2616"/>
              <a:ext cx="66" cy="20"/>
            </a:xfrm>
            <a:custGeom>
              <a:avLst/>
              <a:gdLst>
                <a:gd name="T0" fmla="*/ 0 w 13"/>
                <a:gd name="T1" fmla="*/ 4 h 4"/>
                <a:gd name="T2" fmla="*/ 13 w 13"/>
                <a:gd name="T3" fmla="*/ 0 h 4"/>
                <a:gd name="T4" fmla="*/ 12 w 13"/>
                <a:gd name="T5" fmla="*/ 2 h 4"/>
                <a:gd name="T6" fmla="*/ 0 w 13"/>
                <a:gd name="T7" fmla="*/ 4 h 4"/>
              </a:gdLst>
              <a:ahLst/>
              <a:cxnLst>
                <a:cxn ang="0">
                  <a:pos x="T0" y="T1"/>
                </a:cxn>
                <a:cxn ang="0">
                  <a:pos x="T2" y="T3"/>
                </a:cxn>
                <a:cxn ang="0">
                  <a:pos x="T4" y="T5"/>
                </a:cxn>
                <a:cxn ang="0">
                  <a:pos x="T6" y="T7"/>
                </a:cxn>
              </a:cxnLst>
              <a:rect l="0" t="0" r="r" b="b"/>
              <a:pathLst>
                <a:path w="13" h="4">
                  <a:moveTo>
                    <a:pt x="0" y="4"/>
                  </a:moveTo>
                  <a:cubicBezTo>
                    <a:pt x="5" y="3"/>
                    <a:pt x="9" y="2"/>
                    <a:pt x="13" y="0"/>
                  </a:cubicBezTo>
                  <a:cubicBezTo>
                    <a:pt x="12" y="1"/>
                    <a:pt x="12" y="1"/>
                    <a:pt x="12" y="2"/>
                  </a:cubicBezTo>
                  <a:cubicBezTo>
                    <a:pt x="8" y="3"/>
                    <a:pt x="4" y="4"/>
                    <a:pt x="0" y="4"/>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120"/>
            <p:cNvSpPr/>
            <p:nvPr/>
          </p:nvSpPr>
          <p:spPr bwMode="auto">
            <a:xfrm>
              <a:off x="2788" y="2758"/>
              <a:ext cx="117" cy="30"/>
            </a:xfrm>
            <a:custGeom>
              <a:avLst/>
              <a:gdLst>
                <a:gd name="T0" fmla="*/ 20 w 23"/>
                <a:gd name="T1" fmla="*/ 6 h 6"/>
                <a:gd name="T2" fmla="*/ 12 w 23"/>
                <a:gd name="T3" fmla="*/ 4 h 6"/>
                <a:gd name="T4" fmla="*/ 0 w 23"/>
                <a:gd name="T5" fmla="*/ 0 h 6"/>
                <a:gd name="T6" fmla="*/ 7 w 23"/>
                <a:gd name="T7" fmla="*/ 2 h 6"/>
                <a:gd name="T8" fmla="*/ 18 w 23"/>
                <a:gd name="T9" fmla="*/ 4 h 6"/>
                <a:gd name="T10" fmla="*/ 23 w 23"/>
                <a:gd name="T11" fmla="*/ 4 h 6"/>
                <a:gd name="T12" fmla="*/ 20 w 23"/>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3" h="6">
                  <a:moveTo>
                    <a:pt x="20" y="6"/>
                  </a:moveTo>
                  <a:cubicBezTo>
                    <a:pt x="17" y="6"/>
                    <a:pt x="15" y="5"/>
                    <a:pt x="12" y="4"/>
                  </a:cubicBezTo>
                  <a:cubicBezTo>
                    <a:pt x="8" y="3"/>
                    <a:pt x="4" y="2"/>
                    <a:pt x="0" y="0"/>
                  </a:cubicBezTo>
                  <a:cubicBezTo>
                    <a:pt x="3" y="1"/>
                    <a:pt x="5" y="1"/>
                    <a:pt x="7" y="2"/>
                  </a:cubicBezTo>
                  <a:cubicBezTo>
                    <a:pt x="11" y="3"/>
                    <a:pt x="15" y="3"/>
                    <a:pt x="18" y="4"/>
                  </a:cubicBezTo>
                  <a:cubicBezTo>
                    <a:pt x="20" y="4"/>
                    <a:pt x="22" y="4"/>
                    <a:pt x="23" y="4"/>
                  </a:cubicBezTo>
                  <a:cubicBezTo>
                    <a:pt x="22" y="5"/>
                    <a:pt x="21" y="6"/>
                    <a:pt x="20" y="6"/>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121"/>
            <p:cNvSpPr/>
            <p:nvPr/>
          </p:nvSpPr>
          <p:spPr bwMode="auto">
            <a:xfrm>
              <a:off x="2627" y="2753"/>
              <a:ext cx="258" cy="111"/>
            </a:xfrm>
            <a:custGeom>
              <a:avLst/>
              <a:gdLst>
                <a:gd name="T0" fmla="*/ 14 w 51"/>
                <a:gd name="T1" fmla="*/ 14 h 22"/>
                <a:gd name="T2" fmla="*/ 14 w 51"/>
                <a:gd name="T3" fmla="*/ 15 h 22"/>
                <a:gd name="T4" fmla="*/ 27 w 51"/>
                <a:gd name="T5" fmla="*/ 21 h 22"/>
                <a:gd name="T6" fmla="*/ 0 w 51"/>
                <a:gd name="T7" fmla="*/ 13 h 22"/>
                <a:gd name="T8" fmla="*/ 29 w 51"/>
                <a:gd name="T9" fmla="*/ 0 h 22"/>
                <a:gd name="T10" fmla="*/ 44 w 51"/>
                <a:gd name="T11" fmla="*/ 7 h 22"/>
                <a:gd name="T12" fmla="*/ 51 w 51"/>
                <a:gd name="T13" fmla="*/ 8 h 22"/>
                <a:gd name="T14" fmla="*/ 36 w 51"/>
                <a:gd name="T15" fmla="*/ 17 h 22"/>
                <a:gd name="T16" fmla="*/ 32 w 51"/>
                <a:gd name="T17" fmla="*/ 18 h 22"/>
                <a:gd name="T18" fmla="*/ 31 w 51"/>
                <a:gd name="T19" fmla="*/ 18 h 22"/>
                <a:gd name="T20" fmla="*/ 27 w 51"/>
                <a:gd name="T21" fmla="*/ 17 h 22"/>
                <a:gd name="T22" fmla="*/ 14 w 51"/>
                <a:gd name="T23"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22">
                  <a:moveTo>
                    <a:pt x="14" y="14"/>
                  </a:moveTo>
                  <a:cubicBezTo>
                    <a:pt x="14" y="14"/>
                    <a:pt x="13" y="15"/>
                    <a:pt x="14" y="15"/>
                  </a:cubicBezTo>
                  <a:cubicBezTo>
                    <a:pt x="17" y="19"/>
                    <a:pt x="22" y="20"/>
                    <a:pt x="27" y="21"/>
                  </a:cubicBezTo>
                  <a:cubicBezTo>
                    <a:pt x="17" y="22"/>
                    <a:pt x="6" y="20"/>
                    <a:pt x="0" y="13"/>
                  </a:cubicBezTo>
                  <a:cubicBezTo>
                    <a:pt x="9" y="10"/>
                    <a:pt x="20" y="5"/>
                    <a:pt x="29" y="0"/>
                  </a:cubicBezTo>
                  <a:cubicBezTo>
                    <a:pt x="33" y="4"/>
                    <a:pt x="39" y="5"/>
                    <a:pt x="44" y="7"/>
                  </a:cubicBezTo>
                  <a:cubicBezTo>
                    <a:pt x="46" y="7"/>
                    <a:pt x="48" y="8"/>
                    <a:pt x="51" y="8"/>
                  </a:cubicBezTo>
                  <a:cubicBezTo>
                    <a:pt x="46" y="12"/>
                    <a:pt x="41" y="15"/>
                    <a:pt x="36" y="17"/>
                  </a:cubicBezTo>
                  <a:cubicBezTo>
                    <a:pt x="35" y="17"/>
                    <a:pt x="33" y="17"/>
                    <a:pt x="32" y="18"/>
                  </a:cubicBezTo>
                  <a:cubicBezTo>
                    <a:pt x="32" y="18"/>
                    <a:pt x="31" y="18"/>
                    <a:pt x="31" y="18"/>
                  </a:cubicBezTo>
                  <a:cubicBezTo>
                    <a:pt x="29" y="17"/>
                    <a:pt x="28" y="17"/>
                    <a:pt x="27" y="17"/>
                  </a:cubicBezTo>
                  <a:cubicBezTo>
                    <a:pt x="23" y="17"/>
                    <a:pt x="18" y="15"/>
                    <a:pt x="14" y="14"/>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122"/>
            <p:cNvSpPr/>
            <p:nvPr/>
          </p:nvSpPr>
          <p:spPr bwMode="auto">
            <a:xfrm>
              <a:off x="2586" y="2823"/>
              <a:ext cx="147" cy="56"/>
            </a:xfrm>
            <a:custGeom>
              <a:avLst/>
              <a:gdLst>
                <a:gd name="T0" fmla="*/ 14 w 29"/>
                <a:gd name="T1" fmla="*/ 9 h 11"/>
                <a:gd name="T2" fmla="*/ 0 w 29"/>
                <a:gd name="T3" fmla="*/ 2 h 11"/>
                <a:gd name="T4" fmla="*/ 6 w 29"/>
                <a:gd name="T5" fmla="*/ 0 h 11"/>
                <a:gd name="T6" fmla="*/ 29 w 29"/>
                <a:gd name="T7" fmla="*/ 10 h 11"/>
                <a:gd name="T8" fmla="*/ 19 w 29"/>
                <a:gd name="T9" fmla="*/ 11 h 11"/>
                <a:gd name="T10" fmla="*/ 14 w 29"/>
                <a:gd name="T11" fmla="*/ 9 h 11"/>
              </a:gdLst>
              <a:ahLst/>
              <a:cxnLst>
                <a:cxn ang="0">
                  <a:pos x="T0" y="T1"/>
                </a:cxn>
                <a:cxn ang="0">
                  <a:pos x="T2" y="T3"/>
                </a:cxn>
                <a:cxn ang="0">
                  <a:pos x="T4" y="T5"/>
                </a:cxn>
                <a:cxn ang="0">
                  <a:pos x="T6" y="T7"/>
                </a:cxn>
                <a:cxn ang="0">
                  <a:pos x="T8" y="T9"/>
                </a:cxn>
                <a:cxn ang="0">
                  <a:pos x="T10" y="T11"/>
                </a:cxn>
              </a:cxnLst>
              <a:rect l="0" t="0" r="r" b="b"/>
              <a:pathLst>
                <a:path w="29" h="11">
                  <a:moveTo>
                    <a:pt x="14" y="9"/>
                  </a:moveTo>
                  <a:cubicBezTo>
                    <a:pt x="9" y="8"/>
                    <a:pt x="3" y="6"/>
                    <a:pt x="0" y="2"/>
                  </a:cubicBezTo>
                  <a:cubicBezTo>
                    <a:pt x="2" y="1"/>
                    <a:pt x="4" y="0"/>
                    <a:pt x="6" y="0"/>
                  </a:cubicBezTo>
                  <a:cubicBezTo>
                    <a:pt x="12" y="5"/>
                    <a:pt x="20" y="9"/>
                    <a:pt x="29" y="10"/>
                  </a:cubicBezTo>
                  <a:cubicBezTo>
                    <a:pt x="25" y="11"/>
                    <a:pt x="22" y="11"/>
                    <a:pt x="19" y="11"/>
                  </a:cubicBezTo>
                  <a:cubicBezTo>
                    <a:pt x="17" y="10"/>
                    <a:pt x="15" y="10"/>
                    <a:pt x="14" y="9"/>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23"/>
            <p:cNvSpPr/>
            <p:nvPr/>
          </p:nvSpPr>
          <p:spPr bwMode="auto">
            <a:xfrm>
              <a:off x="2551" y="2833"/>
              <a:ext cx="151" cy="81"/>
            </a:xfrm>
            <a:custGeom>
              <a:avLst/>
              <a:gdLst>
                <a:gd name="T0" fmla="*/ 0 w 30"/>
                <a:gd name="T1" fmla="*/ 2 h 16"/>
                <a:gd name="T2" fmla="*/ 6 w 30"/>
                <a:gd name="T3" fmla="*/ 0 h 16"/>
                <a:gd name="T4" fmla="*/ 20 w 30"/>
                <a:gd name="T5" fmla="*/ 8 h 16"/>
                <a:gd name="T6" fmla="*/ 29 w 30"/>
                <a:gd name="T7" fmla="*/ 10 h 16"/>
                <a:gd name="T8" fmla="*/ 30 w 30"/>
                <a:gd name="T9" fmla="*/ 10 h 16"/>
                <a:gd name="T10" fmla="*/ 19 w 30"/>
                <a:gd name="T11" fmla="*/ 11 h 16"/>
                <a:gd name="T12" fmla="*/ 24 w 30"/>
                <a:gd name="T13" fmla="*/ 14 h 16"/>
                <a:gd name="T14" fmla="*/ 14 w 30"/>
                <a:gd name="T15" fmla="*/ 16 h 16"/>
                <a:gd name="T16" fmla="*/ 0 w 30"/>
                <a:gd name="T17"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6">
                  <a:moveTo>
                    <a:pt x="0" y="2"/>
                  </a:moveTo>
                  <a:cubicBezTo>
                    <a:pt x="2" y="2"/>
                    <a:pt x="4" y="1"/>
                    <a:pt x="6" y="0"/>
                  </a:cubicBezTo>
                  <a:cubicBezTo>
                    <a:pt x="9" y="5"/>
                    <a:pt x="15" y="7"/>
                    <a:pt x="20" y="8"/>
                  </a:cubicBezTo>
                  <a:cubicBezTo>
                    <a:pt x="23" y="9"/>
                    <a:pt x="26" y="10"/>
                    <a:pt x="29" y="10"/>
                  </a:cubicBezTo>
                  <a:cubicBezTo>
                    <a:pt x="30" y="10"/>
                    <a:pt x="30" y="10"/>
                    <a:pt x="30" y="10"/>
                  </a:cubicBezTo>
                  <a:cubicBezTo>
                    <a:pt x="28" y="11"/>
                    <a:pt x="20" y="11"/>
                    <a:pt x="19" y="11"/>
                  </a:cubicBezTo>
                  <a:cubicBezTo>
                    <a:pt x="22" y="13"/>
                    <a:pt x="24" y="13"/>
                    <a:pt x="24" y="14"/>
                  </a:cubicBezTo>
                  <a:cubicBezTo>
                    <a:pt x="21" y="15"/>
                    <a:pt x="18" y="16"/>
                    <a:pt x="14" y="16"/>
                  </a:cubicBezTo>
                  <a:cubicBezTo>
                    <a:pt x="8" y="13"/>
                    <a:pt x="3" y="9"/>
                    <a:pt x="0" y="2"/>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24"/>
            <p:cNvSpPr/>
            <p:nvPr/>
          </p:nvSpPr>
          <p:spPr bwMode="auto">
            <a:xfrm>
              <a:off x="2515" y="2849"/>
              <a:ext cx="76" cy="76"/>
            </a:xfrm>
            <a:custGeom>
              <a:avLst/>
              <a:gdLst>
                <a:gd name="T0" fmla="*/ 11 w 15"/>
                <a:gd name="T1" fmla="*/ 15 h 15"/>
                <a:gd name="T2" fmla="*/ 11 w 15"/>
                <a:gd name="T3" fmla="*/ 15 h 15"/>
                <a:gd name="T4" fmla="*/ 0 w 15"/>
                <a:gd name="T5" fmla="*/ 1 h 15"/>
                <a:gd name="T6" fmla="*/ 4 w 15"/>
                <a:gd name="T7" fmla="*/ 0 h 15"/>
                <a:gd name="T8" fmla="*/ 15 w 15"/>
                <a:gd name="T9" fmla="*/ 14 h 15"/>
                <a:gd name="T10" fmla="*/ 6 w 15"/>
                <a:gd name="T11" fmla="*/ 9 h 15"/>
                <a:gd name="T12" fmla="*/ 11 w 15"/>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15" h="15">
                  <a:moveTo>
                    <a:pt x="11" y="15"/>
                  </a:moveTo>
                  <a:cubicBezTo>
                    <a:pt x="11" y="15"/>
                    <a:pt x="11" y="15"/>
                    <a:pt x="11" y="15"/>
                  </a:cubicBezTo>
                  <a:cubicBezTo>
                    <a:pt x="5" y="13"/>
                    <a:pt x="0" y="8"/>
                    <a:pt x="0" y="1"/>
                  </a:cubicBezTo>
                  <a:cubicBezTo>
                    <a:pt x="1" y="1"/>
                    <a:pt x="3" y="1"/>
                    <a:pt x="4" y="0"/>
                  </a:cubicBezTo>
                  <a:cubicBezTo>
                    <a:pt x="5" y="6"/>
                    <a:pt x="10" y="11"/>
                    <a:pt x="15" y="14"/>
                  </a:cubicBezTo>
                  <a:cubicBezTo>
                    <a:pt x="13" y="14"/>
                    <a:pt x="7" y="11"/>
                    <a:pt x="6" y="9"/>
                  </a:cubicBezTo>
                  <a:cubicBezTo>
                    <a:pt x="7" y="10"/>
                    <a:pt x="7" y="12"/>
                    <a:pt x="11" y="15"/>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125"/>
            <p:cNvSpPr/>
            <p:nvPr/>
          </p:nvSpPr>
          <p:spPr bwMode="auto">
            <a:xfrm>
              <a:off x="2485" y="2859"/>
              <a:ext cx="50" cy="66"/>
            </a:xfrm>
            <a:custGeom>
              <a:avLst/>
              <a:gdLst>
                <a:gd name="T0" fmla="*/ 10 w 10"/>
                <a:gd name="T1" fmla="*/ 13 h 13"/>
                <a:gd name="T2" fmla="*/ 4 w 10"/>
                <a:gd name="T3" fmla="*/ 2 h 13"/>
                <a:gd name="T4" fmla="*/ 0 w 10"/>
                <a:gd name="T5" fmla="*/ 2 h 13"/>
                <a:gd name="T6" fmla="*/ 4 w 10"/>
                <a:gd name="T7" fmla="*/ 0 h 13"/>
                <a:gd name="T8" fmla="*/ 10 w 10"/>
                <a:gd name="T9" fmla="*/ 13 h 13"/>
              </a:gdLst>
              <a:ahLst/>
              <a:cxnLst>
                <a:cxn ang="0">
                  <a:pos x="T0" y="T1"/>
                </a:cxn>
                <a:cxn ang="0">
                  <a:pos x="T2" y="T3"/>
                </a:cxn>
                <a:cxn ang="0">
                  <a:pos x="T4" y="T5"/>
                </a:cxn>
                <a:cxn ang="0">
                  <a:pos x="T6" y="T7"/>
                </a:cxn>
                <a:cxn ang="0">
                  <a:pos x="T8" y="T9"/>
                </a:cxn>
              </a:cxnLst>
              <a:rect l="0" t="0" r="r" b="b"/>
              <a:pathLst>
                <a:path w="10" h="13">
                  <a:moveTo>
                    <a:pt x="10" y="13"/>
                  </a:moveTo>
                  <a:cubicBezTo>
                    <a:pt x="3" y="13"/>
                    <a:pt x="4" y="5"/>
                    <a:pt x="4" y="2"/>
                  </a:cubicBezTo>
                  <a:cubicBezTo>
                    <a:pt x="3" y="6"/>
                    <a:pt x="3" y="13"/>
                    <a:pt x="0" y="2"/>
                  </a:cubicBezTo>
                  <a:cubicBezTo>
                    <a:pt x="1" y="1"/>
                    <a:pt x="3" y="1"/>
                    <a:pt x="4" y="0"/>
                  </a:cubicBezTo>
                  <a:cubicBezTo>
                    <a:pt x="4" y="5"/>
                    <a:pt x="6" y="11"/>
                    <a:pt x="10" y="13"/>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126"/>
            <p:cNvSpPr/>
            <p:nvPr/>
          </p:nvSpPr>
          <p:spPr bwMode="auto">
            <a:xfrm>
              <a:off x="2540" y="2849"/>
              <a:ext cx="36" cy="55"/>
            </a:xfrm>
            <a:custGeom>
              <a:avLst/>
              <a:gdLst>
                <a:gd name="T0" fmla="*/ 0 w 7"/>
                <a:gd name="T1" fmla="*/ 0 h 11"/>
                <a:gd name="T2" fmla="*/ 1 w 7"/>
                <a:gd name="T3" fmla="*/ 0 h 11"/>
                <a:gd name="T4" fmla="*/ 5 w 7"/>
                <a:gd name="T5" fmla="*/ 6 h 11"/>
                <a:gd name="T6" fmla="*/ 7 w 7"/>
                <a:gd name="T7" fmla="*/ 11 h 11"/>
                <a:gd name="T8" fmla="*/ 0 w 7"/>
                <a:gd name="T9" fmla="*/ 0 h 11"/>
              </a:gdLst>
              <a:ahLst/>
              <a:cxnLst>
                <a:cxn ang="0">
                  <a:pos x="T0" y="T1"/>
                </a:cxn>
                <a:cxn ang="0">
                  <a:pos x="T2" y="T3"/>
                </a:cxn>
                <a:cxn ang="0">
                  <a:pos x="T4" y="T5"/>
                </a:cxn>
                <a:cxn ang="0">
                  <a:pos x="T6" y="T7"/>
                </a:cxn>
                <a:cxn ang="0">
                  <a:pos x="T8" y="T9"/>
                </a:cxn>
              </a:cxnLst>
              <a:rect l="0" t="0" r="r" b="b"/>
              <a:pathLst>
                <a:path w="7" h="11">
                  <a:moveTo>
                    <a:pt x="0" y="0"/>
                  </a:moveTo>
                  <a:cubicBezTo>
                    <a:pt x="0" y="0"/>
                    <a:pt x="1" y="0"/>
                    <a:pt x="1" y="0"/>
                  </a:cubicBezTo>
                  <a:cubicBezTo>
                    <a:pt x="2" y="2"/>
                    <a:pt x="3" y="4"/>
                    <a:pt x="5" y="6"/>
                  </a:cubicBezTo>
                  <a:cubicBezTo>
                    <a:pt x="5" y="8"/>
                    <a:pt x="6" y="9"/>
                    <a:pt x="7" y="11"/>
                  </a:cubicBezTo>
                  <a:cubicBezTo>
                    <a:pt x="4" y="8"/>
                    <a:pt x="1" y="4"/>
                    <a:pt x="0" y="0"/>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127"/>
            <p:cNvSpPr/>
            <p:nvPr/>
          </p:nvSpPr>
          <p:spPr bwMode="auto">
            <a:xfrm>
              <a:off x="2783" y="2742"/>
              <a:ext cx="152" cy="31"/>
            </a:xfrm>
            <a:custGeom>
              <a:avLst/>
              <a:gdLst>
                <a:gd name="T0" fmla="*/ 30 w 30"/>
                <a:gd name="T1" fmla="*/ 2 h 6"/>
                <a:gd name="T2" fmla="*/ 26 w 30"/>
                <a:gd name="T3" fmla="*/ 6 h 6"/>
                <a:gd name="T4" fmla="*/ 21 w 30"/>
                <a:gd name="T5" fmla="*/ 6 h 6"/>
                <a:gd name="T6" fmla="*/ 9 w 30"/>
                <a:gd name="T7" fmla="*/ 4 h 6"/>
                <a:gd name="T8" fmla="*/ 0 w 30"/>
                <a:gd name="T9" fmla="*/ 1 h 6"/>
                <a:gd name="T10" fmla="*/ 1 w 30"/>
                <a:gd name="T11" fmla="*/ 0 h 6"/>
                <a:gd name="T12" fmla="*/ 30 w 30"/>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30" h="6">
                  <a:moveTo>
                    <a:pt x="30" y="2"/>
                  </a:moveTo>
                  <a:cubicBezTo>
                    <a:pt x="29" y="3"/>
                    <a:pt x="27" y="4"/>
                    <a:pt x="26" y="6"/>
                  </a:cubicBezTo>
                  <a:cubicBezTo>
                    <a:pt x="24" y="6"/>
                    <a:pt x="22" y="6"/>
                    <a:pt x="21" y="6"/>
                  </a:cubicBezTo>
                  <a:cubicBezTo>
                    <a:pt x="17" y="5"/>
                    <a:pt x="13" y="5"/>
                    <a:pt x="9" y="4"/>
                  </a:cubicBezTo>
                  <a:cubicBezTo>
                    <a:pt x="6" y="3"/>
                    <a:pt x="3" y="2"/>
                    <a:pt x="0" y="1"/>
                  </a:cubicBezTo>
                  <a:cubicBezTo>
                    <a:pt x="0" y="0"/>
                    <a:pt x="1" y="0"/>
                    <a:pt x="1" y="0"/>
                  </a:cubicBezTo>
                  <a:cubicBezTo>
                    <a:pt x="11" y="3"/>
                    <a:pt x="21" y="3"/>
                    <a:pt x="30" y="2"/>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128"/>
            <p:cNvSpPr/>
            <p:nvPr/>
          </p:nvSpPr>
          <p:spPr bwMode="auto">
            <a:xfrm>
              <a:off x="2799" y="2631"/>
              <a:ext cx="243" cy="122"/>
            </a:xfrm>
            <a:custGeom>
              <a:avLst/>
              <a:gdLst>
                <a:gd name="T0" fmla="*/ 0 w 48"/>
                <a:gd name="T1" fmla="*/ 21 h 24"/>
                <a:gd name="T2" fmla="*/ 29 w 48"/>
                <a:gd name="T3" fmla="*/ 22 h 24"/>
                <a:gd name="T4" fmla="*/ 44 w 48"/>
                <a:gd name="T5" fmla="*/ 7 h 24"/>
                <a:gd name="T6" fmla="*/ 48 w 48"/>
                <a:gd name="T7" fmla="*/ 0 h 24"/>
                <a:gd name="T8" fmla="*/ 32 w 48"/>
                <a:gd name="T9" fmla="*/ 2 h 24"/>
                <a:gd name="T10" fmla="*/ 24 w 48"/>
                <a:gd name="T11" fmla="*/ 2 h 24"/>
                <a:gd name="T12" fmla="*/ 0 w 48"/>
                <a:gd name="T13" fmla="*/ 21 h 24"/>
              </a:gdLst>
              <a:ahLst/>
              <a:cxnLst>
                <a:cxn ang="0">
                  <a:pos x="T0" y="T1"/>
                </a:cxn>
                <a:cxn ang="0">
                  <a:pos x="T2" y="T3"/>
                </a:cxn>
                <a:cxn ang="0">
                  <a:pos x="T4" y="T5"/>
                </a:cxn>
                <a:cxn ang="0">
                  <a:pos x="T6" y="T7"/>
                </a:cxn>
                <a:cxn ang="0">
                  <a:pos x="T8" y="T9"/>
                </a:cxn>
                <a:cxn ang="0">
                  <a:pos x="T10" y="T11"/>
                </a:cxn>
                <a:cxn ang="0">
                  <a:pos x="T12" y="T13"/>
                </a:cxn>
              </a:cxnLst>
              <a:rect l="0" t="0" r="r" b="b"/>
              <a:pathLst>
                <a:path w="48" h="24">
                  <a:moveTo>
                    <a:pt x="0" y="21"/>
                  </a:moveTo>
                  <a:cubicBezTo>
                    <a:pt x="9" y="24"/>
                    <a:pt x="19" y="24"/>
                    <a:pt x="29" y="22"/>
                  </a:cubicBezTo>
                  <a:cubicBezTo>
                    <a:pt x="34" y="17"/>
                    <a:pt x="39" y="12"/>
                    <a:pt x="44" y="7"/>
                  </a:cubicBezTo>
                  <a:cubicBezTo>
                    <a:pt x="45" y="5"/>
                    <a:pt x="46" y="3"/>
                    <a:pt x="48" y="0"/>
                  </a:cubicBezTo>
                  <a:cubicBezTo>
                    <a:pt x="43" y="2"/>
                    <a:pt x="37" y="2"/>
                    <a:pt x="32" y="2"/>
                  </a:cubicBezTo>
                  <a:cubicBezTo>
                    <a:pt x="24" y="2"/>
                    <a:pt x="24" y="2"/>
                    <a:pt x="24" y="2"/>
                  </a:cubicBezTo>
                  <a:cubicBezTo>
                    <a:pt x="17" y="10"/>
                    <a:pt x="8" y="16"/>
                    <a:pt x="0" y="21"/>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129"/>
            <p:cNvSpPr/>
            <p:nvPr/>
          </p:nvSpPr>
          <p:spPr bwMode="auto">
            <a:xfrm>
              <a:off x="2920" y="2474"/>
              <a:ext cx="192" cy="167"/>
            </a:xfrm>
            <a:custGeom>
              <a:avLst/>
              <a:gdLst>
                <a:gd name="T0" fmla="*/ 17 w 38"/>
                <a:gd name="T1" fmla="*/ 5 h 33"/>
                <a:gd name="T2" fmla="*/ 0 w 38"/>
                <a:gd name="T3" fmla="*/ 33 h 33"/>
                <a:gd name="T4" fmla="*/ 8 w 38"/>
                <a:gd name="T5" fmla="*/ 33 h 33"/>
                <a:gd name="T6" fmla="*/ 8 w 38"/>
                <a:gd name="T7" fmla="*/ 32 h 33"/>
                <a:gd name="T8" fmla="*/ 27 w 38"/>
                <a:gd name="T9" fmla="*/ 26 h 33"/>
                <a:gd name="T10" fmla="*/ 38 w 38"/>
                <a:gd name="T11" fmla="*/ 0 h 33"/>
                <a:gd name="T12" fmla="*/ 17 w 38"/>
                <a:gd name="T13" fmla="*/ 5 h 33"/>
              </a:gdLst>
              <a:ahLst/>
              <a:cxnLst>
                <a:cxn ang="0">
                  <a:pos x="T0" y="T1"/>
                </a:cxn>
                <a:cxn ang="0">
                  <a:pos x="T2" y="T3"/>
                </a:cxn>
                <a:cxn ang="0">
                  <a:pos x="T4" y="T5"/>
                </a:cxn>
                <a:cxn ang="0">
                  <a:pos x="T6" y="T7"/>
                </a:cxn>
                <a:cxn ang="0">
                  <a:pos x="T8" y="T9"/>
                </a:cxn>
                <a:cxn ang="0">
                  <a:pos x="T10" y="T11"/>
                </a:cxn>
                <a:cxn ang="0">
                  <a:pos x="T12" y="T13"/>
                </a:cxn>
              </a:cxnLst>
              <a:rect l="0" t="0" r="r" b="b"/>
              <a:pathLst>
                <a:path w="38" h="33">
                  <a:moveTo>
                    <a:pt x="17" y="5"/>
                  </a:moveTo>
                  <a:cubicBezTo>
                    <a:pt x="13" y="16"/>
                    <a:pt x="7" y="25"/>
                    <a:pt x="0" y="33"/>
                  </a:cubicBezTo>
                  <a:cubicBezTo>
                    <a:pt x="8" y="33"/>
                    <a:pt x="8" y="33"/>
                    <a:pt x="8" y="33"/>
                  </a:cubicBezTo>
                  <a:cubicBezTo>
                    <a:pt x="7" y="33"/>
                    <a:pt x="7" y="32"/>
                    <a:pt x="8" y="32"/>
                  </a:cubicBezTo>
                  <a:cubicBezTo>
                    <a:pt x="14" y="31"/>
                    <a:pt x="21" y="29"/>
                    <a:pt x="27" y="26"/>
                  </a:cubicBezTo>
                  <a:cubicBezTo>
                    <a:pt x="31" y="19"/>
                    <a:pt x="35" y="10"/>
                    <a:pt x="38" y="0"/>
                  </a:cubicBezTo>
                  <a:cubicBezTo>
                    <a:pt x="31" y="3"/>
                    <a:pt x="24" y="5"/>
                    <a:pt x="17" y="5"/>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130"/>
            <p:cNvSpPr/>
            <p:nvPr/>
          </p:nvSpPr>
          <p:spPr bwMode="auto">
            <a:xfrm>
              <a:off x="3011" y="2444"/>
              <a:ext cx="107" cy="51"/>
            </a:xfrm>
            <a:custGeom>
              <a:avLst/>
              <a:gdLst>
                <a:gd name="T0" fmla="*/ 20 w 21"/>
                <a:gd name="T1" fmla="*/ 4 h 10"/>
                <a:gd name="T2" fmla="*/ 0 w 21"/>
                <a:gd name="T3" fmla="*/ 10 h 10"/>
                <a:gd name="T4" fmla="*/ 0 w 21"/>
                <a:gd name="T5" fmla="*/ 9 h 10"/>
                <a:gd name="T6" fmla="*/ 21 w 21"/>
                <a:gd name="T7" fmla="*/ 0 h 10"/>
                <a:gd name="T8" fmla="*/ 20 w 21"/>
                <a:gd name="T9" fmla="*/ 4 h 10"/>
              </a:gdLst>
              <a:ahLst/>
              <a:cxnLst>
                <a:cxn ang="0">
                  <a:pos x="T0" y="T1"/>
                </a:cxn>
                <a:cxn ang="0">
                  <a:pos x="T2" y="T3"/>
                </a:cxn>
                <a:cxn ang="0">
                  <a:pos x="T4" y="T5"/>
                </a:cxn>
                <a:cxn ang="0">
                  <a:pos x="T6" y="T7"/>
                </a:cxn>
                <a:cxn ang="0">
                  <a:pos x="T8" y="T9"/>
                </a:cxn>
              </a:cxnLst>
              <a:rect l="0" t="0" r="r" b="b"/>
              <a:pathLst>
                <a:path w="21" h="10">
                  <a:moveTo>
                    <a:pt x="20" y="4"/>
                  </a:moveTo>
                  <a:cubicBezTo>
                    <a:pt x="14" y="8"/>
                    <a:pt x="7" y="10"/>
                    <a:pt x="0" y="10"/>
                  </a:cubicBezTo>
                  <a:cubicBezTo>
                    <a:pt x="0" y="10"/>
                    <a:pt x="0" y="9"/>
                    <a:pt x="0" y="9"/>
                  </a:cubicBezTo>
                  <a:cubicBezTo>
                    <a:pt x="8" y="9"/>
                    <a:pt x="15" y="5"/>
                    <a:pt x="21" y="0"/>
                  </a:cubicBezTo>
                  <a:cubicBezTo>
                    <a:pt x="21" y="1"/>
                    <a:pt x="21" y="3"/>
                    <a:pt x="20" y="4"/>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131"/>
            <p:cNvSpPr/>
            <p:nvPr/>
          </p:nvSpPr>
          <p:spPr bwMode="auto">
            <a:xfrm>
              <a:off x="2282" y="2864"/>
              <a:ext cx="193" cy="45"/>
            </a:xfrm>
            <a:custGeom>
              <a:avLst/>
              <a:gdLst>
                <a:gd name="T0" fmla="*/ 38 w 38"/>
                <a:gd name="T1" fmla="*/ 1 h 9"/>
                <a:gd name="T2" fmla="*/ 16 w 38"/>
                <a:gd name="T3" fmla="*/ 8 h 9"/>
                <a:gd name="T4" fmla="*/ 0 w 38"/>
                <a:gd name="T5" fmla="*/ 8 h 9"/>
                <a:gd name="T6" fmla="*/ 1 w 38"/>
                <a:gd name="T7" fmla="*/ 1 h 9"/>
                <a:gd name="T8" fmla="*/ 19 w 38"/>
                <a:gd name="T9" fmla="*/ 5 h 9"/>
                <a:gd name="T10" fmla="*/ 37 w 38"/>
                <a:gd name="T11" fmla="*/ 0 h 9"/>
                <a:gd name="T12" fmla="*/ 38 w 38"/>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38" h="9">
                  <a:moveTo>
                    <a:pt x="38" y="1"/>
                  </a:moveTo>
                  <a:cubicBezTo>
                    <a:pt x="38" y="1"/>
                    <a:pt x="29" y="7"/>
                    <a:pt x="16" y="8"/>
                  </a:cubicBezTo>
                  <a:cubicBezTo>
                    <a:pt x="4" y="9"/>
                    <a:pt x="0" y="8"/>
                    <a:pt x="0" y="8"/>
                  </a:cubicBezTo>
                  <a:cubicBezTo>
                    <a:pt x="1" y="1"/>
                    <a:pt x="1" y="1"/>
                    <a:pt x="1" y="1"/>
                  </a:cubicBezTo>
                  <a:cubicBezTo>
                    <a:pt x="1" y="1"/>
                    <a:pt x="11" y="5"/>
                    <a:pt x="19" y="5"/>
                  </a:cubicBezTo>
                  <a:cubicBezTo>
                    <a:pt x="30" y="4"/>
                    <a:pt x="37" y="0"/>
                    <a:pt x="37" y="0"/>
                  </a:cubicBezTo>
                  <a:lnTo>
                    <a:pt x="38" y="1"/>
                  </a:ln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 name="Group 4"/>
          <p:cNvGrpSpPr>
            <a:grpSpLocks noChangeAspect="1"/>
          </p:cNvGrpSpPr>
          <p:nvPr/>
        </p:nvGrpSpPr>
        <p:grpSpPr bwMode="auto">
          <a:xfrm>
            <a:off x="3735388" y="1855470"/>
            <a:ext cx="4838161" cy="3200400"/>
            <a:chOff x="2509" y="1192"/>
            <a:chExt cx="2576" cy="1704"/>
          </a:xfrm>
        </p:grpSpPr>
        <p:sp>
          <p:nvSpPr>
            <p:cNvPr id="135" name="Freeform 5"/>
            <p:cNvSpPr>
              <a:spLocks noEditPoints="1"/>
            </p:cNvSpPr>
            <p:nvPr/>
          </p:nvSpPr>
          <p:spPr bwMode="auto">
            <a:xfrm>
              <a:off x="2509" y="1192"/>
              <a:ext cx="2576" cy="1704"/>
            </a:xfrm>
            <a:custGeom>
              <a:avLst/>
              <a:gdLst>
                <a:gd name="T0" fmla="*/ 32 w 608"/>
                <a:gd name="T1" fmla="*/ 247 h 401"/>
                <a:gd name="T2" fmla="*/ 91 w 608"/>
                <a:gd name="T3" fmla="*/ 309 h 401"/>
                <a:gd name="T4" fmla="*/ 147 w 608"/>
                <a:gd name="T5" fmla="*/ 365 h 401"/>
                <a:gd name="T6" fmla="*/ 256 w 608"/>
                <a:gd name="T7" fmla="*/ 391 h 401"/>
                <a:gd name="T8" fmla="*/ 368 w 608"/>
                <a:gd name="T9" fmla="*/ 380 h 401"/>
                <a:gd name="T10" fmla="*/ 396 w 608"/>
                <a:gd name="T11" fmla="*/ 351 h 401"/>
                <a:gd name="T12" fmla="*/ 496 w 608"/>
                <a:gd name="T13" fmla="*/ 307 h 401"/>
                <a:gd name="T14" fmla="*/ 606 w 608"/>
                <a:gd name="T15" fmla="*/ 212 h 401"/>
                <a:gd name="T16" fmla="*/ 582 w 608"/>
                <a:gd name="T17" fmla="*/ 160 h 401"/>
                <a:gd name="T18" fmla="*/ 495 w 608"/>
                <a:gd name="T19" fmla="*/ 95 h 401"/>
                <a:gd name="T20" fmla="*/ 391 w 608"/>
                <a:gd name="T21" fmla="*/ 46 h 401"/>
                <a:gd name="T22" fmla="*/ 218 w 608"/>
                <a:gd name="T23" fmla="*/ 48 h 401"/>
                <a:gd name="T24" fmla="*/ 154 w 608"/>
                <a:gd name="T25" fmla="*/ 42 h 401"/>
                <a:gd name="T26" fmla="*/ 116 w 608"/>
                <a:gd name="T27" fmla="*/ 94 h 401"/>
                <a:gd name="T28" fmla="*/ 32 w 608"/>
                <a:gd name="T29" fmla="*/ 161 h 401"/>
                <a:gd name="T30" fmla="*/ 3 w 608"/>
                <a:gd name="T31" fmla="*/ 204 h 401"/>
                <a:gd name="T32" fmla="*/ 118 w 608"/>
                <a:gd name="T33" fmla="*/ 99 h 401"/>
                <a:gd name="T34" fmla="*/ 122 w 608"/>
                <a:gd name="T35" fmla="*/ 95 h 401"/>
                <a:gd name="T36" fmla="*/ 187 w 608"/>
                <a:gd name="T37" fmla="*/ 43 h 401"/>
                <a:gd name="T38" fmla="*/ 220 w 608"/>
                <a:gd name="T39" fmla="*/ 52 h 401"/>
                <a:gd name="T40" fmla="*/ 305 w 608"/>
                <a:gd name="T41" fmla="*/ 6 h 401"/>
                <a:gd name="T42" fmla="*/ 389 w 608"/>
                <a:gd name="T43" fmla="*/ 51 h 401"/>
                <a:gd name="T44" fmla="*/ 491 w 608"/>
                <a:gd name="T45" fmla="*/ 96 h 401"/>
                <a:gd name="T46" fmla="*/ 495 w 608"/>
                <a:gd name="T47" fmla="*/ 99 h 401"/>
                <a:gd name="T48" fmla="*/ 584 w 608"/>
                <a:gd name="T49" fmla="*/ 189 h 401"/>
                <a:gd name="T50" fmla="*/ 563 w 608"/>
                <a:gd name="T51" fmla="*/ 264 h 401"/>
                <a:gd name="T52" fmla="*/ 494 w 608"/>
                <a:gd name="T53" fmla="*/ 304 h 401"/>
                <a:gd name="T54" fmla="*/ 480 w 608"/>
                <a:gd name="T55" fmla="*/ 328 h 401"/>
                <a:gd name="T56" fmla="*/ 398 w 608"/>
                <a:gd name="T57" fmla="*/ 346 h 401"/>
                <a:gd name="T58" fmla="*/ 378 w 608"/>
                <a:gd name="T59" fmla="*/ 366 h 401"/>
                <a:gd name="T60" fmla="*/ 309 w 608"/>
                <a:gd name="T61" fmla="*/ 394 h 401"/>
                <a:gd name="T62" fmla="*/ 219 w 608"/>
                <a:gd name="T63" fmla="*/ 355 h 401"/>
                <a:gd name="T64" fmla="*/ 121 w 608"/>
                <a:gd name="T65" fmla="*/ 309 h 401"/>
                <a:gd name="T66" fmla="*/ 120 w 608"/>
                <a:gd name="T67" fmla="*/ 305 h 401"/>
                <a:gd name="T68" fmla="*/ 116 w 608"/>
                <a:gd name="T69" fmla="*/ 307 h 401"/>
                <a:gd name="T70" fmla="*/ 70 w 608"/>
                <a:gd name="T71" fmla="*/ 294 h 401"/>
                <a:gd name="T72" fmla="*/ 14 w 608"/>
                <a:gd name="T73" fmla="*/ 20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8" h="401">
                  <a:moveTo>
                    <a:pt x="3" y="204"/>
                  </a:moveTo>
                  <a:cubicBezTo>
                    <a:pt x="26" y="204"/>
                    <a:pt x="29" y="231"/>
                    <a:pt x="32" y="247"/>
                  </a:cubicBezTo>
                  <a:cubicBezTo>
                    <a:pt x="36" y="262"/>
                    <a:pt x="43" y="276"/>
                    <a:pt x="53" y="287"/>
                  </a:cubicBezTo>
                  <a:cubicBezTo>
                    <a:pt x="63" y="298"/>
                    <a:pt x="77" y="305"/>
                    <a:pt x="91" y="309"/>
                  </a:cubicBezTo>
                  <a:cubicBezTo>
                    <a:pt x="95" y="310"/>
                    <a:pt x="106" y="313"/>
                    <a:pt x="114" y="312"/>
                  </a:cubicBezTo>
                  <a:cubicBezTo>
                    <a:pt x="105" y="335"/>
                    <a:pt x="127" y="357"/>
                    <a:pt x="147" y="365"/>
                  </a:cubicBezTo>
                  <a:cubicBezTo>
                    <a:pt x="168" y="374"/>
                    <a:pt x="203" y="377"/>
                    <a:pt x="220" y="359"/>
                  </a:cubicBezTo>
                  <a:cubicBezTo>
                    <a:pt x="226" y="374"/>
                    <a:pt x="242" y="385"/>
                    <a:pt x="256" y="391"/>
                  </a:cubicBezTo>
                  <a:cubicBezTo>
                    <a:pt x="275" y="399"/>
                    <a:pt x="295" y="401"/>
                    <a:pt x="315" y="399"/>
                  </a:cubicBezTo>
                  <a:cubicBezTo>
                    <a:pt x="334" y="397"/>
                    <a:pt x="352" y="391"/>
                    <a:pt x="368" y="380"/>
                  </a:cubicBezTo>
                  <a:cubicBezTo>
                    <a:pt x="376" y="376"/>
                    <a:pt x="383" y="370"/>
                    <a:pt x="389" y="363"/>
                  </a:cubicBezTo>
                  <a:cubicBezTo>
                    <a:pt x="392" y="360"/>
                    <a:pt x="396" y="356"/>
                    <a:pt x="396" y="351"/>
                  </a:cubicBezTo>
                  <a:cubicBezTo>
                    <a:pt x="414" y="363"/>
                    <a:pt x="438" y="361"/>
                    <a:pt x="457" y="352"/>
                  </a:cubicBezTo>
                  <a:cubicBezTo>
                    <a:pt x="473" y="344"/>
                    <a:pt x="493" y="327"/>
                    <a:pt x="496" y="307"/>
                  </a:cubicBezTo>
                  <a:cubicBezTo>
                    <a:pt x="519" y="312"/>
                    <a:pt x="543" y="302"/>
                    <a:pt x="557" y="283"/>
                  </a:cubicBezTo>
                  <a:cubicBezTo>
                    <a:pt x="575" y="261"/>
                    <a:pt x="577" y="225"/>
                    <a:pt x="606" y="212"/>
                  </a:cubicBezTo>
                  <a:cubicBezTo>
                    <a:pt x="608" y="211"/>
                    <a:pt x="607" y="208"/>
                    <a:pt x="605" y="207"/>
                  </a:cubicBezTo>
                  <a:cubicBezTo>
                    <a:pt x="586" y="200"/>
                    <a:pt x="587" y="176"/>
                    <a:pt x="582" y="160"/>
                  </a:cubicBezTo>
                  <a:cubicBezTo>
                    <a:pt x="578" y="147"/>
                    <a:pt x="572" y="136"/>
                    <a:pt x="564" y="125"/>
                  </a:cubicBezTo>
                  <a:cubicBezTo>
                    <a:pt x="549" y="105"/>
                    <a:pt x="522" y="90"/>
                    <a:pt x="495" y="95"/>
                  </a:cubicBezTo>
                  <a:cubicBezTo>
                    <a:pt x="495" y="95"/>
                    <a:pt x="495" y="95"/>
                    <a:pt x="495" y="95"/>
                  </a:cubicBezTo>
                  <a:cubicBezTo>
                    <a:pt x="490" y="48"/>
                    <a:pt x="430" y="19"/>
                    <a:pt x="391" y="46"/>
                  </a:cubicBezTo>
                  <a:cubicBezTo>
                    <a:pt x="381" y="14"/>
                    <a:pt x="337" y="0"/>
                    <a:pt x="307" y="1"/>
                  </a:cubicBezTo>
                  <a:cubicBezTo>
                    <a:pt x="272" y="1"/>
                    <a:pt x="238" y="19"/>
                    <a:pt x="218" y="48"/>
                  </a:cubicBezTo>
                  <a:cubicBezTo>
                    <a:pt x="211" y="42"/>
                    <a:pt x="199" y="39"/>
                    <a:pt x="190" y="37"/>
                  </a:cubicBezTo>
                  <a:cubicBezTo>
                    <a:pt x="178" y="36"/>
                    <a:pt x="165" y="37"/>
                    <a:pt x="154" y="42"/>
                  </a:cubicBezTo>
                  <a:cubicBezTo>
                    <a:pt x="133" y="51"/>
                    <a:pt x="119" y="72"/>
                    <a:pt x="116" y="94"/>
                  </a:cubicBezTo>
                  <a:cubicBezTo>
                    <a:pt x="116" y="94"/>
                    <a:pt x="116" y="94"/>
                    <a:pt x="116" y="94"/>
                  </a:cubicBezTo>
                  <a:cubicBezTo>
                    <a:pt x="91" y="90"/>
                    <a:pt x="65" y="107"/>
                    <a:pt x="50" y="126"/>
                  </a:cubicBezTo>
                  <a:cubicBezTo>
                    <a:pt x="41" y="136"/>
                    <a:pt x="36" y="148"/>
                    <a:pt x="32" y="161"/>
                  </a:cubicBezTo>
                  <a:cubicBezTo>
                    <a:pt x="27" y="177"/>
                    <a:pt x="21" y="196"/>
                    <a:pt x="3" y="199"/>
                  </a:cubicBezTo>
                  <a:cubicBezTo>
                    <a:pt x="0" y="200"/>
                    <a:pt x="1" y="204"/>
                    <a:pt x="3" y="204"/>
                  </a:cubicBezTo>
                  <a:close/>
                  <a:moveTo>
                    <a:pt x="44" y="144"/>
                  </a:moveTo>
                  <a:cubicBezTo>
                    <a:pt x="57" y="119"/>
                    <a:pt x="88" y="94"/>
                    <a:pt x="118" y="99"/>
                  </a:cubicBezTo>
                  <a:cubicBezTo>
                    <a:pt x="120" y="100"/>
                    <a:pt x="121" y="98"/>
                    <a:pt x="121" y="96"/>
                  </a:cubicBezTo>
                  <a:cubicBezTo>
                    <a:pt x="121" y="96"/>
                    <a:pt x="122" y="95"/>
                    <a:pt x="122" y="95"/>
                  </a:cubicBezTo>
                  <a:cubicBezTo>
                    <a:pt x="125" y="74"/>
                    <a:pt x="137" y="57"/>
                    <a:pt x="156" y="48"/>
                  </a:cubicBezTo>
                  <a:cubicBezTo>
                    <a:pt x="166" y="43"/>
                    <a:pt x="177" y="42"/>
                    <a:pt x="187" y="43"/>
                  </a:cubicBezTo>
                  <a:cubicBezTo>
                    <a:pt x="199" y="44"/>
                    <a:pt x="208" y="49"/>
                    <a:pt x="219" y="52"/>
                  </a:cubicBezTo>
                  <a:cubicBezTo>
                    <a:pt x="219" y="52"/>
                    <a:pt x="220" y="52"/>
                    <a:pt x="220" y="52"/>
                  </a:cubicBezTo>
                  <a:cubicBezTo>
                    <a:pt x="221" y="52"/>
                    <a:pt x="221" y="52"/>
                    <a:pt x="222" y="51"/>
                  </a:cubicBezTo>
                  <a:cubicBezTo>
                    <a:pt x="242" y="24"/>
                    <a:pt x="272" y="7"/>
                    <a:pt x="305" y="6"/>
                  </a:cubicBezTo>
                  <a:cubicBezTo>
                    <a:pt x="338" y="5"/>
                    <a:pt x="372" y="18"/>
                    <a:pt x="388" y="49"/>
                  </a:cubicBezTo>
                  <a:cubicBezTo>
                    <a:pt x="387" y="50"/>
                    <a:pt x="388" y="52"/>
                    <a:pt x="389" y="51"/>
                  </a:cubicBezTo>
                  <a:cubicBezTo>
                    <a:pt x="410" y="41"/>
                    <a:pt x="434" y="37"/>
                    <a:pt x="456" y="48"/>
                  </a:cubicBezTo>
                  <a:cubicBezTo>
                    <a:pt x="475" y="58"/>
                    <a:pt x="486" y="75"/>
                    <a:pt x="491" y="96"/>
                  </a:cubicBezTo>
                  <a:cubicBezTo>
                    <a:pt x="492" y="97"/>
                    <a:pt x="493" y="97"/>
                    <a:pt x="493" y="97"/>
                  </a:cubicBezTo>
                  <a:cubicBezTo>
                    <a:pt x="493" y="98"/>
                    <a:pt x="494" y="99"/>
                    <a:pt x="495" y="99"/>
                  </a:cubicBezTo>
                  <a:cubicBezTo>
                    <a:pt x="528" y="98"/>
                    <a:pt x="556" y="115"/>
                    <a:pt x="570" y="144"/>
                  </a:cubicBezTo>
                  <a:cubicBezTo>
                    <a:pt x="577" y="159"/>
                    <a:pt x="579" y="174"/>
                    <a:pt x="584" y="189"/>
                  </a:cubicBezTo>
                  <a:cubicBezTo>
                    <a:pt x="587" y="198"/>
                    <a:pt x="591" y="205"/>
                    <a:pt x="599" y="210"/>
                  </a:cubicBezTo>
                  <a:cubicBezTo>
                    <a:pt x="579" y="221"/>
                    <a:pt x="572" y="244"/>
                    <a:pt x="563" y="264"/>
                  </a:cubicBezTo>
                  <a:cubicBezTo>
                    <a:pt x="551" y="289"/>
                    <a:pt x="526" y="307"/>
                    <a:pt x="497" y="302"/>
                  </a:cubicBezTo>
                  <a:cubicBezTo>
                    <a:pt x="495" y="301"/>
                    <a:pt x="494" y="303"/>
                    <a:pt x="494" y="304"/>
                  </a:cubicBezTo>
                  <a:cubicBezTo>
                    <a:pt x="494" y="304"/>
                    <a:pt x="494" y="304"/>
                    <a:pt x="494" y="304"/>
                  </a:cubicBezTo>
                  <a:cubicBezTo>
                    <a:pt x="489" y="312"/>
                    <a:pt x="486" y="321"/>
                    <a:pt x="480" y="328"/>
                  </a:cubicBezTo>
                  <a:cubicBezTo>
                    <a:pt x="473" y="335"/>
                    <a:pt x="466" y="341"/>
                    <a:pt x="457" y="346"/>
                  </a:cubicBezTo>
                  <a:cubicBezTo>
                    <a:pt x="438" y="356"/>
                    <a:pt x="416" y="357"/>
                    <a:pt x="398" y="346"/>
                  </a:cubicBezTo>
                  <a:cubicBezTo>
                    <a:pt x="396" y="344"/>
                    <a:pt x="393" y="346"/>
                    <a:pt x="393" y="348"/>
                  </a:cubicBezTo>
                  <a:cubicBezTo>
                    <a:pt x="392" y="355"/>
                    <a:pt x="383" y="362"/>
                    <a:pt x="378" y="366"/>
                  </a:cubicBezTo>
                  <a:cubicBezTo>
                    <a:pt x="372" y="372"/>
                    <a:pt x="365" y="377"/>
                    <a:pt x="357" y="380"/>
                  </a:cubicBezTo>
                  <a:cubicBezTo>
                    <a:pt x="343" y="388"/>
                    <a:pt x="326" y="392"/>
                    <a:pt x="309" y="394"/>
                  </a:cubicBezTo>
                  <a:cubicBezTo>
                    <a:pt x="276" y="396"/>
                    <a:pt x="242" y="385"/>
                    <a:pt x="224" y="355"/>
                  </a:cubicBezTo>
                  <a:cubicBezTo>
                    <a:pt x="223" y="352"/>
                    <a:pt x="220" y="353"/>
                    <a:pt x="219" y="355"/>
                  </a:cubicBezTo>
                  <a:cubicBezTo>
                    <a:pt x="200" y="367"/>
                    <a:pt x="176" y="369"/>
                    <a:pt x="155" y="362"/>
                  </a:cubicBezTo>
                  <a:cubicBezTo>
                    <a:pt x="133" y="355"/>
                    <a:pt x="109" y="334"/>
                    <a:pt x="121" y="309"/>
                  </a:cubicBezTo>
                  <a:cubicBezTo>
                    <a:pt x="122" y="308"/>
                    <a:pt x="122" y="308"/>
                    <a:pt x="122" y="307"/>
                  </a:cubicBezTo>
                  <a:cubicBezTo>
                    <a:pt x="122" y="306"/>
                    <a:pt x="121" y="305"/>
                    <a:pt x="120" y="305"/>
                  </a:cubicBezTo>
                  <a:cubicBezTo>
                    <a:pt x="119" y="305"/>
                    <a:pt x="118" y="305"/>
                    <a:pt x="117" y="306"/>
                  </a:cubicBezTo>
                  <a:cubicBezTo>
                    <a:pt x="117" y="307"/>
                    <a:pt x="117" y="307"/>
                    <a:pt x="116" y="307"/>
                  </a:cubicBezTo>
                  <a:cubicBezTo>
                    <a:pt x="110" y="309"/>
                    <a:pt x="97" y="305"/>
                    <a:pt x="94" y="304"/>
                  </a:cubicBezTo>
                  <a:cubicBezTo>
                    <a:pt x="86" y="302"/>
                    <a:pt x="78" y="299"/>
                    <a:pt x="70" y="294"/>
                  </a:cubicBezTo>
                  <a:cubicBezTo>
                    <a:pt x="57" y="285"/>
                    <a:pt x="46" y="272"/>
                    <a:pt x="41" y="257"/>
                  </a:cubicBezTo>
                  <a:cubicBezTo>
                    <a:pt x="34" y="239"/>
                    <a:pt x="34" y="208"/>
                    <a:pt x="14" y="201"/>
                  </a:cubicBezTo>
                  <a:cubicBezTo>
                    <a:pt x="33" y="191"/>
                    <a:pt x="35" y="163"/>
                    <a:pt x="44" y="144"/>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6"/>
            <p:cNvSpPr/>
            <p:nvPr/>
          </p:nvSpPr>
          <p:spPr bwMode="auto">
            <a:xfrm>
              <a:off x="2623" y="1269"/>
              <a:ext cx="2369" cy="1559"/>
            </a:xfrm>
            <a:custGeom>
              <a:avLst/>
              <a:gdLst>
                <a:gd name="T0" fmla="*/ 531 w 559"/>
                <a:gd name="T1" fmla="*/ 228 h 367"/>
                <a:gd name="T2" fmla="*/ 559 w 559"/>
                <a:gd name="T3" fmla="*/ 194 h 367"/>
                <a:gd name="T4" fmla="*/ 559 w 559"/>
                <a:gd name="T5" fmla="*/ 194 h 367"/>
                <a:gd name="T6" fmla="*/ 541 w 559"/>
                <a:gd name="T7" fmla="*/ 158 h 367"/>
                <a:gd name="T8" fmla="*/ 540 w 559"/>
                <a:gd name="T9" fmla="*/ 153 h 367"/>
                <a:gd name="T10" fmla="*/ 522 w 559"/>
                <a:gd name="T11" fmla="*/ 118 h 367"/>
                <a:gd name="T12" fmla="*/ 477 w 559"/>
                <a:gd name="T13" fmla="*/ 94 h 367"/>
                <a:gd name="T14" fmla="*/ 459 w 559"/>
                <a:gd name="T15" fmla="*/ 98 h 367"/>
                <a:gd name="T16" fmla="*/ 456 w 559"/>
                <a:gd name="T17" fmla="*/ 100 h 367"/>
                <a:gd name="T18" fmla="*/ 457 w 559"/>
                <a:gd name="T19" fmla="*/ 97 h 367"/>
                <a:gd name="T20" fmla="*/ 447 w 559"/>
                <a:gd name="T21" fmla="*/ 68 h 367"/>
                <a:gd name="T22" fmla="*/ 422 w 559"/>
                <a:gd name="T23" fmla="*/ 44 h 367"/>
                <a:gd name="T24" fmla="*/ 390 w 559"/>
                <a:gd name="T25" fmla="*/ 36 h 367"/>
                <a:gd name="T26" fmla="*/ 358 w 559"/>
                <a:gd name="T27" fmla="*/ 47 h 367"/>
                <a:gd name="T28" fmla="*/ 357 w 559"/>
                <a:gd name="T29" fmla="*/ 53 h 367"/>
                <a:gd name="T30" fmla="*/ 355 w 559"/>
                <a:gd name="T31" fmla="*/ 47 h 367"/>
                <a:gd name="T32" fmla="*/ 278 w 559"/>
                <a:gd name="T33" fmla="*/ 0 h 367"/>
                <a:gd name="T34" fmla="*/ 197 w 559"/>
                <a:gd name="T35" fmla="*/ 49 h 367"/>
                <a:gd name="T36" fmla="*/ 196 w 559"/>
                <a:gd name="T37" fmla="*/ 50 h 367"/>
                <a:gd name="T38" fmla="*/ 195 w 559"/>
                <a:gd name="T39" fmla="*/ 49 h 367"/>
                <a:gd name="T40" fmla="*/ 151 w 559"/>
                <a:gd name="T41" fmla="*/ 36 h 367"/>
                <a:gd name="T42" fmla="*/ 128 w 559"/>
                <a:gd name="T43" fmla="*/ 40 h 367"/>
                <a:gd name="T44" fmla="*/ 99 w 559"/>
                <a:gd name="T45" fmla="*/ 94 h 367"/>
                <a:gd name="T46" fmla="*/ 99 w 559"/>
                <a:gd name="T47" fmla="*/ 96 h 367"/>
                <a:gd name="T48" fmla="*/ 97 w 559"/>
                <a:gd name="T49" fmla="*/ 95 h 367"/>
                <a:gd name="T50" fmla="*/ 67 w 559"/>
                <a:gd name="T51" fmla="*/ 95 h 367"/>
                <a:gd name="T52" fmla="*/ 37 w 559"/>
                <a:gd name="T53" fmla="*/ 113 h 367"/>
                <a:gd name="T54" fmla="*/ 15 w 559"/>
                <a:gd name="T55" fmla="*/ 145 h 367"/>
                <a:gd name="T56" fmla="*/ 9 w 559"/>
                <a:gd name="T57" fmla="*/ 162 h 367"/>
                <a:gd name="T58" fmla="*/ 0 w 559"/>
                <a:gd name="T59" fmla="*/ 183 h 367"/>
                <a:gd name="T60" fmla="*/ 1 w 559"/>
                <a:gd name="T61" fmla="*/ 183 h 367"/>
                <a:gd name="T62" fmla="*/ 0 w 559"/>
                <a:gd name="T63" fmla="*/ 184 h 367"/>
                <a:gd name="T64" fmla="*/ 16 w 559"/>
                <a:gd name="T65" fmla="*/ 221 h 367"/>
                <a:gd name="T66" fmla="*/ 30 w 559"/>
                <a:gd name="T67" fmla="*/ 257 h 367"/>
                <a:gd name="T68" fmla="*/ 96 w 559"/>
                <a:gd name="T69" fmla="*/ 284 h 367"/>
                <a:gd name="T70" fmla="*/ 101 w 559"/>
                <a:gd name="T71" fmla="*/ 284 h 367"/>
                <a:gd name="T72" fmla="*/ 103 w 559"/>
                <a:gd name="T73" fmla="*/ 284 h 367"/>
                <a:gd name="T74" fmla="*/ 102 w 559"/>
                <a:gd name="T75" fmla="*/ 286 h 367"/>
                <a:gd name="T76" fmla="*/ 102 w 559"/>
                <a:gd name="T77" fmla="*/ 317 h 367"/>
                <a:gd name="T78" fmla="*/ 129 w 559"/>
                <a:gd name="T79" fmla="*/ 337 h 367"/>
                <a:gd name="T80" fmla="*/ 154 w 559"/>
                <a:gd name="T81" fmla="*/ 341 h 367"/>
                <a:gd name="T82" fmla="*/ 197 w 559"/>
                <a:gd name="T83" fmla="*/ 325 h 367"/>
                <a:gd name="T84" fmla="*/ 199 w 559"/>
                <a:gd name="T85" fmla="*/ 324 h 367"/>
                <a:gd name="T86" fmla="*/ 199 w 559"/>
                <a:gd name="T87" fmla="*/ 326 h 367"/>
                <a:gd name="T88" fmla="*/ 273 w 559"/>
                <a:gd name="T89" fmla="*/ 367 h 367"/>
                <a:gd name="T90" fmla="*/ 273 w 559"/>
                <a:gd name="T91" fmla="*/ 367 h 367"/>
                <a:gd name="T92" fmla="*/ 281 w 559"/>
                <a:gd name="T93" fmla="*/ 367 h 367"/>
                <a:gd name="T94" fmla="*/ 332 w 559"/>
                <a:gd name="T95" fmla="*/ 351 h 367"/>
                <a:gd name="T96" fmla="*/ 352 w 559"/>
                <a:gd name="T97" fmla="*/ 336 h 367"/>
                <a:gd name="T98" fmla="*/ 368 w 559"/>
                <a:gd name="T99" fmla="*/ 318 h 367"/>
                <a:gd name="T100" fmla="*/ 369 w 559"/>
                <a:gd name="T101" fmla="*/ 319 h 367"/>
                <a:gd name="T102" fmla="*/ 394 w 559"/>
                <a:gd name="T103" fmla="*/ 329 h 367"/>
                <a:gd name="T104" fmla="*/ 425 w 559"/>
                <a:gd name="T105" fmla="*/ 319 h 367"/>
                <a:gd name="T106" fmla="*/ 445 w 559"/>
                <a:gd name="T107" fmla="*/ 301 h 367"/>
                <a:gd name="T108" fmla="*/ 458 w 559"/>
                <a:gd name="T109" fmla="*/ 276 h 367"/>
                <a:gd name="T110" fmla="*/ 458 w 559"/>
                <a:gd name="T111" fmla="*/ 274 h 367"/>
                <a:gd name="T112" fmla="*/ 460 w 559"/>
                <a:gd name="T113" fmla="*/ 274 h 367"/>
                <a:gd name="T114" fmla="*/ 469 w 559"/>
                <a:gd name="T115" fmla="*/ 275 h 367"/>
                <a:gd name="T116" fmla="*/ 515 w 559"/>
                <a:gd name="T117" fmla="*/ 256 h 367"/>
                <a:gd name="T118" fmla="*/ 531 w 559"/>
                <a:gd name="T119" fmla="*/ 228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9" h="367">
                  <a:moveTo>
                    <a:pt x="531" y="228"/>
                  </a:moveTo>
                  <a:cubicBezTo>
                    <a:pt x="536" y="214"/>
                    <a:pt x="542" y="198"/>
                    <a:pt x="559" y="194"/>
                  </a:cubicBezTo>
                  <a:cubicBezTo>
                    <a:pt x="559" y="194"/>
                    <a:pt x="559" y="194"/>
                    <a:pt x="559" y="194"/>
                  </a:cubicBezTo>
                  <a:cubicBezTo>
                    <a:pt x="547" y="186"/>
                    <a:pt x="544" y="172"/>
                    <a:pt x="541" y="158"/>
                  </a:cubicBezTo>
                  <a:cubicBezTo>
                    <a:pt x="541" y="156"/>
                    <a:pt x="541" y="155"/>
                    <a:pt x="540" y="153"/>
                  </a:cubicBezTo>
                  <a:cubicBezTo>
                    <a:pt x="538" y="140"/>
                    <a:pt x="532" y="129"/>
                    <a:pt x="522" y="118"/>
                  </a:cubicBezTo>
                  <a:cubicBezTo>
                    <a:pt x="509" y="103"/>
                    <a:pt x="493" y="94"/>
                    <a:pt x="477" y="94"/>
                  </a:cubicBezTo>
                  <a:cubicBezTo>
                    <a:pt x="471" y="94"/>
                    <a:pt x="465" y="95"/>
                    <a:pt x="459" y="98"/>
                  </a:cubicBezTo>
                  <a:cubicBezTo>
                    <a:pt x="456" y="100"/>
                    <a:pt x="456" y="100"/>
                    <a:pt x="456" y="100"/>
                  </a:cubicBezTo>
                  <a:cubicBezTo>
                    <a:pt x="457" y="97"/>
                    <a:pt x="457" y="97"/>
                    <a:pt x="457" y="97"/>
                  </a:cubicBezTo>
                  <a:cubicBezTo>
                    <a:pt x="458" y="87"/>
                    <a:pt x="449" y="73"/>
                    <a:pt x="447" y="68"/>
                  </a:cubicBezTo>
                  <a:cubicBezTo>
                    <a:pt x="440" y="58"/>
                    <a:pt x="431" y="50"/>
                    <a:pt x="422" y="44"/>
                  </a:cubicBezTo>
                  <a:cubicBezTo>
                    <a:pt x="412" y="39"/>
                    <a:pt x="401" y="36"/>
                    <a:pt x="390" y="36"/>
                  </a:cubicBezTo>
                  <a:cubicBezTo>
                    <a:pt x="377" y="36"/>
                    <a:pt x="366" y="40"/>
                    <a:pt x="358" y="47"/>
                  </a:cubicBezTo>
                  <a:cubicBezTo>
                    <a:pt x="357" y="53"/>
                    <a:pt x="357" y="53"/>
                    <a:pt x="357" y="53"/>
                  </a:cubicBezTo>
                  <a:cubicBezTo>
                    <a:pt x="355" y="47"/>
                    <a:pt x="355" y="47"/>
                    <a:pt x="355" y="47"/>
                  </a:cubicBezTo>
                  <a:cubicBezTo>
                    <a:pt x="343" y="20"/>
                    <a:pt x="311" y="0"/>
                    <a:pt x="278" y="0"/>
                  </a:cubicBezTo>
                  <a:cubicBezTo>
                    <a:pt x="245" y="0"/>
                    <a:pt x="212" y="19"/>
                    <a:pt x="197" y="49"/>
                  </a:cubicBezTo>
                  <a:cubicBezTo>
                    <a:pt x="196" y="50"/>
                    <a:pt x="196" y="50"/>
                    <a:pt x="196" y="50"/>
                  </a:cubicBezTo>
                  <a:cubicBezTo>
                    <a:pt x="195" y="49"/>
                    <a:pt x="195" y="49"/>
                    <a:pt x="195" y="49"/>
                  </a:cubicBezTo>
                  <a:cubicBezTo>
                    <a:pt x="183" y="41"/>
                    <a:pt x="167" y="36"/>
                    <a:pt x="151" y="36"/>
                  </a:cubicBezTo>
                  <a:cubicBezTo>
                    <a:pt x="143" y="36"/>
                    <a:pt x="135" y="38"/>
                    <a:pt x="128" y="40"/>
                  </a:cubicBezTo>
                  <a:cubicBezTo>
                    <a:pt x="105" y="49"/>
                    <a:pt x="100" y="74"/>
                    <a:pt x="99" y="94"/>
                  </a:cubicBezTo>
                  <a:cubicBezTo>
                    <a:pt x="99" y="96"/>
                    <a:pt x="99" y="96"/>
                    <a:pt x="99" y="96"/>
                  </a:cubicBezTo>
                  <a:cubicBezTo>
                    <a:pt x="97" y="95"/>
                    <a:pt x="97" y="95"/>
                    <a:pt x="97" y="95"/>
                  </a:cubicBezTo>
                  <a:cubicBezTo>
                    <a:pt x="90" y="91"/>
                    <a:pt x="80" y="91"/>
                    <a:pt x="67" y="95"/>
                  </a:cubicBezTo>
                  <a:cubicBezTo>
                    <a:pt x="55" y="98"/>
                    <a:pt x="45" y="105"/>
                    <a:pt x="37" y="113"/>
                  </a:cubicBezTo>
                  <a:cubicBezTo>
                    <a:pt x="29" y="123"/>
                    <a:pt x="21" y="134"/>
                    <a:pt x="15" y="145"/>
                  </a:cubicBezTo>
                  <a:cubicBezTo>
                    <a:pt x="12" y="150"/>
                    <a:pt x="10" y="156"/>
                    <a:pt x="9" y="162"/>
                  </a:cubicBezTo>
                  <a:cubicBezTo>
                    <a:pt x="7" y="169"/>
                    <a:pt x="5" y="177"/>
                    <a:pt x="0" y="183"/>
                  </a:cubicBezTo>
                  <a:cubicBezTo>
                    <a:pt x="1" y="183"/>
                    <a:pt x="1" y="183"/>
                    <a:pt x="1" y="183"/>
                  </a:cubicBezTo>
                  <a:cubicBezTo>
                    <a:pt x="0" y="184"/>
                    <a:pt x="0" y="184"/>
                    <a:pt x="0" y="184"/>
                  </a:cubicBezTo>
                  <a:cubicBezTo>
                    <a:pt x="10" y="195"/>
                    <a:pt x="13" y="208"/>
                    <a:pt x="16" y="221"/>
                  </a:cubicBezTo>
                  <a:cubicBezTo>
                    <a:pt x="19" y="234"/>
                    <a:pt x="22" y="246"/>
                    <a:pt x="30" y="257"/>
                  </a:cubicBezTo>
                  <a:cubicBezTo>
                    <a:pt x="43" y="274"/>
                    <a:pt x="68" y="284"/>
                    <a:pt x="96" y="284"/>
                  </a:cubicBezTo>
                  <a:cubicBezTo>
                    <a:pt x="98" y="284"/>
                    <a:pt x="99" y="284"/>
                    <a:pt x="101" y="284"/>
                  </a:cubicBezTo>
                  <a:cubicBezTo>
                    <a:pt x="103" y="284"/>
                    <a:pt x="103" y="284"/>
                    <a:pt x="103" y="284"/>
                  </a:cubicBezTo>
                  <a:cubicBezTo>
                    <a:pt x="102" y="286"/>
                    <a:pt x="102" y="286"/>
                    <a:pt x="102" y="286"/>
                  </a:cubicBezTo>
                  <a:cubicBezTo>
                    <a:pt x="99" y="294"/>
                    <a:pt x="97" y="307"/>
                    <a:pt x="102" y="317"/>
                  </a:cubicBezTo>
                  <a:cubicBezTo>
                    <a:pt x="107" y="327"/>
                    <a:pt x="119" y="333"/>
                    <a:pt x="129" y="337"/>
                  </a:cubicBezTo>
                  <a:cubicBezTo>
                    <a:pt x="137" y="340"/>
                    <a:pt x="145" y="341"/>
                    <a:pt x="154" y="341"/>
                  </a:cubicBezTo>
                  <a:cubicBezTo>
                    <a:pt x="170" y="341"/>
                    <a:pt x="186" y="335"/>
                    <a:pt x="197" y="325"/>
                  </a:cubicBezTo>
                  <a:cubicBezTo>
                    <a:pt x="199" y="324"/>
                    <a:pt x="199" y="324"/>
                    <a:pt x="199" y="324"/>
                  </a:cubicBezTo>
                  <a:cubicBezTo>
                    <a:pt x="199" y="326"/>
                    <a:pt x="199" y="326"/>
                    <a:pt x="199" y="326"/>
                  </a:cubicBezTo>
                  <a:cubicBezTo>
                    <a:pt x="213" y="351"/>
                    <a:pt x="241" y="367"/>
                    <a:pt x="273" y="367"/>
                  </a:cubicBezTo>
                  <a:cubicBezTo>
                    <a:pt x="273" y="367"/>
                    <a:pt x="273" y="367"/>
                    <a:pt x="273" y="367"/>
                  </a:cubicBezTo>
                  <a:cubicBezTo>
                    <a:pt x="276" y="367"/>
                    <a:pt x="278" y="367"/>
                    <a:pt x="281" y="367"/>
                  </a:cubicBezTo>
                  <a:cubicBezTo>
                    <a:pt x="298" y="366"/>
                    <a:pt x="316" y="360"/>
                    <a:pt x="332" y="351"/>
                  </a:cubicBezTo>
                  <a:cubicBezTo>
                    <a:pt x="339" y="347"/>
                    <a:pt x="346" y="342"/>
                    <a:pt x="352" y="336"/>
                  </a:cubicBezTo>
                  <a:cubicBezTo>
                    <a:pt x="368" y="318"/>
                    <a:pt x="368" y="318"/>
                    <a:pt x="368" y="318"/>
                  </a:cubicBezTo>
                  <a:cubicBezTo>
                    <a:pt x="369" y="319"/>
                    <a:pt x="369" y="319"/>
                    <a:pt x="369" y="319"/>
                  </a:cubicBezTo>
                  <a:cubicBezTo>
                    <a:pt x="376" y="325"/>
                    <a:pt x="384" y="329"/>
                    <a:pt x="394" y="329"/>
                  </a:cubicBezTo>
                  <a:cubicBezTo>
                    <a:pt x="404" y="329"/>
                    <a:pt x="415" y="325"/>
                    <a:pt x="425" y="319"/>
                  </a:cubicBezTo>
                  <a:cubicBezTo>
                    <a:pt x="433" y="314"/>
                    <a:pt x="440" y="308"/>
                    <a:pt x="445" y="301"/>
                  </a:cubicBezTo>
                  <a:cubicBezTo>
                    <a:pt x="451" y="294"/>
                    <a:pt x="458" y="284"/>
                    <a:pt x="458" y="276"/>
                  </a:cubicBezTo>
                  <a:cubicBezTo>
                    <a:pt x="458" y="274"/>
                    <a:pt x="458" y="274"/>
                    <a:pt x="458" y="274"/>
                  </a:cubicBezTo>
                  <a:cubicBezTo>
                    <a:pt x="460" y="274"/>
                    <a:pt x="460" y="274"/>
                    <a:pt x="460" y="274"/>
                  </a:cubicBezTo>
                  <a:cubicBezTo>
                    <a:pt x="463" y="275"/>
                    <a:pt x="466" y="275"/>
                    <a:pt x="469" y="275"/>
                  </a:cubicBezTo>
                  <a:cubicBezTo>
                    <a:pt x="486" y="275"/>
                    <a:pt x="503" y="268"/>
                    <a:pt x="515" y="256"/>
                  </a:cubicBezTo>
                  <a:cubicBezTo>
                    <a:pt x="524" y="247"/>
                    <a:pt x="528" y="236"/>
                    <a:pt x="531" y="228"/>
                  </a:cubicBezTo>
                  <a:close/>
                </a:path>
              </a:pathLst>
            </a:custGeom>
            <a:solidFill>
              <a:srgbClr val="FDFA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7"/>
            <p:cNvSpPr>
              <a:spLocks noEditPoints="1"/>
            </p:cNvSpPr>
            <p:nvPr/>
          </p:nvSpPr>
          <p:spPr bwMode="auto">
            <a:xfrm>
              <a:off x="2611" y="1256"/>
              <a:ext cx="2398" cy="1584"/>
            </a:xfrm>
            <a:custGeom>
              <a:avLst/>
              <a:gdLst>
                <a:gd name="T0" fmla="*/ 563 w 566"/>
                <a:gd name="T1" fmla="*/ 195 h 373"/>
                <a:gd name="T2" fmla="*/ 546 w 566"/>
                <a:gd name="T3" fmla="*/ 156 h 373"/>
                <a:gd name="T4" fmla="*/ 480 w 566"/>
                <a:gd name="T5" fmla="*/ 94 h 373"/>
                <a:gd name="T6" fmla="*/ 452 w 566"/>
                <a:gd name="T7" fmla="*/ 70 h 373"/>
                <a:gd name="T8" fmla="*/ 393 w 566"/>
                <a:gd name="T9" fmla="*/ 36 h 373"/>
                <a:gd name="T10" fmla="*/ 281 w 566"/>
                <a:gd name="T11" fmla="*/ 0 h 373"/>
                <a:gd name="T12" fmla="*/ 154 w 566"/>
                <a:gd name="T13" fmla="*/ 37 h 373"/>
                <a:gd name="T14" fmla="*/ 99 w 566"/>
                <a:gd name="T15" fmla="*/ 95 h 373"/>
                <a:gd name="T16" fmla="*/ 38 w 566"/>
                <a:gd name="T17" fmla="*/ 115 h 373"/>
                <a:gd name="T18" fmla="*/ 9 w 566"/>
                <a:gd name="T19" fmla="*/ 164 h 373"/>
                <a:gd name="T20" fmla="*/ 1 w 566"/>
                <a:gd name="T21" fmla="*/ 187 h 373"/>
                <a:gd name="T22" fmla="*/ 16 w 566"/>
                <a:gd name="T23" fmla="*/ 225 h 373"/>
                <a:gd name="T24" fmla="*/ 99 w 566"/>
                <a:gd name="T25" fmla="*/ 290 h 373"/>
                <a:gd name="T26" fmla="*/ 103 w 566"/>
                <a:gd name="T27" fmla="*/ 321 h 373"/>
                <a:gd name="T28" fmla="*/ 157 w 566"/>
                <a:gd name="T29" fmla="*/ 347 h 373"/>
                <a:gd name="T30" fmla="*/ 276 w 566"/>
                <a:gd name="T31" fmla="*/ 373 h 373"/>
                <a:gd name="T32" fmla="*/ 284 w 566"/>
                <a:gd name="T33" fmla="*/ 373 h 373"/>
                <a:gd name="T34" fmla="*/ 357 w 566"/>
                <a:gd name="T35" fmla="*/ 341 h 373"/>
                <a:gd name="T36" fmla="*/ 397 w 566"/>
                <a:gd name="T37" fmla="*/ 335 h 373"/>
                <a:gd name="T38" fmla="*/ 451 w 566"/>
                <a:gd name="T39" fmla="*/ 306 h 373"/>
                <a:gd name="T40" fmla="*/ 472 w 566"/>
                <a:gd name="T41" fmla="*/ 281 h 373"/>
                <a:gd name="T42" fmla="*/ 537 w 566"/>
                <a:gd name="T43" fmla="*/ 232 h 373"/>
                <a:gd name="T44" fmla="*/ 563 w 566"/>
                <a:gd name="T45" fmla="*/ 200 h 373"/>
                <a:gd name="T46" fmla="*/ 565 w 566"/>
                <a:gd name="T47" fmla="*/ 196 h 373"/>
                <a:gd name="T48" fmla="*/ 461 w 566"/>
                <a:gd name="T49" fmla="*/ 277 h 373"/>
                <a:gd name="T50" fmla="*/ 448 w 566"/>
                <a:gd name="T51" fmla="*/ 304 h 373"/>
                <a:gd name="T52" fmla="*/ 397 w 566"/>
                <a:gd name="T53" fmla="*/ 332 h 373"/>
                <a:gd name="T54" fmla="*/ 371 w 566"/>
                <a:gd name="T55" fmla="*/ 321 h 373"/>
                <a:gd name="T56" fmla="*/ 335 w 566"/>
                <a:gd name="T57" fmla="*/ 354 h 373"/>
                <a:gd name="T58" fmla="*/ 276 w 566"/>
                <a:gd name="T59" fmla="*/ 370 h 373"/>
                <a:gd name="T60" fmla="*/ 202 w 566"/>
                <a:gd name="T61" fmla="*/ 329 h 373"/>
                <a:gd name="T62" fmla="*/ 200 w 566"/>
                <a:gd name="T63" fmla="*/ 328 h 373"/>
                <a:gd name="T64" fmla="*/ 132 w 566"/>
                <a:gd name="T65" fmla="*/ 340 h 373"/>
                <a:gd name="T66" fmla="*/ 105 w 566"/>
                <a:gd name="T67" fmla="*/ 289 h 373"/>
                <a:gd name="T68" fmla="*/ 104 w 566"/>
                <a:gd name="T69" fmla="*/ 287 h 373"/>
                <a:gd name="T70" fmla="*/ 33 w 566"/>
                <a:gd name="T71" fmla="*/ 260 h 373"/>
                <a:gd name="T72" fmla="*/ 3 w 566"/>
                <a:gd name="T73" fmla="*/ 187 h 373"/>
                <a:gd name="T74" fmla="*/ 3 w 566"/>
                <a:gd name="T75" fmla="*/ 186 h 373"/>
                <a:gd name="T76" fmla="*/ 18 w 566"/>
                <a:gd name="T77" fmla="*/ 148 h 373"/>
                <a:gd name="T78" fmla="*/ 70 w 566"/>
                <a:gd name="T79" fmla="*/ 98 h 373"/>
                <a:gd name="T80" fmla="*/ 102 w 566"/>
                <a:gd name="T81" fmla="*/ 99 h 373"/>
                <a:gd name="T82" fmla="*/ 131 w 566"/>
                <a:gd name="T83" fmla="*/ 43 h 373"/>
                <a:gd name="T84" fmla="*/ 198 w 566"/>
                <a:gd name="T85" fmla="*/ 52 h 373"/>
                <a:gd name="T86" fmla="*/ 200 w 566"/>
                <a:gd name="T87" fmla="*/ 52 h 373"/>
                <a:gd name="T88" fmla="*/ 358 w 566"/>
                <a:gd name="T89" fmla="*/ 50 h 373"/>
                <a:gd name="T90" fmla="*/ 361 w 566"/>
                <a:gd name="T91" fmla="*/ 50 h 373"/>
                <a:gd name="T92" fmla="*/ 425 w 566"/>
                <a:gd name="T93" fmla="*/ 47 h 373"/>
                <a:gd name="T94" fmla="*/ 460 w 566"/>
                <a:gd name="T95" fmla="*/ 100 h 373"/>
                <a:gd name="T96" fmla="*/ 462 w 566"/>
                <a:gd name="T97" fmla="*/ 101 h 373"/>
                <a:gd name="T98" fmla="*/ 525 w 566"/>
                <a:gd name="T99" fmla="*/ 121 h 373"/>
                <a:gd name="T100" fmla="*/ 544 w 566"/>
                <a:gd name="T101" fmla="*/ 161 h 373"/>
                <a:gd name="T102" fmla="*/ 562 w 566"/>
                <a:gd name="T103" fmla="*/ 197 h 373"/>
                <a:gd name="T104" fmla="*/ 518 w 566"/>
                <a:gd name="T105" fmla="*/ 259 h 373"/>
                <a:gd name="T106" fmla="*/ 463 w 566"/>
                <a:gd name="T107" fmla="*/ 277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 h="373">
                  <a:moveTo>
                    <a:pt x="565" y="196"/>
                  </a:moveTo>
                  <a:cubicBezTo>
                    <a:pt x="565" y="196"/>
                    <a:pt x="564" y="195"/>
                    <a:pt x="563" y="195"/>
                  </a:cubicBezTo>
                  <a:cubicBezTo>
                    <a:pt x="552" y="187"/>
                    <a:pt x="549" y="174"/>
                    <a:pt x="547" y="160"/>
                  </a:cubicBezTo>
                  <a:cubicBezTo>
                    <a:pt x="546" y="159"/>
                    <a:pt x="546" y="157"/>
                    <a:pt x="546" y="156"/>
                  </a:cubicBezTo>
                  <a:cubicBezTo>
                    <a:pt x="543" y="142"/>
                    <a:pt x="537" y="131"/>
                    <a:pt x="527" y="119"/>
                  </a:cubicBezTo>
                  <a:cubicBezTo>
                    <a:pt x="513" y="103"/>
                    <a:pt x="496" y="94"/>
                    <a:pt x="480" y="94"/>
                  </a:cubicBezTo>
                  <a:cubicBezTo>
                    <a:pt x="474" y="94"/>
                    <a:pt x="468" y="95"/>
                    <a:pt x="463" y="98"/>
                  </a:cubicBezTo>
                  <a:cubicBezTo>
                    <a:pt x="463" y="91"/>
                    <a:pt x="459" y="81"/>
                    <a:pt x="452" y="70"/>
                  </a:cubicBezTo>
                  <a:cubicBezTo>
                    <a:pt x="445" y="59"/>
                    <a:pt x="436" y="50"/>
                    <a:pt x="426" y="45"/>
                  </a:cubicBezTo>
                  <a:cubicBezTo>
                    <a:pt x="416" y="39"/>
                    <a:pt x="405" y="36"/>
                    <a:pt x="393" y="36"/>
                  </a:cubicBezTo>
                  <a:cubicBezTo>
                    <a:pt x="380" y="36"/>
                    <a:pt x="368" y="40"/>
                    <a:pt x="360" y="47"/>
                  </a:cubicBezTo>
                  <a:cubicBezTo>
                    <a:pt x="347" y="19"/>
                    <a:pt x="315" y="0"/>
                    <a:pt x="281" y="0"/>
                  </a:cubicBezTo>
                  <a:cubicBezTo>
                    <a:pt x="247" y="0"/>
                    <a:pt x="214" y="20"/>
                    <a:pt x="198" y="49"/>
                  </a:cubicBezTo>
                  <a:cubicBezTo>
                    <a:pt x="186" y="41"/>
                    <a:pt x="170" y="37"/>
                    <a:pt x="154" y="37"/>
                  </a:cubicBezTo>
                  <a:cubicBezTo>
                    <a:pt x="146" y="37"/>
                    <a:pt x="137" y="38"/>
                    <a:pt x="130" y="41"/>
                  </a:cubicBezTo>
                  <a:cubicBezTo>
                    <a:pt x="106" y="50"/>
                    <a:pt x="100" y="78"/>
                    <a:pt x="99" y="95"/>
                  </a:cubicBezTo>
                  <a:cubicBezTo>
                    <a:pt x="92" y="91"/>
                    <a:pt x="82" y="92"/>
                    <a:pt x="69" y="95"/>
                  </a:cubicBezTo>
                  <a:cubicBezTo>
                    <a:pt x="57" y="99"/>
                    <a:pt x="46" y="105"/>
                    <a:pt x="38" y="115"/>
                  </a:cubicBezTo>
                  <a:cubicBezTo>
                    <a:pt x="30" y="124"/>
                    <a:pt x="22" y="136"/>
                    <a:pt x="15" y="147"/>
                  </a:cubicBezTo>
                  <a:cubicBezTo>
                    <a:pt x="13" y="152"/>
                    <a:pt x="11" y="158"/>
                    <a:pt x="9" y="164"/>
                  </a:cubicBezTo>
                  <a:cubicBezTo>
                    <a:pt x="7" y="171"/>
                    <a:pt x="5" y="178"/>
                    <a:pt x="1" y="184"/>
                  </a:cubicBezTo>
                  <a:cubicBezTo>
                    <a:pt x="0" y="185"/>
                    <a:pt x="0" y="186"/>
                    <a:pt x="1" y="187"/>
                  </a:cubicBezTo>
                  <a:cubicBezTo>
                    <a:pt x="1" y="188"/>
                    <a:pt x="1" y="188"/>
                    <a:pt x="1" y="189"/>
                  </a:cubicBezTo>
                  <a:cubicBezTo>
                    <a:pt x="10" y="199"/>
                    <a:pt x="13" y="212"/>
                    <a:pt x="16" y="225"/>
                  </a:cubicBezTo>
                  <a:cubicBezTo>
                    <a:pt x="19" y="237"/>
                    <a:pt x="22" y="251"/>
                    <a:pt x="31" y="261"/>
                  </a:cubicBezTo>
                  <a:cubicBezTo>
                    <a:pt x="45" y="279"/>
                    <a:pt x="70" y="290"/>
                    <a:pt x="99" y="290"/>
                  </a:cubicBezTo>
                  <a:cubicBezTo>
                    <a:pt x="100" y="290"/>
                    <a:pt x="101" y="290"/>
                    <a:pt x="102" y="290"/>
                  </a:cubicBezTo>
                  <a:cubicBezTo>
                    <a:pt x="99" y="299"/>
                    <a:pt x="98" y="311"/>
                    <a:pt x="103" y="321"/>
                  </a:cubicBezTo>
                  <a:cubicBezTo>
                    <a:pt x="109" y="332"/>
                    <a:pt x="121" y="338"/>
                    <a:pt x="131" y="342"/>
                  </a:cubicBezTo>
                  <a:cubicBezTo>
                    <a:pt x="139" y="345"/>
                    <a:pt x="148" y="347"/>
                    <a:pt x="157" y="347"/>
                  </a:cubicBezTo>
                  <a:cubicBezTo>
                    <a:pt x="173" y="347"/>
                    <a:pt x="189" y="341"/>
                    <a:pt x="201" y="331"/>
                  </a:cubicBezTo>
                  <a:cubicBezTo>
                    <a:pt x="215" y="357"/>
                    <a:pt x="244" y="373"/>
                    <a:pt x="276" y="373"/>
                  </a:cubicBezTo>
                  <a:cubicBezTo>
                    <a:pt x="276" y="373"/>
                    <a:pt x="276" y="373"/>
                    <a:pt x="276" y="373"/>
                  </a:cubicBezTo>
                  <a:cubicBezTo>
                    <a:pt x="279" y="373"/>
                    <a:pt x="281" y="373"/>
                    <a:pt x="284" y="373"/>
                  </a:cubicBezTo>
                  <a:cubicBezTo>
                    <a:pt x="302" y="371"/>
                    <a:pt x="320" y="366"/>
                    <a:pt x="336" y="356"/>
                  </a:cubicBezTo>
                  <a:cubicBezTo>
                    <a:pt x="343" y="352"/>
                    <a:pt x="350" y="347"/>
                    <a:pt x="357" y="341"/>
                  </a:cubicBezTo>
                  <a:cubicBezTo>
                    <a:pt x="372" y="325"/>
                    <a:pt x="372" y="325"/>
                    <a:pt x="372" y="325"/>
                  </a:cubicBezTo>
                  <a:cubicBezTo>
                    <a:pt x="378" y="331"/>
                    <a:pt x="387" y="335"/>
                    <a:pt x="397" y="335"/>
                  </a:cubicBezTo>
                  <a:cubicBezTo>
                    <a:pt x="408" y="335"/>
                    <a:pt x="419" y="331"/>
                    <a:pt x="430" y="325"/>
                  </a:cubicBezTo>
                  <a:cubicBezTo>
                    <a:pt x="438" y="320"/>
                    <a:pt x="445" y="313"/>
                    <a:pt x="451" y="306"/>
                  </a:cubicBezTo>
                  <a:cubicBezTo>
                    <a:pt x="456" y="299"/>
                    <a:pt x="463" y="289"/>
                    <a:pt x="463" y="280"/>
                  </a:cubicBezTo>
                  <a:cubicBezTo>
                    <a:pt x="466" y="281"/>
                    <a:pt x="469" y="281"/>
                    <a:pt x="472" y="281"/>
                  </a:cubicBezTo>
                  <a:cubicBezTo>
                    <a:pt x="490" y="281"/>
                    <a:pt x="508" y="273"/>
                    <a:pt x="520" y="260"/>
                  </a:cubicBezTo>
                  <a:cubicBezTo>
                    <a:pt x="529" y="251"/>
                    <a:pt x="534" y="240"/>
                    <a:pt x="537" y="232"/>
                  </a:cubicBezTo>
                  <a:cubicBezTo>
                    <a:pt x="541" y="219"/>
                    <a:pt x="546" y="203"/>
                    <a:pt x="562" y="200"/>
                  </a:cubicBezTo>
                  <a:cubicBezTo>
                    <a:pt x="562" y="200"/>
                    <a:pt x="563" y="200"/>
                    <a:pt x="563" y="200"/>
                  </a:cubicBezTo>
                  <a:cubicBezTo>
                    <a:pt x="564" y="201"/>
                    <a:pt x="566" y="200"/>
                    <a:pt x="566" y="199"/>
                  </a:cubicBezTo>
                  <a:cubicBezTo>
                    <a:pt x="566" y="198"/>
                    <a:pt x="566" y="197"/>
                    <a:pt x="565" y="196"/>
                  </a:cubicBezTo>
                  <a:close/>
                  <a:moveTo>
                    <a:pt x="463" y="277"/>
                  </a:moveTo>
                  <a:cubicBezTo>
                    <a:pt x="461" y="277"/>
                    <a:pt x="461" y="277"/>
                    <a:pt x="461" y="277"/>
                  </a:cubicBezTo>
                  <a:cubicBezTo>
                    <a:pt x="461" y="279"/>
                    <a:pt x="461" y="279"/>
                    <a:pt x="461" y="279"/>
                  </a:cubicBezTo>
                  <a:cubicBezTo>
                    <a:pt x="461" y="287"/>
                    <a:pt x="454" y="297"/>
                    <a:pt x="448" y="304"/>
                  </a:cubicBezTo>
                  <a:cubicBezTo>
                    <a:pt x="443" y="311"/>
                    <a:pt x="436" y="317"/>
                    <a:pt x="428" y="322"/>
                  </a:cubicBezTo>
                  <a:cubicBezTo>
                    <a:pt x="418" y="328"/>
                    <a:pt x="407" y="332"/>
                    <a:pt x="397" y="332"/>
                  </a:cubicBezTo>
                  <a:cubicBezTo>
                    <a:pt x="387" y="332"/>
                    <a:pt x="379" y="328"/>
                    <a:pt x="372" y="322"/>
                  </a:cubicBezTo>
                  <a:cubicBezTo>
                    <a:pt x="371" y="321"/>
                    <a:pt x="371" y="321"/>
                    <a:pt x="371" y="321"/>
                  </a:cubicBezTo>
                  <a:cubicBezTo>
                    <a:pt x="355" y="339"/>
                    <a:pt x="355" y="339"/>
                    <a:pt x="355" y="339"/>
                  </a:cubicBezTo>
                  <a:cubicBezTo>
                    <a:pt x="349" y="345"/>
                    <a:pt x="342" y="350"/>
                    <a:pt x="335" y="354"/>
                  </a:cubicBezTo>
                  <a:cubicBezTo>
                    <a:pt x="319" y="363"/>
                    <a:pt x="301" y="369"/>
                    <a:pt x="284" y="370"/>
                  </a:cubicBezTo>
                  <a:cubicBezTo>
                    <a:pt x="281" y="370"/>
                    <a:pt x="279" y="370"/>
                    <a:pt x="276" y="370"/>
                  </a:cubicBezTo>
                  <a:cubicBezTo>
                    <a:pt x="276" y="370"/>
                    <a:pt x="276" y="370"/>
                    <a:pt x="276" y="370"/>
                  </a:cubicBezTo>
                  <a:cubicBezTo>
                    <a:pt x="244" y="370"/>
                    <a:pt x="216" y="354"/>
                    <a:pt x="202" y="329"/>
                  </a:cubicBezTo>
                  <a:cubicBezTo>
                    <a:pt x="202" y="327"/>
                    <a:pt x="202" y="327"/>
                    <a:pt x="202" y="327"/>
                  </a:cubicBezTo>
                  <a:cubicBezTo>
                    <a:pt x="200" y="328"/>
                    <a:pt x="200" y="328"/>
                    <a:pt x="200" y="328"/>
                  </a:cubicBezTo>
                  <a:cubicBezTo>
                    <a:pt x="189" y="338"/>
                    <a:pt x="173" y="344"/>
                    <a:pt x="157" y="344"/>
                  </a:cubicBezTo>
                  <a:cubicBezTo>
                    <a:pt x="148" y="344"/>
                    <a:pt x="140" y="343"/>
                    <a:pt x="132" y="340"/>
                  </a:cubicBezTo>
                  <a:cubicBezTo>
                    <a:pt x="122" y="336"/>
                    <a:pt x="110" y="330"/>
                    <a:pt x="105" y="320"/>
                  </a:cubicBezTo>
                  <a:cubicBezTo>
                    <a:pt x="100" y="310"/>
                    <a:pt x="102" y="297"/>
                    <a:pt x="105" y="289"/>
                  </a:cubicBezTo>
                  <a:cubicBezTo>
                    <a:pt x="106" y="287"/>
                    <a:pt x="106" y="287"/>
                    <a:pt x="106" y="287"/>
                  </a:cubicBezTo>
                  <a:cubicBezTo>
                    <a:pt x="104" y="287"/>
                    <a:pt x="104" y="287"/>
                    <a:pt x="104" y="287"/>
                  </a:cubicBezTo>
                  <a:cubicBezTo>
                    <a:pt x="102" y="287"/>
                    <a:pt x="101" y="287"/>
                    <a:pt x="99" y="287"/>
                  </a:cubicBezTo>
                  <a:cubicBezTo>
                    <a:pt x="71" y="287"/>
                    <a:pt x="46" y="277"/>
                    <a:pt x="33" y="260"/>
                  </a:cubicBezTo>
                  <a:cubicBezTo>
                    <a:pt x="25" y="249"/>
                    <a:pt x="22" y="237"/>
                    <a:pt x="19" y="224"/>
                  </a:cubicBezTo>
                  <a:cubicBezTo>
                    <a:pt x="16" y="211"/>
                    <a:pt x="13" y="198"/>
                    <a:pt x="3" y="187"/>
                  </a:cubicBezTo>
                  <a:cubicBezTo>
                    <a:pt x="4" y="186"/>
                    <a:pt x="4" y="186"/>
                    <a:pt x="4" y="186"/>
                  </a:cubicBezTo>
                  <a:cubicBezTo>
                    <a:pt x="3" y="186"/>
                    <a:pt x="3" y="186"/>
                    <a:pt x="3" y="186"/>
                  </a:cubicBezTo>
                  <a:cubicBezTo>
                    <a:pt x="8" y="180"/>
                    <a:pt x="10" y="172"/>
                    <a:pt x="12" y="165"/>
                  </a:cubicBezTo>
                  <a:cubicBezTo>
                    <a:pt x="13" y="159"/>
                    <a:pt x="15" y="153"/>
                    <a:pt x="18" y="148"/>
                  </a:cubicBezTo>
                  <a:cubicBezTo>
                    <a:pt x="24" y="137"/>
                    <a:pt x="32" y="126"/>
                    <a:pt x="40" y="116"/>
                  </a:cubicBezTo>
                  <a:cubicBezTo>
                    <a:pt x="48" y="108"/>
                    <a:pt x="58" y="101"/>
                    <a:pt x="70" y="98"/>
                  </a:cubicBezTo>
                  <a:cubicBezTo>
                    <a:pt x="83" y="94"/>
                    <a:pt x="93" y="94"/>
                    <a:pt x="100" y="98"/>
                  </a:cubicBezTo>
                  <a:cubicBezTo>
                    <a:pt x="102" y="99"/>
                    <a:pt x="102" y="99"/>
                    <a:pt x="102" y="99"/>
                  </a:cubicBezTo>
                  <a:cubicBezTo>
                    <a:pt x="102" y="97"/>
                    <a:pt x="102" y="97"/>
                    <a:pt x="102" y="97"/>
                  </a:cubicBezTo>
                  <a:cubicBezTo>
                    <a:pt x="103" y="77"/>
                    <a:pt x="108" y="52"/>
                    <a:pt x="131" y="43"/>
                  </a:cubicBezTo>
                  <a:cubicBezTo>
                    <a:pt x="138" y="41"/>
                    <a:pt x="146" y="39"/>
                    <a:pt x="154" y="39"/>
                  </a:cubicBezTo>
                  <a:cubicBezTo>
                    <a:pt x="170" y="39"/>
                    <a:pt x="186" y="44"/>
                    <a:pt x="198" y="52"/>
                  </a:cubicBezTo>
                  <a:cubicBezTo>
                    <a:pt x="199" y="53"/>
                    <a:pt x="199" y="53"/>
                    <a:pt x="199" y="53"/>
                  </a:cubicBezTo>
                  <a:cubicBezTo>
                    <a:pt x="200" y="52"/>
                    <a:pt x="200" y="52"/>
                    <a:pt x="200" y="52"/>
                  </a:cubicBezTo>
                  <a:cubicBezTo>
                    <a:pt x="215" y="22"/>
                    <a:pt x="248" y="3"/>
                    <a:pt x="281" y="3"/>
                  </a:cubicBezTo>
                  <a:cubicBezTo>
                    <a:pt x="314" y="3"/>
                    <a:pt x="346" y="23"/>
                    <a:pt x="358" y="50"/>
                  </a:cubicBezTo>
                  <a:cubicBezTo>
                    <a:pt x="360" y="56"/>
                    <a:pt x="360" y="56"/>
                    <a:pt x="360" y="56"/>
                  </a:cubicBezTo>
                  <a:cubicBezTo>
                    <a:pt x="361" y="50"/>
                    <a:pt x="361" y="50"/>
                    <a:pt x="361" y="50"/>
                  </a:cubicBezTo>
                  <a:cubicBezTo>
                    <a:pt x="369" y="43"/>
                    <a:pt x="380" y="39"/>
                    <a:pt x="393" y="39"/>
                  </a:cubicBezTo>
                  <a:cubicBezTo>
                    <a:pt x="404" y="39"/>
                    <a:pt x="415" y="42"/>
                    <a:pt x="425" y="47"/>
                  </a:cubicBezTo>
                  <a:cubicBezTo>
                    <a:pt x="434" y="53"/>
                    <a:pt x="443" y="61"/>
                    <a:pt x="450" y="71"/>
                  </a:cubicBezTo>
                  <a:cubicBezTo>
                    <a:pt x="452" y="76"/>
                    <a:pt x="461" y="90"/>
                    <a:pt x="460" y="100"/>
                  </a:cubicBezTo>
                  <a:cubicBezTo>
                    <a:pt x="459" y="103"/>
                    <a:pt x="459" y="103"/>
                    <a:pt x="459" y="103"/>
                  </a:cubicBezTo>
                  <a:cubicBezTo>
                    <a:pt x="462" y="101"/>
                    <a:pt x="462" y="101"/>
                    <a:pt x="462" y="101"/>
                  </a:cubicBezTo>
                  <a:cubicBezTo>
                    <a:pt x="468" y="98"/>
                    <a:pt x="474" y="97"/>
                    <a:pt x="480" y="97"/>
                  </a:cubicBezTo>
                  <a:cubicBezTo>
                    <a:pt x="496" y="97"/>
                    <a:pt x="512" y="106"/>
                    <a:pt x="525" y="121"/>
                  </a:cubicBezTo>
                  <a:cubicBezTo>
                    <a:pt x="535" y="132"/>
                    <a:pt x="541" y="143"/>
                    <a:pt x="543" y="156"/>
                  </a:cubicBezTo>
                  <a:cubicBezTo>
                    <a:pt x="544" y="158"/>
                    <a:pt x="544" y="159"/>
                    <a:pt x="544" y="161"/>
                  </a:cubicBezTo>
                  <a:cubicBezTo>
                    <a:pt x="547" y="175"/>
                    <a:pt x="550" y="189"/>
                    <a:pt x="562" y="197"/>
                  </a:cubicBezTo>
                  <a:cubicBezTo>
                    <a:pt x="562" y="197"/>
                    <a:pt x="562" y="197"/>
                    <a:pt x="562" y="197"/>
                  </a:cubicBezTo>
                  <a:cubicBezTo>
                    <a:pt x="545" y="201"/>
                    <a:pt x="539" y="217"/>
                    <a:pt x="534" y="231"/>
                  </a:cubicBezTo>
                  <a:cubicBezTo>
                    <a:pt x="531" y="239"/>
                    <a:pt x="527" y="250"/>
                    <a:pt x="518" y="259"/>
                  </a:cubicBezTo>
                  <a:cubicBezTo>
                    <a:pt x="506" y="271"/>
                    <a:pt x="489" y="278"/>
                    <a:pt x="472" y="278"/>
                  </a:cubicBezTo>
                  <a:cubicBezTo>
                    <a:pt x="469" y="278"/>
                    <a:pt x="466" y="278"/>
                    <a:pt x="463" y="277"/>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38" name="文本框 137"/>
          <p:cNvSpPr txBox="1"/>
          <p:nvPr/>
        </p:nvSpPr>
        <p:spPr>
          <a:xfrm>
            <a:off x="5440767" y="2454275"/>
            <a:ext cx="1310469" cy="1107996"/>
          </a:xfrm>
          <a:prstGeom prst="rect">
            <a:avLst/>
          </a:prstGeom>
          <a:noFill/>
        </p:spPr>
        <p:txBody>
          <a:bodyPr wrap="square" rtlCol="0">
            <a:spAutoFit/>
          </a:bodyPr>
          <a:lstStyle/>
          <a:p>
            <a:pPr algn="ctr"/>
            <a:r>
              <a:rPr lang="en-US" altLang="zh-CN" sz="6600" dirty="0" smtClean="0">
                <a:solidFill>
                  <a:srgbClr val="C2939C"/>
                </a:solidFill>
                <a:latin typeface="迷你简剪纸" panose="03000509000000000000" pitchFamily="65" charset="-122"/>
                <a:ea typeface="迷你简剪纸" panose="03000509000000000000" pitchFamily="65" charset="-122"/>
              </a:rPr>
              <a:t>04</a:t>
            </a:r>
            <a:endParaRPr lang="zh-CN" altLang="en-US" sz="6600" dirty="0">
              <a:solidFill>
                <a:srgbClr val="C2939C"/>
              </a:solidFill>
              <a:latin typeface="迷你简剪纸" panose="03000509000000000000" pitchFamily="65" charset="-122"/>
              <a:ea typeface="迷你简剪纸" panose="03000509000000000000" pitchFamily="65" charset="-122"/>
            </a:endParaRPr>
          </a:p>
        </p:txBody>
      </p:sp>
      <p:cxnSp>
        <p:nvCxnSpPr>
          <p:cNvPr id="139" name="直接连接符 138"/>
          <p:cNvCxnSpPr/>
          <p:nvPr/>
        </p:nvCxnSpPr>
        <p:spPr>
          <a:xfrm>
            <a:off x="4874420" y="3455670"/>
            <a:ext cx="2443162" cy="0"/>
          </a:xfrm>
          <a:prstGeom prst="line">
            <a:avLst/>
          </a:prstGeom>
          <a:ln w="19050">
            <a:solidFill>
              <a:srgbClr val="C2939C"/>
            </a:solidFill>
          </a:ln>
        </p:spPr>
        <p:style>
          <a:lnRef idx="1">
            <a:schemeClr val="accent1"/>
          </a:lnRef>
          <a:fillRef idx="0">
            <a:schemeClr val="accent1"/>
          </a:fillRef>
          <a:effectRef idx="0">
            <a:schemeClr val="accent1"/>
          </a:effectRef>
          <a:fontRef idx="minor">
            <a:schemeClr val="tx1"/>
          </a:fontRef>
        </p:style>
      </p:cxnSp>
      <p:sp>
        <p:nvSpPr>
          <p:cNvPr id="140" name="文本框 139"/>
          <p:cNvSpPr txBox="1"/>
          <p:nvPr/>
        </p:nvSpPr>
        <p:spPr>
          <a:xfrm>
            <a:off x="4771355" y="3493474"/>
            <a:ext cx="2649293" cy="584775"/>
          </a:xfrm>
          <a:prstGeom prst="rect">
            <a:avLst/>
          </a:prstGeom>
          <a:noFill/>
        </p:spPr>
        <p:txBody>
          <a:bodyPr wrap="square" rtlCol="0">
            <a:spAutoFit/>
          </a:bodyPr>
          <a:lstStyle/>
          <a:p>
            <a:pPr algn="ctr"/>
            <a:r>
              <a:rPr lang="zh-CN" altLang="en-US" sz="3200" dirty="0">
                <a:solidFill>
                  <a:srgbClr val="5F4A71"/>
                </a:solidFill>
                <a:latin typeface="迷你简剪纸" panose="03000509000000000000" pitchFamily="65" charset="-122"/>
                <a:ea typeface="迷你简剪纸" panose="03000509000000000000" pitchFamily="65" charset="-122"/>
              </a:rPr>
              <a:t>学术观点</a:t>
            </a:r>
            <a:endParaRPr lang="zh-CN" altLang="en-US" sz="3200" spc="300" dirty="0">
              <a:solidFill>
                <a:srgbClr val="5F4A71"/>
              </a:solidFill>
              <a:latin typeface="迷你简剪纸" panose="03000509000000000000" pitchFamily="65" charset="-122"/>
              <a:ea typeface="迷你简剪纸"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14:window/>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childTnLst>
                                    <p:set>
                                      <p:cBhvr>
                                        <p:cTn id="6" dur="1" fill="hold">
                                          <p:stCondLst>
                                            <p:cond delay="0"/>
                                          </p:stCondLst>
                                        </p:cTn>
                                        <p:tgtEl>
                                          <p:spTgt spid="138"/>
                                        </p:tgtEl>
                                        <p:attrNameLst>
                                          <p:attrName>style.visibility</p:attrName>
                                        </p:attrNameLst>
                                      </p:cBhvr>
                                      <p:to>
                                        <p:strVal val="visible"/>
                                      </p:to>
                                    </p:set>
                                    <p:anim calcmode="lin" valueType="num">
                                      <p:cBhvr>
                                        <p:cTn id="7" dur="300" fill="hold"/>
                                        <p:tgtEl>
                                          <p:spTgt spid="138"/>
                                        </p:tgtEl>
                                        <p:attrNameLst>
                                          <p:attrName>ppt_w</p:attrName>
                                        </p:attrNameLst>
                                      </p:cBhvr>
                                      <p:tavLst>
                                        <p:tav tm="0">
                                          <p:val>
                                            <p:fltVal val="0"/>
                                          </p:val>
                                        </p:tav>
                                        <p:tav tm="100000">
                                          <p:val>
                                            <p:strVal val="#ppt_w"/>
                                          </p:val>
                                        </p:tav>
                                      </p:tavLst>
                                    </p:anim>
                                    <p:anim calcmode="lin" valueType="num">
                                      <p:cBhvr>
                                        <p:cTn id="8" dur="300" fill="hold"/>
                                        <p:tgtEl>
                                          <p:spTgt spid="138"/>
                                        </p:tgtEl>
                                        <p:attrNameLst>
                                          <p:attrName>ppt_h</p:attrName>
                                        </p:attrNameLst>
                                      </p:cBhvr>
                                      <p:tavLst>
                                        <p:tav tm="0">
                                          <p:val>
                                            <p:fltVal val="0"/>
                                          </p:val>
                                        </p:tav>
                                        <p:tav tm="100000">
                                          <p:val>
                                            <p:strVal val="#ppt_h"/>
                                          </p:val>
                                        </p:tav>
                                      </p:tavLst>
                                    </p:anim>
                                    <p:animEffect transition="in" filter="fade">
                                      <p:cBhvr>
                                        <p:cTn id="9" dur="300"/>
                                        <p:tgtEl>
                                          <p:spTgt spid="138"/>
                                        </p:tgtEl>
                                      </p:cBhvr>
                                    </p:animEffect>
                                  </p:childTnLst>
                                </p:cTn>
                              </p:par>
                            </p:childTnLst>
                          </p:cTn>
                        </p:par>
                        <p:par>
                          <p:cTn id="10" fill="hold">
                            <p:stCondLst>
                              <p:cond delay="500"/>
                            </p:stCondLst>
                            <p:childTnLst>
                              <p:par>
                                <p:cTn id="11" presetID="22" presetClass="entr" presetSubtype="8" fill="hold" nodeType="afterEffect">
                                  <p:childTnLst>
                                    <p:set>
                                      <p:cBhvr>
                                        <p:cTn id="12" dur="1" fill="hold">
                                          <p:stCondLst>
                                            <p:cond delay="0"/>
                                          </p:stCondLst>
                                        </p:cTn>
                                        <p:tgtEl>
                                          <p:spTgt spid="139"/>
                                        </p:tgtEl>
                                        <p:attrNameLst>
                                          <p:attrName>style.visibility</p:attrName>
                                        </p:attrNameLst>
                                      </p:cBhvr>
                                      <p:to>
                                        <p:strVal val="visible"/>
                                      </p:to>
                                    </p:set>
                                    <p:animEffect transition="in" filter="wipe(left)">
                                      <p:cBhvr>
                                        <p:cTn id="13" dur="500"/>
                                        <p:tgtEl>
                                          <p:spTgt spid="139"/>
                                        </p:tgtEl>
                                      </p:cBhvr>
                                    </p:animEffect>
                                  </p:childTnLst>
                                </p:cTn>
                              </p:par>
                            </p:childTnLst>
                          </p:cTn>
                        </p:par>
                        <p:par>
                          <p:cTn id="14" fill="hold">
                            <p:stCondLst>
                              <p:cond delay="1000"/>
                            </p:stCondLst>
                            <p:childTnLst>
                              <p:par>
                                <p:cTn id="15" presetID="16" presetClass="entr" presetSubtype="37" fill="hold" grpId="0" nodeType="afterEffect">
                                  <p:childTnLst>
                                    <p:set>
                                      <p:cBhvr>
                                        <p:cTn id="16" dur="1" fill="hold">
                                          <p:stCondLst>
                                            <p:cond delay="0"/>
                                          </p:stCondLst>
                                        </p:cTn>
                                        <p:tgtEl>
                                          <p:spTgt spid="140"/>
                                        </p:tgtEl>
                                        <p:attrNameLst>
                                          <p:attrName>style.visibility</p:attrName>
                                        </p:attrNameLst>
                                      </p:cBhvr>
                                      <p:to>
                                        <p:strVal val="visible"/>
                                      </p:to>
                                    </p:set>
                                    <p:animEffect transition="in" filter="barn(outVertical)">
                                      <p:cBhvr>
                                        <p:cTn id="17"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p:bldP spid="14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 name="图片 16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27259" y="745033"/>
            <a:ext cx="1443788" cy="373517"/>
          </a:xfrm>
          <a:prstGeom prst="rect">
            <a:avLst/>
          </a:prstGeom>
        </p:spPr>
      </p:pic>
      <p:pic>
        <p:nvPicPr>
          <p:cNvPr id="169" name="图片 16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665349" y="745033"/>
            <a:ext cx="1443788" cy="373517"/>
          </a:xfrm>
          <a:prstGeom prst="rect">
            <a:avLst/>
          </a:prstGeom>
        </p:spPr>
      </p:pic>
      <p:sp>
        <p:nvSpPr>
          <p:cNvPr id="13" name="文本框 12"/>
          <p:cNvSpPr txBox="1"/>
          <p:nvPr/>
        </p:nvSpPr>
        <p:spPr>
          <a:xfrm>
            <a:off x="2732357" y="656885"/>
            <a:ext cx="2646878" cy="461665"/>
          </a:xfrm>
          <a:prstGeom prst="rect">
            <a:avLst/>
          </a:prstGeom>
          <a:noFill/>
        </p:spPr>
        <p:txBody>
          <a:bodyPr wrap="none" rtlCol="0">
            <a:spAutoFit/>
          </a:bodyPr>
          <a:lstStyle/>
          <a:p>
            <a:pPr algn="ctr"/>
            <a:r>
              <a:rPr lang="zh-CN" altLang="en-US" sz="2400" dirty="0">
                <a:solidFill>
                  <a:srgbClr val="5F4A71"/>
                </a:solidFill>
                <a:latin typeface="微软雅黑" panose="020B0503020204020204" pitchFamily="34" charset="-122"/>
                <a:ea typeface="微软雅黑" panose="020B0503020204020204" pitchFamily="34" charset="-122"/>
              </a:rPr>
              <a:t>单击此处添加标题</a:t>
            </a:r>
            <a:endParaRPr lang="zh-CN" altLang="en-US" dirty="0">
              <a:solidFill>
                <a:srgbClr val="5F4A71"/>
              </a:solidFill>
              <a:latin typeface="微软雅黑" panose="020B0503020204020204" pitchFamily="34" charset="-122"/>
              <a:ea typeface="微软雅黑" panose="020B0503020204020204" pitchFamily="34" charset="-122"/>
            </a:endParaRPr>
          </a:p>
        </p:txBody>
      </p:sp>
      <p:grpSp>
        <p:nvGrpSpPr>
          <p:cNvPr id="48" name="组合 47"/>
          <p:cNvGrpSpPr/>
          <p:nvPr/>
        </p:nvGrpSpPr>
        <p:grpSpPr>
          <a:xfrm>
            <a:off x="1199829" y="1800644"/>
            <a:ext cx="3555241" cy="3528256"/>
            <a:chOff x="4040771" y="1868140"/>
            <a:chExt cx="4108387" cy="4077204"/>
          </a:xfrm>
          <a:solidFill>
            <a:srgbClr val="5F4A71"/>
          </a:solidFill>
        </p:grpSpPr>
        <p:grpSp>
          <p:nvGrpSpPr>
            <p:cNvPr id="51" name="人"/>
            <p:cNvGrpSpPr/>
            <p:nvPr/>
          </p:nvGrpSpPr>
          <p:grpSpPr>
            <a:xfrm rot="17340000">
              <a:off x="4301848" y="3027261"/>
              <a:ext cx="237164" cy="587777"/>
              <a:chOff x="0" y="0"/>
              <a:chExt cx="1255506" cy="3116826"/>
            </a:xfrm>
            <a:grpFill/>
          </p:grpSpPr>
          <p:sp>
            <p:nvSpPr>
              <p:cNvPr id="116" name="头"/>
              <p:cNvSpPr>
                <a:spLocks noChangeArrowheads="1"/>
              </p:cNvSpPr>
              <p:nvPr/>
            </p:nvSpPr>
            <p:spPr bwMode="auto">
              <a:xfrm>
                <a:off x="374627" y="0"/>
                <a:ext cx="506252" cy="506252"/>
              </a:xfrm>
              <a:prstGeom prst="ellipse">
                <a:avLst/>
              </a:pr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165">
                  <a:spcBef>
                    <a:spcPct val="0"/>
                  </a:spcBef>
                  <a:spcAft>
                    <a:spcPct val="0"/>
                  </a:spcAft>
                </a:pPr>
                <a:endParaRPr lang="zh-CN" altLang="en-US" sz="1400">
                  <a:solidFill>
                    <a:schemeClr val="bg1">
                      <a:lumMod val="6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17"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165">
                  <a:spcBef>
                    <a:spcPct val="0"/>
                  </a:spcBef>
                  <a:spcAft>
                    <a:spcPct val="0"/>
                  </a:spcAft>
                </a:pPr>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55" name="人"/>
            <p:cNvGrpSpPr/>
            <p:nvPr/>
          </p:nvGrpSpPr>
          <p:grpSpPr>
            <a:xfrm rot="18540000">
              <a:off x="4599520" y="2489857"/>
              <a:ext cx="237164" cy="587777"/>
              <a:chOff x="0" y="0"/>
              <a:chExt cx="1255506" cy="3116826"/>
            </a:xfrm>
            <a:grpFill/>
          </p:grpSpPr>
          <p:sp>
            <p:nvSpPr>
              <p:cNvPr id="114" name="头"/>
              <p:cNvSpPr>
                <a:spLocks noChangeArrowheads="1"/>
              </p:cNvSpPr>
              <p:nvPr/>
            </p:nvSpPr>
            <p:spPr bwMode="auto">
              <a:xfrm>
                <a:off x="374627" y="0"/>
                <a:ext cx="506252" cy="506252"/>
              </a:xfrm>
              <a:prstGeom prst="ellipse">
                <a:avLst/>
              </a:pr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165">
                  <a:spcBef>
                    <a:spcPct val="0"/>
                  </a:spcBef>
                  <a:spcAft>
                    <a:spcPct val="0"/>
                  </a:spcAft>
                </a:pPr>
                <a:endParaRPr lang="zh-CN" altLang="en-US" sz="1400">
                  <a:solidFill>
                    <a:schemeClr val="bg1">
                      <a:lumMod val="6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15"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165">
                  <a:spcBef>
                    <a:spcPct val="0"/>
                  </a:spcBef>
                  <a:spcAft>
                    <a:spcPct val="0"/>
                  </a:spcAft>
                </a:pPr>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58" name="人"/>
            <p:cNvGrpSpPr/>
            <p:nvPr/>
          </p:nvGrpSpPr>
          <p:grpSpPr>
            <a:xfrm rot="19740000">
              <a:off x="5072283" y="2099250"/>
              <a:ext cx="237129" cy="587864"/>
              <a:chOff x="0" y="0"/>
              <a:chExt cx="1255506" cy="3116826"/>
            </a:xfrm>
            <a:grpFill/>
          </p:grpSpPr>
          <p:sp>
            <p:nvSpPr>
              <p:cNvPr id="112" name="头"/>
              <p:cNvSpPr>
                <a:spLocks noChangeArrowheads="1"/>
              </p:cNvSpPr>
              <p:nvPr/>
            </p:nvSpPr>
            <p:spPr bwMode="auto">
              <a:xfrm>
                <a:off x="374627" y="0"/>
                <a:ext cx="506252" cy="506252"/>
              </a:xfrm>
              <a:prstGeom prst="ellipse">
                <a:avLst/>
              </a:pr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165">
                  <a:spcBef>
                    <a:spcPct val="0"/>
                  </a:spcBef>
                  <a:spcAft>
                    <a:spcPct val="0"/>
                  </a:spcAft>
                </a:pPr>
                <a:endParaRPr lang="zh-CN" altLang="en-US" sz="1400">
                  <a:solidFill>
                    <a:schemeClr val="bg1">
                      <a:lumMod val="6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13"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165">
                  <a:spcBef>
                    <a:spcPct val="0"/>
                  </a:spcBef>
                  <a:spcAft>
                    <a:spcPct val="0"/>
                  </a:spcAft>
                </a:pPr>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66" name="人"/>
            <p:cNvGrpSpPr/>
            <p:nvPr/>
          </p:nvGrpSpPr>
          <p:grpSpPr>
            <a:xfrm rot="20940000">
              <a:off x="5644925" y="1878232"/>
              <a:ext cx="237129" cy="587864"/>
              <a:chOff x="0" y="0"/>
              <a:chExt cx="1255506" cy="3116826"/>
            </a:xfrm>
            <a:grpFill/>
          </p:grpSpPr>
          <p:sp>
            <p:nvSpPr>
              <p:cNvPr id="110" name="头"/>
              <p:cNvSpPr>
                <a:spLocks noChangeArrowheads="1"/>
              </p:cNvSpPr>
              <p:nvPr/>
            </p:nvSpPr>
            <p:spPr bwMode="auto">
              <a:xfrm>
                <a:off x="374627" y="0"/>
                <a:ext cx="506252" cy="506252"/>
              </a:xfrm>
              <a:prstGeom prst="ellipse">
                <a:avLst/>
              </a:pr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165">
                  <a:spcBef>
                    <a:spcPct val="0"/>
                  </a:spcBef>
                  <a:spcAft>
                    <a:spcPct val="0"/>
                  </a:spcAft>
                </a:pPr>
                <a:endParaRPr lang="zh-CN" altLang="en-US" sz="1400">
                  <a:solidFill>
                    <a:schemeClr val="bg1">
                      <a:lumMod val="6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11"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165">
                  <a:spcBef>
                    <a:spcPct val="0"/>
                  </a:spcBef>
                  <a:spcAft>
                    <a:spcPct val="0"/>
                  </a:spcAft>
                </a:pPr>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68" name="人"/>
            <p:cNvGrpSpPr/>
            <p:nvPr/>
          </p:nvGrpSpPr>
          <p:grpSpPr>
            <a:xfrm rot="540000">
              <a:off x="6257929" y="1868140"/>
              <a:ext cx="237129" cy="587864"/>
              <a:chOff x="0" y="0"/>
              <a:chExt cx="1255506" cy="3116826"/>
            </a:xfrm>
            <a:grpFill/>
          </p:grpSpPr>
          <p:sp>
            <p:nvSpPr>
              <p:cNvPr id="108" name="头"/>
              <p:cNvSpPr>
                <a:spLocks noChangeArrowheads="1"/>
              </p:cNvSpPr>
              <p:nvPr/>
            </p:nvSpPr>
            <p:spPr bwMode="auto">
              <a:xfrm>
                <a:off x="374627" y="0"/>
                <a:ext cx="506252" cy="506252"/>
              </a:xfrm>
              <a:prstGeom prst="ellipse">
                <a:avLst/>
              </a:pr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165">
                  <a:spcBef>
                    <a:spcPct val="0"/>
                  </a:spcBef>
                  <a:spcAft>
                    <a:spcPct val="0"/>
                  </a:spcAft>
                </a:pPr>
                <a:endParaRPr lang="zh-CN" altLang="en-US" sz="1400">
                  <a:solidFill>
                    <a:schemeClr val="bg1">
                      <a:lumMod val="6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09"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165">
                  <a:spcBef>
                    <a:spcPct val="0"/>
                  </a:spcBef>
                  <a:spcAft>
                    <a:spcPct val="0"/>
                  </a:spcAft>
                </a:pPr>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69" name="人"/>
            <p:cNvGrpSpPr/>
            <p:nvPr/>
          </p:nvGrpSpPr>
          <p:grpSpPr>
            <a:xfrm rot="1740000">
              <a:off x="6838138" y="2067459"/>
              <a:ext cx="237129" cy="587864"/>
              <a:chOff x="0" y="0"/>
              <a:chExt cx="1255506" cy="3116826"/>
            </a:xfrm>
            <a:grpFill/>
          </p:grpSpPr>
          <p:sp>
            <p:nvSpPr>
              <p:cNvPr id="106" name="头"/>
              <p:cNvSpPr>
                <a:spLocks noChangeArrowheads="1"/>
              </p:cNvSpPr>
              <p:nvPr/>
            </p:nvSpPr>
            <p:spPr bwMode="auto">
              <a:xfrm>
                <a:off x="374627" y="0"/>
                <a:ext cx="506252" cy="506252"/>
              </a:xfrm>
              <a:prstGeom prst="ellipse">
                <a:avLst/>
              </a:pr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165">
                  <a:spcBef>
                    <a:spcPct val="0"/>
                  </a:spcBef>
                  <a:spcAft>
                    <a:spcPct val="0"/>
                  </a:spcAft>
                </a:pPr>
                <a:endParaRPr lang="zh-CN" altLang="en-US" sz="1400">
                  <a:solidFill>
                    <a:schemeClr val="bg1">
                      <a:lumMod val="6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07"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165">
                  <a:spcBef>
                    <a:spcPct val="0"/>
                  </a:spcBef>
                  <a:spcAft>
                    <a:spcPct val="0"/>
                  </a:spcAft>
                </a:pPr>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70" name="人"/>
            <p:cNvGrpSpPr/>
            <p:nvPr/>
          </p:nvGrpSpPr>
          <p:grpSpPr>
            <a:xfrm rot="2940000">
              <a:off x="7303802" y="2443433"/>
              <a:ext cx="237164" cy="587777"/>
              <a:chOff x="0" y="0"/>
              <a:chExt cx="1255506" cy="3116826"/>
            </a:xfrm>
            <a:grpFill/>
          </p:grpSpPr>
          <p:sp>
            <p:nvSpPr>
              <p:cNvPr id="104" name="头"/>
              <p:cNvSpPr>
                <a:spLocks noChangeArrowheads="1"/>
              </p:cNvSpPr>
              <p:nvPr/>
            </p:nvSpPr>
            <p:spPr bwMode="auto">
              <a:xfrm>
                <a:off x="374627" y="0"/>
                <a:ext cx="506252" cy="506252"/>
              </a:xfrm>
              <a:prstGeom prst="ellipse">
                <a:avLst/>
              </a:pr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165">
                  <a:spcBef>
                    <a:spcPct val="0"/>
                  </a:spcBef>
                  <a:spcAft>
                    <a:spcPct val="0"/>
                  </a:spcAft>
                </a:pPr>
                <a:endParaRPr lang="zh-CN" altLang="en-US" sz="1400">
                  <a:solidFill>
                    <a:schemeClr val="bg1">
                      <a:lumMod val="6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05"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165">
                  <a:spcBef>
                    <a:spcPct val="0"/>
                  </a:spcBef>
                  <a:spcAft>
                    <a:spcPct val="0"/>
                  </a:spcAft>
                </a:pPr>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71" name="人"/>
            <p:cNvGrpSpPr/>
            <p:nvPr/>
          </p:nvGrpSpPr>
          <p:grpSpPr>
            <a:xfrm rot="4140000">
              <a:off x="7619132" y="2969232"/>
              <a:ext cx="237164" cy="587777"/>
              <a:chOff x="0" y="0"/>
              <a:chExt cx="1255506" cy="3116826"/>
            </a:xfrm>
            <a:grpFill/>
          </p:grpSpPr>
          <p:sp>
            <p:nvSpPr>
              <p:cNvPr id="102" name="头"/>
              <p:cNvSpPr>
                <a:spLocks noChangeArrowheads="1"/>
              </p:cNvSpPr>
              <p:nvPr/>
            </p:nvSpPr>
            <p:spPr bwMode="auto">
              <a:xfrm>
                <a:off x="374627" y="0"/>
                <a:ext cx="506252" cy="506252"/>
              </a:xfrm>
              <a:prstGeom prst="ellipse">
                <a:avLst/>
              </a:pr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165">
                  <a:spcBef>
                    <a:spcPct val="0"/>
                  </a:spcBef>
                  <a:spcAft>
                    <a:spcPct val="0"/>
                  </a:spcAft>
                </a:pPr>
                <a:endParaRPr lang="zh-CN" altLang="en-US" sz="1400">
                  <a:solidFill>
                    <a:schemeClr val="bg1">
                      <a:lumMod val="6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03"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165">
                  <a:spcBef>
                    <a:spcPct val="0"/>
                  </a:spcBef>
                  <a:spcAft>
                    <a:spcPct val="0"/>
                  </a:spcAft>
                </a:pPr>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72" name="人"/>
            <p:cNvGrpSpPr/>
            <p:nvPr/>
          </p:nvGrpSpPr>
          <p:grpSpPr>
            <a:xfrm rot="5340000">
              <a:off x="7736688" y="3571225"/>
              <a:ext cx="237164" cy="587777"/>
              <a:chOff x="0" y="0"/>
              <a:chExt cx="1255506" cy="3116826"/>
            </a:xfrm>
            <a:grpFill/>
          </p:grpSpPr>
          <p:sp>
            <p:nvSpPr>
              <p:cNvPr id="100" name="头"/>
              <p:cNvSpPr>
                <a:spLocks noChangeArrowheads="1"/>
              </p:cNvSpPr>
              <p:nvPr/>
            </p:nvSpPr>
            <p:spPr bwMode="auto">
              <a:xfrm>
                <a:off x="374627" y="0"/>
                <a:ext cx="506252" cy="506252"/>
              </a:xfrm>
              <a:prstGeom prst="ellipse">
                <a:avLst/>
              </a:pr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165">
                  <a:spcBef>
                    <a:spcPct val="0"/>
                  </a:spcBef>
                  <a:spcAft>
                    <a:spcPct val="0"/>
                  </a:spcAft>
                </a:pPr>
                <a:endParaRPr lang="zh-CN" altLang="en-US" sz="1400">
                  <a:solidFill>
                    <a:schemeClr val="bg1">
                      <a:lumMod val="6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01"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165">
                  <a:spcBef>
                    <a:spcPct val="0"/>
                  </a:spcBef>
                  <a:spcAft>
                    <a:spcPct val="0"/>
                  </a:spcAft>
                </a:pPr>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73" name="人"/>
            <p:cNvGrpSpPr/>
            <p:nvPr/>
          </p:nvGrpSpPr>
          <p:grpSpPr>
            <a:xfrm rot="6540000">
              <a:off x="7641332" y="4177255"/>
              <a:ext cx="236155" cy="587777"/>
              <a:chOff x="0" y="0"/>
              <a:chExt cx="1255506" cy="3116826"/>
            </a:xfrm>
            <a:grpFill/>
          </p:grpSpPr>
          <p:sp>
            <p:nvSpPr>
              <p:cNvPr id="98" name="头"/>
              <p:cNvSpPr>
                <a:spLocks noChangeArrowheads="1"/>
              </p:cNvSpPr>
              <p:nvPr/>
            </p:nvSpPr>
            <p:spPr bwMode="auto">
              <a:xfrm>
                <a:off x="374627" y="0"/>
                <a:ext cx="506252" cy="506252"/>
              </a:xfrm>
              <a:prstGeom prst="ellipse">
                <a:avLst/>
              </a:pr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165">
                  <a:spcBef>
                    <a:spcPct val="0"/>
                  </a:spcBef>
                  <a:spcAft>
                    <a:spcPct val="0"/>
                  </a:spcAft>
                </a:pPr>
                <a:endParaRPr lang="zh-CN" altLang="en-US" sz="1400">
                  <a:solidFill>
                    <a:schemeClr val="bg1">
                      <a:lumMod val="6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99"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165">
                  <a:spcBef>
                    <a:spcPct val="0"/>
                  </a:spcBef>
                  <a:spcAft>
                    <a:spcPct val="0"/>
                  </a:spcAft>
                </a:pPr>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74" name="人"/>
            <p:cNvGrpSpPr/>
            <p:nvPr/>
          </p:nvGrpSpPr>
          <p:grpSpPr>
            <a:xfrm rot="7740000">
              <a:off x="7344668" y="4713649"/>
              <a:ext cx="235651" cy="587777"/>
              <a:chOff x="0" y="0"/>
              <a:chExt cx="1255506" cy="3116826"/>
            </a:xfrm>
            <a:grpFill/>
          </p:grpSpPr>
          <p:sp>
            <p:nvSpPr>
              <p:cNvPr id="96" name="头"/>
              <p:cNvSpPr>
                <a:spLocks noChangeArrowheads="1"/>
              </p:cNvSpPr>
              <p:nvPr/>
            </p:nvSpPr>
            <p:spPr bwMode="auto">
              <a:xfrm>
                <a:off x="374627" y="0"/>
                <a:ext cx="506252" cy="506252"/>
              </a:xfrm>
              <a:prstGeom prst="ellipse">
                <a:avLst/>
              </a:pr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165">
                  <a:spcBef>
                    <a:spcPct val="0"/>
                  </a:spcBef>
                  <a:spcAft>
                    <a:spcPct val="0"/>
                  </a:spcAft>
                </a:pPr>
                <a:endParaRPr lang="zh-CN" altLang="en-US" sz="1400">
                  <a:solidFill>
                    <a:schemeClr val="bg1">
                      <a:lumMod val="6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97"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165">
                  <a:spcBef>
                    <a:spcPct val="0"/>
                  </a:spcBef>
                  <a:spcAft>
                    <a:spcPct val="0"/>
                  </a:spcAft>
                </a:pPr>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75" name="人"/>
            <p:cNvGrpSpPr/>
            <p:nvPr/>
          </p:nvGrpSpPr>
          <p:grpSpPr>
            <a:xfrm rot="8940000">
              <a:off x="6891114" y="5126876"/>
              <a:ext cx="237129" cy="587864"/>
              <a:chOff x="0" y="0"/>
              <a:chExt cx="1255506" cy="3116826"/>
            </a:xfrm>
            <a:grpFill/>
          </p:grpSpPr>
          <p:sp>
            <p:nvSpPr>
              <p:cNvPr id="94" name="头"/>
              <p:cNvSpPr>
                <a:spLocks noChangeArrowheads="1"/>
              </p:cNvSpPr>
              <p:nvPr/>
            </p:nvSpPr>
            <p:spPr bwMode="auto">
              <a:xfrm>
                <a:off x="374627" y="0"/>
                <a:ext cx="506252" cy="506252"/>
              </a:xfrm>
              <a:prstGeom prst="ellipse">
                <a:avLst/>
              </a:pr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165">
                  <a:spcBef>
                    <a:spcPct val="0"/>
                  </a:spcBef>
                  <a:spcAft>
                    <a:spcPct val="0"/>
                  </a:spcAft>
                </a:pPr>
                <a:endParaRPr lang="zh-CN" altLang="en-US" sz="1400">
                  <a:solidFill>
                    <a:schemeClr val="bg1">
                      <a:lumMod val="6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95"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165">
                  <a:spcBef>
                    <a:spcPct val="0"/>
                  </a:spcBef>
                  <a:spcAft>
                    <a:spcPct val="0"/>
                  </a:spcAft>
                </a:pPr>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76" name="人"/>
            <p:cNvGrpSpPr/>
            <p:nvPr/>
          </p:nvGrpSpPr>
          <p:grpSpPr>
            <a:xfrm rot="10140000">
              <a:off x="6318473" y="5346379"/>
              <a:ext cx="237129" cy="587864"/>
              <a:chOff x="0" y="0"/>
              <a:chExt cx="1255506" cy="3116826"/>
            </a:xfrm>
            <a:grpFill/>
          </p:grpSpPr>
          <p:sp>
            <p:nvSpPr>
              <p:cNvPr id="92" name="头"/>
              <p:cNvSpPr>
                <a:spLocks noChangeArrowheads="1"/>
              </p:cNvSpPr>
              <p:nvPr/>
            </p:nvSpPr>
            <p:spPr bwMode="auto">
              <a:xfrm>
                <a:off x="374627" y="0"/>
                <a:ext cx="506252" cy="506252"/>
              </a:xfrm>
              <a:prstGeom prst="ellipse">
                <a:avLst/>
              </a:pr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165">
                  <a:spcBef>
                    <a:spcPct val="0"/>
                  </a:spcBef>
                  <a:spcAft>
                    <a:spcPct val="0"/>
                  </a:spcAft>
                </a:pPr>
                <a:endParaRPr lang="zh-CN" altLang="en-US" sz="1400">
                  <a:solidFill>
                    <a:schemeClr val="bg1">
                      <a:lumMod val="6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93"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165">
                  <a:spcBef>
                    <a:spcPct val="0"/>
                  </a:spcBef>
                  <a:spcAft>
                    <a:spcPct val="0"/>
                  </a:spcAft>
                </a:pPr>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77" name="人"/>
            <p:cNvGrpSpPr/>
            <p:nvPr/>
          </p:nvGrpSpPr>
          <p:grpSpPr>
            <a:xfrm rot="11340000">
              <a:off x="5705469" y="5357480"/>
              <a:ext cx="237129" cy="587864"/>
              <a:chOff x="0" y="0"/>
              <a:chExt cx="1255506" cy="3116826"/>
            </a:xfrm>
            <a:grpFill/>
          </p:grpSpPr>
          <p:sp>
            <p:nvSpPr>
              <p:cNvPr id="90" name="头"/>
              <p:cNvSpPr>
                <a:spLocks noChangeArrowheads="1"/>
              </p:cNvSpPr>
              <p:nvPr/>
            </p:nvSpPr>
            <p:spPr bwMode="auto">
              <a:xfrm>
                <a:off x="374627" y="0"/>
                <a:ext cx="506252" cy="506252"/>
              </a:xfrm>
              <a:prstGeom prst="ellipse">
                <a:avLst/>
              </a:pr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165">
                  <a:spcBef>
                    <a:spcPct val="0"/>
                  </a:spcBef>
                  <a:spcAft>
                    <a:spcPct val="0"/>
                  </a:spcAft>
                </a:pPr>
                <a:endParaRPr lang="zh-CN" altLang="en-US" sz="1400">
                  <a:solidFill>
                    <a:schemeClr val="bg1">
                      <a:lumMod val="6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91"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165">
                  <a:spcBef>
                    <a:spcPct val="0"/>
                  </a:spcBef>
                  <a:spcAft>
                    <a:spcPct val="0"/>
                  </a:spcAft>
                </a:pPr>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78" name="人"/>
            <p:cNvGrpSpPr/>
            <p:nvPr/>
          </p:nvGrpSpPr>
          <p:grpSpPr>
            <a:xfrm rot="12540000">
              <a:off x="5125259" y="5157152"/>
              <a:ext cx="237129" cy="587864"/>
              <a:chOff x="0" y="0"/>
              <a:chExt cx="1255506" cy="3116826"/>
            </a:xfrm>
            <a:grpFill/>
          </p:grpSpPr>
          <p:sp>
            <p:nvSpPr>
              <p:cNvPr id="88" name="头"/>
              <p:cNvSpPr>
                <a:spLocks noChangeArrowheads="1"/>
              </p:cNvSpPr>
              <p:nvPr/>
            </p:nvSpPr>
            <p:spPr bwMode="auto">
              <a:xfrm>
                <a:off x="374627" y="0"/>
                <a:ext cx="506252" cy="506252"/>
              </a:xfrm>
              <a:prstGeom prst="ellipse">
                <a:avLst/>
              </a:pr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165">
                  <a:spcBef>
                    <a:spcPct val="0"/>
                  </a:spcBef>
                  <a:spcAft>
                    <a:spcPct val="0"/>
                  </a:spcAft>
                </a:pPr>
                <a:endParaRPr lang="zh-CN" altLang="en-US" sz="1400">
                  <a:solidFill>
                    <a:schemeClr val="bg1">
                      <a:lumMod val="6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89"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165">
                  <a:spcBef>
                    <a:spcPct val="0"/>
                  </a:spcBef>
                  <a:spcAft>
                    <a:spcPct val="0"/>
                  </a:spcAft>
                </a:pPr>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79" name="人"/>
            <p:cNvGrpSpPr/>
            <p:nvPr/>
          </p:nvGrpSpPr>
          <p:grpSpPr>
            <a:xfrm rot="13740000">
              <a:off x="4638874" y="4760577"/>
              <a:ext cx="237164" cy="587777"/>
              <a:chOff x="0" y="0"/>
              <a:chExt cx="1255506" cy="3116826"/>
            </a:xfrm>
            <a:grpFill/>
          </p:grpSpPr>
          <p:sp>
            <p:nvSpPr>
              <p:cNvPr id="86" name="头"/>
              <p:cNvSpPr>
                <a:spLocks noChangeArrowheads="1"/>
              </p:cNvSpPr>
              <p:nvPr/>
            </p:nvSpPr>
            <p:spPr bwMode="auto">
              <a:xfrm>
                <a:off x="374627" y="0"/>
                <a:ext cx="506252" cy="506252"/>
              </a:xfrm>
              <a:prstGeom prst="ellipse">
                <a:avLst/>
              </a:pr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165">
                  <a:spcBef>
                    <a:spcPct val="0"/>
                  </a:spcBef>
                  <a:spcAft>
                    <a:spcPct val="0"/>
                  </a:spcAft>
                </a:pPr>
                <a:endParaRPr lang="zh-CN" altLang="en-US" sz="1400">
                  <a:solidFill>
                    <a:schemeClr val="bg1">
                      <a:lumMod val="6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87"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165">
                  <a:spcBef>
                    <a:spcPct val="0"/>
                  </a:spcBef>
                  <a:spcAft>
                    <a:spcPct val="0"/>
                  </a:spcAft>
                </a:pPr>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80" name="人"/>
            <p:cNvGrpSpPr/>
            <p:nvPr/>
          </p:nvGrpSpPr>
          <p:grpSpPr>
            <a:xfrm rot="14940000">
              <a:off x="4322030" y="4234780"/>
              <a:ext cx="237164" cy="587777"/>
              <a:chOff x="0" y="0"/>
              <a:chExt cx="1255506" cy="3116826"/>
            </a:xfrm>
            <a:grpFill/>
          </p:grpSpPr>
          <p:sp>
            <p:nvSpPr>
              <p:cNvPr id="84" name="头"/>
              <p:cNvSpPr>
                <a:spLocks noChangeArrowheads="1"/>
              </p:cNvSpPr>
              <p:nvPr/>
            </p:nvSpPr>
            <p:spPr bwMode="auto">
              <a:xfrm>
                <a:off x="374627" y="0"/>
                <a:ext cx="506252" cy="506252"/>
              </a:xfrm>
              <a:prstGeom prst="ellipse">
                <a:avLst/>
              </a:pr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165">
                  <a:spcBef>
                    <a:spcPct val="0"/>
                  </a:spcBef>
                  <a:spcAft>
                    <a:spcPct val="0"/>
                  </a:spcAft>
                </a:pPr>
                <a:endParaRPr lang="zh-CN" altLang="en-US" sz="1400">
                  <a:solidFill>
                    <a:schemeClr val="bg1">
                      <a:lumMod val="6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85"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165">
                  <a:spcBef>
                    <a:spcPct val="0"/>
                  </a:spcBef>
                  <a:spcAft>
                    <a:spcPct val="0"/>
                  </a:spcAft>
                </a:pPr>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81" name="人"/>
            <p:cNvGrpSpPr/>
            <p:nvPr/>
          </p:nvGrpSpPr>
          <p:grpSpPr>
            <a:xfrm rot="16140000">
              <a:off x="4216078" y="3632787"/>
              <a:ext cx="237164" cy="587777"/>
              <a:chOff x="0" y="0"/>
              <a:chExt cx="1255506" cy="3116826"/>
            </a:xfrm>
            <a:grpFill/>
          </p:grpSpPr>
          <p:sp>
            <p:nvSpPr>
              <p:cNvPr id="82" name="头"/>
              <p:cNvSpPr>
                <a:spLocks noChangeArrowheads="1"/>
              </p:cNvSpPr>
              <p:nvPr/>
            </p:nvSpPr>
            <p:spPr bwMode="auto">
              <a:xfrm>
                <a:off x="374627" y="0"/>
                <a:ext cx="506252" cy="506252"/>
              </a:xfrm>
              <a:prstGeom prst="ellipse">
                <a:avLst/>
              </a:pr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165">
                  <a:spcBef>
                    <a:spcPct val="0"/>
                  </a:spcBef>
                  <a:spcAft>
                    <a:spcPct val="0"/>
                  </a:spcAft>
                </a:pPr>
                <a:endParaRPr lang="zh-CN" altLang="en-US" sz="1400">
                  <a:solidFill>
                    <a:schemeClr val="bg1">
                      <a:lumMod val="6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83"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165">
                  <a:spcBef>
                    <a:spcPct val="0"/>
                  </a:spcBef>
                  <a:spcAft>
                    <a:spcPct val="0"/>
                  </a:spcAft>
                </a:pPr>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grpSp>
      </p:grpSp>
      <p:grpSp>
        <p:nvGrpSpPr>
          <p:cNvPr id="118" name="组合 117"/>
          <p:cNvGrpSpPr/>
          <p:nvPr/>
        </p:nvGrpSpPr>
        <p:grpSpPr>
          <a:xfrm>
            <a:off x="1789603" y="2348516"/>
            <a:ext cx="2399122" cy="2400786"/>
            <a:chOff x="4714066" y="2519080"/>
            <a:chExt cx="2772392" cy="2774315"/>
          </a:xfrm>
          <a:solidFill>
            <a:srgbClr val="404040"/>
          </a:solidFill>
        </p:grpSpPr>
        <p:sp>
          <p:nvSpPr>
            <p:cNvPr id="119" name="同心圆 15"/>
            <p:cNvSpPr/>
            <p:nvPr/>
          </p:nvSpPr>
          <p:spPr bwMode="auto">
            <a:xfrm>
              <a:off x="4875516" y="2670462"/>
              <a:ext cx="2459584" cy="2459947"/>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78 w 21600"/>
                <a:gd name="T11" fmla="*/ 10800 h 21600"/>
                <a:gd name="T12" fmla="*/ 10800 w 21600"/>
                <a:gd name="T13" fmla="*/ 21422 h 21600"/>
                <a:gd name="T14" fmla="*/ 21422 w 21600"/>
                <a:gd name="T15" fmla="*/ 10800 h 21600"/>
                <a:gd name="T16" fmla="*/ 10800 w 21600"/>
                <a:gd name="T17" fmla="*/ 178 h 21600"/>
                <a:gd name="T18" fmla="*/ 178 w 21600"/>
                <a:gd name="T19" fmla="*/ 10800 h 21600"/>
                <a:gd name="T20" fmla="*/ 3164 w 21600"/>
                <a:gd name="T21" fmla="*/ 3164 h 21600"/>
                <a:gd name="T22" fmla="*/ 18436 w 21600"/>
                <a:gd name="T23" fmla="*/ 1843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8" y="10800"/>
                  </a:moveTo>
                  <a:cubicBezTo>
                    <a:pt x="178" y="16666"/>
                    <a:pt x="4934" y="21422"/>
                    <a:pt x="10800" y="21422"/>
                  </a:cubicBezTo>
                  <a:cubicBezTo>
                    <a:pt x="16666" y="21422"/>
                    <a:pt x="21422" y="16666"/>
                    <a:pt x="21422" y="10800"/>
                  </a:cubicBezTo>
                  <a:cubicBezTo>
                    <a:pt x="21422" y="4934"/>
                    <a:pt x="16666" y="178"/>
                    <a:pt x="10800" y="178"/>
                  </a:cubicBezTo>
                  <a:cubicBezTo>
                    <a:pt x="4934" y="178"/>
                    <a:pt x="178" y="4934"/>
                    <a:pt x="178" y="10800"/>
                  </a:cubicBezTo>
                  <a:close/>
                </a:path>
              </a:pathLst>
            </a:cu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165">
                <a:spcBef>
                  <a:spcPct val="0"/>
                </a:spcBef>
                <a:spcAft>
                  <a:spcPct val="0"/>
                </a:spcAft>
              </a:pPr>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120" name="组合 119"/>
            <p:cNvGrpSpPr/>
            <p:nvPr/>
          </p:nvGrpSpPr>
          <p:grpSpPr>
            <a:xfrm>
              <a:off x="4714066" y="2519080"/>
              <a:ext cx="2772392" cy="2774315"/>
              <a:chOff x="3443229" y="1587021"/>
              <a:chExt cx="2079294" cy="2080736"/>
            </a:xfrm>
            <a:grpFill/>
          </p:grpSpPr>
          <p:sp>
            <p:nvSpPr>
              <p:cNvPr id="121" name="同心圆 14"/>
              <p:cNvSpPr/>
              <p:nvPr/>
            </p:nvSpPr>
            <p:spPr bwMode="auto">
              <a:xfrm>
                <a:off x="3443229" y="1587021"/>
                <a:ext cx="2079294" cy="2080736"/>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776 w 21600"/>
                  <a:gd name="T11" fmla="*/ 10800 h 21600"/>
                  <a:gd name="T12" fmla="*/ 10800 w 21600"/>
                  <a:gd name="T13" fmla="*/ 20824 h 21600"/>
                  <a:gd name="T14" fmla="*/ 20824 w 21600"/>
                  <a:gd name="T15" fmla="*/ 10800 h 21600"/>
                  <a:gd name="T16" fmla="*/ 10800 w 21600"/>
                  <a:gd name="T17" fmla="*/ 776 h 21600"/>
                  <a:gd name="T18" fmla="*/ 776 w 21600"/>
                  <a:gd name="T19" fmla="*/ 10800 h 21600"/>
                  <a:gd name="T20" fmla="*/ 3164 w 21600"/>
                  <a:gd name="T21" fmla="*/ 3163 h 21600"/>
                  <a:gd name="T22" fmla="*/ 18436 w 21600"/>
                  <a:gd name="T23" fmla="*/ 1843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6" y="10800"/>
                    </a:moveTo>
                    <a:cubicBezTo>
                      <a:pt x="776" y="16336"/>
                      <a:pt x="5264" y="20824"/>
                      <a:pt x="10800" y="20824"/>
                    </a:cubicBezTo>
                    <a:cubicBezTo>
                      <a:pt x="16336" y="20824"/>
                      <a:pt x="20824" y="16336"/>
                      <a:pt x="20824" y="10800"/>
                    </a:cubicBezTo>
                    <a:cubicBezTo>
                      <a:pt x="20824" y="5264"/>
                      <a:pt x="16336" y="776"/>
                      <a:pt x="10800" y="776"/>
                    </a:cubicBezTo>
                    <a:cubicBezTo>
                      <a:pt x="5264" y="776"/>
                      <a:pt x="776" y="5264"/>
                      <a:pt x="776" y="10800"/>
                    </a:cubicBezTo>
                    <a:close/>
                  </a:path>
                </a:pathLst>
              </a:cu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165">
                  <a:spcBef>
                    <a:spcPct val="0"/>
                  </a:spcBef>
                  <a:spcAft>
                    <a:spcPct val="0"/>
                  </a:spcAft>
                </a:pPr>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sp>
            <p:nvSpPr>
              <p:cNvPr id="122" name="文本框 120"/>
              <p:cNvSpPr>
                <a:spLocks noChangeArrowheads="1"/>
              </p:cNvSpPr>
              <p:nvPr/>
            </p:nvSpPr>
            <p:spPr bwMode="auto">
              <a:xfrm>
                <a:off x="3709999" y="2440433"/>
                <a:ext cx="1526834" cy="45346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800" dirty="0" smtClean="0">
                    <a:solidFill>
                      <a:srgbClr val="5F4A71"/>
                    </a:solidFill>
                    <a:latin typeface="微软雅黑" panose="020B0503020204020204" pitchFamily="34" charset="-122"/>
                    <a:ea typeface="微软雅黑" panose="020B0503020204020204" pitchFamily="34" charset="-122"/>
                    <a:sym typeface="Arial Unicode MS" pitchFamily="34" charset="-122"/>
                  </a:rPr>
                  <a:t>添加文字</a:t>
                </a:r>
                <a:endParaRPr lang="zh-CN" altLang="en-US" sz="2800" dirty="0">
                  <a:solidFill>
                    <a:srgbClr val="5F4A71"/>
                  </a:solidFill>
                  <a:latin typeface="微软雅黑" panose="020B0503020204020204" pitchFamily="34" charset="-122"/>
                  <a:ea typeface="微软雅黑" panose="020B0503020204020204" pitchFamily="34" charset="-122"/>
                  <a:sym typeface="Arial Unicode MS" pitchFamily="34" charset="-122"/>
                </a:endParaRPr>
              </a:p>
            </p:txBody>
          </p:sp>
        </p:grpSp>
      </p:grpSp>
      <p:grpSp>
        <p:nvGrpSpPr>
          <p:cNvPr id="2" name="组合 1"/>
          <p:cNvGrpSpPr/>
          <p:nvPr/>
        </p:nvGrpSpPr>
        <p:grpSpPr>
          <a:xfrm>
            <a:off x="5320882" y="2322280"/>
            <a:ext cx="2634533" cy="2731772"/>
            <a:chOff x="5320882" y="2322280"/>
            <a:chExt cx="2634533" cy="2731772"/>
          </a:xfrm>
        </p:grpSpPr>
        <p:sp>
          <p:nvSpPr>
            <p:cNvPr id="123" name="文本框 120"/>
            <p:cNvSpPr>
              <a:spLocks noChangeArrowheads="1"/>
            </p:cNvSpPr>
            <p:nvPr/>
          </p:nvSpPr>
          <p:spPr bwMode="auto">
            <a:xfrm>
              <a:off x="5345028" y="2322280"/>
              <a:ext cx="2610387" cy="482324"/>
            </a:xfrm>
            <a:prstGeom prst="rect">
              <a:avLst/>
            </a:pr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165">
                <a:spcBef>
                  <a:spcPct val="0"/>
                </a:spcBef>
                <a:spcAft>
                  <a:spcPct val="0"/>
                </a:spcAft>
              </a:pPr>
              <a:r>
                <a:rPr lang="ko-KR" altLang="en-US" sz="1600" dirty="0">
                  <a:solidFill>
                    <a:srgbClr val="FDFAF5"/>
                  </a:solidFill>
                  <a:latin typeface="微软雅黑" panose="020B0503020204020204" pitchFamily="34" charset="-122"/>
                  <a:ea typeface="微软雅黑" panose="020B0503020204020204" pitchFamily="34" charset="-122"/>
                </a:rPr>
                <a:t>单击此处添加文字</a:t>
              </a:r>
              <a:endParaRPr lang="ko-KR" altLang="en-US" sz="1600" dirty="0">
                <a:solidFill>
                  <a:srgbClr val="FDFAF5"/>
                </a:solidFill>
                <a:latin typeface="微软雅黑" panose="020B0503020204020204" pitchFamily="34" charset="-122"/>
                <a:ea typeface="微软雅黑" panose="020B0503020204020204" pitchFamily="34" charset="-122"/>
              </a:endParaRPr>
            </a:p>
          </p:txBody>
        </p:sp>
        <p:sp>
          <p:nvSpPr>
            <p:cNvPr id="125" name="矩形 124"/>
            <p:cNvSpPr/>
            <p:nvPr/>
          </p:nvSpPr>
          <p:spPr>
            <a:xfrm>
              <a:off x="5320882" y="3022727"/>
              <a:ext cx="2579551" cy="2031325"/>
            </a:xfrm>
            <a:prstGeom prst="rect">
              <a:avLst/>
            </a:prstGeom>
          </p:spPr>
          <p:txBody>
            <a:bodyPr wrap="square" lIns="91440" tIns="45720" rIns="91440" bIns="45720">
              <a:spAutoFit/>
            </a:bodyPr>
            <a:lstStyle/>
            <a:p>
              <a:pPr algn="just">
                <a:lnSpc>
                  <a:spcPct val="150000"/>
                </a:lnSpc>
              </a:pPr>
              <a:r>
                <a:rPr lang="zh-CN" altLang="en-US" sz="1200" dirty="0">
                  <a:solidFill>
                    <a:srgbClr val="5F4A71"/>
                  </a:solidFill>
                  <a:latin typeface="微软雅黑" panose="020B0503020204020204" pitchFamily="34" charset="-122"/>
                  <a:ea typeface="微软雅黑" panose="020B0503020204020204" pitchFamily="34" charset="-122"/>
                </a:rPr>
                <a:t>引言也可点明本文的理论依据、实验基础和研究方法，简单阐述其研究内容；三言两语预示本研究的结果、意义和前景，但不必展开讨论。前言在内容上应包括</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为什么要进行这项研究</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立题的理论或实践依据是什么</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拟创新点</a:t>
              </a:r>
              <a:r>
                <a:rPr lang="en-US" altLang="zh-CN" sz="1200" dirty="0">
                  <a:solidFill>
                    <a:srgbClr val="5F4A71"/>
                  </a:solidFill>
                  <a:latin typeface="微软雅黑" panose="020B0503020204020204" pitchFamily="34" charset="-122"/>
                  <a:ea typeface="微软雅黑" panose="020B0503020204020204" pitchFamily="34" charset="-122"/>
                </a:rPr>
                <a:t>?</a:t>
              </a:r>
              <a:endParaRPr lang="zh-CN" altLang="en-US" sz="1200" dirty="0">
                <a:solidFill>
                  <a:srgbClr val="5F4A71"/>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8397911" y="2322280"/>
            <a:ext cx="2634533" cy="2731772"/>
            <a:chOff x="8397911" y="2322280"/>
            <a:chExt cx="2634533" cy="2731772"/>
          </a:xfrm>
        </p:grpSpPr>
        <p:sp>
          <p:nvSpPr>
            <p:cNvPr id="129" name="文本框 120"/>
            <p:cNvSpPr>
              <a:spLocks noChangeArrowheads="1"/>
            </p:cNvSpPr>
            <p:nvPr/>
          </p:nvSpPr>
          <p:spPr bwMode="auto">
            <a:xfrm>
              <a:off x="8422057" y="2322280"/>
              <a:ext cx="2610387" cy="482324"/>
            </a:xfrm>
            <a:prstGeom prst="rect">
              <a:avLst/>
            </a:pr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165">
                <a:spcBef>
                  <a:spcPct val="0"/>
                </a:spcBef>
                <a:spcAft>
                  <a:spcPct val="0"/>
                </a:spcAft>
              </a:pPr>
              <a:r>
                <a:rPr lang="ko-KR" altLang="en-US" sz="1600" dirty="0">
                  <a:solidFill>
                    <a:srgbClr val="FDFAF5"/>
                  </a:solidFill>
                  <a:latin typeface="微软雅黑" panose="020B0503020204020204" pitchFamily="34" charset="-122"/>
                  <a:ea typeface="微软雅黑" panose="020B0503020204020204" pitchFamily="34" charset="-122"/>
                </a:rPr>
                <a:t>单击此处添加文字</a:t>
              </a:r>
              <a:endParaRPr lang="ko-KR" altLang="en-US" sz="1600" dirty="0">
                <a:solidFill>
                  <a:srgbClr val="FDFAF5"/>
                </a:solidFill>
                <a:latin typeface="微软雅黑" panose="020B0503020204020204" pitchFamily="34" charset="-122"/>
                <a:ea typeface="微软雅黑" panose="020B0503020204020204" pitchFamily="34" charset="-122"/>
              </a:endParaRPr>
            </a:p>
          </p:txBody>
        </p:sp>
        <p:sp>
          <p:nvSpPr>
            <p:cNvPr id="130" name="矩形 129"/>
            <p:cNvSpPr/>
            <p:nvPr/>
          </p:nvSpPr>
          <p:spPr>
            <a:xfrm>
              <a:off x="8397911" y="3022727"/>
              <a:ext cx="2579551" cy="2031325"/>
            </a:xfrm>
            <a:prstGeom prst="rect">
              <a:avLst/>
            </a:prstGeom>
          </p:spPr>
          <p:txBody>
            <a:bodyPr wrap="square" lIns="91440" tIns="45720" rIns="91440" bIns="45720">
              <a:spAutoFit/>
            </a:bodyPr>
            <a:lstStyle/>
            <a:p>
              <a:pPr algn="just">
                <a:lnSpc>
                  <a:spcPct val="150000"/>
                </a:lnSpc>
              </a:pPr>
              <a:r>
                <a:rPr lang="zh-CN" altLang="en-US" sz="1200" dirty="0">
                  <a:solidFill>
                    <a:srgbClr val="5F4A71"/>
                  </a:solidFill>
                  <a:latin typeface="微软雅黑" panose="020B0503020204020204" pitchFamily="34" charset="-122"/>
                  <a:ea typeface="微软雅黑" panose="020B0503020204020204" pitchFamily="34" charset="-122"/>
                </a:rPr>
                <a:t>引言也可点明本文的理论依据、实验基础和研究方法，简单阐述其研究内容；三言两语预示本研究的结果、意义和前景，但不必展开讨论。前言在内容上应包括</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为什么要进行这项研究</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立题的理论或实践依据是什么</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拟创新点</a:t>
              </a:r>
              <a:r>
                <a:rPr lang="en-US" altLang="zh-CN" sz="1200" dirty="0">
                  <a:solidFill>
                    <a:srgbClr val="5F4A71"/>
                  </a:solidFill>
                  <a:latin typeface="微软雅黑" panose="020B0503020204020204" pitchFamily="34" charset="-122"/>
                  <a:ea typeface="微软雅黑" panose="020B0503020204020204" pitchFamily="34" charset="-122"/>
                </a:rPr>
                <a:t>?</a:t>
              </a:r>
              <a:endParaRPr lang="zh-CN" altLang="en-US" sz="1200" dirty="0">
                <a:solidFill>
                  <a:srgbClr val="5F4A7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iterate type="lt">
                                    <p:tmPct val="10000"/>
                                  </p:iterate>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850"/>
                            </p:stCondLst>
                            <p:childTnLst>
                              <p:par>
                                <p:cTn id="10" presetID="49" presetClass="entr" presetSubtype="0" decel="100000" fill="hold" nodeType="afterEffect">
                                  <p:stCondLst>
                                    <p:cond delay="0"/>
                                  </p:stCondLst>
                                  <p:childTnLst>
                                    <p:set>
                                      <p:cBhvr>
                                        <p:cTn id="11" dur="1" fill="hold">
                                          <p:stCondLst>
                                            <p:cond delay="0"/>
                                          </p:stCondLst>
                                        </p:cTn>
                                        <p:tgtEl>
                                          <p:spTgt spid="118"/>
                                        </p:tgtEl>
                                        <p:attrNameLst>
                                          <p:attrName>style.visibility</p:attrName>
                                        </p:attrNameLst>
                                      </p:cBhvr>
                                      <p:to>
                                        <p:strVal val="visible"/>
                                      </p:to>
                                    </p:set>
                                    <p:anim calcmode="lin" valueType="num">
                                      <p:cBhvr>
                                        <p:cTn id="12" dur="500" fill="hold"/>
                                        <p:tgtEl>
                                          <p:spTgt spid="118"/>
                                        </p:tgtEl>
                                        <p:attrNameLst>
                                          <p:attrName>ppt_w</p:attrName>
                                        </p:attrNameLst>
                                      </p:cBhvr>
                                      <p:tavLst>
                                        <p:tav tm="0">
                                          <p:val>
                                            <p:fltVal val="0"/>
                                          </p:val>
                                        </p:tav>
                                        <p:tav tm="100000">
                                          <p:val>
                                            <p:strVal val="#ppt_w"/>
                                          </p:val>
                                        </p:tav>
                                      </p:tavLst>
                                    </p:anim>
                                    <p:anim calcmode="lin" valueType="num">
                                      <p:cBhvr>
                                        <p:cTn id="13" dur="500" fill="hold"/>
                                        <p:tgtEl>
                                          <p:spTgt spid="118"/>
                                        </p:tgtEl>
                                        <p:attrNameLst>
                                          <p:attrName>ppt_h</p:attrName>
                                        </p:attrNameLst>
                                      </p:cBhvr>
                                      <p:tavLst>
                                        <p:tav tm="0">
                                          <p:val>
                                            <p:fltVal val="0"/>
                                          </p:val>
                                        </p:tav>
                                        <p:tav tm="100000">
                                          <p:val>
                                            <p:strVal val="#ppt_h"/>
                                          </p:val>
                                        </p:tav>
                                      </p:tavLst>
                                    </p:anim>
                                    <p:anim calcmode="lin" valueType="num">
                                      <p:cBhvr>
                                        <p:cTn id="14" dur="500" fill="hold"/>
                                        <p:tgtEl>
                                          <p:spTgt spid="118"/>
                                        </p:tgtEl>
                                        <p:attrNameLst>
                                          <p:attrName>style.rotation</p:attrName>
                                        </p:attrNameLst>
                                      </p:cBhvr>
                                      <p:tavLst>
                                        <p:tav tm="0">
                                          <p:val>
                                            <p:fltVal val="360"/>
                                          </p:val>
                                        </p:tav>
                                        <p:tav tm="100000">
                                          <p:val>
                                            <p:fltVal val="0"/>
                                          </p:val>
                                        </p:tav>
                                      </p:tavLst>
                                    </p:anim>
                                    <p:animEffect transition="in" filter="fade">
                                      <p:cBhvr>
                                        <p:cTn id="15" dur="500"/>
                                        <p:tgtEl>
                                          <p:spTgt spid="118"/>
                                        </p:tgtEl>
                                      </p:cBhvr>
                                    </p:animEffect>
                                  </p:childTnLst>
                                </p:cTn>
                              </p:par>
                              <p:par>
                                <p:cTn id="16" presetID="49" presetClass="entr" presetSubtype="0" decel="100000"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 calcmode="lin" valueType="num">
                                      <p:cBhvr>
                                        <p:cTn id="18" dur="500" fill="hold"/>
                                        <p:tgtEl>
                                          <p:spTgt spid="48"/>
                                        </p:tgtEl>
                                        <p:attrNameLst>
                                          <p:attrName>ppt_w</p:attrName>
                                        </p:attrNameLst>
                                      </p:cBhvr>
                                      <p:tavLst>
                                        <p:tav tm="0">
                                          <p:val>
                                            <p:fltVal val="0"/>
                                          </p:val>
                                        </p:tav>
                                        <p:tav tm="100000">
                                          <p:val>
                                            <p:strVal val="#ppt_w"/>
                                          </p:val>
                                        </p:tav>
                                      </p:tavLst>
                                    </p:anim>
                                    <p:anim calcmode="lin" valueType="num">
                                      <p:cBhvr>
                                        <p:cTn id="19" dur="500" fill="hold"/>
                                        <p:tgtEl>
                                          <p:spTgt spid="48"/>
                                        </p:tgtEl>
                                        <p:attrNameLst>
                                          <p:attrName>ppt_h</p:attrName>
                                        </p:attrNameLst>
                                      </p:cBhvr>
                                      <p:tavLst>
                                        <p:tav tm="0">
                                          <p:val>
                                            <p:fltVal val="0"/>
                                          </p:val>
                                        </p:tav>
                                        <p:tav tm="100000">
                                          <p:val>
                                            <p:strVal val="#ppt_h"/>
                                          </p:val>
                                        </p:tav>
                                      </p:tavLst>
                                    </p:anim>
                                    <p:anim calcmode="lin" valueType="num">
                                      <p:cBhvr>
                                        <p:cTn id="20" dur="500" fill="hold"/>
                                        <p:tgtEl>
                                          <p:spTgt spid="48"/>
                                        </p:tgtEl>
                                        <p:attrNameLst>
                                          <p:attrName>style.rotation</p:attrName>
                                        </p:attrNameLst>
                                      </p:cBhvr>
                                      <p:tavLst>
                                        <p:tav tm="0">
                                          <p:val>
                                            <p:fltVal val="360"/>
                                          </p:val>
                                        </p:tav>
                                        <p:tav tm="100000">
                                          <p:val>
                                            <p:fltVal val="0"/>
                                          </p:val>
                                        </p:tav>
                                      </p:tavLst>
                                    </p:anim>
                                    <p:animEffect transition="in" filter="fade">
                                      <p:cBhvr>
                                        <p:cTn id="21" dur="500"/>
                                        <p:tgtEl>
                                          <p:spTgt spid="48"/>
                                        </p:tgtEl>
                                      </p:cBhvr>
                                    </p:animEffect>
                                  </p:childTnLst>
                                </p:cTn>
                              </p:par>
                            </p:childTnLst>
                          </p:cTn>
                        </p:par>
                        <p:par>
                          <p:cTn id="22" fill="hold">
                            <p:stCondLst>
                              <p:cond delay="1350"/>
                            </p:stCondLst>
                            <p:childTnLst>
                              <p:par>
                                <p:cTn id="23" presetID="5"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heckerboard(across)">
                                      <p:cBhvr>
                                        <p:cTn id="25" dur="500"/>
                                        <p:tgtEl>
                                          <p:spTgt spid="3"/>
                                        </p:tgtEl>
                                      </p:cBhvr>
                                    </p:animEffect>
                                  </p:childTnLst>
                                </p:cTn>
                              </p:par>
                              <p:par>
                                <p:cTn id="26" presetID="5" presetClass="entr" presetSubtype="10"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checkerboard(across)">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 name="图片 16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27259" y="745033"/>
            <a:ext cx="1443788" cy="373517"/>
          </a:xfrm>
          <a:prstGeom prst="rect">
            <a:avLst/>
          </a:prstGeom>
        </p:spPr>
      </p:pic>
      <p:pic>
        <p:nvPicPr>
          <p:cNvPr id="169" name="图片 16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665349" y="745033"/>
            <a:ext cx="1443788" cy="373517"/>
          </a:xfrm>
          <a:prstGeom prst="rect">
            <a:avLst/>
          </a:prstGeom>
        </p:spPr>
      </p:pic>
      <p:sp>
        <p:nvSpPr>
          <p:cNvPr id="13" name="文本框 12"/>
          <p:cNvSpPr txBox="1"/>
          <p:nvPr/>
        </p:nvSpPr>
        <p:spPr>
          <a:xfrm>
            <a:off x="2732357" y="656885"/>
            <a:ext cx="2646878" cy="461665"/>
          </a:xfrm>
          <a:prstGeom prst="rect">
            <a:avLst/>
          </a:prstGeom>
          <a:noFill/>
        </p:spPr>
        <p:txBody>
          <a:bodyPr wrap="none" rtlCol="0">
            <a:spAutoFit/>
          </a:bodyPr>
          <a:lstStyle/>
          <a:p>
            <a:pPr algn="ctr"/>
            <a:r>
              <a:rPr lang="zh-CN" altLang="en-US" sz="2400" dirty="0">
                <a:solidFill>
                  <a:srgbClr val="5F4A71"/>
                </a:solidFill>
                <a:latin typeface="微软雅黑" panose="020B0503020204020204" pitchFamily="34" charset="-122"/>
                <a:ea typeface="微软雅黑" panose="020B0503020204020204" pitchFamily="34" charset="-122"/>
              </a:rPr>
              <a:t>单击此处添加标题</a:t>
            </a:r>
            <a:endParaRPr lang="zh-CN" altLang="en-US" dirty="0">
              <a:solidFill>
                <a:srgbClr val="5F4A71"/>
              </a:solidFill>
              <a:latin typeface="微软雅黑" panose="020B0503020204020204" pitchFamily="34" charset="-122"/>
              <a:ea typeface="微软雅黑" panose="020B0503020204020204" pitchFamily="34" charset="-122"/>
            </a:endParaRPr>
          </a:p>
        </p:txBody>
      </p:sp>
      <p:sp>
        <p:nvSpPr>
          <p:cNvPr id="124" name="Freeform 6"/>
          <p:cNvSpPr/>
          <p:nvPr/>
        </p:nvSpPr>
        <p:spPr bwMode="auto">
          <a:xfrm>
            <a:off x="-336715" y="5563659"/>
            <a:ext cx="4847496" cy="1513747"/>
          </a:xfrm>
          <a:custGeom>
            <a:avLst/>
            <a:gdLst>
              <a:gd name="T0" fmla="*/ 1972 w 1972"/>
              <a:gd name="T1" fmla="*/ 611 h 611"/>
              <a:gd name="T2" fmla="*/ 0 w 1972"/>
              <a:gd name="T3" fmla="*/ 611 h 611"/>
              <a:gd name="T4" fmla="*/ 985 w 1972"/>
              <a:gd name="T5" fmla="*/ 0 h 611"/>
              <a:gd name="T6" fmla="*/ 1972 w 1972"/>
              <a:gd name="T7" fmla="*/ 611 h 611"/>
            </a:gdLst>
            <a:ahLst/>
            <a:cxnLst>
              <a:cxn ang="0">
                <a:pos x="T0" y="T1"/>
              </a:cxn>
              <a:cxn ang="0">
                <a:pos x="T2" y="T3"/>
              </a:cxn>
              <a:cxn ang="0">
                <a:pos x="T4" y="T5"/>
              </a:cxn>
              <a:cxn ang="0">
                <a:pos x="T6" y="T7"/>
              </a:cxn>
            </a:cxnLst>
            <a:rect l="0" t="0" r="r" b="b"/>
            <a:pathLst>
              <a:path w="1971" h="611">
                <a:moveTo>
                  <a:pt x="1972" y="611"/>
                </a:moveTo>
                <a:lnTo>
                  <a:pt x="0" y="611"/>
                </a:lnTo>
                <a:lnTo>
                  <a:pt x="985" y="0"/>
                </a:lnTo>
                <a:lnTo>
                  <a:pt x="1972" y="611"/>
                </a:lnTo>
                <a:close/>
              </a:path>
            </a:pathLst>
          </a:cu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165">
              <a:spcBef>
                <a:spcPct val="0"/>
              </a:spcBef>
              <a:spcAft>
                <a:spcPct val="0"/>
              </a:spcAft>
            </a:pPr>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sp>
        <p:nvSpPr>
          <p:cNvPr id="126" name="Freeform 7"/>
          <p:cNvSpPr/>
          <p:nvPr/>
        </p:nvSpPr>
        <p:spPr bwMode="auto">
          <a:xfrm>
            <a:off x="2233011" y="5938695"/>
            <a:ext cx="3657747" cy="1139645"/>
          </a:xfrm>
          <a:custGeom>
            <a:avLst/>
            <a:gdLst>
              <a:gd name="T0" fmla="*/ 1488 w 1488"/>
              <a:gd name="T1" fmla="*/ 460 h 460"/>
              <a:gd name="T2" fmla="*/ 0 w 1488"/>
              <a:gd name="T3" fmla="*/ 460 h 460"/>
              <a:gd name="T4" fmla="*/ 745 w 1488"/>
              <a:gd name="T5" fmla="*/ 0 h 460"/>
              <a:gd name="T6" fmla="*/ 1488 w 1488"/>
              <a:gd name="T7" fmla="*/ 460 h 460"/>
            </a:gdLst>
            <a:ahLst/>
            <a:cxnLst>
              <a:cxn ang="0">
                <a:pos x="T0" y="T1"/>
              </a:cxn>
              <a:cxn ang="0">
                <a:pos x="T2" y="T3"/>
              </a:cxn>
              <a:cxn ang="0">
                <a:pos x="T4" y="T5"/>
              </a:cxn>
              <a:cxn ang="0">
                <a:pos x="T6" y="T7"/>
              </a:cxn>
            </a:cxnLst>
            <a:rect l="0" t="0" r="r" b="b"/>
            <a:pathLst>
              <a:path w="1488" h="460">
                <a:moveTo>
                  <a:pt x="1488" y="460"/>
                </a:moveTo>
                <a:lnTo>
                  <a:pt x="0" y="460"/>
                </a:lnTo>
                <a:lnTo>
                  <a:pt x="745" y="0"/>
                </a:lnTo>
                <a:lnTo>
                  <a:pt x="1488" y="460"/>
                </a:lnTo>
                <a:close/>
              </a:path>
            </a:pathLst>
          </a:custGeom>
          <a:solidFill>
            <a:srgbClr val="B57D8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lt1"/>
              </a:solidFill>
              <a:latin typeface="Century Gothic" panose="020B0502020202020204" pitchFamily="34" charset="0"/>
            </a:endParaRPr>
          </a:p>
        </p:txBody>
      </p:sp>
      <p:sp>
        <p:nvSpPr>
          <p:cNvPr id="127" name="Freeform 8"/>
          <p:cNvSpPr/>
          <p:nvPr/>
        </p:nvSpPr>
        <p:spPr bwMode="auto">
          <a:xfrm>
            <a:off x="3672252" y="5563659"/>
            <a:ext cx="4847496" cy="1513747"/>
          </a:xfrm>
          <a:custGeom>
            <a:avLst/>
            <a:gdLst>
              <a:gd name="T0" fmla="*/ 1972 w 1972"/>
              <a:gd name="T1" fmla="*/ 611 h 611"/>
              <a:gd name="T2" fmla="*/ 0 w 1972"/>
              <a:gd name="T3" fmla="*/ 611 h 611"/>
              <a:gd name="T4" fmla="*/ 985 w 1972"/>
              <a:gd name="T5" fmla="*/ 0 h 611"/>
              <a:gd name="T6" fmla="*/ 1972 w 1972"/>
              <a:gd name="T7" fmla="*/ 611 h 611"/>
            </a:gdLst>
            <a:ahLst/>
            <a:cxnLst>
              <a:cxn ang="0">
                <a:pos x="T0" y="T1"/>
              </a:cxn>
              <a:cxn ang="0">
                <a:pos x="T2" y="T3"/>
              </a:cxn>
              <a:cxn ang="0">
                <a:pos x="T4" y="T5"/>
              </a:cxn>
              <a:cxn ang="0">
                <a:pos x="T6" y="T7"/>
              </a:cxn>
            </a:cxnLst>
            <a:rect l="0" t="0" r="r" b="b"/>
            <a:pathLst>
              <a:path w="1971" h="611">
                <a:moveTo>
                  <a:pt x="1972" y="611"/>
                </a:moveTo>
                <a:lnTo>
                  <a:pt x="0" y="611"/>
                </a:lnTo>
                <a:lnTo>
                  <a:pt x="985" y="0"/>
                </a:lnTo>
                <a:lnTo>
                  <a:pt x="1972" y="611"/>
                </a:lnTo>
                <a:close/>
              </a:path>
            </a:pathLst>
          </a:cu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165">
              <a:spcBef>
                <a:spcPct val="0"/>
              </a:spcBef>
              <a:spcAft>
                <a:spcPct val="0"/>
              </a:spcAft>
            </a:pPr>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sp>
        <p:nvSpPr>
          <p:cNvPr id="128" name="Freeform 9"/>
          <p:cNvSpPr/>
          <p:nvPr/>
        </p:nvSpPr>
        <p:spPr bwMode="auto">
          <a:xfrm>
            <a:off x="6352044" y="5938695"/>
            <a:ext cx="3657747" cy="1139645"/>
          </a:xfrm>
          <a:custGeom>
            <a:avLst/>
            <a:gdLst>
              <a:gd name="T0" fmla="*/ 1488 w 1488"/>
              <a:gd name="T1" fmla="*/ 460 h 460"/>
              <a:gd name="T2" fmla="*/ 0 w 1488"/>
              <a:gd name="T3" fmla="*/ 460 h 460"/>
              <a:gd name="T4" fmla="*/ 745 w 1488"/>
              <a:gd name="T5" fmla="*/ 0 h 460"/>
              <a:gd name="T6" fmla="*/ 1488 w 1488"/>
              <a:gd name="T7" fmla="*/ 460 h 460"/>
            </a:gdLst>
            <a:ahLst/>
            <a:cxnLst>
              <a:cxn ang="0">
                <a:pos x="T0" y="T1"/>
              </a:cxn>
              <a:cxn ang="0">
                <a:pos x="T2" y="T3"/>
              </a:cxn>
              <a:cxn ang="0">
                <a:pos x="T4" y="T5"/>
              </a:cxn>
              <a:cxn ang="0">
                <a:pos x="T6" y="T7"/>
              </a:cxn>
            </a:cxnLst>
            <a:rect l="0" t="0" r="r" b="b"/>
            <a:pathLst>
              <a:path w="1488" h="460">
                <a:moveTo>
                  <a:pt x="1488" y="460"/>
                </a:moveTo>
                <a:lnTo>
                  <a:pt x="0" y="460"/>
                </a:lnTo>
                <a:lnTo>
                  <a:pt x="745" y="0"/>
                </a:lnTo>
                <a:lnTo>
                  <a:pt x="1488" y="460"/>
                </a:lnTo>
                <a:close/>
              </a:path>
            </a:pathLst>
          </a:custGeom>
          <a:solidFill>
            <a:srgbClr val="B57D8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lt1"/>
              </a:solidFill>
              <a:latin typeface="Century Gothic" panose="020B0502020202020204" pitchFamily="34" charset="0"/>
            </a:endParaRPr>
          </a:p>
        </p:txBody>
      </p:sp>
      <p:sp>
        <p:nvSpPr>
          <p:cNvPr id="131" name="Freeform 10"/>
          <p:cNvSpPr/>
          <p:nvPr/>
        </p:nvSpPr>
        <p:spPr bwMode="auto">
          <a:xfrm>
            <a:off x="7681219" y="5563659"/>
            <a:ext cx="4847496" cy="1513747"/>
          </a:xfrm>
          <a:custGeom>
            <a:avLst/>
            <a:gdLst>
              <a:gd name="T0" fmla="*/ 1972 w 1972"/>
              <a:gd name="T1" fmla="*/ 611 h 611"/>
              <a:gd name="T2" fmla="*/ 0 w 1972"/>
              <a:gd name="T3" fmla="*/ 611 h 611"/>
              <a:gd name="T4" fmla="*/ 985 w 1972"/>
              <a:gd name="T5" fmla="*/ 0 h 611"/>
              <a:gd name="T6" fmla="*/ 1972 w 1972"/>
              <a:gd name="T7" fmla="*/ 611 h 611"/>
            </a:gdLst>
            <a:ahLst/>
            <a:cxnLst>
              <a:cxn ang="0">
                <a:pos x="T0" y="T1"/>
              </a:cxn>
              <a:cxn ang="0">
                <a:pos x="T2" y="T3"/>
              </a:cxn>
              <a:cxn ang="0">
                <a:pos x="T4" y="T5"/>
              </a:cxn>
              <a:cxn ang="0">
                <a:pos x="T6" y="T7"/>
              </a:cxn>
            </a:cxnLst>
            <a:rect l="0" t="0" r="r" b="b"/>
            <a:pathLst>
              <a:path w="1971" h="611">
                <a:moveTo>
                  <a:pt x="1972" y="611"/>
                </a:moveTo>
                <a:lnTo>
                  <a:pt x="0" y="611"/>
                </a:lnTo>
                <a:lnTo>
                  <a:pt x="985" y="0"/>
                </a:lnTo>
                <a:lnTo>
                  <a:pt x="1972" y="611"/>
                </a:lnTo>
                <a:close/>
              </a:path>
            </a:pathLst>
          </a:cu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165">
              <a:spcBef>
                <a:spcPct val="0"/>
              </a:spcBef>
              <a:spcAft>
                <a:spcPct val="0"/>
              </a:spcAft>
            </a:pPr>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sp>
        <p:nvSpPr>
          <p:cNvPr id="132" name="Line 11"/>
          <p:cNvSpPr>
            <a:spLocks noChangeShapeType="1"/>
          </p:cNvSpPr>
          <p:nvPr/>
        </p:nvSpPr>
        <p:spPr bwMode="auto">
          <a:xfrm flipH="1" flipV="1">
            <a:off x="2084917" y="3629026"/>
            <a:ext cx="0" cy="1934633"/>
          </a:xfrm>
          <a:prstGeom prst="line">
            <a:avLst/>
          </a:prstGeom>
          <a:noFill/>
          <a:ln w="6350" cap="flat">
            <a:solidFill>
              <a:srgbClr val="5F4A71"/>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p>
        </p:txBody>
      </p:sp>
      <p:sp>
        <p:nvSpPr>
          <p:cNvPr id="133" name="Line 12"/>
          <p:cNvSpPr>
            <a:spLocks noChangeShapeType="1"/>
          </p:cNvSpPr>
          <p:nvPr/>
        </p:nvSpPr>
        <p:spPr bwMode="auto">
          <a:xfrm>
            <a:off x="1361018" y="3629025"/>
            <a:ext cx="1452033" cy="0"/>
          </a:xfrm>
          <a:prstGeom prst="line">
            <a:avLst/>
          </a:prstGeom>
          <a:noFill/>
          <a:ln w="6350" cap="flat">
            <a:solidFill>
              <a:srgbClr val="5F4A71"/>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p>
        </p:txBody>
      </p:sp>
      <p:sp>
        <p:nvSpPr>
          <p:cNvPr id="134" name="Line 13"/>
          <p:cNvSpPr>
            <a:spLocks noChangeShapeType="1"/>
          </p:cNvSpPr>
          <p:nvPr/>
        </p:nvSpPr>
        <p:spPr bwMode="auto">
          <a:xfrm flipH="1" flipV="1">
            <a:off x="6093884" y="3629026"/>
            <a:ext cx="0" cy="1934633"/>
          </a:xfrm>
          <a:prstGeom prst="line">
            <a:avLst/>
          </a:prstGeom>
          <a:noFill/>
          <a:ln w="6350" cap="flat">
            <a:solidFill>
              <a:srgbClr val="5F4A71"/>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p>
        </p:txBody>
      </p:sp>
      <p:sp>
        <p:nvSpPr>
          <p:cNvPr id="135" name="Line 14"/>
          <p:cNvSpPr>
            <a:spLocks noChangeShapeType="1"/>
          </p:cNvSpPr>
          <p:nvPr/>
        </p:nvSpPr>
        <p:spPr bwMode="auto">
          <a:xfrm>
            <a:off x="5369985" y="3629025"/>
            <a:ext cx="1452033" cy="0"/>
          </a:xfrm>
          <a:prstGeom prst="line">
            <a:avLst/>
          </a:prstGeom>
          <a:noFill/>
          <a:ln w="6350" cap="flat">
            <a:solidFill>
              <a:srgbClr val="5F4A71"/>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p>
        </p:txBody>
      </p:sp>
      <p:sp>
        <p:nvSpPr>
          <p:cNvPr id="136" name="Line 15"/>
          <p:cNvSpPr>
            <a:spLocks noChangeShapeType="1"/>
          </p:cNvSpPr>
          <p:nvPr/>
        </p:nvSpPr>
        <p:spPr bwMode="auto">
          <a:xfrm flipH="1" flipV="1">
            <a:off x="4064000" y="4763946"/>
            <a:ext cx="0" cy="1174751"/>
          </a:xfrm>
          <a:prstGeom prst="line">
            <a:avLst/>
          </a:prstGeom>
          <a:noFill/>
          <a:ln w="6350" cap="flat">
            <a:solidFill>
              <a:srgbClr val="B57D88"/>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p>
        </p:txBody>
      </p:sp>
      <p:sp>
        <p:nvSpPr>
          <p:cNvPr id="137" name="Line 16"/>
          <p:cNvSpPr>
            <a:spLocks noChangeShapeType="1"/>
          </p:cNvSpPr>
          <p:nvPr/>
        </p:nvSpPr>
        <p:spPr bwMode="auto">
          <a:xfrm>
            <a:off x="3335868" y="4763945"/>
            <a:ext cx="1452033" cy="0"/>
          </a:xfrm>
          <a:prstGeom prst="line">
            <a:avLst/>
          </a:prstGeom>
          <a:noFill/>
          <a:ln w="6350" cap="flat">
            <a:solidFill>
              <a:srgbClr val="B57D88"/>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p>
        </p:txBody>
      </p:sp>
      <p:sp>
        <p:nvSpPr>
          <p:cNvPr id="138" name="Line 17"/>
          <p:cNvSpPr>
            <a:spLocks noChangeShapeType="1"/>
          </p:cNvSpPr>
          <p:nvPr/>
        </p:nvSpPr>
        <p:spPr bwMode="auto">
          <a:xfrm flipH="1" flipV="1">
            <a:off x="8183033" y="4763946"/>
            <a:ext cx="0" cy="1174751"/>
          </a:xfrm>
          <a:prstGeom prst="line">
            <a:avLst/>
          </a:prstGeom>
          <a:noFill/>
          <a:ln w="6350" cap="flat">
            <a:solidFill>
              <a:srgbClr val="B57D88"/>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p>
        </p:txBody>
      </p:sp>
      <p:sp>
        <p:nvSpPr>
          <p:cNvPr id="139" name="Line 18"/>
          <p:cNvSpPr>
            <a:spLocks noChangeShapeType="1"/>
          </p:cNvSpPr>
          <p:nvPr/>
        </p:nvSpPr>
        <p:spPr bwMode="auto">
          <a:xfrm>
            <a:off x="7454901" y="4763945"/>
            <a:ext cx="1452033" cy="0"/>
          </a:xfrm>
          <a:prstGeom prst="line">
            <a:avLst/>
          </a:prstGeom>
          <a:noFill/>
          <a:ln w="6350" cap="flat">
            <a:solidFill>
              <a:srgbClr val="B57D88"/>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p>
        </p:txBody>
      </p:sp>
      <p:sp>
        <p:nvSpPr>
          <p:cNvPr id="140" name="Line 19"/>
          <p:cNvSpPr>
            <a:spLocks noChangeShapeType="1"/>
          </p:cNvSpPr>
          <p:nvPr/>
        </p:nvSpPr>
        <p:spPr bwMode="auto">
          <a:xfrm flipH="1" flipV="1">
            <a:off x="10102851" y="3629026"/>
            <a:ext cx="0" cy="1934633"/>
          </a:xfrm>
          <a:prstGeom prst="line">
            <a:avLst/>
          </a:prstGeom>
          <a:noFill/>
          <a:ln w="6350" cap="flat">
            <a:solidFill>
              <a:srgbClr val="5F4A71"/>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p>
        </p:txBody>
      </p:sp>
      <p:sp>
        <p:nvSpPr>
          <p:cNvPr id="141" name="Line 20"/>
          <p:cNvSpPr>
            <a:spLocks noChangeShapeType="1"/>
          </p:cNvSpPr>
          <p:nvPr/>
        </p:nvSpPr>
        <p:spPr bwMode="auto">
          <a:xfrm>
            <a:off x="9378952" y="3629025"/>
            <a:ext cx="1452033" cy="0"/>
          </a:xfrm>
          <a:prstGeom prst="line">
            <a:avLst/>
          </a:prstGeom>
          <a:noFill/>
          <a:ln w="6350" cap="flat">
            <a:solidFill>
              <a:srgbClr val="5F4A71"/>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p>
        </p:txBody>
      </p:sp>
      <p:sp>
        <p:nvSpPr>
          <p:cNvPr id="142" name="文本框 141"/>
          <p:cNvSpPr txBox="1"/>
          <p:nvPr/>
        </p:nvSpPr>
        <p:spPr>
          <a:xfrm>
            <a:off x="924196" y="2508575"/>
            <a:ext cx="2386741" cy="1023742"/>
          </a:xfrm>
          <a:prstGeom prst="rect">
            <a:avLst/>
          </a:prstGeom>
          <a:noFill/>
          <a:effectLst/>
        </p:spPr>
        <p:txBody>
          <a:bodyPr wrap="square" rtlCol="0">
            <a:spAutoFit/>
          </a:bodyPr>
          <a:lstStyle/>
          <a:p>
            <a:pPr algn="ctr">
              <a:lnSpc>
                <a:spcPct val="150000"/>
              </a:lnSpc>
            </a:pPr>
            <a:r>
              <a:rPr lang="zh-CN" altLang="en-US" sz="1400" dirty="0">
                <a:solidFill>
                  <a:srgbClr val="5F4A71"/>
                </a:solidFill>
                <a:latin typeface="微软雅黑" panose="020B0503020204020204" pitchFamily="34" charset="-122"/>
                <a:ea typeface="微软雅黑" panose="020B0503020204020204" pitchFamily="34" charset="-122"/>
              </a:rPr>
              <a:t>拟创新点</a:t>
            </a:r>
            <a:r>
              <a:rPr lang="en-US" altLang="zh-CN" sz="1400" dirty="0">
                <a:solidFill>
                  <a:srgbClr val="5F4A71"/>
                </a:solidFill>
                <a:latin typeface="微软雅黑" panose="020B0503020204020204" pitchFamily="34" charset="-122"/>
                <a:ea typeface="微软雅黑" panose="020B0503020204020204" pitchFamily="34" charset="-122"/>
              </a:rPr>
              <a:t>?</a:t>
            </a:r>
            <a:r>
              <a:rPr lang="zh-CN" altLang="en-US" sz="1400" dirty="0">
                <a:solidFill>
                  <a:srgbClr val="5F4A71"/>
                </a:solidFill>
                <a:latin typeface="微软雅黑" panose="020B0503020204020204" pitchFamily="34" charset="-122"/>
                <a:ea typeface="微软雅黑" panose="020B0503020204020204" pitchFamily="34" charset="-122"/>
              </a:rPr>
              <a:t>理论与</a:t>
            </a:r>
            <a:r>
              <a:rPr lang="en-US" altLang="zh-CN" sz="1400" dirty="0">
                <a:solidFill>
                  <a:srgbClr val="5F4A71"/>
                </a:solidFill>
                <a:latin typeface="微软雅黑" panose="020B0503020204020204" pitchFamily="34" charset="-122"/>
                <a:ea typeface="微软雅黑" panose="020B0503020204020204" pitchFamily="34" charset="-122"/>
              </a:rPr>
              <a:t>(</a:t>
            </a:r>
            <a:r>
              <a:rPr lang="zh-CN" altLang="en-US" sz="1400" dirty="0">
                <a:solidFill>
                  <a:srgbClr val="5F4A71"/>
                </a:solidFill>
                <a:latin typeface="微软雅黑" panose="020B0503020204020204" pitchFamily="34" charset="-122"/>
                <a:ea typeface="微软雅黑" panose="020B0503020204020204" pitchFamily="34" charset="-122"/>
              </a:rPr>
              <a:t>或</a:t>
            </a:r>
            <a:r>
              <a:rPr lang="en-US" altLang="zh-CN" sz="1400" dirty="0">
                <a:solidFill>
                  <a:srgbClr val="5F4A71"/>
                </a:solidFill>
                <a:latin typeface="微软雅黑" panose="020B0503020204020204" pitchFamily="34" charset="-122"/>
                <a:ea typeface="微软雅黑" panose="020B0503020204020204" pitchFamily="34" charset="-122"/>
              </a:rPr>
              <a:t>)</a:t>
            </a:r>
            <a:r>
              <a:rPr lang="zh-CN" altLang="en-US" sz="1400" dirty="0">
                <a:solidFill>
                  <a:srgbClr val="5F4A71"/>
                </a:solidFill>
                <a:latin typeface="微软雅黑" panose="020B0503020204020204" pitchFamily="34" charset="-122"/>
                <a:ea typeface="微软雅黑" panose="020B0503020204020204" pitchFamily="34" charset="-122"/>
              </a:rPr>
              <a:t>实践意义是什么</a:t>
            </a:r>
            <a:r>
              <a:rPr lang="en-US" altLang="zh-CN" sz="1400" dirty="0">
                <a:solidFill>
                  <a:srgbClr val="5F4A71"/>
                </a:solidFill>
                <a:latin typeface="微软雅黑" panose="020B0503020204020204" pitchFamily="34" charset="-122"/>
                <a:ea typeface="微软雅黑" panose="020B0503020204020204" pitchFamily="34" charset="-122"/>
              </a:rPr>
              <a:t>?</a:t>
            </a:r>
            <a:r>
              <a:rPr lang="zh-CN" altLang="en-US" sz="1400" dirty="0">
                <a:solidFill>
                  <a:srgbClr val="5F4A71"/>
                </a:solidFill>
                <a:latin typeface="微软雅黑" panose="020B0503020204020204" pitchFamily="34" charset="-122"/>
                <a:ea typeface="微软雅黑" panose="020B0503020204020204" pitchFamily="34" charset="-122"/>
              </a:rPr>
              <a:t>首先要适当介绍历史背景和理论根据</a:t>
            </a:r>
            <a:endParaRPr lang="en-US" altLang="zh-CN" sz="1000"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143" name="文本框 142"/>
          <p:cNvSpPr txBox="1"/>
          <p:nvPr/>
        </p:nvSpPr>
        <p:spPr>
          <a:xfrm>
            <a:off x="4924333" y="2494061"/>
            <a:ext cx="2386741" cy="1023742"/>
          </a:xfrm>
          <a:prstGeom prst="rect">
            <a:avLst/>
          </a:prstGeom>
          <a:noFill/>
          <a:effectLst/>
        </p:spPr>
        <p:txBody>
          <a:bodyPr wrap="square" rtlCol="0">
            <a:spAutoFit/>
          </a:bodyPr>
          <a:lstStyle/>
          <a:p>
            <a:pPr algn="ctr">
              <a:lnSpc>
                <a:spcPct val="150000"/>
              </a:lnSpc>
            </a:pPr>
            <a:r>
              <a:rPr lang="zh-CN" altLang="en-US" sz="1400" dirty="0">
                <a:solidFill>
                  <a:srgbClr val="5F4A71"/>
                </a:solidFill>
                <a:latin typeface="微软雅黑" panose="020B0503020204020204" pitchFamily="34" charset="-122"/>
                <a:ea typeface="微软雅黑" panose="020B0503020204020204" pitchFamily="34" charset="-122"/>
              </a:rPr>
              <a:t>拟创新点</a:t>
            </a:r>
            <a:r>
              <a:rPr lang="en-US" altLang="zh-CN" sz="1400" dirty="0">
                <a:solidFill>
                  <a:srgbClr val="5F4A71"/>
                </a:solidFill>
                <a:latin typeface="微软雅黑" panose="020B0503020204020204" pitchFamily="34" charset="-122"/>
                <a:ea typeface="微软雅黑" panose="020B0503020204020204" pitchFamily="34" charset="-122"/>
              </a:rPr>
              <a:t>?</a:t>
            </a:r>
            <a:r>
              <a:rPr lang="zh-CN" altLang="en-US" sz="1400" dirty="0">
                <a:solidFill>
                  <a:srgbClr val="5F4A71"/>
                </a:solidFill>
                <a:latin typeface="微软雅黑" panose="020B0503020204020204" pitchFamily="34" charset="-122"/>
                <a:ea typeface="微软雅黑" panose="020B0503020204020204" pitchFamily="34" charset="-122"/>
              </a:rPr>
              <a:t>理论与</a:t>
            </a:r>
            <a:r>
              <a:rPr lang="en-US" altLang="zh-CN" sz="1400" dirty="0">
                <a:solidFill>
                  <a:srgbClr val="5F4A71"/>
                </a:solidFill>
                <a:latin typeface="微软雅黑" panose="020B0503020204020204" pitchFamily="34" charset="-122"/>
                <a:ea typeface="微软雅黑" panose="020B0503020204020204" pitchFamily="34" charset="-122"/>
              </a:rPr>
              <a:t>(</a:t>
            </a:r>
            <a:r>
              <a:rPr lang="zh-CN" altLang="en-US" sz="1400" dirty="0">
                <a:solidFill>
                  <a:srgbClr val="5F4A71"/>
                </a:solidFill>
                <a:latin typeface="微软雅黑" panose="020B0503020204020204" pitchFamily="34" charset="-122"/>
                <a:ea typeface="微软雅黑" panose="020B0503020204020204" pitchFamily="34" charset="-122"/>
              </a:rPr>
              <a:t>或</a:t>
            </a:r>
            <a:r>
              <a:rPr lang="en-US" altLang="zh-CN" sz="1400" dirty="0">
                <a:solidFill>
                  <a:srgbClr val="5F4A71"/>
                </a:solidFill>
                <a:latin typeface="微软雅黑" panose="020B0503020204020204" pitchFamily="34" charset="-122"/>
                <a:ea typeface="微软雅黑" panose="020B0503020204020204" pitchFamily="34" charset="-122"/>
              </a:rPr>
              <a:t>)</a:t>
            </a:r>
            <a:r>
              <a:rPr lang="zh-CN" altLang="en-US" sz="1400" dirty="0">
                <a:solidFill>
                  <a:srgbClr val="5F4A71"/>
                </a:solidFill>
                <a:latin typeface="微软雅黑" panose="020B0503020204020204" pitchFamily="34" charset="-122"/>
                <a:ea typeface="微软雅黑" panose="020B0503020204020204" pitchFamily="34" charset="-122"/>
              </a:rPr>
              <a:t>实践意义是什么</a:t>
            </a:r>
            <a:r>
              <a:rPr lang="en-US" altLang="zh-CN" sz="1400" dirty="0">
                <a:solidFill>
                  <a:srgbClr val="5F4A71"/>
                </a:solidFill>
                <a:latin typeface="微软雅黑" panose="020B0503020204020204" pitchFamily="34" charset="-122"/>
                <a:ea typeface="微软雅黑" panose="020B0503020204020204" pitchFamily="34" charset="-122"/>
              </a:rPr>
              <a:t>?</a:t>
            </a:r>
            <a:r>
              <a:rPr lang="zh-CN" altLang="en-US" sz="1400" dirty="0">
                <a:solidFill>
                  <a:srgbClr val="5F4A71"/>
                </a:solidFill>
                <a:latin typeface="微软雅黑" panose="020B0503020204020204" pitchFamily="34" charset="-122"/>
                <a:ea typeface="微软雅黑" panose="020B0503020204020204" pitchFamily="34" charset="-122"/>
              </a:rPr>
              <a:t>首先要适当介绍历史背景和理论根据</a:t>
            </a:r>
            <a:endParaRPr lang="en-US" altLang="zh-CN" sz="1000"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144" name="文本框 143"/>
          <p:cNvSpPr txBox="1"/>
          <p:nvPr/>
        </p:nvSpPr>
        <p:spPr>
          <a:xfrm>
            <a:off x="8933300" y="2479547"/>
            <a:ext cx="2386741" cy="1023742"/>
          </a:xfrm>
          <a:prstGeom prst="rect">
            <a:avLst/>
          </a:prstGeom>
          <a:noFill/>
          <a:effectLst/>
        </p:spPr>
        <p:txBody>
          <a:bodyPr wrap="square" rtlCol="0">
            <a:spAutoFit/>
          </a:bodyPr>
          <a:lstStyle/>
          <a:p>
            <a:pPr algn="ctr">
              <a:lnSpc>
                <a:spcPct val="150000"/>
              </a:lnSpc>
            </a:pPr>
            <a:r>
              <a:rPr lang="zh-CN" altLang="en-US" sz="1400" dirty="0">
                <a:solidFill>
                  <a:srgbClr val="5F4A71"/>
                </a:solidFill>
                <a:latin typeface="微软雅黑" panose="020B0503020204020204" pitchFamily="34" charset="-122"/>
                <a:ea typeface="微软雅黑" panose="020B0503020204020204" pitchFamily="34" charset="-122"/>
              </a:rPr>
              <a:t>拟创新点</a:t>
            </a:r>
            <a:r>
              <a:rPr lang="en-US" altLang="zh-CN" sz="1400" dirty="0">
                <a:solidFill>
                  <a:srgbClr val="5F4A71"/>
                </a:solidFill>
                <a:latin typeface="微软雅黑" panose="020B0503020204020204" pitchFamily="34" charset="-122"/>
                <a:ea typeface="微软雅黑" panose="020B0503020204020204" pitchFamily="34" charset="-122"/>
              </a:rPr>
              <a:t>?</a:t>
            </a:r>
            <a:r>
              <a:rPr lang="zh-CN" altLang="en-US" sz="1400" dirty="0">
                <a:solidFill>
                  <a:srgbClr val="5F4A71"/>
                </a:solidFill>
                <a:latin typeface="微软雅黑" panose="020B0503020204020204" pitchFamily="34" charset="-122"/>
                <a:ea typeface="微软雅黑" panose="020B0503020204020204" pitchFamily="34" charset="-122"/>
              </a:rPr>
              <a:t>理论与</a:t>
            </a:r>
            <a:r>
              <a:rPr lang="en-US" altLang="zh-CN" sz="1400" dirty="0">
                <a:solidFill>
                  <a:srgbClr val="5F4A71"/>
                </a:solidFill>
                <a:latin typeface="微软雅黑" panose="020B0503020204020204" pitchFamily="34" charset="-122"/>
                <a:ea typeface="微软雅黑" panose="020B0503020204020204" pitchFamily="34" charset="-122"/>
              </a:rPr>
              <a:t>(</a:t>
            </a:r>
            <a:r>
              <a:rPr lang="zh-CN" altLang="en-US" sz="1400" dirty="0">
                <a:solidFill>
                  <a:srgbClr val="5F4A71"/>
                </a:solidFill>
                <a:latin typeface="微软雅黑" panose="020B0503020204020204" pitchFamily="34" charset="-122"/>
                <a:ea typeface="微软雅黑" panose="020B0503020204020204" pitchFamily="34" charset="-122"/>
              </a:rPr>
              <a:t>或</a:t>
            </a:r>
            <a:r>
              <a:rPr lang="en-US" altLang="zh-CN" sz="1400" dirty="0">
                <a:solidFill>
                  <a:srgbClr val="5F4A71"/>
                </a:solidFill>
                <a:latin typeface="微软雅黑" panose="020B0503020204020204" pitchFamily="34" charset="-122"/>
                <a:ea typeface="微软雅黑" panose="020B0503020204020204" pitchFamily="34" charset="-122"/>
              </a:rPr>
              <a:t>)</a:t>
            </a:r>
            <a:r>
              <a:rPr lang="zh-CN" altLang="en-US" sz="1400" dirty="0">
                <a:solidFill>
                  <a:srgbClr val="5F4A71"/>
                </a:solidFill>
                <a:latin typeface="微软雅黑" panose="020B0503020204020204" pitchFamily="34" charset="-122"/>
                <a:ea typeface="微软雅黑" panose="020B0503020204020204" pitchFamily="34" charset="-122"/>
              </a:rPr>
              <a:t>实践意义是什么</a:t>
            </a:r>
            <a:r>
              <a:rPr lang="en-US" altLang="zh-CN" sz="1400" dirty="0">
                <a:solidFill>
                  <a:srgbClr val="5F4A71"/>
                </a:solidFill>
                <a:latin typeface="微软雅黑" panose="020B0503020204020204" pitchFamily="34" charset="-122"/>
                <a:ea typeface="微软雅黑" panose="020B0503020204020204" pitchFamily="34" charset="-122"/>
              </a:rPr>
              <a:t>?</a:t>
            </a:r>
            <a:r>
              <a:rPr lang="zh-CN" altLang="en-US" sz="1400" dirty="0">
                <a:solidFill>
                  <a:srgbClr val="5F4A71"/>
                </a:solidFill>
                <a:latin typeface="微软雅黑" panose="020B0503020204020204" pitchFamily="34" charset="-122"/>
                <a:ea typeface="微软雅黑" panose="020B0503020204020204" pitchFamily="34" charset="-122"/>
              </a:rPr>
              <a:t>首先要适当介绍历史背景和理论根据</a:t>
            </a:r>
            <a:endParaRPr lang="en-US" altLang="zh-CN" sz="1000"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145" name="文本框 144"/>
          <p:cNvSpPr txBox="1"/>
          <p:nvPr/>
        </p:nvSpPr>
        <p:spPr>
          <a:xfrm>
            <a:off x="7045541" y="3636302"/>
            <a:ext cx="2386741" cy="1023742"/>
          </a:xfrm>
          <a:prstGeom prst="rect">
            <a:avLst/>
          </a:prstGeom>
          <a:noFill/>
          <a:effectLst/>
        </p:spPr>
        <p:txBody>
          <a:bodyPr wrap="square" rtlCol="0">
            <a:spAutoFit/>
          </a:bodyPr>
          <a:lstStyle/>
          <a:p>
            <a:pPr algn="ctr">
              <a:lnSpc>
                <a:spcPct val="150000"/>
              </a:lnSpc>
            </a:pPr>
            <a:r>
              <a:rPr lang="zh-CN" altLang="en-US" sz="1400" dirty="0">
                <a:solidFill>
                  <a:srgbClr val="B57D88"/>
                </a:solidFill>
                <a:latin typeface="微软雅黑" panose="020B0503020204020204" pitchFamily="34" charset="-122"/>
                <a:ea typeface="微软雅黑" panose="020B0503020204020204" pitchFamily="34" charset="-122"/>
              </a:rPr>
              <a:t>拟创新点</a:t>
            </a:r>
            <a:r>
              <a:rPr lang="en-US" altLang="zh-CN" sz="1400" dirty="0">
                <a:solidFill>
                  <a:srgbClr val="B57D88"/>
                </a:solidFill>
                <a:latin typeface="微软雅黑" panose="020B0503020204020204" pitchFamily="34" charset="-122"/>
                <a:ea typeface="微软雅黑" panose="020B0503020204020204" pitchFamily="34" charset="-122"/>
              </a:rPr>
              <a:t>?</a:t>
            </a:r>
            <a:r>
              <a:rPr lang="zh-CN" altLang="en-US" sz="1400" dirty="0">
                <a:solidFill>
                  <a:srgbClr val="B57D88"/>
                </a:solidFill>
                <a:latin typeface="微软雅黑" panose="020B0503020204020204" pitchFamily="34" charset="-122"/>
                <a:ea typeface="微软雅黑" panose="020B0503020204020204" pitchFamily="34" charset="-122"/>
              </a:rPr>
              <a:t>理论与</a:t>
            </a:r>
            <a:r>
              <a:rPr lang="en-US" altLang="zh-CN" sz="1400" dirty="0">
                <a:solidFill>
                  <a:srgbClr val="B57D88"/>
                </a:solidFill>
                <a:latin typeface="微软雅黑" panose="020B0503020204020204" pitchFamily="34" charset="-122"/>
                <a:ea typeface="微软雅黑" panose="020B0503020204020204" pitchFamily="34" charset="-122"/>
              </a:rPr>
              <a:t>(</a:t>
            </a:r>
            <a:r>
              <a:rPr lang="zh-CN" altLang="en-US" sz="1400" dirty="0">
                <a:solidFill>
                  <a:srgbClr val="B57D88"/>
                </a:solidFill>
                <a:latin typeface="微软雅黑" panose="020B0503020204020204" pitchFamily="34" charset="-122"/>
                <a:ea typeface="微软雅黑" panose="020B0503020204020204" pitchFamily="34" charset="-122"/>
              </a:rPr>
              <a:t>或</a:t>
            </a:r>
            <a:r>
              <a:rPr lang="en-US" altLang="zh-CN" sz="1400" dirty="0">
                <a:solidFill>
                  <a:srgbClr val="B57D88"/>
                </a:solidFill>
                <a:latin typeface="微软雅黑" panose="020B0503020204020204" pitchFamily="34" charset="-122"/>
                <a:ea typeface="微软雅黑" panose="020B0503020204020204" pitchFamily="34" charset="-122"/>
              </a:rPr>
              <a:t>)</a:t>
            </a:r>
            <a:r>
              <a:rPr lang="zh-CN" altLang="en-US" sz="1400" dirty="0">
                <a:solidFill>
                  <a:srgbClr val="B57D88"/>
                </a:solidFill>
                <a:latin typeface="微软雅黑" panose="020B0503020204020204" pitchFamily="34" charset="-122"/>
                <a:ea typeface="微软雅黑" panose="020B0503020204020204" pitchFamily="34" charset="-122"/>
              </a:rPr>
              <a:t>实践意义是什么</a:t>
            </a:r>
            <a:r>
              <a:rPr lang="en-US" altLang="zh-CN" sz="1400" dirty="0">
                <a:solidFill>
                  <a:srgbClr val="B57D88"/>
                </a:solidFill>
                <a:latin typeface="微软雅黑" panose="020B0503020204020204" pitchFamily="34" charset="-122"/>
                <a:ea typeface="微软雅黑" panose="020B0503020204020204" pitchFamily="34" charset="-122"/>
              </a:rPr>
              <a:t>?</a:t>
            </a:r>
            <a:r>
              <a:rPr lang="zh-CN" altLang="en-US" sz="1400" dirty="0">
                <a:solidFill>
                  <a:srgbClr val="B57D88"/>
                </a:solidFill>
                <a:latin typeface="微软雅黑" panose="020B0503020204020204" pitchFamily="34" charset="-122"/>
                <a:ea typeface="微软雅黑" panose="020B0503020204020204" pitchFamily="34" charset="-122"/>
              </a:rPr>
              <a:t>首先要适当介绍历史背景和理论根据</a:t>
            </a:r>
            <a:endParaRPr lang="en-US" altLang="zh-CN" sz="1000" dirty="0">
              <a:solidFill>
                <a:srgbClr val="B57D88"/>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146" name="文本框 145"/>
          <p:cNvSpPr txBox="1"/>
          <p:nvPr/>
        </p:nvSpPr>
        <p:spPr>
          <a:xfrm>
            <a:off x="2928679" y="3639833"/>
            <a:ext cx="2386741" cy="1023742"/>
          </a:xfrm>
          <a:prstGeom prst="rect">
            <a:avLst/>
          </a:prstGeom>
          <a:noFill/>
          <a:effectLst/>
        </p:spPr>
        <p:txBody>
          <a:bodyPr wrap="square" rtlCol="0">
            <a:spAutoFit/>
          </a:bodyPr>
          <a:lstStyle/>
          <a:p>
            <a:pPr algn="ctr">
              <a:lnSpc>
                <a:spcPct val="150000"/>
              </a:lnSpc>
            </a:pPr>
            <a:r>
              <a:rPr lang="zh-CN" altLang="en-US" sz="1400" dirty="0">
                <a:solidFill>
                  <a:srgbClr val="B57D88"/>
                </a:solidFill>
                <a:latin typeface="微软雅黑" panose="020B0503020204020204" pitchFamily="34" charset="-122"/>
                <a:ea typeface="微软雅黑" panose="020B0503020204020204" pitchFamily="34" charset="-122"/>
              </a:rPr>
              <a:t>拟创新点</a:t>
            </a:r>
            <a:r>
              <a:rPr lang="en-US" altLang="zh-CN" sz="1400" dirty="0">
                <a:solidFill>
                  <a:srgbClr val="B57D88"/>
                </a:solidFill>
                <a:latin typeface="微软雅黑" panose="020B0503020204020204" pitchFamily="34" charset="-122"/>
                <a:ea typeface="微软雅黑" panose="020B0503020204020204" pitchFamily="34" charset="-122"/>
              </a:rPr>
              <a:t>?</a:t>
            </a:r>
            <a:r>
              <a:rPr lang="zh-CN" altLang="en-US" sz="1400" dirty="0">
                <a:solidFill>
                  <a:srgbClr val="B57D88"/>
                </a:solidFill>
                <a:latin typeface="微软雅黑" panose="020B0503020204020204" pitchFamily="34" charset="-122"/>
                <a:ea typeface="微软雅黑" panose="020B0503020204020204" pitchFamily="34" charset="-122"/>
              </a:rPr>
              <a:t>理论与</a:t>
            </a:r>
            <a:r>
              <a:rPr lang="en-US" altLang="zh-CN" sz="1400" dirty="0">
                <a:solidFill>
                  <a:srgbClr val="B57D88"/>
                </a:solidFill>
                <a:latin typeface="微软雅黑" panose="020B0503020204020204" pitchFamily="34" charset="-122"/>
                <a:ea typeface="微软雅黑" panose="020B0503020204020204" pitchFamily="34" charset="-122"/>
              </a:rPr>
              <a:t>(</a:t>
            </a:r>
            <a:r>
              <a:rPr lang="zh-CN" altLang="en-US" sz="1400" dirty="0">
                <a:solidFill>
                  <a:srgbClr val="B57D88"/>
                </a:solidFill>
                <a:latin typeface="微软雅黑" panose="020B0503020204020204" pitchFamily="34" charset="-122"/>
                <a:ea typeface="微软雅黑" panose="020B0503020204020204" pitchFamily="34" charset="-122"/>
              </a:rPr>
              <a:t>或</a:t>
            </a:r>
            <a:r>
              <a:rPr lang="en-US" altLang="zh-CN" sz="1400" dirty="0">
                <a:solidFill>
                  <a:srgbClr val="B57D88"/>
                </a:solidFill>
                <a:latin typeface="微软雅黑" panose="020B0503020204020204" pitchFamily="34" charset="-122"/>
                <a:ea typeface="微软雅黑" panose="020B0503020204020204" pitchFamily="34" charset="-122"/>
              </a:rPr>
              <a:t>)</a:t>
            </a:r>
            <a:r>
              <a:rPr lang="zh-CN" altLang="en-US" sz="1400" dirty="0">
                <a:solidFill>
                  <a:srgbClr val="B57D88"/>
                </a:solidFill>
                <a:latin typeface="微软雅黑" panose="020B0503020204020204" pitchFamily="34" charset="-122"/>
                <a:ea typeface="微软雅黑" panose="020B0503020204020204" pitchFamily="34" charset="-122"/>
              </a:rPr>
              <a:t>实践意义是什么</a:t>
            </a:r>
            <a:r>
              <a:rPr lang="en-US" altLang="zh-CN" sz="1400" dirty="0">
                <a:solidFill>
                  <a:srgbClr val="B57D88"/>
                </a:solidFill>
                <a:latin typeface="微软雅黑" panose="020B0503020204020204" pitchFamily="34" charset="-122"/>
                <a:ea typeface="微软雅黑" panose="020B0503020204020204" pitchFamily="34" charset="-122"/>
              </a:rPr>
              <a:t>?</a:t>
            </a:r>
            <a:r>
              <a:rPr lang="zh-CN" altLang="en-US" sz="1400" dirty="0">
                <a:solidFill>
                  <a:srgbClr val="B57D88"/>
                </a:solidFill>
                <a:latin typeface="微软雅黑" panose="020B0503020204020204" pitchFamily="34" charset="-122"/>
                <a:ea typeface="微软雅黑" panose="020B0503020204020204" pitchFamily="34" charset="-122"/>
              </a:rPr>
              <a:t>首先要适当介绍历史背景和理论根据</a:t>
            </a:r>
            <a:endParaRPr lang="en-US" altLang="zh-CN" sz="1000" dirty="0">
              <a:solidFill>
                <a:srgbClr val="B57D88"/>
              </a:solidFill>
              <a:latin typeface="微软雅黑" panose="020B0503020204020204" pitchFamily="34" charset="-122"/>
              <a:ea typeface="微软雅黑" panose="020B0503020204020204" pitchFamily="34" charset="-122"/>
              <a:cs typeface="Open Sans" panose="020B0606030504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iterate type="lt">
                                    <p:tmPct val="10000"/>
                                  </p:iterate>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850"/>
                            </p:stCondLst>
                            <p:childTnLst>
                              <p:par>
                                <p:cTn id="10" presetID="2" presetClass="entr" presetSubtype="4" fill="hold" grpId="0" nodeType="afterEffect">
                                  <p:stCondLst>
                                    <p:cond delay="0"/>
                                  </p:stCondLst>
                                  <p:childTnLst>
                                    <p:set>
                                      <p:cBhvr>
                                        <p:cTn id="11" dur="1" fill="hold">
                                          <p:stCondLst>
                                            <p:cond delay="0"/>
                                          </p:stCondLst>
                                        </p:cTn>
                                        <p:tgtEl>
                                          <p:spTgt spid="124"/>
                                        </p:tgtEl>
                                        <p:attrNameLst>
                                          <p:attrName>style.visibility</p:attrName>
                                        </p:attrNameLst>
                                      </p:cBhvr>
                                      <p:to>
                                        <p:strVal val="visible"/>
                                      </p:to>
                                    </p:set>
                                    <p:anim calcmode="lin" valueType="num">
                                      <p:cBhvr additive="base">
                                        <p:cTn id="12" dur="500" fill="hold"/>
                                        <p:tgtEl>
                                          <p:spTgt spid="124"/>
                                        </p:tgtEl>
                                        <p:attrNameLst>
                                          <p:attrName>ppt_x</p:attrName>
                                        </p:attrNameLst>
                                      </p:cBhvr>
                                      <p:tavLst>
                                        <p:tav tm="0">
                                          <p:val>
                                            <p:strVal val="#ppt_x"/>
                                          </p:val>
                                        </p:tav>
                                        <p:tav tm="100000">
                                          <p:val>
                                            <p:strVal val="#ppt_x"/>
                                          </p:val>
                                        </p:tav>
                                      </p:tavLst>
                                    </p:anim>
                                    <p:anim calcmode="lin" valueType="num">
                                      <p:cBhvr additive="base">
                                        <p:cTn id="13" dur="500" fill="hold"/>
                                        <p:tgtEl>
                                          <p:spTgt spid="124"/>
                                        </p:tgtEl>
                                        <p:attrNameLst>
                                          <p:attrName>ppt_y</p:attrName>
                                        </p:attrNameLst>
                                      </p:cBhvr>
                                      <p:tavLst>
                                        <p:tav tm="0">
                                          <p:val>
                                            <p:strVal val="1+#ppt_h/2"/>
                                          </p:val>
                                        </p:tav>
                                        <p:tav tm="100000">
                                          <p:val>
                                            <p:strVal val="#ppt_y"/>
                                          </p:val>
                                        </p:tav>
                                      </p:tavLst>
                                    </p:anim>
                                  </p:childTnLst>
                                </p:cTn>
                              </p:par>
                            </p:childTnLst>
                          </p:cTn>
                        </p:par>
                        <p:par>
                          <p:cTn id="14" fill="hold">
                            <p:stCondLst>
                              <p:cond delay="1350"/>
                            </p:stCondLst>
                            <p:childTnLst>
                              <p:par>
                                <p:cTn id="15" presetID="42" presetClass="entr" presetSubtype="0" fill="hold" grpId="0" nodeType="afterEffect">
                                  <p:stCondLst>
                                    <p:cond delay="0"/>
                                  </p:stCondLst>
                                  <p:childTnLst>
                                    <p:set>
                                      <p:cBhvr>
                                        <p:cTn id="16" dur="1" fill="hold">
                                          <p:stCondLst>
                                            <p:cond delay="0"/>
                                          </p:stCondLst>
                                        </p:cTn>
                                        <p:tgtEl>
                                          <p:spTgt spid="132"/>
                                        </p:tgtEl>
                                        <p:attrNameLst>
                                          <p:attrName>style.visibility</p:attrName>
                                        </p:attrNameLst>
                                      </p:cBhvr>
                                      <p:to>
                                        <p:strVal val="visible"/>
                                      </p:to>
                                    </p:set>
                                    <p:animEffect transition="in" filter="fade">
                                      <p:cBhvr>
                                        <p:cTn id="17" dur="1000"/>
                                        <p:tgtEl>
                                          <p:spTgt spid="132"/>
                                        </p:tgtEl>
                                      </p:cBhvr>
                                    </p:animEffect>
                                    <p:anim calcmode="lin" valueType="num">
                                      <p:cBhvr>
                                        <p:cTn id="18" dur="1000" fill="hold"/>
                                        <p:tgtEl>
                                          <p:spTgt spid="132"/>
                                        </p:tgtEl>
                                        <p:attrNameLst>
                                          <p:attrName>ppt_x</p:attrName>
                                        </p:attrNameLst>
                                      </p:cBhvr>
                                      <p:tavLst>
                                        <p:tav tm="0">
                                          <p:val>
                                            <p:strVal val="#ppt_x"/>
                                          </p:val>
                                        </p:tav>
                                        <p:tav tm="100000">
                                          <p:val>
                                            <p:strVal val="#ppt_x"/>
                                          </p:val>
                                        </p:tav>
                                      </p:tavLst>
                                    </p:anim>
                                    <p:anim calcmode="lin" valueType="num">
                                      <p:cBhvr>
                                        <p:cTn id="19" dur="1000" fill="hold"/>
                                        <p:tgtEl>
                                          <p:spTgt spid="132"/>
                                        </p:tgtEl>
                                        <p:attrNameLst>
                                          <p:attrName>ppt_y</p:attrName>
                                        </p:attrNameLst>
                                      </p:cBhvr>
                                      <p:tavLst>
                                        <p:tav tm="0">
                                          <p:val>
                                            <p:strVal val="#ppt_y+.1"/>
                                          </p:val>
                                        </p:tav>
                                        <p:tav tm="100000">
                                          <p:val>
                                            <p:strVal val="#ppt_y"/>
                                          </p:val>
                                        </p:tav>
                                      </p:tavLst>
                                    </p:anim>
                                  </p:childTnLst>
                                </p:cTn>
                              </p:par>
                            </p:childTnLst>
                          </p:cTn>
                        </p:par>
                        <p:par>
                          <p:cTn id="20" fill="hold">
                            <p:stCondLst>
                              <p:cond delay="2350"/>
                            </p:stCondLst>
                            <p:childTnLst>
                              <p:par>
                                <p:cTn id="21" presetID="23" presetClass="entr" presetSubtype="16" fill="hold" grpId="0" nodeType="afterEffect">
                                  <p:stCondLst>
                                    <p:cond delay="0"/>
                                  </p:stCondLst>
                                  <p:childTnLst>
                                    <p:set>
                                      <p:cBhvr>
                                        <p:cTn id="22" dur="1" fill="hold">
                                          <p:stCondLst>
                                            <p:cond delay="0"/>
                                          </p:stCondLst>
                                        </p:cTn>
                                        <p:tgtEl>
                                          <p:spTgt spid="133"/>
                                        </p:tgtEl>
                                        <p:attrNameLst>
                                          <p:attrName>style.visibility</p:attrName>
                                        </p:attrNameLst>
                                      </p:cBhvr>
                                      <p:to>
                                        <p:strVal val="visible"/>
                                      </p:to>
                                    </p:set>
                                    <p:anim calcmode="lin" valueType="num">
                                      <p:cBhvr>
                                        <p:cTn id="23" dur="500" fill="hold"/>
                                        <p:tgtEl>
                                          <p:spTgt spid="133"/>
                                        </p:tgtEl>
                                        <p:attrNameLst>
                                          <p:attrName>ppt_w</p:attrName>
                                        </p:attrNameLst>
                                      </p:cBhvr>
                                      <p:tavLst>
                                        <p:tav tm="0">
                                          <p:val>
                                            <p:fltVal val="0"/>
                                          </p:val>
                                        </p:tav>
                                        <p:tav tm="100000">
                                          <p:val>
                                            <p:strVal val="#ppt_w"/>
                                          </p:val>
                                        </p:tav>
                                      </p:tavLst>
                                    </p:anim>
                                    <p:anim calcmode="lin" valueType="num">
                                      <p:cBhvr>
                                        <p:cTn id="24" dur="500" fill="hold"/>
                                        <p:tgtEl>
                                          <p:spTgt spid="133"/>
                                        </p:tgtEl>
                                        <p:attrNameLst>
                                          <p:attrName>ppt_h</p:attrName>
                                        </p:attrNameLst>
                                      </p:cBhvr>
                                      <p:tavLst>
                                        <p:tav tm="0">
                                          <p:val>
                                            <p:fltVal val="0"/>
                                          </p:val>
                                        </p:tav>
                                        <p:tav tm="100000">
                                          <p:val>
                                            <p:strVal val="#ppt_h"/>
                                          </p:val>
                                        </p:tav>
                                      </p:tavLst>
                                    </p:anim>
                                  </p:childTnLst>
                                </p:cTn>
                              </p:par>
                            </p:childTnLst>
                          </p:cTn>
                        </p:par>
                        <p:par>
                          <p:cTn id="25" fill="hold">
                            <p:stCondLst>
                              <p:cond delay="2850"/>
                            </p:stCondLst>
                            <p:childTnLst>
                              <p:par>
                                <p:cTn id="26" presetID="5" presetClass="entr" presetSubtype="10" fill="hold" grpId="0" nodeType="afterEffect">
                                  <p:stCondLst>
                                    <p:cond delay="0"/>
                                  </p:stCondLst>
                                  <p:childTnLst>
                                    <p:set>
                                      <p:cBhvr>
                                        <p:cTn id="27" dur="1" fill="hold">
                                          <p:stCondLst>
                                            <p:cond delay="0"/>
                                          </p:stCondLst>
                                        </p:cTn>
                                        <p:tgtEl>
                                          <p:spTgt spid="142"/>
                                        </p:tgtEl>
                                        <p:attrNameLst>
                                          <p:attrName>style.visibility</p:attrName>
                                        </p:attrNameLst>
                                      </p:cBhvr>
                                      <p:to>
                                        <p:strVal val="visible"/>
                                      </p:to>
                                    </p:set>
                                    <p:animEffect transition="in" filter="checkerboard(across)">
                                      <p:cBhvr>
                                        <p:cTn id="28" dur="500"/>
                                        <p:tgtEl>
                                          <p:spTgt spid="142"/>
                                        </p:tgtEl>
                                      </p:cBhvr>
                                    </p:animEffect>
                                  </p:childTnLst>
                                </p:cTn>
                              </p:par>
                            </p:childTnLst>
                          </p:cTn>
                        </p:par>
                        <p:par>
                          <p:cTn id="29" fill="hold">
                            <p:stCondLst>
                              <p:cond delay="3350"/>
                            </p:stCondLst>
                            <p:childTnLst>
                              <p:par>
                                <p:cTn id="30" presetID="2" presetClass="entr" presetSubtype="4" fill="hold" grpId="0" nodeType="afterEffect">
                                  <p:stCondLst>
                                    <p:cond delay="0"/>
                                  </p:stCondLst>
                                  <p:childTnLst>
                                    <p:set>
                                      <p:cBhvr>
                                        <p:cTn id="31" dur="1" fill="hold">
                                          <p:stCondLst>
                                            <p:cond delay="0"/>
                                          </p:stCondLst>
                                        </p:cTn>
                                        <p:tgtEl>
                                          <p:spTgt spid="126"/>
                                        </p:tgtEl>
                                        <p:attrNameLst>
                                          <p:attrName>style.visibility</p:attrName>
                                        </p:attrNameLst>
                                      </p:cBhvr>
                                      <p:to>
                                        <p:strVal val="visible"/>
                                      </p:to>
                                    </p:set>
                                    <p:anim calcmode="lin" valueType="num">
                                      <p:cBhvr additive="base">
                                        <p:cTn id="32" dur="500" fill="hold"/>
                                        <p:tgtEl>
                                          <p:spTgt spid="126"/>
                                        </p:tgtEl>
                                        <p:attrNameLst>
                                          <p:attrName>ppt_x</p:attrName>
                                        </p:attrNameLst>
                                      </p:cBhvr>
                                      <p:tavLst>
                                        <p:tav tm="0">
                                          <p:val>
                                            <p:strVal val="#ppt_x"/>
                                          </p:val>
                                        </p:tav>
                                        <p:tav tm="100000">
                                          <p:val>
                                            <p:strVal val="#ppt_x"/>
                                          </p:val>
                                        </p:tav>
                                      </p:tavLst>
                                    </p:anim>
                                    <p:anim calcmode="lin" valueType="num">
                                      <p:cBhvr additive="base">
                                        <p:cTn id="33" dur="500" fill="hold"/>
                                        <p:tgtEl>
                                          <p:spTgt spid="126"/>
                                        </p:tgtEl>
                                        <p:attrNameLst>
                                          <p:attrName>ppt_y</p:attrName>
                                        </p:attrNameLst>
                                      </p:cBhvr>
                                      <p:tavLst>
                                        <p:tav tm="0">
                                          <p:val>
                                            <p:strVal val="1+#ppt_h/2"/>
                                          </p:val>
                                        </p:tav>
                                        <p:tav tm="100000">
                                          <p:val>
                                            <p:strVal val="#ppt_y"/>
                                          </p:val>
                                        </p:tav>
                                      </p:tavLst>
                                    </p:anim>
                                  </p:childTnLst>
                                </p:cTn>
                              </p:par>
                            </p:childTnLst>
                          </p:cTn>
                        </p:par>
                        <p:par>
                          <p:cTn id="34" fill="hold">
                            <p:stCondLst>
                              <p:cond delay="3850"/>
                            </p:stCondLst>
                            <p:childTnLst>
                              <p:par>
                                <p:cTn id="35" presetID="42" presetClass="entr" presetSubtype="0" fill="hold" grpId="0" nodeType="afterEffect">
                                  <p:stCondLst>
                                    <p:cond delay="0"/>
                                  </p:stCondLst>
                                  <p:childTnLst>
                                    <p:set>
                                      <p:cBhvr>
                                        <p:cTn id="36" dur="1" fill="hold">
                                          <p:stCondLst>
                                            <p:cond delay="0"/>
                                          </p:stCondLst>
                                        </p:cTn>
                                        <p:tgtEl>
                                          <p:spTgt spid="136"/>
                                        </p:tgtEl>
                                        <p:attrNameLst>
                                          <p:attrName>style.visibility</p:attrName>
                                        </p:attrNameLst>
                                      </p:cBhvr>
                                      <p:to>
                                        <p:strVal val="visible"/>
                                      </p:to>
                                    </p:set>
                                    <p:animEffect transition="in" filter="fade">
                                      <p:cBhvr>
                                        <p:cTn id="37" dur="1000"/>
                                        <p:tgtEl>
                                          <p:spTgt spid="136"/>
                                        </p:tgtEl>
                                      </p:cBhvr>
                                    </p:animEffect>
                                    <p:anim calcmode="lin" valueType="num">
                                      <p:cBhvr>
                                        <p:cTn id="38" dur="1000" fill="hold"/>
                                        <p:tgtEl>
                                          <p:spTgt spid="136"/>
                                        </p:tgtEl>
                                        <p:attrNameLst>
                                          <p:attrName>ppt_x</p:attrName>
                                        </p:attrNameLst>
                                      </p:cBhvr>
                                      <p:tavLst>
                                        <p:tav tm="0">
                                          <p:val>
                                            <p:strVal val="#ppt_x"/>
                                          </p:val>
                                        </p:tav>
                                        <p:tav tm="100000">
                                          <p:val>
                                            <p:strVal val="#ppt_x"/>
                                          </p:val>
                                        </p:tav>
                                      </p:tavLst>
                                    </p:anim>
                                    <p:anim calcmode="lin" valueType="num">
                                      <p:cBhvr>
                                        <p:cTn id="39" dur="1000" fill="hold"/>
                                        <p:tgtEl>
                                          <p:spTgt spid="136"/>
                                        </p:tgtEl>
                                        <p:attrNameLst>
                                          <p:attrName>ppt_y</p:attrName>
                                        </p:attrNameLst>
                                      </p:cBhvr>
                                      <p:tavLst>
                                        <p:tav tm="0">
                                          <p:val>
                                            <p:strVal val="#ppt_y+.1"/>
                                          </p:val>
                                        </p:tav>
                                        <p:tav tm="100000">
                                          <p:val>
                                            <p:strVal val="#ppt_y"/>
                                          </p:val>
                                        </p:tav>
                                      </p:tavLst>
                                    </p:anim>
                                  </p:childTnLst>
                                </p:cTn>
                              </p:par>
                            </p:childTnLst>
                          </p:cTn>
                        </p:par>
                        <p:par>
                          <p:cTn id="40" fill="hold">
                            <p:stCondLst>
                              <p:cond delay="4850"/>
                            </p:stCondLst>
                            <p:childTnLst>
                              <p:par>
                                <p:cTn id="41" presetID="23" presetClass="entr" presetSubtype="16" fill="hold" grpId="0" nodeType="afterEffect">
                                  <p:stCondLst>
                                    <p:cond delay="0"/>
                                  </p:stCondLst>
                                  <p:childTnLst>
                                    <p:set>
                                      <p:cBhvr>
                                        <p:cTn id="42" dur="1" fill="hold">
                                          <p:stCondLst>
                                            <p:cond delay="0"/>
                                          </p:stCondLst>
                                        </p:cTn>
                                        <p:tgtEl>
                                          <p:spTgt spid="137"/>
                                        </p:tgtEl>
                                        <p:attrNameLst>
                                          <p:attrName>style.visibility</p:attrName>
                                        </p:attrNameLst>
                                      </p:cBhvr>
                                      <p:to>
                                        <p:strVal val="visible"/>
                                      </p:to>
                                    </p:set>
                                    <p:anim calcmode="lin" valueType="num">
                                      <p:cBhvr>
                                        <p:cTn id="43" dur="500" fill="hold"/>
                                        <p:tgtEl>
                                          <p:spTgt spid="137"/>
                                        </p:tgtEl>
                                        <p:attrNameLst>
                                          <p:attrName>ppt_w</p:attrName>
                                        </p:attrNameLst>
                                      </p:cBhvr>
                                      <p:tavLst>
                                        <p:tav tm="0">
                                          <p:val>
                                            <p:fltVal val="0"/>
                                          </p:val>
                                        </p:tav>
                                        <p:tav tm="100000">
                                          <p:val>
                                            <p:strVal val="#ppt_w"/>
                                          </p:val>
                                        </p:tav>
                                      </p:tavLst>
                                    </p:anim>
                                    <p:anim calcmode="lin" valueType="num">
                                      <p:cBhvr>
                                        <p:cTn id="44" dur="500" fill="hold"/>
                                        <p:tgtEl>
                                          <p:spTgt spid="137"/>
                                        </p:tgtEl>
                                        <p:attrNameLst>
                                          <p:attrName>ppt_h</p:attrName>
                                        </p:attrNameLst>
                                      </p:cBhvr>
                                      <p:tavLst>
                                        <p:tav tm="0">
                                          <p:val>
                                            <p:fltVal val="0"/>
                                          </p:val>
                                        </p:tav>
                                        <p:tav tm="100000">
                                          <p:val>
                                            <p:strVal val="#ppt_h"/>
                                          </p:val>
                                        </p:tav>
                                      </p:tavLst>
                                    </p:anim>
                                  </p:childTnLst>
                                </p:cTn>
                              </p:par>
                            </p:childTnLst>
                          </p:cTn>
                        </p:par>
                        <p:par>
                          <p:cTn id="45" fill="hold">
                            <p:stCondLst>
                              <p:cond delay="5350"/>
                            </p:stCondLst>
                            <p:childTnLst>
                              <p:par>
                                <p:cTn id="46" presetID="5" presetClass="entr" presetSubtype="10" fill="hold" grpId="0" nodeType="afterEffect">
                                  <p:stCondLst>
                                    <p:cond delay="0"/>
                                  </p:stCondLst>
                                  <p:childTnLst>
                                    <p:set>
                                      <p:cBhvr>
                                        <p:cTn id="47" dur="1" fill="hold">
                                          <p:stCondLst>
                                            <p:cond delay="0"/>
                                          </p:stCondLst>
                                        </p:cTn>
                                        <p:tgtEl>
                                          <p:spTgt spid="146"/>
                                        </p:tgtEl>
                                        <p:attrNameLst>
                                          <p:attrName>style.visibility</p:attrName>
                                        </p:attrNameLst>
                                      </p:cBhvr>
                                      <p:to>
                                        <p:strVal val="visible"/>
                                      </p:to>
                                    </p:set>
                                    <p:animEffect transition="in" filter="checkerboard(across)">
                                      <p:cBhvr>
                                        <p:cTn id="48" dur="500"/>
                                        <p:tgtEl>
                                          <p:spTgt spid="146"/>
                                        </p:tgtEl>
                                      </p:cBhvr>
                                    </p:animEffect>
                                  </p:childTnLst>
                                </p:cTn>
                              </p:par>
                            </p:childTnLst>
                          </p:cTn>
                        </p:par>
                        <p:par>
                          <p:cTn id="49" fill="hold">
                            <p:stCondLst>
                              <p:cond delay="5850"/>
                            </p:stCondLst>
                            <p:childTnLst>
                              <p:par>
                                <p:cTn id="50" presetID="2" presetClass="entr" presetSubtype="4" fill="hold" grpId="0" nodeType="afterEffect">
                                  <p:stCondLst>
                                    <p:cond delay="0"/>
                                  </p:stCondLst>
                                  <p:childTnLst>
                                    <p:set>
                                      <p:cBhvr>
                                        <p:cTn id="51" dur="1" fill="hold">
                                          <p:stCondLst>
                                            <p:cond delay="0"/>
                                          </p:stCondLst>
                                        </p:cTn>
                                        <p:tgtEl>
                                          <p:spTgt spid="127"/>
                                        </p:tgtEl>
                                        <p:attrNameLst>
                                          <p:attrName>style.visibility</p:attrName>
                                        </p:attrNameLst>
                                      </p:cBhvr>
                                      <p:to>
                                        <p:strVal val="visible"/>
                                      </p:to>
                                    </p:set>
                                    <p:anim calcmode="lin" valueType="num">
                                      <p:cBhvr additive="base">
                                        <p:cTn id="52" dur="500" fill="hold"/>
                                        <p:tgtEl>
                                          <p:spTgt spid="127"/>
                                        </p:tgtEl>
                                        <p:attrNameLst>
                                          <p:attrName>ppt_x</p:attrName>
                                        </p:attrNameLst>
                                      </p:cBhvr>
                                      <p:tavLst>
                                        <p:tav tm="0">
                                          <p:val>
                                            <p:strVal val="#ppt_x"/>
                                          </p:val>
                                        </p:tav>
                                        <p:tav tm="100000">
                                          <p:val>
                                            <p:strVal val="#ppt_x"/>
                                          </p:val>
                                        </p:tav>
                                      </p:tavLst>
                                    </p:anim>
                                    <p:anim calcmode="lin" valueType="num">
                                      <p:cBhvr additive="base">
                                        <p:cTn id="53" dur="500" fill="hold"/>
                                        <p:tgtEl>
                                          <p:spTgt spid="127"/>
                                        </p:tgtEl>
                                        <p:attrNameLst>
                                          <p:attrName>ppt_y</p:attrName>
                                        </p:attrNameLst>
                                      </p:cBhvr>
                                      <p:tavLst>
                                        <p:tav tm="0">
                                          <p:val>
                                            <p:strVal val="1+#ppt_h/2"/>
                                          </p:val>
                                        </p:tav>
                                        <p:tav tm="100000">
                                          <p:val>
                                            <p:strVal val="#ppt_y"/>
                                          </p:val>
                                        </p:tav>
                                      </p:tavLst>
                                    </p:anim>
                                  </p:childTnLst>
                                </p:cTn>
                              </p:par>
                            </p:childTnLst>
                          </p:cTn>
                        </p:par>
                        <p:par>
                          <p:cTn id="54" fill="hold">
                            <p:stCondLst>
                              <p:cond delay="6350"/>
                            </p:stCondLst>
                            <p:childTnLst>
                              <p:par>
                                <p:cTn id="55" presetID="42" presetClass="entr" presetSubtype="0" fill="hold" grpId="0" nodeType="afterEffect">
                                  <p:stCondLst>
                                    <p:cond delay="0"/>
                                  </p:stCondLst>
                                  <p:childTnLst>
                                    <p:set>
                                      <p:cBhvr>
                                        <p:cTn id="56" dur="1" fill="hold">
                                          <p:stCondLst>
                                            <p:cond delay="0"/>
                                          </p:stCondLst>
                                        </p:cTn>
                                        <p:tgtEl>
                                          <p:spTgt spid="134"/>
                                        </p:tgtEl>
                                        <p:attrNameLst>
                                          <p:attrName>style.visibility</p:attrName>
                                        </p:attrNameLst>
                                      </p:cBhvr>
                                      <p:to>
                                        <p:strVal val="visible"/>
                                      </p:to>
                                    </p:set>
                                    <p:animEffect transition="in" filter="fade">
                                      <p:cBhvr>
                                        <p:cTn id="57" dur="1000"/>
                                        <p:tgtEl>
                                          <p:spTgt spid="134"/>
                                        </p:tgtEl>
                                      </p:cBhvr>
                                    </p:animEffect>
                                    <p:anim calcmode="lin" valueType="num">
                                      <p:cBhvr>
                                        <p:cTn id="58" dur="1000" fill="hold"/>
                                        <p:tgtEl>
                                          <p:spTgt spid="134"/>
                                        </p:tgtEl>
                                        <p:attrNameLst>
                                          <p:attrName>ppt_x</p:attrName>
                                        </p:attrNameLst>
                                      </p:cBhvr>
                                      <p:tavLst>
                                        <p:tav tm="0">
                                          <p:val>
                                            <p:strVal val="#ppt_x"/>
                                          </p:val>
                                        </p:tav>
                                        <p:tav tm="100000">
                                          <p:val>
                                            <p:strVal val="#ppt_x"/>
                                          </p:val>
                                        </p:tav>
                                      </p:tavLst>
                                    </p:anim>
                                    <p:anim calcmode="lin" valueType="num">
                                      <p:cBhvr>
                                        <p:cTn id="59" dur="1000" fill="hold"/>
                                        <p:tgtEl>
                                          <p:spTgt spid="134"/>
                                        </p:tgtEl>
                                        <p:attrNameLst>
                                          <p:attrName>ppt_y</p:attrName>
                                        </p:attrNameLst>
                                      </p:cBhvr>
                                      <p:tavLst>
                                        <p:tav tm="0">
                                          <p:val>
                                            <p:strVal val="#ppt_y+.1"/>
                                          </p:val>
                                        </p:tav>
                                        <p:tav tm="100000">
                                          <p:val>
                                            <p:strVal val="#ppt_y"/>
                                          </p:val>
                                        </p:tav>
                                      </p:tavLst>
                                    </p:anim>
                                  </p:childTnLst>
                                </p:cTn>
                              </p:par>
                            </p:childTnLst>
                          </p:cTn>
                        </p:par>
                        <p:par>
                          <p:cTn id="60" fill="hold">
                            <p:stCondLst>
                              <p:cond delay="7350"/>
                            </p:stCondLst>
                            <p:childTnLst>
                              <p:par>
                                <p:cTn id="61" presetID="23" presetClass="entr" presetSubtype="16" fill="hold" grpId="0" nodeType="afterEffect">
                                  <p:stCondLst>
                                    <p:cond delay="0"/>
                                  </p:stCondLst>
                                  <p:childTnLst>
                                    <p:set>
                                      <p:cBhvr>
                                        <p:cTn id="62" dur="1" fill="hold">
                                          <p:stCondLst>
                                            <p:cond delay="0"/>
                                          </p:stCondLst>
                                        </p:cTn>
                                        <p:tgtEl>
                                          <p:spTgt spid="135"/>
                                        </p:tgtEl>
                                        <p:attrNameLst>
                                          <p:attrName>style.visibility</p:attrName>
                                        </p:attrNameLst>
                                      </p:cBhvr>
                                      <p:to>
                                        <p:strVal val="visible"/>
                                      </p:to>
                                    </p:set>
                                    <p:anim calcmode="lin" valueType="num">
                                      <p:cBhvr>
                                        <p:cTn id="63" dur="500" fill="hold"/>
                                        <p:tgtEl>
                                          <p:spTgt spid="135"/>
                                        </p:tgtEl>
                                        <p:attrNameLst>
                                          <p:attrName>ppt_w</p:attrName>
                                        </p:attrNameLst>
                                      </p:cBhvr>
                                      <p:tavLst>
                                        <p:tav tm="0">
                                          <p:val>
                                            <p:fltVal val="0"/>
                                          </p:val>
                                        </p:tav>
                                        <p:tav tm="100000">
                                          <p:val>
                                            <p:strVal val="#ppt_w"/>
                                          </p:val>
                                        </p:tav>
                                      </p:tavLst>
                                    </p:anim>
                                    <p:anim calcmode="lin" valueType="num">
                                      <p:cBhvr>
                                        <p:cTn id="64" dur="500" fill="hold"/>
                                        <p:tgtEl>
                                          <p:spTgt spid="135"/>
                                        </p:tgtEl>
                                        <p:attrNameLst>
                                          <p:attrName>ppt_h</p:attrName>
                                        </p:attrNameLst>
                                      </p:cBhvr>
                                      <p:tavLst>
                                        <p:tav tm="0">
                                          <p:val>
                                            <p:fltVal val="0"/>
                                          </p:val>
                                        </p:tav>
                                        <p:tav tm="100000">
                                          <p:val>
                                            <p:strVal val="#ppt_h"/>
                                          </p:val>
                                        </p:tav>
                                      </p:tavLst>
                                    </p:anim>
                                  </p:childTnLst>
                                </p:cTn>
                              </p:par>
                            </p:childTnLst>
                          </p:cTn>
                        </p:par>
                        <p:par>
                          <p:cTn id="65" fill="hold">
                            <p:stCondLst>
                              <p:cond delay="7850"/>
                            </p:stCondLst>
                            <p:childTnLst>
                              <p:par>
                                <p:cTn id="66" presetID="5" presetClass="entr" presetSubtype="10" fill="hold" grpId="0" nodeType="afterEffect">
                                  <p:stCondLst>
                                    <p:cond delay="0"/>
                                  </p:stCondLst>
                                  <p:childTnLst>
                                    <p:set>
                                      <p:cBhvr>
                                        <p:cTn id="67" dur="1" fill="hold">
                                          <p:stCondLst>
                                            <p:cond delay="0"/>
                                          </p:stCondLst>
                                        </p:cTn>
                                        <p:tgtEl>
                                          <p:spTgt spid="143"/>
                                        </p:tgtEl>
                                        <p:attrNameLst>
                                          <p:attrName>style.visibility</p:attrName>
                                        </p:attrNameLst>
                                      </p:cBhvr>
                                      <p:to>
                                        <p:strVal val="visible"/>
                                      </p:to>
                                    </p:set>
                                    <p:animEffect transition="in" filter="checkerboard(across)">
                                      <p:cBhvr>
                                        <p:cTn id="68" dur="500"/>
                                        <p:tgtEl>
                                          <p:spTgt spid="143"/>
                                        </p:tgtEl>
                                      </p:cBhvr>
                                    </p:animEffect>
                                  </p:childTnLst>
                                </p:cTn>
                              </p:par>
                            </p:childTnLst>
                          </p:cTn>
                        </p:par>
                        <p:par>
                          <p:cTn id="69" fill="hold">
                            <p:stCondLst>
                              <p:cond delay="8350"/>
                            </p:stCondLst>
                            <p:childTnLst>
                              <p:par>
                                <p:cTn id="70" presetID="2" presetClass="entr" presetSubtype="4"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 calcmode="lin" valueType="num">
                                      <p:cBhvr additive="base">
                                        <p:cTn id="72" dur="500" fill="hold"/>
                                        <p:tgtEl>
                                          <p:spTgt spid="128"/>
                                        </p:tgtEl>
                                        <p:attrNameLst>
                                          <p:attrName>ppt_x</p:attrName>
                                        </p:attrNameLst>
                                      </p:cBhvr>
                                      <p:tavLst>
                                        <p:tav tm="0">
                                          <p:val>
                                            <p:strVal val="#ppt_x"/>
                                          </p:val>
                                        </p:tav>
                                        <p:tav tm="100000">
                                          <p:val>
                                            <p:strVal val="#ppt_x"/>
                                          </p:val>
                                        </p:tav>
                                      </p:tavLst>
                                    </p:anim>
                                    <p:anim calcmode="lin" valueType="num">
                                      <p:cBhvr additive="base">
                                        <p:cTn id="73" dur="500" fill="hold"/>
                                        <p:tgtEl>
                                          <p:spTgt spid="128"/>
                                        </p:tgtEl>
                                        <p:attrNameLst>
                                          <p:attrName>ppt_y</p:attrName>
                                        </p:attrNameLst>
                                      </p:cBhvr>
                                      <p:tavLst>
                                        <p:tav tm="0">
                                          <p:val>
                                            <p:strVal val="1+#ppt_h/2"/>
                                          </p:val>
                                        </p:tav>
                                        <p:tav tm="100000">
                                          <p:val>
                                            <p:strVal val="#ppt_y"/>
                                          </p:val>
                                        </p:tav>
                                      </p:tavLst>
                                    </p:anim>
                                  </p:childTnLst>
                                </p:cTn>
                              </p:par>
                            </p:childTnLst>
                          </p:cTn>
                        </p:par>
                        <p:par>
                          <p:cTn id="74" fill="hold">
                            <p:stCondLst>
                              <p:cond delay="8850"/>
                            </p:stCondLst>
                            <p:childTnLst>
                              <p:par>
                                <p:cTn id="75" presetID="42" presetClass="entr" presetSubtype="0" fill="hold" grpId="0" nodeType="afterEffect">
                                  <p:stCondLst>
                                    <p:cond delay="0"/>
                                  </p:stCondLst>
                                  <p:childTnLst>
                                    <p:set>
                                      <p:cBhvr>
                                        <p:cTn id="76" dur="1" fill="hold">
                                          <p:stCondLst>
                                            <p:cond delay="0"/>
                                          </p:stCondLst>
                                        </p:cTn>
                                        <p:tgtEl>
                                          <p:spTgt spid="138"/>
                                        </p:tgtEl>
                                        <p:attrNameLst>
                                          <p:attrName>style.visibility</p:attrName>
                                        </p:attrNameLst>
                                      </p:cBhvr>
                                      <p:to>
                                        <p:strVal val="visible"/>
                                      </p:to>
                                    </p:set>
                                    <p:animEffect transition="in" filter="fade">
                                      <p:cBhvr>
                                        <p:cTn id="77" dur="1000"/>
                                        <p:tgtEl>
                                          <p:spTgt spid="138"/>
                                        </p:tgtEl>
                                      </p:cBhvr>
                                    </p:animEffect>
                                    <p:anim calcmode="lin" valueType="num">
                                      <p:cBhvr>
                                        <p:cTn id="78" dur="1000" fill="hold"/>
                                        <p:tgtEl>
                                          <p:spTgt spid="138"/>
                                        </p:tgtEl>
                                        <p:attrNameLst>
                                          <p:attrName>ppt_x</p:attrName>
                                        </p:attrNameLst>
                                      </p:cBhvr>
                                      <p:tavLst>
                                        <p:tav tm="0">
                                          <p:val>
                                            <p:strVal val="#ppt_x"/>
                                          </p:val>
                                        </p:tav>
                                        <p:tav tm="100000">
                                          <p:val>
                                            <p:strVal val="#ppt_x"/>
                                          </p:val>
                                        </p:tav>
                                      </p:tavLst>
                                    </p:anim>
                                    <p:anim calcmode="lin" valueType="num">
                                      <p:cBhvr>
                                        <p:cTn id="79" dur="1000" fill="hold"/>
                                        <p:tgtEl>
                                          <p:spTgt spid="138"/>
                                        </p:tgtEl>
                                        <p:attrNameLst>
                                          <p:attrName>ppt_y</p:attrName>
                                        </p:attrNameLst>
                                      </p:cBhvr>
                                      <p:tavLst>
                                        <p:tav tm="0">
                                          <p:val>
                                            <p:strVal val="#ppt_y+.1"/>
                                          </p:val>
                                        </p:tav>
                                        <p:tav tm="100000">
                                          <p:val>
                                            <p:strVal val="#ppt_y"/>
                                          </p:val>
                                        </p:tav>
                                      </p:tavLst>
                                    </p:anim>
                                  </p:childTnLst>
                                </p:cTn>
                              </p:par>
                            </p:childTnLst>
                          </p:cTn>
                        </p:par>
                        <p:par>
                          <p:cTn id="80" fill="hold">
                            <p:stCondLst>
                              <p:cond delay="9850"/>
                            </p:stCondLst>
                            <p:childTnLst>
                              <p:par>
                                <p:cTn id="81" presetID="23" presetClass="entr" presetSubtype="16" fill="hold" grpId="0"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500" fill="hold"/>
                                        <p:tgtEl>
                                          <p:spTgt spid="139"/>
                                        </p:tgtEl>
                                        <p:attrNameLst>
                                          <p:attrName>ppt_w</p:attrName>
                                        </p:attrNameLst>
                                      </p:cBhvr>
                                      <p:tavLst>
                                        <p:tav tm="0">
                                          <p:val>
                                            <p:fltVal val="0"/>
                                          </p:val>
                                        </p:tav>
                                        <p:tav tm="100000">
                                          <p:val>
                                            <p:strVal val="#ppt_w"/>
                                          </p:val>
                                        </p:tav>
                                      </p:tavLst>
                                    </p:anim>
                                    <p:anim calcmode="lin" valueType="num">
                                      <p:cBhvr>
                                        <p:cTn id="84" dur="500" fill="hold"/>
                                        <p:tgtEl>
                                          <p:spTgt spid="139"/>
                                        </p:tgtEl>
                                        <p:attrNameLst>
                                          <p:attrName>ppt_h</p:attrName>
                                        </p:attrNameLst>
                                      </p:cBhvr>
                                      <p:tavLst>
                                        <p:tav tm="0">
                                          <p:val>
                                            <p:fltVal val="0"/>
                                          </p:val>
                                        </p:tav>
                                        <p:tav tm="100000">
                                          <p:val>
                                            <p:strVal val="#ppt_h"/>
                                          </p:val>
                                        </p:tav>
                                      </p:tavLst>
                                    </p:anim>
                                  </p:childTnLst>
                                </p:cTn>
                              </p:par>
                            </p:childTnLst>
                          </p:cTn>
                        </p:par>
                        <p:par>
                          <p:cTn id="85" fill="hold">
                            <p:stCondLst>
                              <p:cond delay="10350"/>
                            </p:stCondLst>
                            <p:childTnLst>
                              <p:par>
                                <p:cTn id="86" presetID="5" presetClass="entr" presetSubtype="10" fill="hold" grpId="0" nodeType="afterEffect">
                                  <p:stCondLst>
                                    <p:cond delay="0"/>
                                  </p:stCondLst>
                                  <p:childTnLst>
                                    <p:set>
                                      <p:cBhvr>
                                        <p:cTn id="87" dur="1" fill="hold">
                                          <p:stCondLst>
                                            <p:cond delay="0"/>
                                          </p:stCondLst>
                                        </p:cTn>
                                        <p:tgtEl>
                                          <p:spTgt spid="145"/>
                                        </p:tgtEl>
                                        <p:attrNameLst>
                                          <p:attrName>style.visibility</p:attrName>
                                        </p:attrNameLst>
                                      </p:cBhvr>
                                      <p:to>
                                        <p:strVal val="visible"/>
                                      </p:to>
                                    </p:set>
                                    <p:animEffect transition="in" filter="checkerboard(across)">
                                      <p:cBhvr>
                                        <p:cTn id="88" dur="500"/>
                                        <p:tgtEl>
                                          <p:spTgt spid="145"/>
                                        </p:tgtEl>
                                      </p:cBhvr>
                                    </p:animEffect>
                                  </p:childTnLst>
                                </p:cTn>
                              </p:par>
                            </p:childTnLst>
                          </p:cTn>
                        </p:par>
                        <p:par>
                          <p:cTn id="89" fill="hold">
                            <p:stCondLst>
                              <p:cond delay="10850"/>
                            </p:stCondLst>
                            <p:childTnLst>
                              <p:par>
                                <p:cTn id="90" presetID="2" presetClass="entr" presetSubtype="4" fill="hold" grpId="0" nodeType="afterEffect">
                                  <p:stCondLst>
                                    <p:cond delay="0"/>
                                  </p:stCondLst>
                                  <p:childTnLst>
                                    <p:set>
                                      <p:cBhvr>
                                        <p:cTn id="91" dur="1" fill="hold">
                                          <p:stCondLst>
                                            <p:cond delay="0"/>
                                          </p:stCondLst>
                                        </p:cTn>
                                        <p:tgtEl>
                                          <p:spTgt spid="131"/>
                                        </p:tgtEl>
                                        <p:attrNameLst>
                                          <p:attrName>style.visibility</p:attrName>
                                        </p:attrNameLst>
                                      </p:cBhvr>
                                      <p:to>
                                        <p:strVal val="visible"/>
                                      </p:to>
                                    </p:set>
                                    <p:anim calcmode="lin" valueType="num">
                                      <p:cBhvr additive="base">
                                        <p:cTn id="92" dur="500" fill="hold"/>
                                        <p:tgtEl>
                                          <p:spTgt spid="131"/>
                                        </p:tgtEl>
                                        <p:attrNameLst>
                                          <p:attrName>ppt_x</p:attrName>
                                        </p:attrNameLst>
                                      </p:cBhvr>
                                      <p:tavLst>
                                        <p:tav tm="0">
                                          <p:val>
                                            <p:strVal val="#ppt_x"/>
                                          </p:val>
                                        </p:tav>
                                        <p:tav tm="100000">
                                          <p:val>
                                            <p:strVal val="#ppt_x"/>
                                          </p:val>
                                        </p:tav>
                                      </p:tavLst>
                                    </p:anim>
                                    <p:anim calcmode="lin" valueType="num">
                                      <p:cBhvr additive="base">
                                        <p:cTn id="93" dur="500" fill="hold"/>
                                        <p:tgtEl>
                                          <p:spTgt spid="131"/>
                                        </p:tgtEl>
                                        <p:attrNameLst>
                                          <p:attrName>ppt_y</p:attrName>
                                        </p:attrNameLst>
                                      </p:cBhvr>
                                      <p:tavLst>
                                        <p:tav tm="0">
                                          <p:val>
                                            <p:strVal val="1+#ppt_h/2"/>
                                          </p:val>
                                        </p:tav>
                                        <p:tav tm="100000">
                                          <p:val>
                                            <p:strVal val="#ppt_y"/>
                                          </p:val>
                                        </p:tav>
                                      </p:tavLst>
                                    </p:anim>
                                  </p:childTnLst>
                                </p:cTn>
                              </p:par>
                            </p:childTnLst>
                          </p:cTn>
                        </p:par>
                        <p:par>
                          <p:cTn id="94" fill="hold">
                            <p:stCondLst>
                              <p:cond delay="11350"/>
                            </p:stCondLst>
                            <p:childTnLst>
                              <p:par>
                                <p:cTn id="95" presetID="42" presetClass="entr" presetSubtype="0" fill="hold" grpId="0" nodeType="afterEffect">
                                  <p:stCondLst>
                                    <p:cond delay="0"/>
                                  </p:stCondLst>
                                  <p:childTnLst>
                                    <p:set>
                                      <p:cBhvr>
                                        <p:cTn id="96" dur="1" fill="hold">
                                          <p:stCondLst>
                                            <p:cond delay="0"/>
                                          </p:stCondLst>
                                        </p:cTn>
                                        <p:tgtEl>
                                          <p:spTgt spid="140"/>
                                        </p:tgtEl>
                                        <p:attrNameLst>
                                          <p:attrName>style.visibility</p:attrName>
                                        </p:attrNameLst>
                                      </p:cBhvr>
                                      <p:to>
                                        <p:strVal val="visible"/>
                                      </p:to>
                                    </p:set>
                                    <p:animEffect transition="in" filter="fade">
                                      <p:cBhvr>
                                        <p:cTn id="97" dur="1000"/>
                                        <p:tgtEl>
                                          <p:spTgt spid="140"/>
                                        </p:tgtEl>
                                      </p:cBhvr>
                                    </p:animEffect>
                                    <p:anim calcmode="lin" valueType="num">
                                      <p:cBhvr>
                                        <p:cTn id="98" dur="1000" fill="hold"/>
                                        <p:tgtEl>
                                          <p:spTgt spid="140"/>
                                        </p:tgtEl>
                                        <p:attrNameLst>
                                          <p:attrName>ppt_x</p:attrName>
                                        </p:attrNameLst>
                                      </p:cBhvr>
                                      <p:tavLst>
                                        <p:tav tm="0">
                                          <p:val>
                                            <p:strVal val="#ppt_x"/>
                                          </p:val>
                                        </p:tav>
                                        <p:tav tm="100000">
                                          <p:val>
                                            <p:strVal val="#ppt_x"/>
                                          </p:val>
                                        </p:tav>
                                      </p:tavLst>
                                    </p:anim>
                                    <p:anim calcmode="lin" valueType="num">
                                      <p:cBhvr>
                                        <p:cTn id="99" dur="1000" fill="hold"/>
                                        <p:tgtEl>
                                          <p:spTgt spid="140"/>
                                        </p:tgtEl>
                                        <p:attrNameLst>
                                          <p:attrName>ppt_y</p:attrName>
                                        </p:attrNameLst>
                                      </p:cBhvr>
                                      <p:tavLst>
                                        <p:tav tm="0">
                                          <p:val>
                                            <p:strVal val="#ppt_y+.1"/>
                                          </p:val>
                                        </p:tav>
                                        <p:tav tm="100000">
                                          <p:val>
                                            <p:strVal val="#ppt_y"/>
                                          </p:val>
                                        </p:tav>
                                      </p:tavLst>
                                    </p:anim>
                                  </p:childTnLst>
                                </p:cTn>
                              </p:par>
                            </p:childTnLst>
                          </p:cTn>
                        </p:par>
                        <p:par>
                          <p:cTn id="100" fill="hold">
                            <p:stCondLst>
                              <p:cond delay="12350"/>
                            </p:stCondLst>
                            <p:childTnLst>
                              <p:par>
                                <p:cTn id="101" presetID="23" presetClass="entr" presetSubtype="16" fill="hold" grpId="0" nodeType="afterEffect">
                                  <p:stCondLst>
                                    <p:cond delay="0"/>
                                  </p:stCondLst>
                                  <p:childTnLst>
                                    <p:set>
                                      <p:cBhvr>
                                        <p:cTn id="102" dur="1" fill="hold">
                                          <p:stCondLst>
                                            <p:cond delay="0"/>
                                          </p:stCondLst>
                                        </p:cTn>
                                        <p:tgtEl>
                                          <p:spTgt spid="141"/>
                                        </p:tgtEl>
                                        <p:attrNameLst>
                                          <p:attrName>style.visibility</p:attrName>
                                        </p:attrNameLst>
                                      </p:cBhvr>
                                      <p:to>
                                        <p:strVal val="visible"/>
                                      </p:to>
                                    </p:set>
                                    <p:anim calcmode="lin" valueType="num">
                                      <p:cBhvr>
                                        <p:cTn id="103" dur="500" fill="hold"/>
                                        <p:tgtEl>
                                          <p:spTgt spid="141"/>
                                        </p:tgtEl>
                                        <p:attrNameLst>
                                          <p:attrName>ppt_w</p:attrName>
                                        </p:attrNameLst>
                                      </p:cBhvr>
                                      <p:tavLst>
                                        <p:tav tm="0">
                                          <p:val>
                                            <p:fltVal val="0"/>
                                          </p:val>
                                        </p:tav>
                                        <p:tav tm="100000">
                                          <p:val>
                                            <p:strVal val="#ppt_w"/>
                                          </p:val>
                                        </p:tav>
                                      </p:tavLst>
                                    </p:anim>
                                    <p:anim calcmode="lin" valueType="num">
                                      <p:cBhvr>
                                        <p:cTn id="104" dur="500" fill="hold"/>
                                        <p:tgtEl>
                                          <p:spTgt spid="141"/>
                                        </p:tgtEl>
                                        <p:attrNameLst>
                                          <p:attrName>ppt_h</p:attrName>
                                        </p:attrNameLst>
                                      </p:cBhvr>
                                      <p:tavLst>
                                        <p:tav tm="0">
                                          <p:val>
                                            <p:fltVal val="0"/>
                                          </p:val>
                                        </p:tav>
                                        <p:tav tm="100000">
                                          <p:val>
                                            <p:strVal val="#ppt_h"/>
                                          </p:val>
                                        </p:tav>
                                      </p:tavLst>
                                    </p:anim>
                                  </p:childTnLst>
                                </p:cTn>
                              </p:par>
                            </p:childTnLst>
                          </p:cTn>
                        </p:par>
                        <p:par>
                          <p:cTn id="105" fill="hold">
                            <p:stCondLst>
                              <p:cond delay="12850"/>
                            </p:stCondLst>
                            <p:childTnLst>
                              <p:par>
                                <p:cTn id="106" presetID="5" presetClass="entr" presetSubtype="10" fill="hold" grpId="0" nodeType="afterEffect">
                                  <p:stCondLst>
                                    <p:cond delay="0"/>
                                  </p:stCondLst>
                                  <p:childTnLst>
                                    <p:set>
                                      <p:cBhvr>
                                        <p:cTn id="107" dur="1" fill="hold">
                                          <p:stCondLst>
                                            <p:cond delay="0"/>
                                          </p:stCondLst>
                                        </p:cTn>
                                        <p:tgtEl>
                                          <p:spTgt spid="144"/>
                                        </p:tgtEl>
                                        <p:attrNameLst>
                                          <p:attrName>style.visibility</p:attrName>
                                        </p:attrNameLst>
                                      </p:cBhvr>
                                      <p:to>
                                        <p:strVal val="visible"/>
                                      </p:to>
                                    </p:set>
                                    <p:animEffect transition="in" filter="checkerboard(across)">
                                      <p:cBhvr>
                                        <p:cTn id="108" dur="5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26" grpId="0" animBg="1"/>
      <p:bldP spid="127" grpId="0" animBg="1"/>
      <p:bldP spid="128"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p:bldP spid="143" grpId="0"/>
      <p:bldP spid="144" grpId="0"/>
      <p:bldP spid="145" grpId="0"/>
      <p:bldP spid="14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 name="图片 16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27259" y="745033"/>
            <a:ext cx="1443788" cy="373517"/>
          </a:xfrm>
          <a:prstGeom prst="rect">
            <a:avLst/>
          </a:prstGeom>
        </p:spPr>
      </p:pic>
      <p:pic>
        <p:nvPicPr>
          <p:cNvPr id="169" name="图片 16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665349" y="745033"/>
            <a:ext cx="1443788" cy="373517"/>
          </a:xfrm>
          <a:prstGeom prst="rect">
            <a:avLst/>
          </a:prstGeom>
        </p:spPr>
      </p:pic>
      <p:sp>
        <p:nvSpPr>
          <p:cNvPr id="13" name="文本框 12"/>
          <p:cNvSpPr txBox="1"/>
          <p:nvPr/>
        </p:nvSpPr>
        <p:spPr>
          <a:xfrm>
            <a:off x="2732357" y="656885"/>
            <a:ext cx="2646878" cy="461665"/>
          </a:xfrm>
          <a:prstGeom prst="rect">
            <a:avLst/>
          </a:prstGeom>
          <a:noFill/>
        </p:spPr>
        <p:txBody>
          <a:bodyPr wrap="none" rtlCol="0">
            <a:spAutoFit/>
          </a:bodyPr>
          <a:lstStyle/>
          <a:p>
            <a:pPr algn="ctr"/>
            <a:r>
              <a:rPr lang="zh-CN" altLang="en-US" sz="2400" dirty="0">
                <a:solidFill>
                  <a:srgbClr val="5F4A71"/>
                </a:solidFill>
                <a:latin typeface="微软雅黑" panose="020B0503020204020204" pitchFamily="34" charset="-122"/>
                <a:ea typeface="微软雅黑" panose="020B0503020204020204" pitchFamily="34" charset="-122"/>
              </a:rPr>
              <a:t>单击此处添加标题</a:t>
            </a:r>
            <a:endParaRPr lang="zh-CN" altLang="en-US" dirty="0">
              <a:solidFill>
                <a:srgbClr val="5F4A71"/>
              </a:solidFill>
              <a:latin typeface="微软雅黑" panose="020B0503020204020204" pitchFamily="34" charset="-122"/>
              <a:ea typeface="微软雅黑" panose="020B0503020204020204" pitchFamily="34" charset="-122"/>
            </a:endParaRPr>
          </a:p>
        </p:txBody>
      </p:sp>
      <p:sp>
        <p:nvSpPr>
          <p:cNvPr id="131" name="矩形 1"/>
          <p:cNvSpPr/>
          <p:nvPr/>
        </p:nvSpPr>
        <p:spPr>
          <a:xfrm>
            <a:off x="5656429" y="3257589"/>
            <a:ext cx="2677667" cy="2966314"/>
          </a:xfrm>
          <a:custGeom>
            <a:avLst/>
            <a:gdLst>
              <a:gd name="connsiteX0" fmla="*/ 774700 w 2768600"/>
              <a:gd name="connsiteY0" fmla="*/ 0 h 3067050"/>
              <a:gd name="connsiteX1" fmla="*/ 2768600 w 2768600"/>
              <a:gd name="connsiteY1" fmla="*/ 0 h 3067050"/>
              <a:gd name="connsiteX2" fmla="*/ 1917700 w 2768600"/>
              <a:gd name="connsiteY2" fmla="*/ 3067050 h 3067050"/>
              <a:gd name="connsiteX3" fmla="*/ 0 w 2768600"/>
              <a:gd name="connsiteY3" fmla="*/ 3067050 h 3067050"/>
              <a:gd name="connsiteX4" fmla="*/ 774700 w 2768600"/>
              <a:gd name="connsiteY4" fmla="*/ 0 h 306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8600" h="3067050">
                <a:moveTo>
                  <a:pt x="774700" y="0"/>
                </a:moveTo>
                <a:lnTo>
                  <a:pt x="2768600" y="0"/>
                </a:lnTo>
                <a:lnTo>
                  <a:pt x="1917700" y="3067050"/>
                </a:lnTo>
                <a:lnTo>
                  <a:pt x="0" y="3067050"/>
                </a:lnTo>
                <a:lnTo>
                  <a:pt x="774700" y="0"/>
                </a:lnTo>
                <a:close/>
              </a:path>
            </a:pathLst>
          </a:custGeom>
          <a:blipFill dpi="0" rotWithShape="1">
            <a:blip r:embed="rId2">
              <a:duotone>
                <a:prstClr val="black"/>
                <a:schemeClr val="accent3">
                  <a:tint val="45000"/>
                  <a:satMod val="400000"/>
                </a:schemeClr>
              </a:duotone>
            </a:blip>
            <a:stretch>
              <a:fillRect/>
            </a:stretch>
          </a:blipFill>
          <a:ln>
            <a:noFill/>
          </a:ln>
          <a:effectLst>
            <a:outerShdw blurRad="63500" algn="ctr" rotWithShape="0">
              <a:prstClr val="black">
                <a:alpha val="40000"/>
              </a:prstClr>
            </a:outerShdw>
          </a:effectLst>
        </p:spPr>
        <p:txBody>
          <a:bodyPr anchor="ctr"/>
          <a:lstStyle/>
          <a:p>
            <a:pPr algn="ctr">
              <a:defRPr/>
            </a:pPr>
            <a:endParaRPr lang="zh-CN" altLang="en-US" sz="2400"/>
          </a:p>
        </p:txBody>
      </p:sp>
      <p:sp>
        <p:nvSpPr>
          <p:cNvPr id="132" name="矩形 1"/>
          <p:cNvSpPr/>
          <p:nvPr/>
        </p:nvSpPr>
        <p:spPr>
          <a:xfrm>
            <a:off x="7249146" y="2022041"/>
            <a:ext cx="2677667" cy="2966314"/>
          </a:xfrm>
          <a:custGeom>
            <a:avLst/>
            <a:gdLst>
              <a:gd name="connsiteX0" fmla="*/ 774700 w 2768600"/>
              <a:gd name="connsiteY0" fmla="*/ 0 h 3067050"/>
              <a:gd name="connsiteX1" fmla="*/ 2768600 w 2768600"/>
              <a:gd name="connsiteY1" fmla="*/ 0 h 3067050"/>
              <a:gd name="connsiteX2" fmla="*/ 1917700 w 2768600"/>
              <a:gd name="connsiteY2" fmla="*/ 3067050 h 3067050"/>
              <a:gd name="connsiteX3" fmla="*/ 0 w 2768600"/>
              <a:gd name="connsiteY3" fmla="*/ 3067050 h 3067050"/>
              <a:gd name="connsiteX4" fmla="*/ 774700 w 2768600"/>
              <a:gd name="connsiteY4" fmla="*/ 0 h 306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8600" h="3067050">
                <a:moveTo>
                  <a:pt x="774700" y="0"/>
                </a:moveTo>
                <a:lnTo>
                  <a:pt x="2768600" y="0"/>
                </a:lnTo>
                <a:lnTo>
                  <a:pt x="1917700" y="3067050"/>
                </a:lnTo>
                <a:lnTo>
                  <a:pt x="0" y="3067050"/>
                </a:lnTo>
                <a:lnTo>
                  <a:pt x="774700" y="0"/>
                </a:lnTo>
                <a:close/>
              </a:path>
            </a:pathLst>
          </a:custGeom>
          <a:blipFill>
            <a:blip r:embed="rId3">
              <a:grayscl/>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sp>
        <p:nvSpPr>
          <p:cNvPr id="133" name="矩形 1"/>
          <p:cNvSpPr/>
          <p:nvPr/>
        </p:nvSpPr>
        <p:spPr>
          <a:xfrm>
            <a:off x="8660381" y="1253548"/>
            <a:ext cx="2677667" cy="2966314"/>
          </a:xfrm>
          <a:custGeom>
            <a:avLst/>
            <a:gdLst>
              <a:gd name="connsiteX0" fmla="*/ 774700 w 2768600"/>
              <a:gd name="connsiteY0" fmla="*/ 0 h 3067050"/>
              <a:gd name="connsiteX1" fmla="*/ 2768600 w 2768600"/>
              <a:gd name="connsiteY1" fmla="*/ 0 h 3067050"/>
              <a:gd name="connsiteX2" fmla="*/ 1917700 w 2768600"/>
              <a:gd name="connsiteY2" fmla="*/ 3067050 h 3067050"/>
              <a:gd name="connsiteX3" fmla="*/ 0 w 2768600"/>
              <a:gd name="connsiteY3" fmla="*/ 3067050 h 3067050"/>
              <a:gd name="connsiteX4" fmla="*/ 774700 w 2768600"/>
              <a:gd name="connsiteY4" fmla="*/ 0 h 306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8600" h="3067050">
                <a:moveTo>
                  <a:pt x="774700" y="0"/>
                </a:moveTo>
                <a:lnTo>
                  <a:pt x="2768600" y="0"/>
                </a:lnTo>
                <a:lnTo>
                  <a:pt x="1917700" y="3067050"/>
                </a:lnTo>
                <a:lnTo>
                  <a:pt x="0" y="3067050"/>
                </a:lnTo>
                <a:lnTo>
                  <a:pt x="774700" y="0"/>
                </a:lnTo>
                <a:close/>
              </a:path>
            </a:pathLst>
          </a:custGeom>
          <a:blipFill dpi="0" rotWithShape="1">
            <a:blip r:embed="rId4">
              <a:duotone>
                <a:schemeClr val="accent3">
                  <a:shade val="45000"/>
                  <a:satMod val="135000"/>
                </a:schemeClr>
                <a:prstClr val="white"/>
              </a:duotone>
            </a:blip>
            <a:stretch>
              <a:fillRect/>
            </a:stretch>
          </a:blipFill>
          <a:ln>
            <a:noFill/>
          </a:ln>
          <a:effectLst>
            <a:outerShdw blurRad="63500" algn="ctr" rotWithShape="0">
              <a:prstClr val="black">
                <a:alpha val="40000"/>
              </a:prstClr>
            </a:outerShdw>
          </a:effectLst>
        </p:spPr>
        <p:txBody>
          <a:bodyPr anchor="ctr"/>
          <a:lstStyle/>
          <a:p>
            <a:pPr algn="ctr">
              <a:defRPr/>
            </a:pPr>
            <a:endParaRPr lang="zh-CN" altLang="en-US" sz="2400"/>
          </a:p>
        </p:txBody>
      </p:sp>
      <p:sp>
        <p:nvSpPr>
          <p:cNvPr id="143" name="任意多边形 142"/>
          <p:cNvSpPr/>
          <p:nvPr/>
        </p:nvSpPr>
        <p:spPr>
          <a:xfrm flipV="1">
            <a:off x="5379236" y="1688006"/>
            <a:ext cx="4086322" cy="45719"/>
          </a:xfrm>
          <a:custGeom>
            <a:avLst/>
            <a:gdLst>
              <a:gd name="connsiteX0" fmla="*/ 0 w 3124200"/>
              <a:gd name="connsiteY0" fmla="*/ 0 h 0"/>
              <a:gd name="connsiteX1" fmla="*/ 3124200 w 3124200"/>
              <a:gd name="connsiteY1" fmla="*/ 0 h 0"/>
            </a:gdLst>
            <a:ahLst/>
            <a:cxnLst>
              <a:cxn ang="0">
                <a:pos x="connsiteX0" y="connsiteY0"/>
              </a:cxn>
              <a:cxn ang="0">
                <a:pos x="connsiteX1" y="connsiteY1"/>
              </a:cxn>
            </a:cxnLst>
            <a:rect l="l" t="t" r="r" b="b"/>
            <a:pathLst>
              <a:path w="3124200">
                <a:moveTo>
                  <a:pt x="0" y="0"/>
                </a:moveTo>
                <a:lnTo>
                  <a:pt x="3124200" y="0"/>
                </a:lnTo>
              </a:path>
            </a:pathLst>
          </a:custGeom>
          <a:noFill/>
          <a:ln w="12700">
            <a:solidFill>
              <a:srgbClr val="5F4A71"/>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sp>
        <p:nvSpPr>
          <p:cNvPr id="144" name="任意多边形 143"/>
          <p:cNvSpPr/>
          <p:nvPr/>
        </p:nvSpPr>
        <p:spPr>
          <a:xfrm flipV="1">
            <a:off x="5379236" y="2791904"/>
            <a:ext cx="2706390" cy="131651"/>
          </a:xfrm>
          <a:custGeom>
            <a:avLst/>
            <a:gdLst>
              <a:gd name="connsiteX0" fmla="*/ 0 w 3124200"/>
              <a:gd name="connsiteY0" fmla="*/ 0 h 0"/>
              <a:gd name="connsiteX1" fmla="*/ 3124200 w 3124200"/>
              <a:gd name="connsiteY1" fmla="*/ 0 h 0"/>
            </a:gdLst>
            <a:ahLst/>
            <a:cxnLst>
              <a:cxn ang="0">
                <a:pos x="connsiteX0" y="connsiteY0"/>
              </a:cxn>
              <a:cxn ang="0">
                <a:pos x="connsiteX1" y="connsiteY1"/>
              </a:cxn>
            </a:cxnLst>
            <a:rect l="l" t="t" r="r" b="b"/>
            <a:pathLst>
              <a:path w="3124200">
                <a:moveTo>
                  <a:pt x="0" y="0"/>
                </a:moveTo>
                <a:lnTo>
                  <a:pt x="3124200" y="0"/>
                </a:lnTo>
              </a:path>
            </a:pathLst>
          </a:custGeom>
          <a:noFill/>
          <a:ln w="12700">
            <a:solidFill>
              <a:srgbClr val="5F4A71"/>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sp>
        <p:nvSpPr>
          <p:cNvPr id="145" name="任意多边形 144"/>
          <p:cNvSpPr/>
          <p:nvPr/>
        </p:nvSpPr>
        <p:spPr>
          <a:xfrm>
            <a:off x="5354788" y="4684648"/>
            <a:ext cx="970347" cy="303707"/>
          </a:xfrm>
          <a:custGeom>
            <a:avLst/>
            <a:gdLst>
              <a:gd name="connsiteX0" fmla="*/ 0 w 3124200"/>
              <a:gd name="connsiteY0" fmla="*/ 0 h 0"/>
              <a:gd name="connsiteX1" fmla="*/ 3124200 w 3124200"/>
              <a:gd name="connsiteY1" fmla="*/ 0 h 0"/>
            </a:gdLst>
            <a:ahLst/>
            <a:cxnLst>
              <a:cxn ang="0">
                <a:pos x="connsiteX0" y="connsiteY0"/>
              </a:cxn>
              <a:cxn ang="0">
                <a:pos x="connsiteX1" y="connsiteY1"/>
              </a:cxn>
            </a:cxnLst>
            <a:rect l="l" t="t" r="r" b="b"/>
            <a:pathLst>
              <a:path w="3124200">
                <a:moveTo>
                  <a:pt x="0" y="0"/>
                </a:moveTo>
                <a:lnTo>
                  <a:pt x="3124200" y="0"/>
                </a:lnTo>
              </a:path>
            </a:pathLst>
          </a:custGeom>
          <a:noFill/>
          <a:ln w="12700">
            <a:solidFill>
              <a:srgbClr val="5F4A71"/>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grpSp>
        <p:nvGrpSpPr>
          <p:cNvPr id="146" name="组合 145"/>
          <p:cNvGrpSpPr/>
          <p:nvPr/>
        </p:nvGrpSpPr>
        <p:grpSpPr>
          <a:xfrm>
            <a:off x="1317751" y="1783762"/>
            <a:ext cx="5663620" cy="646331"/>
            <a:chOff x="1937328" y="4140651"/>
            <a:chExt cx="5663620" cy="646331"/>
          </a:xfrm>
        </p:grpSpPr>
        <p:sp>
          <p:nvSpPr>
            <p:cNvPr id="147" name="文本框 99"/>
            <p:cNvSpPr txBox="1"/>
            <p:nvPr/>
          </p:nvSpPr>
          <p:spPr>
            <a:xfrm>
              <a:off x="3794365" y="4140651"/>
              <a:ext cx="3806583"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200" dirty="0">
                  <a:solidFill>
                    <a:srgbClr val="5F4A71"/>
                  </a:solidFill>
                  <a:latin typeface="微软雅黑" panose="020B0503020204020204" pitchFamily="34" charset="-122"/>
                  <a:ea typeface="微软雅黑" panose="020B0503020204020204" pitchFamily="34" charset="-122"/>
                </a:rPr>
                <a:t>拟创新点</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理论与</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或</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实践意义是什么</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首先要适当介绍历史背景和理论根据</a:t>
              </a:r>
              <a:endParaRPr lang="en-US" altLang="zh-CN" sz="900"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148" name="矩形 147"/>
            <p:cNvSpPr/>
            <p:nvPr/>
          </p:nvSpPr>
          <p:spPr>
            <a:xfrm>
              <a:off x="1937328" y="4169601"/>
              <a:ext cx="1569660" cy="369332"/>
            </a:xfrm>
            <a:prstGeom prst="rect">
              <a:avLst/>
            </a:prstGeom>
          </p:spPr>
          <p:txBody>
            <a:bodyPr wrap="none">
              <a:spAutoFit/>
            </a:bodyPr>
            <a:lstStyle/>
            <a:p>
              <a:r>
                <a:rPr lang="zh-CN" altLang="en-US" b="1" dirty="0" smtClean="0">
                  <a:solidFill>
                    <a:srgbClr val="5F4A71"/>
                  </a:solidFill>
                  <a:latin typeface="微软雅黑" panose="020B0503020204020204" pitchFamily="34" charset="-122"/>
                  <a:ea typeface="微软雅黑" panose="020B0503020204020204" pitchFamily="34" charset="-122"/>
                </a:rPr>
                <a:t>添加文字标题</a:t>
              </a:r>
              <a:endParaRPr lang="en-US" altLang="zh-CN" b="1" dirty="0">
                <a:solidFill>
                  <a:srgbClr val="5F4A71"/>
                </a:solidFill>
                <a:latin typeface="微软雅黑" panose="020B0503020204020204" pitchFamily="34" charset="-122"/>
                <a:ea typeface="微软雅黑" panose="020B0503020204020204" pitchFamily="34" charset="-122"/>
              </a:endParaRPr>
            </a:p>
          </p:txBody>
        </p:sp>
      </p:grpSp>
      <p:grpSp>
        <p:nvGrpSpPr>
          <p:cNvPr id="149" name="组合 148"/>
          <p:cNvGrpSpPr/>
          <p:nvPr/>
        </p:nvGrpSpPr>
        <p:grpSpPr>
          <a:xfrm>
            <a:off x="1317751" y="3075533"/>
            <a:ext cx="4705678" cy="646331"/>
            <a:chOff x="1937328" y="4140651"/>
            <a:chExt cx="4705678" cy="646331"/>
          </a:xfrm>
        </p:grpSpPr>
        <p:sp>
          <p:nvSpPr>
            <p:cNvPr id="150" name="文本框 99"/>
            <p:cNvSpPr txBox="1"/>
            <p:nvPr/>
          </p:nvSpPr>
          <p:spPr>
            <a:xfrm>
              <a:off x="3794365" y="4140651"/>
              <a:ext cx="2848641"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200" dirty="0">
                  <a:solidFill>
                    <a:srgbClr val="5F4A71"/>
                  </a:solidFill>
                  <a:latin typeface="微软雅黑" panose="020B0503020204020204" pitchFamily="34" charset="-122"/>
                  <a:ea typeface="微软雅黑" panose="020B0503020204020204" pitchFamily="34" charset="-122"/>
                </a:rPr>
                <a:t>拟创新点</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理论与</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或</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实践意义是什么</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首先要适当介绍历史背景和理论根据</a:t>
              </a:r>
              <a:endParaRPr lang="en-US" altLang="zh-CN" sz="900"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151" name="矩形 150"/>
            <p:cNvSpPr/>
            <p:nvPr/>
          </p:nvSpPr>
          <p:spPr>
            <a:xfrm>
              <a:off x="1937328" y="4169601"/>
              <a:ext cx="1569660" cy="369332"/>
            </a:xfrm>
            <a:prstGeom prst="rect">
              <a:avLst/>
            </a:prstGeom>
          </p:spPr>
          <p:txBody>
            <a:bodyPr wrap="none">
              <a:spAutoFit/>
            </a:bodyPr>
            <a:lstStyle/>
            <a:p>
              <a:r>
                <a:rPr lang="zh-CN" altLang="en-US" b="1" dirty="0" smtClean="0">
                  <a:solidFill>
                    <a:srgbClr val="5F4A71"/>
                  </a:solidFill>
                  <a:latin typeface="微软雅黑" panose="020B0503020204020204" pitchFamily="34" charset="-122"/>
                  <a:ea typeface="微软雅黑" panose="020B0503020204020204" pitchFamily="34" charset="-122"/>
                </a:rPr>
                <a:t>添加文字标题</a:t>
              </a:r>
              <a:endParaRPr lang="en-US" altLang="zh-CN" b="1" dirty="0">
                <a:solidFill>
                  <a:srgbClr val="5F4A71"/>
                </a:solidFill>
                <a:latin typeface="微软雅黑" panose="020B0503020204020204" pitchFamily="34" charset="-122"/>
                <a:ea typeface="微软雅黑" panose="020B0503020204020204" pitchFamily="34" charset="-122"/>
              </a:endParaRPr>
            </a:p>
          </p:txBody>
        </p:sp>
      </p:grpSp>
      <p:grpSp>
        <p:nvGrpSpPr>
          <p:cNvPr id="152" name="组合 151"/>
          <p:cNvGrpSpPr/>
          <p:nvPr/>
        </p:nvGrpSpPr>
        <p:grpSpPr>
          <a:xfrm>
            <a:off x="1317751" y="4526418"/>
            <a:ext cx="4061484" cy="923330"/>
            <a:chOff x="1937328" y="4140651"/>
            <a:chExt cx="4061484" cy="923330"/>
          </a:xfrm>
        </p:grpSpPr>
        <p:sp>
          <p:nvSpPr>
            <p:cNvPr id="153" name="文本框 99"/>
            <p:cNvSpPr txBox="1"/>
            <p:nvPr/>
          </p:nvSpPr>
          <p:spPr>
            <a:xfrm>
              <a:off x="3794365" y="4140651"/>
              <a:ext cx="2204447" cy="9233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200" dirty="0">
                  <a:solidFill>
                    <a:srgbClr val="5F4A71"/>
                  </a:solidFill>
                  <a:latin typeface="微软雅黑" panose="020B0503020204020204" pitchFamily="34" charset="-122"/>
                  <a:ea typeface="微软雅黑" panose="020B0503020204020204" pitchFamily="34" charset="-122"/>
                </a:rPr>
                <a:t>拟创新点</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理论与</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或</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实践意义是什么</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首先要适当介绍历史背景和理论根据</a:t>
              </a:r>
              <a:endParaRPr lang="en-US" altLang="zh-CN" sz="900"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154" name="矩形 153"/>
            <p:cNvSpPr/>
            <p:nvPr/>
          </p:nvSpPr>
          <p:spPr>
            <a:xfrm>
              <a:off x="1937328" y="4169601"/>
              <a:ext cx="1569660" cy="369332"/>
            </a:xfrm>
            <a:prstGeom prst="rect">
              <a:avLst/>
            </a:prstGeom>
          </p:spPr>
          <p:txBody>
            <a:bodyPr wrap="none">
              <a:spAutoFit/>
            </a:bodyPr>
            <a:lstStyle/>
            <a:p>
              <a:r>
                <a:rPr lang="zh-CN" altLang="en-US" b="1" dirty="0" smtClean="0">
                  <a:solidFill>
                    <a:srgbClr val="5F4A71"/>
                  </a:solidFill>
                  <a:latin typeface="微软雅黑" panose="020B0503020204020204" pitchFamily="34" charset="-122"/>
                  <a:ea typeface="微软雅黑" panose="020B0503020204020204" pitchFamily="34" charset="-122"/>
                </a:rPr>
                <a:t>添加文字标题</a:t>
              </a:r>
              <a:endParaRPr lang="en-US" altLang="zh-CN" b="1" dirty="0">
                <a:solidFill>
                  <a:srgbClr val="5F4A7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iterate type="lt">
                                    <p:tmPct val="10000"/>
                                  </p:iterate>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850"/>
                            </p:stCondLst>
                            <p:childTnLst>
                              <p:par>
                                <p:cTn id="10" presetID="18" presetClass="entr" presetSubtype="12" fill="hold" grpId="0" nodeType="afterEffect">
                                  <p:stCondLst>
                                    <p:cond delay="0"/>
                                  </p:stCondLst>
                                  <p:childTnLst>
                                    <p:set>
                                      <p:cBhvr>
                                        <p:cTn id="11" dur="1" fill="hold">
                                          <p:stCondLst>
                                            <p:cond delay="0"/>
                                          </p:stCondLst>
                                        </p:cTn>
                                        <p:tgtEl>
                                          <p:spTgt spid="133"/>
                                        </p:tgtEl>
                                        <p:attrNameLst>
                                          <p:attrName>style.visibility</p:attrName>
                                        </p:attrNameLst>
                                      </p:cBhvr>
                                      <p:to>
                                        <p:strVal val="visible"/>
                                      </p:to>
                                    </p:set>
                                    <p:animEffect transition="in" filter="strips(downLeft)">
                                      <p:cBhvr>
                                        <p:cTn id="12" dur="500"/>
                                        <p:tgtEl>
                                          <p:spTgt spid="133"/>
                                        </p:tgtEl>
                                      </p:cBhvr>
                                    </p:animEffect>
                                  </p:childTnLst>
                                </p:cTn>
                              </p:par>
                            </p:childTnLst>
                          </p:cTn>
                        </p:par>
                        <p:par>
                          <p:cTn id="13" fill="hold">
                            <p:stCondLst>
                              <p:cond delay="1350"/>
                            </p:stCondLst>
                            <p:childTnLst>
                              <p:par>
                                <p:cTn id="14" presetID="22" presetClass="entr" presetSubtype="2" fill="hold" grpId="0" nodeType="afterEffect">
                                  <p:stCondLst>
                                    <p:cond delay="0"/>
                                  </p:stCondLst>
                                  <p:childTnLst>
                                    <p:set>
                                      <p:cBhvr>
                                        <p:cTn id="15" dur="1" fill="hold">
                                          <p:stCondLst>
                                            <p:cond delay="0"/>
                                          </p:stCondLst>
                                        </p:cTn>
                                        <p:tgtEl>
                                          <p:spTgt spid="143"/>
                                        </p:tgtEl>
                                        <p:attrNameLst>
                                          <p:attrName>style.visibility</p:attrName>
                                        </p:attrNameLst>
                                      </p:cBhvr>
                                      <p:to>
                                        <p:strVal val="visible"/>
                                      </p:to>
                                    </p:set>
                                    <p:animEffect transition="in" filter="wipe(right)">
                                      <p:cBhvr>
                                        <p:cTn id="16" dur="500"/>
                                        <p:tgtEl>
                                          <p:spTgt spid="143"/>
                                        </p:tgtEl>
                                      </p:cBhvr>
                                    </p:animEffect>
                                  </p:childTnLst>
                                </p:cTn>
                              </p:par>
                            </p:childTnLst>
                          </p:cTn>
                        </p:par>
                        <p:par>
                          <p:cTn id="17" fill="hold">
                            <p:stCondLst>
                              <p:cond delay="1850"/>
                            </p:stCondLst>
                            <p:childTnLst>
                              <p:par>
                                <p:cTn id="18" presetID="23" presetClass="entr" presetSubtype="16" fill="hold" nodeType="afterEffect">
                                  <p:stCondLst>
                                    <p:cond delay="0"/>
                                  </p:stCondLst>
                                  <p:childTnLst>
                                    <p:set>
                                      <p:cBhvr>
                                        <p:cTn id="19" dur="1" fill="hold">
                                          <p:stCondLst>
                                            <p:cond delay="0"/>
                                          </p:stCondLst>
                                        </p:cTn>
                                        <p:tgtEl>
                                          <p:spTgt spid="146"/>
                                        </p:tgtEl>
                                        <p:attrNameLst>
                                          <p:attrName>style.visibility</p:attrName>
                                        </p:attrNameLst>
                                      </p:cBhvr>
                                      <p:to>
                                        <p:strVal val="visible"/>
                                      </p:to>
                                    </p:set>
                                    <p:anim calcmode="lin" valueType="num">
                                      <p:cBhvr>
                                        <p:cTn id="20" dur="500" fill="hold"/>
                                        <p:tgtEl>
                                          <p:spTgt spid="146"/>
                                        </p:tgtEl>
                                        <p:attrNameLst>
                                          <p:attrName>ppt_w</p:attrName>
                                        </p:attrNameLst>
                                      </p:cBhvr>
                                      <p:tavLst>
                                        <p:tav tm="0">
                                          <p:val>
                                            <p:fltVal val="0"/>
                                          </p:val>
                                        </p:tav>
                                        <p:tav tm="100000">
                                          <p:val>
                                            <p:strVal val="#ppt_w"/>
                                          </p:val>
                                        </p:tav>
                                      </p:tavLst>
                                    </p:anim>
                                    <p:anim calcmode="lin" valueType="num">
                                      <p:cBhvr>
                                        <p:cTn id="21" dur="500" fill="hold"/>
                                        <p:tgtEl>
                                          <p:spTgt spid="146"/>
                                        </p:tgtEl>
                                        <p:attrNameLst>
                                          <p:attrName>ppt_h</p:attrName>
                                        </p:attrNameLst>
                                      </p:cBhvr>
                                      <p:tavLst>
                                        <p:tav tm="0">
                                          <p:val>
                                            <p:fltVal val="0"/>
                                          </p:val>
                                        </p:tav>
                                        <p:tav tm="100000">
                                          <p:val>
                                            <p:strVal val="#ppt_h"/>
                                          </p:val>
                                        </p:tav>
                                      </p:tavLst>
                                    </p:anim>
                                  </p:childTnLst>
                                </p:cTn>
                              </p:par>
                            </p:childTnLst>
                          </p:cTn>
                        </p:par>
                        <p:par>
                          <p:cTn id="22" fill="hold">
                            <p:stCondLst>
                              <p:cond delay="2350"/>
                            </p:stCondLst>
                            <p:childTnLst>
                              <p:par>
                                <p:cTn id="23" presetID="18" presetClass="entr" presetSubtype="12" fill="hold" grpId="0" nodeType="afterEffect">
                                  <p:stCondLst>
                                    <p:cond delay="0"/>
                                  </p:stCondLst>
                                  <p:childTnLst>
                                    <p:set>
                                      <p:cBhvr>
                                        <p:cTn id="24" dur="1" fill="hold">
                                          <p:stCondLst>
                                            <p:cond delay="0"/>
                                          </p:stCondLst>
                                        </p:cTn>
                                        <p:tgtEl>
                                          <p:spTgt spid="132"/>
                                        </p:tgtEl>
                                        <p:attrNameLst>
                                          <p:attrName>style.visibility</p:attrName>
                                        </p:attrNameLst>
                                      </p:cBhvr>
                                      <p:to>
                                        <p:strVal val="visible"/>
                                      </p:to>
                                    </p:set>
                                    <p:animEffect transition="in" filter="strips(downLeft)">
                                      <p:cBhvr>
                                        <p:cTn id="25" dur="500"/>
                                        <p:tgtEl>
                                          <p:spTgt spid="132"/>
                                        </p:tgtEl>
                                      </p:cBhvr>
                                    </p:animEffect>
                                  </p:childTnLst>
                                </p:cTn>
                              </p:par>
                            </p:childTnLst>
                          </p:cTn>
                        </p:par>
                        <p:par>
                          <p:cTn id="26" fill="hold">
                            <p:stCondLst>
                              <p:cond delay="2850"/>
                            </p:stCondLst>
                            <p:childTnLst>
                              <p:par>
                                <p:cTn id="27" presetID="22" presetClass="entr" presetSubtype="2" fill="hold" grpId="0" nodeType="afterEffect">
                                  <p:stCondLst>
                                    <p:cond delay="0"/>
                                  </p:stCondLst>
                                  <p:childTnLst>
                                    <p:set>
                                      <p:cBhvr>
                                        <p:cTn id="28" dur="1" fill="hold">
                                          <p:stCondLst>
                                            <p:cond delay="0"/>
                                          </p:stCondLst>
                                        </p:cTn>
                                        <p:tgtEl>
                                          <p:spTgt spid="144"/>
                                        </p:tgtEl>
                                        <p:attrNameLst>
                                          <p:attrName>style.visibility</p:attrName>
                                        </p:attrNameLst>
                                      </p:cBhvr>
                                      <p:to>
                                        <p:strVal val="visible"/>
                                      </p:to>
                                    </p:set>
                                    <p:animEffect transition="in" filter="wipe(right)">
                                      <p:cBhvr>
                                        <p:cTn id="29" dur="500"/>
                                        <p:tgtEl>
                                          <p:spTgt spid="144"/>
                                        </p:tgtEl>
                                      </p:cBhvr>
                                    </p:animEffect>
                                  </p:childTnLst>
                                </p:cTn>
                              </p:par>
                            </p:childTnLst>
                          </p:cTn>
                        </p:par>
                        <p:par>
                          <p:cTn id="30" fill="hold">
                            <p:stCondLst>
                              <p:cond delay="3350"/>
                            </p:stCondLst>
                            <p:childTnLst>
                              <p:par>
                                <p:cTn id="31" presetID="23" presetClass="entr" presetSubtype="16" fill="hold" nodeType="afterEffect">
                                  <p:stCondLst>
                                    <p:cond delay="0"/>
                                  </p:stCondLst>
                                  <p:childTnLst>
                                    <p:set>
                                      <p:cBhvr>
                                        <p:cTn id="32" dur="1" fill="hold">
                                          <p:stCondLst>
                                            <p:cond delay="0"/>
                                          </p:stCondLst>
                                        </p:cTn>
                                        <p:tgtEl>
                                          <p:spTgt spid="149"/>
                                        </p:tgtEl>
                                        <p:attrNameLst>
                                          <p:attrName>style.visibility</p:attrName>
                                        </p:attrNameLst>
                                      </p:cBhvr>
                                      <p:to>
                                        <p:strVal val="visible"/>
                                      </p:to>
                                    </p:set>
                                    <p:anim calcmode="lin" valueType="num">
                                      <p:cBhvr>
                                        <p:cTn id="33" dur="500" fill="hold"/>
                                        <p:tgtEl>
                                          <p:spTgt spid="149"/>
                                        </p:tgtEl>
                                        <p:attrNameLst>
                                          <p:attrName>ppt_w</p:attrName>
                                        </p:attrNameLst>
                                      </p:cBhvr>
                                      <p:tavLst>
                                        <p:tav tm="0">
                                          <p:val>
                                            <p:fltVal val="0"/>
                                          </p:val>
                                        </p:tav>
                                        <p:tav tm="100000">
                                          <p:val>
                                            <p:strVal val="#ppt_w"/>
                                          </p:val>
                                        </p:tav>
                                      </p:tavLst>
                                    </p:anim>
                                    <p:anim calcmode="lin" valueType="num">
                                      <p:cBhvr>
                                        <p:cTn id="34" dur="500" fill="hold"/>
                                        <p:tgtEl>
                                          <p:spTgt spid="149"/>
                                        </p:tgtEl>
                                        <p:attrNameLst>
                                          <p:attrName>ppt_h</p:attrName>
                                        </p:attrNameLst>
                                      </p:cBhvr>
                                      <p:tavLst>
                                        <p:tav tm="0">
                                          <p:val>
                                            <p:fltVal val="0"/>
                                          </p:val>
                                        </p:tav>
                                        <p:tav tm="100000">
                                          <p:val>
                                            <p:strVal val="#ppt_h"/>
                                          </p:val>
                                        </p:tav>
                                      </p:tavLst>
                                    </p:anim>
                                  </p:childTnLst>
                                </p:cTn>
                              </p:par>
                            </p:childTnLst>
                          </p:cTn>
                        </p:par>
                        <p:par>
                          <p:cTn id="35" fill="hold">
                            <p:stCondLst>
                              <p:cond delay="3850"/>
                            </p:stCondLst>
                            <p:childTnLst>
                              <p:par>
                                <p:cTn id="36" presetID="18" presetClass="entr" presetSubtype="12" fill="hold" grpId="0" nodeType="afterEffect">
                                  <p:stCondLst>
                                    <p:cond delay="0"/>
                                  </p:stCondLst>
                                  <p:childTnLst>
                                    <p:set>
                                      <p:cBhvr>
                                        <p:cTn id="37" dur="1" fill="hold">
                                          <p:stCondLst>
                                            <p:cond delay="0"/>
                                          </p:stCondLst>
                                        </p:cTn>
                                        <p:tgtEl>
                                          <p:spTgt spid="131"/>
                                        </p:tgtEl>
                                        <p:attrNameLst>
                                          <p:attrName>style.visibility</p:attrName>
                                        </p:attrNameLst>
                                      </p:cBhvr>
                                      <p:to>
                                        <p:strVal val="visible"/>
                                      </p:to>
                                    </p:set>
                                    <p:animEffect transition="in" filter="strips(downLeft)">
                                      <p:cBhvr>
                                        <p:cTn id="38" dur="500"/>
                                        <p:tgtEl>
                                          <p:spTgt spid="131"/>
                                        </p:tgtEl>
                                      </p:cBhvr>
                                    </p:animEffect>
                                  </p:childTnLst>
                                </p:cTn>
                              </p:par>
                            </p:childTnLst>
                          </p:cTn>
                        </p:par>
                        <p:par>
                          <p:cTn id="39" fill="hold">
                            <p:stCondLst>
                              <p:cond delay="4350"/>
                            </p:stCondLst>
                            <p:childTnLst>
                              <p:par>
                                <p:cTn id="40" presetID="22" presetClass="entr" presetSubtype="2" fill="hold" grpId="0" nodeType="afterEffect">
                                  <p:stCondLst>
                                    <p:cond delay="0"/>
                                  </p:stCondLst>
                                  <p:childTnLst>
                                    <p:set>
                                      <p:cBhvr>
                                        <p:cTn id="41" dur="1" fill="hold">
                                          <p:stCondLst>
                                            <p:cond delay="0"/>
                                          </p:stCondLst>
                                        </p:cTn>
                                        <p:tgtEl>
                                          <p:spTgt spid="145"/>
                                        </p:tgtEl>
                                        <p:attrNameLst>
                                          <p:attrName>style.visibility</p:attrName>
                                        </p:attrNameLst>
                                      </p:cBhvr>
                                      <p:to>
                                        <p:strVal val="visible"/>
                                      </p:to>
                                    </p:set>
                                    <p:animEffect transition="in" filter="wipe(right)">
                                      <p:cBhvr>
                                        <p:cTn id="42" dur="500"/>
                                        <p:tgtEl>
                                          <p:spTgt spid="145"/>
                                        </p:tgtEl>
                                      </p:cBhvr>
                                    </p:animEffect>
                                  </p:childTnLst>
                                </p:cTn>
                              </p:par>
                            </p:childTnLst>
                          </p:cTn>
                        </p:par>
                        <p:par>
                          <p:cTn id="43" fill="hold">
                            <p:stCondLst>
                              <p:cond delay="4850"/>
                            </p:stCondLst>
                            <p:childTnLst>
                              <p:par>
                                <p:cTn id="44" presetID="23" presetClass="entr" presetSubtype="16" fill="hold" nodeType="afterEffect">
                                  <p:stCondLst>
                                    <p:cond delay="0"/>
                                  </p:stCondLst>
                                  <p:childTnLst>
                                    <p:set>
                                      <p:cBhvr>
                                        <p:cTn id="45" dur="1" fill="hold">
                                          <p:stCondLst>
                                            <p:cond delay="0"/>
                                          </p:stCondLst>
                                        </p:cTn>
                                        <p:tgtEl>
                                          <p:spTgt spid="152"/>
                                        </p:tgtEl>
                                        <p:attrNameLst>
                                          <p:attrName>style.visibility</p:attrName>
                                        </p:attrNameLst>
                                      </p:cBhvr>
                                      <p:to>
                                        <p:strVal val="visible"/>
                                      </p:to>
                                    </p:set>
                                    <p:anim calcmode="lin" valueType="num">
                                      <p:cBhvr>
                                        <p:cTn id="46" dur="500" fill="hold"/>
                                        <p:tgtEl>
                                          <p:spTgt spid="152"/>
                                        </p:tgtEl>
                                        <p:attrNameLst>
                                          <p:attrName>ppt_w</p:attrName>
                                        </p:attrNameLst>
                                      </p:cBhvr>
                                      <p:tavLst>
                                        <p:tav tm="0">
                                          <p:val>
                                            <p:fltVal val="0"/>
                                          </p:val>
                                        </p:tav>
                                        <p:tav tm="100000">
                                          <p:val>
                                            <p:strVal val="#ppt_w"/>
                                          </p:val>
                                        </p:tav>
                                      </p:tavLst>
                                    </p:anim>
                                    <p:anim calcmode="lin" valueType="num">
                                      <p:cBhvr>
                                        <p:cTn id="47" dur="500" fill="hold"/>
                                        <p:tgtEl>
                                          <p:spTgt spid="15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animBg="1"/>
      <p:bldP spid="132" grpId="0" animBg="1"/>
      <p:bldP spid="133" grpId="0" animBg="1"/>
      <p:bldP spid="143" grpId="0" animBg="1"/>
      <p:bldP spid="144" grpId="0" animBg="1"/>
      <p:bldP spid="14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14853" y="1070429"/>
            <a:ext cx="5105400" cy="4572000"/>
          </a:xfrm>
          <a:prstGeom prst="rect">
            <a:avLst/>
          </a:prstGeom>
        </p:spPr>
      </p:pic>
      <p:sp>
        <p:nvSpPr>
          <p:cNvPr id="5" name="文本框 4"/>
          <p:cNvSpPr txBox="1"/>
          <p:nvPr/>
        </p:nvSpPr>
        <p:spPr>
          <a:xfrm>
            <a:off x="2574182" y="2740876"/>
            <a:ext cx="3091542" cy="1231106"/>
          </a:xfrm>
          <a:prstGeom prst="rect">
            <a:avLst/>
          </a:prstGeom>
          <a:noFill/>
          <a:effectLst/>
        </p:spPr>
        <p:txBody>
          <a:bodyPr wrap="square" rtlCol="0">
            <a:spAutoFit/>
          </a:bodyPr>
          <a:lstStyle>
            <a:defPPr>
              <a:defRPr lang="zh-CN"/>
            </a:defPPr>
            <a:lvl1pPr algn="dist">
              <a:defRPr sz="3600">
                <a:ln w="0"/>
                <a:solidFill>
                  <a:srgbClr val="5F4A71"/>
                </a:solidFill>
                <a:effectLst/>
                <a:latin typeface="DFKai-SB" panose="03000509000000000000" pitchFamily="65" charset="-120"/>
                <a:ea typeface="DFKai-SB" panose="03000509000000000000" pitchFamily="65" charset="-120"/>
              </a:defRPr>
            </a:lvl1pPr>
          </a:lstStyle>
          <a:p>
            <a:r>
              <a:rPr lang="zh-CN" altLang="en-US" sz="5400" dirty="0" smtClean="0">
                <a:latin typeface="迷你简剪纸" panose="03000509000000000000" pitchFamily="65" charset="-122"/>
                <a:ea typeface="迷你简剪纸" panose="03000509000000000000" pitchFamily="65" charset="-122"/>
              </a:rPr>
              <a:t>谢谢观赏</a:t>
            </a:r>
            <a:endParaRPr lang="en-US" altLang="zh-CN" sz="5400" dirty="0" smtClean="0">
              <a:latin typeface="迷你简剪纸" panose="03000509000000000000" pitchFamily="65" charset="-122"/>
              <a:ea typeface="迷你简剪纸" panose="03000509000000000000" pitchFamily="65" charset="-122"/>
            </a:endParaRPr>
          </a:p>
          <a:p>
            <a:r>
              <a:rPr lang="en-US" altLang="zh-CN" sz="2000" dirty="0" smtClean="0">
                <a:latin typeface="微软雅黑" panose="020B0503020204020204" pitchFamily="34" charset="-122"/>
                <a:ea typeface="微软雅黑" panose="020B0503020204020204" pitchFamily="34" charset="-122"/>
              </a:rPr>
              <a:t>PPT</a:t>
            </a:r>
            <a:r>
              <a:rPr lang="zh-CN" altLang="en-US" sz="2000" dirty="0">
                <a:latin typeface="微软雅黑" panose="020B0503020204020204" pitchFamily="34" charset="-122"/>
                <a:ea typeface="微软雅黑" panose="020B0503020204020204" pitchFamily="34" charset="-122"/>
              </a:rPr>
              <a:t>模板</a:t>
            </a:r>
            <a:endParaRPr lang="zh-CN" altLang="en-US" sz="2000" dirty="0">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7471" y="2268708"/>
            <a:ext cx="4048125" cy="857250"/>
          </a:xfrm>
          <a:prstGeom prst="rect">
            <a:avLst/>
          </a:prstGeom>
        </p:spPr>
      </p:pic>
      <p:sp>
        <p:nvSpPr>
          <p:cNvPr id="7" name="文本框 6"/>
          <p:cNvSpPr txBox="1"/>
          <p:nvPr/>
        </p:nvSpPr>
        <p:spPr>
          <a:xfrm>
            <a:off x="7211953" y="2952240"/>
            <a:ext cx="2958646" cy="646331"/>
          </a:xfrm>
          <a:prstGeom prst="rect">
            <a:avLst/>
          </a:prstGeom>
          <a:noFill/>
          <a:effectLst>
            <a:reflection blurRad="6350" stA="52000" endA="300" endPos="35000" dir="5400000" sy="-100000" algn="bl" rotWithShape="0"/>
          </a:effectLst>
        </p:spPr>
        <p:txBody>
          <a:bodyPr wrap="square" rtlCol="0">
            <a:spAutoFit/>
          </a:bodyPr>
          <a:lstStyle/>
          <a:p>
            <a:pPr algn="dist"/>
            <a:r>
              <a:rPr lang="zh-CN" altLang="en-US" sz="3600" dirty="0" smtClean="0">
                <a:ln w="0"/>
                <a:solidFill>
                  <a:srgbClr val="C2939C"/>
                </a:solidFill>
                <a:effectLst/>
                <a:latin typeface="DFKai-SB" panose="03000509000000000000" pitchFamily="65" charset="-120"/>
                <a:ea typeface="DFKai-SB" panose="03000509000000000000" pitchFamily="65" charset="-120"/>
              </a:rPr>
              <a:t>复古森系花纹</a:t>
            </a:r>
            <a:endParaRPr lang="zh-CN" altLang="en-US" sz="3600" dirty="0">
              <a:ln w="0"/>
              <a:solidFill>
                <a:srgbClr val="C2939C"/>
              </a:solidFill>
              <a:effectLst/>
              <a:latin typeface="DFKai-SB" panose="03000509000000000000" pitchFamily="65" charset="-120"/>
              <a:ea typeface="DFKai-SB" panose="03000509000000000000" pitchFamily="65" charset="-120"/>
            </a:endParaRPr>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6547471" y="3500608"/>
            <a:ext cx="4048125" cy="857250"/>
          </a:xfrm>
          <a:prstGeom prst="rect">
            <a:avLst/>
          </a:prstGeom>
        </p:spPr>
      </p:pic>
      <p:grpSp>
        <p:nvGrpSpPr>
          <p:cNvPr id="9" name="组合 8"/>
          <p:cNvGrpSpPr/>
          <p:nvPr/>
        </p:nvGrpSpPr>
        <p:grpSpPr>
          <a:xfrm>
            <a:off x="7115859" y="4300791"/>
            <a:ext cx="3354029" cy="428004"/>
            <a:chOff x="4302511" y="4686776"/>
            <a:chExt cx="3354029" cy="428004"/>
          </a:xfrm>
        </p:grpSpPr>
        <p:sp>
          <p:nvSpPr>
            <p:cNvPr id="10" name="矩形 9"/>
            <p:cNvSpPr/>
            <p:nvPr/>
          </p:nvSpPr>
          <p:spPr>
            <a:xfrm>
              <a:off x="4302511" y="4686776"/>
              <a:ext cx="3354029" cy="428004"/>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F4A71"/>
                </a:solidFill>
              </a:endParaRPr>
            </a:p>
          </p:txBody>
        </p:sp>
        <p:sp>
          <p:nvSpPr>
            <p:cNvPr id="11" name="文本框 15"/>
            <p:cNvSpPr txBox="1"/>
            <p:nvPr/>
          </p:nvSpPr>
          <p:spPr>
            <a:xfrm>
              <a:off x="4359587" y="4737576"/>
              <a:ext cx="3220753" cy="338554"/>
            </a:xfrm>
            <a:prstGeom prst="rect">
              <a:avLst/>
            </a:prstGeom>
            <a:noFill/>
            <a:effectLst/>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smtClean="0">
                  <a:ln w="0"/>
                  <a:solidFill>
                    <a:srgbClr val="5F4A71"/>
                  </a:solidFill>
                  <a:effectLst/>
                  <a:latin typeface="微软雅黑" panose="020B0503020204020204" pitchFamily="34" charset="-122"/>
                  <a:ea typeface="微软雅黑" panose="020B0503020204020204" pitchFamily="34" charset="-122"/>
                </a:rPr>
                <a:t>通用于</a:t>
              </a:r>
              <a:r>
                <a:rPr lang="en-US" altLang="zh-CN" sz="1600" dirty="0" smtClean="0">
                  <a:ln w="0"/>
                  <a:solidFill>
                    <a:srgbClr val="5F4A71"/>
                  </a:solidFill>
                  <a:effectLst/>
                  <a:latin typeface="微软雅黑" panose="020B0503020204020204" pitchFamily="34" charset="-122"/>
                  <a:ea typeface="微软雅黑" panose="020B0503020204020204" pitchFamily="34" charset="-122"/>
                </a:rPr>
                <a:t>/ </a:t>
              </a:r>
              <a:r>
                <a:rPr lang="zh-CN" altLang="en-US" sz="1600" dirty="0" smtClean="0">
                  <a:ln w="0"/>
                  <a:solidFill>
                    <a:srgbClr val="5F4A71"/>
                  </a:solidFill>
                  <a:effectLst/>
                  <a:latin typeface="微软雅黑" panose="020B0503020204020204" pitchFamily="34" charset="-122"/>
                  <a:ea typeface="微软雅黑" panose="020B0503020204020204" pitchFamily="34" charset="-122"/>
                </a:rPr>
                <a:t>学习 </a:t>
              </a:r>
              <a:r>
                <a:rPr lang="en-US" altLang="zh-CN" sz="1600" dirty="0" smtClean="0">
                  <a:ln w="0"/>
                  <a:solidFill>
                    <a:srgbClr val="5F4A71"/>
                  </a:solidFill>
                  <a:effectLst/>
                  <a:latin typeface="微软雅黑" panose="020B0503020204020204" pitchFamily="34" charset="-122"/>
                  <a:ea typeface="微软雅黑" panose="020B0503020204020204" pitchFamily="34" charset="-122"/>
                </a:rPr>
                <a:t>/ </a:t>
              </a:r>
              <a:r>
                <a:rPr lang="zh-CN" altLang="en-US" sz="1600" dirty="0" smtClean="0">
                  <a:ln w="0"/>
                  <a:solidFill>
                    <a:srgbClr val="5F4A71"/>
                  </a:solidFill>
                  <a:effectLst/>
                  <a:latin typeface="微软雅黑" panose="020B0503020204020204" pitchFamily="34" charset="-122"/>
                  <a:ea typeface="微软雅黑" panose="020B0503020204020204" pitchFamily="34" charset="-122"/>
                </a:rPr>
                <a:t>报告 </a:t>
              </a:r>
              <a:r>
                <a:rPr lang="en-US" altLang="zh-CN" sz="1600" dirty="0" smtClean="0">
                  <a:ln w="0"/>
                  <a:solidFill>
                    <a:srgbClr val="5F4A71"/>
                  </a:solidFill>
                  <a:effectLst/>
                  <a:latin typeface="微软雅黑" panose="020B0503020204020204" pitchFamily="34" charset="-122"/>
                  <a:ea typeface="微软雅黑" panose="020B0503020204020204" pitchFamily="34" charset="-122"/>
                </a:rPr>
                <a:t>/ </a:t>
              </a:r>
              <a:r>
                <a:rPr lang="zh-CN" altLang="en-US" sz="1600" dirty="0" smtClean="0">
                  <a:ln w="0"/>
                  <a:solidFill>
                    <a:srgbClr val="5F4A71"/>
                  </a:solidFill>
                  <a:latin typeface="微软雅黑" panose="020B0503020204020204" pitchFamily="34" charset="-122"/>
                  <a:ea typeface="微软雅黑" panose="020B0503020204020204" pitchFamily="34" charset="-122"/>
                </a:rPr>
                <a:t>教育 </a:t>
              </a:r>
              <a:r>
                <a:rPr lang="en-US" altLang="zh-CN" sz="1600" dirty="0" smtClean="0">
                  <a:ln w="0"/>
                  <a:solidFill>
                    <a:srgbClr val="5F4A71"/>
                  </a:solidFill>
                  <a:latin typeface="微软雅黑" panose="020B0503020204020204" pitchFamily="34" charset="-122"/>
                  <a:ea typeface="微软雅黑" panose="020B0503020204020204" pitchFamily="34" charset="-122"/>
                </a:rPr>
                <a:t>/ </a:t>
              </a:r>
              <a:r>
                <a:rPr lang="zh-CN" altLang="en-US" sz="1600" dirty="0" smtClean="0">
                  <a:ln w="0"/>
                  <a:solidFill>
                    <a:srgbClr val="5F4A71"/>
                  </a:solidFill>
                  <a:latin typeface="微软雅黑" panose="020B0503020204020204" pitchFamily="34" charset="-122"/>
                  <a:ea typeface="微软雅黑" panose="020B0503020204020204" pitchFamily="34" charset="-122"/>
                </a:rPr>
                <a:t>课件</a:t>
              </a:r>
              <a:endParaRPr lang="zh-CN" altLang="en-US" sz="1600" dirty="0">
                <a:ln w="0"/>
                <a:solidFill>
                  <a:srgbClr val="5F4A71"/>
                </a:solidFill>
                <a:effectLst/>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3313117" y="4158865"/>
            <a:ext cx="3354029" cy="428004"/>
            <a:chOff x="4302511" y="4686776"/>
            <a:chExt cx="3354029" cy="428004"/>
          </a:xfrm>
        </p:grpSpPr>
        <p:sp>
          <p:nvSpPr>
            <p:cNvPr id="13" name="矩形 12"/>
            <p:cNvSpPr/>
            <p:nvPr/>
          </p:nvSpPr>
          <p:spPr>
            <a:xfrm>
              <a:off x="4302511" y="4686776"/>
              <a:ext cx="3354029" cy="428004"/>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F4A71"/>
                </a:solidFill>
              </a:endParaRPr>
            </a:p>
          </p:txBody>
        </p:sp>
        <p:sp>
          <p:nvSpPr>
            <p:cNvPr id="14" name="文本框 15"/>
            <p:cNvSpPr txBox="1"/>
            <p:nvPr/>
          </p:nvSpPr>
          <p:spPr>
            <a:xfrm>
              <a:off x="4359587" y="4737576"/>
              <a:ext cx="1620957" cy="338554"/>
            </a:xfrm>
            <a:prstGeom prst="rect">
              <a:avLst/>
            </a:prstGeom>
            <a:noFill/>
            <a:effectLst/>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smtClean="0">
                  <a:ln w="0"/>
                  <a:solidFill>
                    <a:srgbClr val="5F4A71"/>
                  </a:solidFill>
                  <a:effectLst/>
                  <a:latin typeface="微软雅黑" panose="020B0503020204020204" pitchFamily="34" charset="-122"/>
                  <a:ea typeface="微软雅黑" panose="020B0503020204020204" pitchFamily="34" charset="-122"/>
                </a:rPr>
                <a:t>汇报人：某某某</a:t>
              </a:r>
              <a:endParaRPr lang="zh-CN" altLang="en-US" sz="1600" dirty="0">
                <a:ln w="0"/>
                <a:solidFill>
                  <a:srgbClr val="5F4A71"/>
                </a:solidFill>
                <a:effectLst/>
                <a:latin typeface="微软雅黑" panose="020B0503020204020204" pitchFamily="34" charset="-122"/>
                <a:ea typeface="微软雅黑" panose="020B0503020204020204" pitchFamily="34" charset="-122"/>
              </a:endParaRPr>
            </a:p>
          </p:txBody>
        </p:sp>
      </p:gr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 presetClass="entr" presetSubtype="1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heckerboard(across)">
                                      <p:cBhvr>
                                        <p:cTn id="20" dur="500"/>
                                        <p:tgtEl>
                                          <p:spTgt spid="7"/>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 calcmode="lin" valueType="num">
                                      <p:cBhvr>
                                        <p:cTn id="32" dur="500" fill="hold"/>
                                        <p:tgtEl>
                                          <p:spTgt spid="12"/>
                                        </p:tgtEl>
                                        <p:attrNameLst>
                                          <p:attrName>style.rotation</p:attrName>
                                        </p:attrNameLst>
                                      </p:cBhvr>
                                      <p:tavLst>
                                        <p:tav tm="0">
                                          <p:val>
                                            <p:fltVal val="360"/>
                                          </p:val>
                                        </p:tav>
                                        <p:tav tm="100000">
                                          <p:val>
                                            <p:fltVal val="0"/>
                                          </p:val>
                                        </p:tav>
                                      </p:tavLst>
                                    </p:anim>
                                    <p:animEffect transition="in" filter="fade">
                                      <p:cBhvr>
                                        <p:cTn id="33" dur="500"/>
                                        <p:tgtEl>
                                          <p:spTgt spid="12"/>
                                        </p:tgtEl>
                                      </p:cBhvr>
                                    </p:animEffect>
                                  </p:childTnLst>
                                </p:cTn>
                              </p:par>
                            </p:childTnLst>
                          </p:cTn>
                        </p:par>
                        <p:par>
                          <p:cTn id="34" fill="hold">
                            <p:stCondLst>
                              <p:cond delay="3000"/>
                            </p:stCondLst>
                            <p:childTnLst>
                              <p:par>
                                <p:cTn id="35" presetID="42" presetClass="entr" presetSubtype="0"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文本框 133"/>
          <p:cNvSpPr txBox="1"/>
          <p:nvPr/>
        </p:nvSpPr>
        <p:spPr>
          <a:xfrm>
            <a:off x="4060965" y="1378054"/>
            <a:ext cx="3621504" cy="707886"/>
          </a:xfrm>
          <a:prstGeom prst="rect">
            <a:avLst/>
          </a:prstGeom>
          <a:noFill/>
        </p:spPr>
        <p:txBody>
          <a:bodyPr wrap="none" rtlCol="0">
            <a:spAutoFit/>
          </a:bodyPr>
          <a:lstStyle/>
          <a:p>
            <a:pPr algn="ctr"/>
            <a:r>
              <a:rPr lang="zh-CN" altLang="en-US" sz="4000" dirty="0">
                <a:solidFill>
                  <a:srgbClr val="5F4A71"/>
                </a:solidFill>
                <a:latin typeface="DFKai-SB" panose="03000509000000000000" pitchFamily="65" charset="-120"/>
                <a:ea typeface="DFKai-SB" panose="03000509000000000000" pitchFamily="65" charset="-120"/>
              </a:rPr>
              <a:t>目录 </a:t>
            </a:r>
            <a:r>
              <a:rPr lang="en-US" altLang="zh-CN" sz="4000" dirty="0">
                <a:solidFill>
                  <a:srgbClr val="5F4A71"/>
                </a:solidFill>
                <a:latin typeface="DFKai-SB" panose="03000509000000000000" pitchFamily="65" charset="-120"/>
                <a:ea typeface="DFKai-SB" panose="03000509000000000000" pitchFamily="65" charset="-120"/>
              </a:rPr>
              <a:t>|</a:t>
            </a:r>
            <a:r>
              <a:rPr lang="zh-CN" altLang="en-US" sz="4000" dirty="0">
                <a:solidFill>
                  <a:srgbClr val="5F4A71"/>
                </a:solidFill>
                <a:latin typeface="DFKai-SB" panose="03000509000000000000" pitchFamily="65" charset="-120"/>
                <a:ea typeface="DFKai-SB" panose="03000509000000000000" pitchFamily="65" charset="-120"/>
              </a:rPr>
              <a:t> </a:t>
            </a:r>
            <a:r>
              <a:rPr lang="en-US" altLang="zh-CN" sz="3200" dirty="0">
                <a:solidFill>
                  <a:srgbClr val="5F4A71"/>
                </a:solidFill>
                <a:latin typeface="DFKai-SB" panose="03000509000000000000" pitchFamily="65" charset="-120"/>
                <a:ea typeface="DFKai-SB" panose="03000509000000000000" pitchFamily="65" charset="-120"/>
              </a:rPr>
              <a:t>CONTENTS</a:t>
            </a:r>
            <a:endParaRPr lang="zh-CN" altLang="en-US" sz="3200" dirty="0">
              <a:solidFill>
                <a:srgbClr val="5F4A71"/>
              </a:solidFill>
              <a:latin typeface="DFKai-SB" panose="03000509000000000000" pitchFamily="65" charset="-120"/>
              <a:ea typeface="DFKai-SB" panose="03000509000000000000" pitchFamily="65" charset="-120"/>
            </a:endParaRPr>
          </a:p>
        </p:txBody>
      </p:sp>
      <p:sp>
        <p:nvSpPr>
          <p:cNvPr id="135" name="文本框 134"/>
          <p:cNvSpPr txBox="1"/>
          <p:nvPr/>
        </p:nvSpPr>
        <p:spPr>
          <a:xfrm>
            <a:off x="5040904" y="2547678"/>
            <a:ext cx="2339102" cy="523220"/>
          </a:xfrm>
          <a:prstGeom prst="rect">
            <a:avLst/>
          </a:prstGeom>
          <a:noFill/>
        </p:spPr>
        <p:txBody>
          <a:bodyPr wrap="none" rtlCol="0">
            <a:spAutoFit/>
          </a:bodyPr>
          <a:lstStyle/>
          <a:p>
            <a:r>
              <a:rPr lang="zh-CN" altLang="en-US" sz="2800" dirty="0" smtClean="0">
                <a:solidFill>
                  <a:srgbClr val="5F4A71"/>
                </a:solidFill>
                <a:latin typeface="微软雅黑" panose="020B0503020204020204" pitchFamily="34" charset="-122"/>
                <a:ea typeface="微软雅黑" panose="020B0503020204020204" pitchFamily="34" charset="-122"/>
              </a:rPr>
              <a:t>本</a:t>
            </a:r>
            <a:r>
              <a:rPr lang="zh-CN" altLang="en-US" sz="2800" dirty="0">
                <a:solidFill>
                  <a:srgbClr val="5F4A71"/>
                </a:solidFill>
                <a:latin typeface="微软雅黑" panose="020B0503020204020204" pitchFamily="34" charset="-122"/>
                <a:ea typeface="微软雅黑" panose="020B0503020204020204" pitchFamily="34" charset="-122"/>
              </a:rPr>
              <a:t>研究的结果</a:t>
            </a:r>
            <a:endParaRPr lang="zh-CN" altLang="en-US" sz="2800" spc="300" dirty="0">
              <a:solidFill>
                <a:srgbClr val="5F4A71"/>
              </a:solidFill>
              <a:latin typeface="微软雅黑" panose="020B0503020204020204" pitchFamily="34" charset="-122"/>
              <a:ea typeface="微软雅黑" panose="020B0503020204020204" pitchFamily="34" charset="-122"/>
            </a:endParaRPr>
          </a:p>
        </p:txBody>
      </p:sp>
      <p:sp>
        <p:nvSpPr>
          <p:cNvPr id="136" name="椭圆 135"/>
          <p:cNvSpPr/>
          <p:nvPr/>
        </p:nvSpPr>
        <p:spPr>
          <a:xfrm>
            <a:off x="4229817" y="2547678"/>
            <a:ext cx="570997" cy="570996"/>
          </a:xfrm>
          <a:prstGeom prst="ellipse">
            <a:avLst/>
          </a:prstGeom>
          <a:solidFill>
            <a:srgbClr val="5F4A71"/>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400" b="1" spc="300" dirty="0">
                <a:solidFill>
                  <a:srgbClr val="C2939C"/>
                </a:solidFill>
                <a:latin typeface="Agency FB" panose="020B0503020202020204" pitchFamily="34" charset="0"/>
                <a:ea typeface="微软雅黑" panose="020B0503020204020204" pitchFamily="34" charset="-122"/>
                <a:cs typeface="Arial" panose="020B0604020202020204" pitchFamily="34" charset="0"/>
              </a:rPr>
              <a:t>01</a:t>
            </a:r>
            <a:endParaRPr lang="zh-CN" altLang="en-US" sz="2400" b="1" spc="300" dirty="0">
              <a:solidFill>
                <a:srgbClr val="C2939C"/>
              </a:solidFill>
              <a:latin typeface="Agency FB" panose="020B0503020202020204" pitchFamily="34" charset="0"/>
              <a:ea typeface="微软雅黑" panose="020B0503020204020204" pitchFamily="34" charset="-122"/>
              <a:cs typeface="Arial" panose="020B0604020202020204" pitchFamily="34" charset="0"/>
            </a:endParaRPr>
          </a:p>
        </p:txBody>
      </p:sp>
      <p:sp>
        <p:nvSpPr>
          <p:cNvPr id="137" name="文本框 136"/>
          <p:cNvSpPr txBox="1"/>
          <p:nvPr/>
        </p:nvSpPr>
        <p:spPr>
          <a:xfrm>
            <a:off x="5040904" y="3402795"/>
            <a:ext cx="1980029" cy="523220"/>
          </a:xfrm>
          <a:prstGeom prst="rect">
            <a:avLst/>
          </a:prstGeom>
          <a:noFill/>
        </p:spPr>
        <p:txBody>
          <a:bodyPr wrap="none" rtlCol="0">
            <a:spAutoFit/>
          </a:bodyPr>
          <a:lstStyle/>
          <a:p>
            <a:r>
              <a:rPr lang="zh-CN" altLang="en-US" sz="2800" dirty="0">
                <a:solidFill>
                  <a:srgbClr val="5F4A71"/>
                </a:solidFill>
                <a:latin typeface="微软雅黑" panose="020B0503020204020204" pitchFamily="34" charset="-122"/>
                <a:ea typeface="微软雅黑" panose="020B0503020204020204" pitchFamily="34" charset="-122"/>
              </a:rPr>
              <a:t>意义和前景</a:t>
            </a:r>
            <a:endParaRPr lang="zh-CN" altLang="en-US" sz="2800" spc="300" dirty="0">
              <a:solidFill>
                <a:srgbClr val="5F4A71"/>
              </a:solidFill>
              <a:latin typeface="微软雅黑" panose="020B0503020204020204" pitchFamily="34" charset="-122"/>
              <a:ea typeface="微软雅黑" panose="020B0503020204020204" pitchFamily="34" charset="-122"/>
            </a:endParaRPr>
          </a:p>
        </p:txBody>
      </p:sp>
      <p:sp>
        <p:nvSpPr>
          <p:cNvPr id="138" name="椭圆 137"/>
          <p:cNvSpPr/>
          <p:nvPr/>
        </p:nvSpPr>
        <p:spPr>
          <a:xfrm>
            <a:off x="4229817" y="3427207"/>
            <a:ext cx="571585" cy="571584"/>
          </a:xfrm>
          <a:prstGeom prst="ellipse">
            <a:avLst/>
          </a:prstGeom>
          <a:solidFill>
            <a:srgbClr val="5F4A71"/>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400" b="1" spc="300" dirty="0">
                <a:solidFill>
                  <a:srgbClr val="C2939C"/>
                </a:solidFill>
                <a:latin typeface="Agency FB" panose="020B0503020202020204" pitchFamily="34" charset="0"/>
                <a:ea typeface="微软雅黑" panose="020B0503020204020204" pitchFamily="34" charset="-122"/>
                <a:cs typeface="Arial" panose="020B0604020202020204" pitchFamily="34" charset="0"/>
              </a:rPr>
              <a:t>02</a:t>
            </a:r>
            <a:endParaRPr lang="zh-CN" altLang="en-US" sz="2400" b="1" spc="300" dirty="0">
              <a:solidFill>
                <a:srgbClr val="C2939C"/>
              </a:solidFill>
              <a:latin typeface="Agency FB" panose="020B0503020202020204" pitchFamily="34" charset="0"/>
              <a:ea typeface="微软雅黑" panose="020B0503020204020204" pitchFamily="34" charset="-122"/>
              <a:cs typeface="Arial" panose="020B0604020202020204" pitchFamily="34" charset="0"/>
            </a:endParaRPr>
          </a:p>
        </p:txBody>
      </p:sp>
      <p:sp>
        <p:nvSpPr>
          <p:cNvPr id="139" name="文本框 138"/>
          <p:cNvSpPr txBox="1"/>
          <p:nvPr/>
        </p:nvSpPr>
        <p:spPr>
          <a:xfrm>
            <a:off x="5040904" y="4286940"/>
            <a:ext cx="1620957" cy="523220"/>
          </a:xfrm>
          <a:prstGeom prst="rect">
            <a:avLst/>
          </a:prstGeom>
          <a:noFill/>
        </p:spPr>
        <p:txBody>
          <a:bodyPr wrap="none" rtlCol="0">
            <a:spAutoFit/>
          </a:bodyPr>
          <a:lstStyle/>
          <a:p>
            <a:r>
              <a:rPr lang="zh-CN" altLang="en-US" sz="2800" dirty="0">
                <a:solidFill>
                  <a:srgbClr val="5F4A71"/>
                </a:solidFill>
                <a:latin typeface="微软雅黑" panose="020B0503020204020204" pitchFamily="34" charset="-122"/>
                <a:ea typeface="微软雅黑" panose="020B0503020204020204" pitchFamily="34" charset="-122"/>
              </a:rPr>
              <a:t>展开讨论</a:t>
            </a:r>
            <a:endParaRPr lang="zh-CN" altLang="en-US" sz="2800" spc="300" dirty="0">
              <a:solidFill>
                <a:srgbClr val="5F4A71"/>
              </a:solidFill>
              <a:latin typeface="微软雅黑" panose="020B0503020204020204" pitchFamily="34" charset="-122"/>
              <a:ea typeface="微软雅黑" panose="020B0503020204020204" pitchFamily="34" charset="-122"/>
            </a:endParaRPr>
          </a:p>
        </p:txBody>
      </p:sp>
      <p:sp>
        <p:nvSpPr>
          <p:cNvPr id="140" name="椭圆 139"/>
          <p:cNvSpPr/>
          <p:nvPr/>
        </p:nvSpPr>
        <p:spPr>
          <a:xfrm>
            <a:off x="4229817" y="4278091"/>
            <a:ext cx="571585" cy="571584"/>
          </a:xfrm>
          <a:prstGeom prst="ellipse">
            <a:avLst/>
          </a:prstGeom>
          <a:solidFill>
            <a:srgbClr val="5F4A71"/>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400" b="1" spc="300" dirty="0">
                <a:solidFill>
                  <a:srgbClr val="C2939C"/>
                </a:solidFill>
                <a:latin typeface="Agency FB" panose="020B0503020202020204" pitchFamily="34" charset="0"/>
                <a:ea typeface="微软雅黑" panose="020B0503020204020204" pitchFamily="34" charset="-122"/>
                <a:cs typeface="Arial" panose="020B0604020202020204" pitchFamily="34" charset="0"/>
              </a:rPr>
              <a:t>03</a:t>
            </a:r>
            <a:endParaRPr lang="zh-CN" altLang="en-US" sz="2400" b="1" spc="300" dirty="0">
              <a:solidFill>
                <a:srgbClr val="C2939C"/>
              </a:solidFill>
              <a:latin typeface="Agency FB" panose="020B0503020202020204" pitchFamily="34" charset="0"/>
              <a:ea typeface="微软雅黑" panose="020B0503020204020204" pitchFamily="34" charset="-122"/>
              <a:cs typeface="Arial" panose="020B0604020202020204" pitchFamily="34" charset="0"/>
            </a:endParaRPr>
          </a:p>
        </p:txBody>
      </p:sp>
      <p:sp>
        <p:nvSpPr>
          <p:cNvPr id="141" name="文本框 140"/>
          <p:cNvSpPr txBox="1"/>
          <p:nvPr/>
        </p:nvSpPr>
        <p:spPr>
          <a:xfrm>
            <a:off x="5040904" y="5171086"/>
            <a:ext cx="1620957" cy="523220"/>
          </a:xfrm>
          <a:prstGeom prst="rect">
            <a:avLst/>
          </a:prstGeom>
          <a:noFill/>
        </p:spPr>
        <p:txBody>
          <a:bodyPr wrap="none" rtlCol="0">
            <a:spAutoFit/>
          </a:bodyPr>
          <a:lstStyle/>
          <a:p>
            <a:r>
              <a:rPr lang="zh-CN" altLang="en-US" sz="2800" dirty="0">
                <a:solidFill>
                  <a:srgbClr val="5F4A71"/>
                </a:solidFill>
                <a:latin typeface="微软雅黑" panose="020B0503020204020204" pitchFamily="34" charset="-122"/>
                <a:ea typeface="微软雅黑" panose="020B0503020204020204" pitchFamily="34" charset="-122"/>
              </a:rPr>
              <a:t>学术观点</a:t>
            </a:r>
            <a:endParaRPr lang="zh-CN" altLang="en-US" sz="2800" spc="300" dirty="0">
              <a:solidFill>
                <a:srgbClr val="5F4A71"/>
              </a:solidFill>
              <a:latin typeface="微软雅黑" panose="020B0503020204020204" pitchFamily="34" charset="-122"/>
              <a:ea typeface="微软雅黑" panose="020B0503020204020204" pitchFamily="34" charset="-122"/>
            </a:endParaRPr>
          </a:p>
        </p:txBody>
      </p:sp>
      <p:sp>
        <p:nvSpPr>
          <p:cNvPr id="142" name="椭圆 141"/>
          <p:cNvSpPr/>
          <p:nvPr/>
        </p:nvSpPr>
        <p:spPr>
          <a:xfrm>
            <a:off x="4229817" y="5128975"/>
            <a:ext cx="571585" cy="571584"/>
          </a:xfrm>
          <a:prstGeom prst="ellipse">
            <a:avLst/>
          </a:prstGeom>
          <a:solidFill>
            <a:srgbClr val="5F4A71"/>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400" b="1" spc="300">
                <a:solidFill>
                  <a:srgbClr val="C2939C"/>
                </a:solidFill>
                <a:latin typeface="Agency FB" panose="020B0503020202020204" pitchFamily="34" charset="0"/>
                <a:ea typeface="微软雅黑" panose="020B0503020204020204" pitchFamily="34" charset="-122"/>
                <a:cs typeface="Arial" panose="020B0604020202020204" pitchFamily="34" charset="0"/>
              </a:rPr>
              <a:t>04</a:t>
            </a:r>
            <a:endParaRPr lang="zh-CN" altLang="en-US" sz="2400" b="1" spc="300">
              <a:solidFill>
                <a:srgbClr val="C2939C"/>
              </a:solidFill>
              <a:latin typeface="Agency FB" panose="020B0503020202020204" pitchFamily="34" charset="0"/>
              <a:ea typeface="微软雅黑" panose="020B0503020204020204" pitchFamily="34" charset="-122"/>
              <a:cs typeface="Arial" panose="020B0604020202020204" pitchFamily="34" charset="0"/>
            </a:endParaRPr>
          </a:p>
        </p:txBody>
      </p:sp>
      <p:pic>
        <p:nvPicPr>
          <p:cNvPr id="168" name="图片 16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887113" y="1553625"/>
            <a:ext cx="2057602" cy="532315"/>
          </a:xfrm>
          <a:prstGeom prst="rect">
            <a:avLst/>
          </a:prstGeom>
        </p:spPr>
      </p:pic>
      <p:pic>
        <p:nvPicPr>
          <p:cNvPr id="169" name="图片 16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893395" y="1553625"/>
            <a:ext cx="2057602" cy="5323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iterate type="lt">
                                    <p:tmPct val="10000"/>
                                  </p:iterate>
                                  <p:childTnLst>
                                    <p:set>
                                      <p:cBhvr>
                                        <p:cTn id="6" dur="1" fill="hold">
                                          <p:stCondLst>
                                            <p:cond delay="0"/>
                                          </p:stCondLst>
                                        </p:cTn>
                                        <p:tgtEl>
                                          <p:spTgt spid="134">
                                            <p:txEl>
                                              <p:pRg st="0" end="0"/>
                                            </p:txEl>
                                          </p:spTgt>
                                        </p:tgtEl>
                                        <p:attrNameLst>
                                          <p:attrName>style.visibility</p:attrName>
                                        </p:attrNameLst>
                                      </p:cBhvr>
                                      <p:to>
                                        <p:strVal val="visible"/>
                                      </p:to>
                                    </p:set>
                                    <p:anim calcmode="lin" valueType="num">
                                      <p:cBhvr>
                                        <p:cTn id="7" dur="500" fill="hold"/>
                                        <p:tgtEl>
                                          <p:spTgt spid="13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4">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1100"/>
                            </p:stCondLst>
                            <p:childTnLst>
                              <p:par>
                                <p:cTn id="10" presetID="22" presetClass="entr" presetSubtype="8" fill="hold" grpId="0" nodeType="afterEffect">
                                  <p:childTnLst>
                                    <p:set>
                                      <p:cBhvr>
                                        <p:cTn id="11" dur="1" fill="hold">
                                          <p:stCondLst>
                                            <p:cond delay="0"/>
                                          </p:stCondLst>
                                        </p:cTn>
                                        <p:tgtEl>
                                          <p:spTgt spid="135"/>
                                        </p:tgtEl>
                                        <p:attrNameLst>
                                          <p:attrName>style.visibility</p:attrName>
                                        </p:attrNameLst>
                                      </p:cBhvr>
                                      <p:to>
                                        <p:strVal val="visible"/>
                                      </p:to>
                                    </p:set>
                                    <p:animEffect transition="in" filter="wipe(left)">
                                      <p:cBhvr>
                                        <p:cTn id="12" dur="1000"/>
                                        <p:tgtEl>
                                          <p:spTgt spid="135"/>
                                        </p:tgtEl>
                                      </p:cBhvr>
                                    </p:animEffect>
                                  </p:childTnLst>
                                </p:cTn>
                              </p:par>
                            </p:childTnLst>
                          </p:cTn>
                        </p:par>
                        <p:par>
                          <p:cTn id="13" fill="hold">
                            <p:stCondLst>
                              <p:cond delay="2100"/>
                            </p:stCondLst>
                            <p:childTnLst>
                              <p:par>
                                <p:cTn id="14" presetID="53" presetClass="entr" presetSubtype="16" fill="hold" grpId="0" nodeType="afterEffect">
                                  <p:childTnLst>
                                    <p:set>
                                      <p:cBhvr>
                                        <p:cTn id="15" dur="1" fill="hold">
                                          <p:stCondLst>
                                            <p:cond delay="0"/>
                                          </p:stCondLst>
                                        </p:cTn>
                                        <p:tgtEl>
                                          <p:spTgt spid="136"/>
                                        </p:tgtEl>
                                        <p:attrNameLst>
                                          <p:attrName>style.visibility</p:attrName>
                                        </p:attrNameLst>
                                      </p:cBhvr>
                                      <p:to>
                                        <p:strVal val="visible"/>
                                      </p:to>
                                    </p:set>
                                    <p:anim calcmode="lin" valueType="num">
                                      <p:cBhvr>
                                        <p:cTn id="16" dur="500" fill="hold"/>
                                        <p:tgtEl>
                                          <p:spTgt spid="136"/>
                                        </p:tgtEl>
                                        <p:attrNameLst>
                                          <p:attrName>ppt_w</p:attrName>
                                        </p:attrNameLst>
                                      </p:cBhvr>
                                      <p:tavLst>
                                        <p:tav tm="0">
                                          <p:val>
                                            <p:fltVal val="0"/>
                                          </p:val>
                                        </p:tav>
                                        <p:tav tm="100000">
                                          <p:val>
                                            <p:strVal val="#ppt_w"/>
                                          </p:val>
                                        </p:tav>
                                      </p:tavLst>
                                    </p:anim>
                                    <p:anim calcmode="lin" valueType="num">
                                      <p:cBhvr>
                                        <p:cTn id="17" dur="500" fill="hold"/>
                                        <p:tgtEl>
                                          <p:spTgt spid="136"/>
                                        </p:tgtEl>
                                        <p:attrNameLst>
                                          <p:attrName>ppt_h</p:attrName>
                                        </p:attrNameLst>
                                      </p:cBhvr>
                                      <p:tavLst>
                                        <p:tav tm="0">
                                          <p:val>
                                            <p:fltVal val="0"/>
                                          </p:val>
                                        </p:tav>
                                        <p:tav tm="100000">
                                          <p:val>
                                            <p:strVal val="#ppt_h"/>
                                          </p:val>
                                        </p:tav>
                                      </p:tavLst>
                                    </p:anim>
                                    <p:animEffect transition="in" filter="fade">
                                      <p:cBhvr>
                                        <p:cTn id="18" dur="500"/>
                                        <p:tgtEl>
                                          <p:spTgt spid="136"/>
                                        </p:tgtEl>
                                      </p:cBhvr>
                                    </p:animEffect>
                                  </p:childTnLst>
                                </p:cTn>
                              </p:par>
                            </p:childTnLst>
                          </p:cTn>
                        </p:par>
                        <p:par>
                          <p:cTn id="19" fill="hold">
                            <p:stCondLst>
                              <p:cond delay="2600"/>
                            </p:stCondLst>
                            <p:childTnLst>
                              <p:par>
                                <p:cTn id="20" presetID="22" presetClass="entr" presetSubtype="8" fill="hold" grpId="0" nodeType="afterEffect">
                                  <p:childTnLst>
                                    <p:set>
                                      <p:cBhvr>
                                        <p:cTn id="21" dur="1" fill="hold">
                                          <p:stCondLst>
                                            <p:cond delay="0"/>
                                          </p:stCondLst>
                                        </p:cTn>
                                        <p:tgtEl>
                                          <p:spTgt spid="137"/>
                                        </p:tgtEl>
                                        <p:attrNameLst>
                                          <p:attrName>style.visibility</p:attrName>
                                        </p:attrNameLst>
                                      </p:cBhvr>
                                      <p:to>
                                        <p:strVal val="visible"/>
                                      </p:to>
                                    </p:set>
                                    <p:animEffect transition="in" filter="wipe(left)">
                                      <p:cBhvr>
                                        <p:cTn id="22" dur="1000"/>
                                        <p:tgtEl>
                                          <p:spTgt spid="137"/>
                                        </p:tgtEl>
                                      </p:cBhvr>
                                    </p:animEffect>
                                  </p:childTnLst>
                                </p:cTn>
                              </p:par>
                            </p:childTnLst>
                          </p:cTn>
                        </p:par>
                        <p:par>
                          <p:cTn id="23" fill="hold">
                            <p:stCondLst>
                              <p:cond delay="3600"/>
                            </p:stCondLst>
                            <p:childTnLst>
                              <p:par>
                                <p:cTn id="24" presetID="53" presetClass="entr" presetSubtype="16" fill="hold" grpId="0" nodeType="afterEffect">
                                  <p:childTnLst>
                                    <p:set>
                                      <p:cBhvr>
                                        <p:cTn id="25" dur="1" fill="hold">
                                          <p:stCondLst>
                                            <p:cond delay="0"/>
                                          </p:stCondLst>
                                        </p:cTn>
                                        <p:tgtEl>
                                          <p:spTgt spid="138"/>
                                        </p:tgtEl>
                                        <p:attrNameLst>
                                          <p:attrName>style.visibility</p:attrName>
                                        </p:attrNameLst>
                                      </p:cBhvr>
                                      <p:to>
                                        <p:strVal val="visible"/>
                                      </p:to>
                                    </p:set>
                                    <p:anim calcmode="lin" valueType="num">
                                      <p:cBhvr>
                                        <p:cTn id="26" dur="500" fill="hold"/>
                                        <p:tgtEl>
                                          <p:spTgt spid="138"/>
                                        </p:tgtEl>
                                        <p:attrNameLst>
                                          <p:attrName>ppt_w</p:attrName>
                                        </p:attrNameLst>
                                      </p:cBhvr>
                                      <p:tavLst>
                                        <p:tav tm="0">
                                          <p:val>
                                            <p:fltVal val="0"/>
                                          </p:val>
                                        </p:tav>
                                        <p:tav tm="100000">
                                          <p:val>
                                            <p:strVal val="#ppt_w"/>
                                          </p:val>
                                        </p:tav>
                                      </p:tavLst>
                                    </p:anim>
                                    <p:anim calcmode="lin" valueType="num">
                                      <p:cBhvr>
                                        <p:cTn id="27" dur="500" fill="hold"/>
                                        <p:tgtEl>
                                          <p:spTgt spid="138"/>
                                        </p:tgtEl>
                                        <p:attrNameLst>
                                          <p:attrName>ppt_h</p:attrName>
                                        </p:attrNameLst>
                                      </p:cBhvr>
                                      <p:tavLst>
                                        <p:tav tm="0">
                                          <p:val>
                                            <p:fltVal val="0"/>
                                          </p:val>
                                        </p:tav>
                                        <p:tav tm="100000">
                                          <p:val>
                                            <p:strVal val="#ppt_h"/>
                                          </p:val>
                                        </p:tav>
                                      </p:tavLst>
                                    </p:anim>
                                    <p:animEffect transition="in" filter="fade">
                                      <p:cBhvr>
                                        <p:cTn id="28" dur="500"/>
                                        <p:tgtEl>
                                          <p:spTgt spid="138"/>
                                        </p:tgtEl>
                                      </p:cBhvr>
                                    </p:animEffect>
                                  </p:childTnLst>
                                </p:cTn>
                              </p:par>
                            </p:childTnLst>
                          </p:cTn>
                        </p:par>
                        <p:par>
                          <p:cTn id="29" fill="hold">
                            <p:stCondLst>
                              <p:cond delay="4100"/>
                            </p:stCondLst>
                            <p:childTnLst>
                              <p:par>
                                <p:cTn id="30" presetID="22" presetClass="entr" presetSubtype="8" fill="hold" grpId="0" nodeType="afterEffect">
                                  <p:childTnLst>
                                    <p:set>
                                      <p:cBhvr>
                                        <p:cTn id="31" dur="1" fill="hold">
                                          <p:stCondLst>
                                            <p:cond delay="0"/>
                                          </p:stCondLst>
                                        </p:cTn>
                                        <p:tgtEl>
                                          <p:spTgt spid="139"/>
                                        </p:tgtEl>
                                        <p:attrNameLst>
                                          <p:attrName>style.visibility</p:attrName>
                                        </p:attrNameLst>
                                      </p:cBhvr>
                                      <p:to>
                                        <p:strVal val="visible"/>
                                      </p:to>
                                    </p:set>
                                    <p:animEffect transition="in" filter="wipe(left)">
                                      <p:cBhvr>
                                        <p:cTn id="32" dur="1000"/>
                                        <p:tgtEl>
                                          <p:spTgt spid="139"/>
                                        </p:tgtEl>
                                      </p:cBhvr>
                                    </p:animEffect>
                                  </p:childTnLst>
                                </p:cTn>
                              </p:par>
                            </p:childTnLst>
                          </p:cTn>
                        </p:par>
                        <p:par>
                          <p:cTn id="33" fill="hold">
                            <p:stCondLst>
                              <p:cond delay="5100"/>
                            </p:stCondLst>
                            <p:childTnLst>
                              <p:par>
                                <p:cTn id="34" presetID="53" presetClass="entr" presetSubtype="16" fill="hold" grpId="0" nodeType="afterEffect">
                                  <p:childTnLst>
                                    <p:set>
                                      <p:cBhvr>
                                        <p:cTn id="35" dur="1" fill="hold">
                                          <p:stCondLst>
                                            <p:cond delay="0"/>
                                          </p:stCondLst>
                                        </p:cTn>
                                        <p:tgtEl>
                                          <p:spTgt spid="140"/>
                                        </p:tgtEl>
                                        <p:attrNameLst>
                                          <p:attrName>style.visibility</p:attrName>
                                        </p:attrNameLst>
                                      </p:cBhvr>
                                      <p:to>
                                        <p:strVal val="visible"/>
                                      </p:to>
                                    </p:set>
                                    <p:anim calcmode="lin" valueType="num">
                                      <p:cBhvr>
                                        <p:cTn id="36" dur="500" fill="hold"/>
                                        <p:tgtEl>
                                          <p:spTgt spid="140"/>
                                        </p:tgtEl>
                                        <p:attrNameLst>
                                          <p:attrName>ppt_w</p:attrName>
                                        </p:attrNameLst>
                                      </p:cBhvr>
                                      <p:tavLst>
                                        <p:tav tm="0">
                                          <p:val>
                                            <p:fltVal val="0"/>
                                          </p:val>
                                        </p:tav>
                                        <p:tav tm="100000">
                                          <p:val>
                                            <p:strVal val="#ppt_w"/>
                                          </p:val>
                                        </p:tav>
                                      </p:tavLst>
                                    </p:anim>
                                    <p:anim calcmode="lin" valueType="num">
                                      <p:cBhvr>
                                        <p:cTn id="37" dur="500" fill="hold"/>
                                        <p:tgtEl>
                                          <p:spTgt spid="140"/>
                                        </p:tgtEl>
                                        <p:attrNameLst>
                                          <p:attrName>ppt_h</p:attrName>
                                        </p:attrNameLst>
                                      </p:cBhvr>
                                      <p:tavLst>
                                        <p:tav tm="0">
                                          <p:val>
                                            <p:fltVal val="0"/>
                                          </p:val>
                                        </p:tav>
                                        <p:tav tm="100000">
                                          <p:val>
                                            <p:strVal val="#ppt_h"/>
                                          </p:val>
                                        </p:tav>
                                      </p:tavLst>
                                    </p:anim>
                                    <p:animEffect transition="in" filter="fade">
                                      <p:cBhvr>
                                        <p:cTn id="38" dur="500"/>
                                        <p:tgtEl>
                                          <p:spTgt spid="140"/>
                                        </p:tgtEl>
                                      </p:cBhvr>
                                    </p:animEffect>
                                  </p:childTnLst>
                                </p:cTn>
                              </p:par>
                            </p:childTnLst>
                          </p:cTn>
                        </p:par>
                        <p:par>
                          <p:cTn id="39" fill="hold">
                            <p:stCondLst>
                              <p:cond delay="5600"/>
                            </p:stCondLst>
                            <p:childTnLst>
                              <p:par>
                                <p:cTn id="40" presetID="22" presetClass="entr" presetSubtype="8" fill="hold" grpId="0" nodeType="afterEffect">
                                  <p:childTnLst>
                                    <p:set>
                                      <p:cBhvr>
                                        <p:cTn id="41" dur="1" fill="hold">
                                          <p:stCondLst>
                                            <p:cond delay="0"/>
                                          </p:stCondLst>
                                        </p:cTn>
                                        <p:tgtEl>
                                          <p:spTgt spid="141"/>
                                        </p:tgtEl>
                                        <p:attrNameLst>
                                          <p:attrName>style.visibility</p:attrName>
                                        </p:attrNameLst>
                                      </p:cBhvr>
                                      <p:to>
                                        <p:strVal val="visible"/>
                                      </p:to>
                                    </p:set>
                                    <p:animEffect transition="in" filter="wipe(left)">
                                      <p:cBhvr>
                                        <p:cTn id="42" dur="1000"/>
                                        <p:tgtEl>
                                          <p:spTgt spid="141"/>
                                        </p:tgtEl>
                                      </p:cBhvr>
                                    </p:animEffect>
                                  </p:childTnLst>
                                </p:cTn>
                              </p:par>
                            </p:childTnLst>
                          </p:cTn>
                        </p:par>
                        <p:par>
                          <p:cTn id="43" fill="hold">
                            <p:stCondLst>
                              <p:cond delay="6600"/>
                            </p:stCondLst>
                            <p:childTnLst>
                              <p:par>
                                <p:cTn id="44" presetID="53" presetClass="entr" presetSubtype="16" fill="hold" grpId="0" nodeType="afterEffect">
                                  <p:childTnLst>
                                    <p:set>
                                      <p:cBhvr>
                                        <p:cTn id="45" dur="1" fill="hold">
                                          <p:stCondLst>
                                            <p:cond delay="0"/>
                                          </p:stCondLst>
                                        </p:cTn>
                                        <p:tgtEl>
                                          <p:spTgt spid="142"/>
                                        </p:tgtEl>
                                        <p:attrNameLst>
                                          <p:attrName>style.visibility</p:attrName>
                                        </p:attrNameLst>
                                      </p:cBhvr>
                                      <p:to>
                                        <p:strVal val="visible"/>
                                      </p:to>
                                    </p:set>
                                    <p:anim calcmode="lin" valueType="num">
                                      <p:cBhvr>
                                        <p:cTn id="46" dur="500" fill="hold"/>
                                        <p:tgtEl>
                                          <p:spTgt spid="142"/>
                                        </p:tgtEl>
                                        <p:attrNameLst>
                                          <p:attrName>ppt_w</p:attrName>
                                        </p:attrNameLst>
                                      </p:cBhvr>
                                      <p:tavLst>
                                        <p:tav tm="0">
                                          <p:val>
                                            <p:fltVal val="0"/>
                                          </p:val>
                                        </p:tav>
                                        <p:tav tm="100000">
                                          <p:val>
                                            <p:strVal val="#ppt_w"/>
                                          </p:val>
                                        </p:tav>
                                      </p:tavLst>
                                    </p:anim>
                                    <p:anim calcmode="lin" valueType="num">
                                      <p:cBhvr>
                                        <p:cTn id="47" dur="500" fill="hold"/>
                                        <p:tgtEl>
                                          <p:spTgt spid="142"/>
                                        </p:tgtEl>
                                        <p:attrNameLst>
                                          <p:attrName>ppt_h</p:attrName>
                                        </p:attrNameLst>
                                      </p:cBhvr>
                                      <p:tavLst>
                                        <p:tav tm="0">
                                          <p:val>
                                            <p:fltVal val="0"/>
                                          </p:val>
                                        </p:tav>
                                        <p:tav tm="100000">
                                          <p:val>
                                            <p:strVal val="#ppt_h"/>
                                          </p:val>
                                        </p:tav>
                                      </p:tavLst>
                                    </p:anim>
                                    <p:animEffect transition="in" filter="fade">
                                      <p:cBhvr>
                                        <p:cTn id="48" dur="5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p:bldP spid="136" grpId="0" animBg="1"/>
      <p:bldP spid="137" grpId="0"/>
      <p:bldP spid="138" grpId="0" animBg="1"/>
      <p:bldP spid="139" grpId="0"/>
      <p:bldP spid="140" grpId="0" animBg="1"/>
      <p:bldP spid="141" grpId="0"/>
      <p:bldP spid="14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4"/>
          <p:cNvGrpSpPr>
            <a:grpSpLocks noChangeAspect="1"/>
          </p:cNvGrpSpPr>
          <p:nvPr/>
        </p:nvGrpSpPr>
        <p:grpSpPr bwMode="auto">
          <a:xfrm rot="21003754">
            <a:off x="3292485" y="58074"/>
            <a:ext cx="6008930" cy="6871391"/>
            <a:chOff x="-431" y="1205"/>
            <a:chExt cx="4034" cy="4613"/>
          </a:xfrm>
        </p:grpSpPr>
        <p:sp>
          <p:nvSpPr>
            <p:cNvPr id="11" name="Freeform 5"/>
            <p:cNvSpPr/>
            <p:nvPr/>
          </p:nvSpPr>
          <p:spPr bwMode="auto">
            <a:xfrm>
              <a:off x="2227" y="1802"/>
              <a:ext cx="718" cy="768"/>
            </a:xfrm>
            <a:custGeom>
              <a:avLst/>
              <a:gdLst>
                <a:gd name="T0" fmla="*/ 31 w 142"/>
                <a:gd name="T1" fmla="*/ 117 h 152"/>
                <a:gd name="T2" fmla="*/ 79 w 142"/>
                <a:gd name="T3" fmla="*/ 72 h 152"/>
                <a:gd name="T4" fmla="*/ 81 w 142"/>
                <a:gd name="T5" fmla="*/ 98 h 152"/>
                <a:gd name="T6" fmla="*/ 68 w 142"/>
                <a:gd name="T7" fmla="*/ 86 h 152"/>
                <a:gd name="T8" fmla="*/ 77 w 142"/>
                <a:gd name="T9" fmla="*/ 85 h 152"/>
                <a:gd name="T10" fmla="*/ 65 w 142"/>
                <a:gd name="T11" fmla="*/ 98 h 152"/>
                <a:gd name="T12" fmla="*/ 85 w 142"/>
                <a:gd name="T13" fmla="*/ 71 h 152"/>
                <a:gd name="T14" fmla="*/ 97 w 142"/>
                <a:gd name="T15" fmla="*/ 58 h 152"/>
                <a:gd name="T16" fmla="*/ 130 w 142"/>
                <a:gd name="T17" fmla="*/ 55 h 152"/>
                <a:gd name="T18" fmla="*/ 116 w 142"/>
                <a:gd name="T19" fmla="*/ 61 h 152"/>
                <a:gd name="T20" fmla="*/ 124 w 142"/>
                <a:gd name="T21" fmla="*/ 56 h 152"/>
                <a:gd name="T22" fmla="*/ 124 w 142"/>
                <a:gd name="T23" fmla="*/ 68 h 152"/>
                <a:gd name="T24" fmla="*/ 121 w 142"/>
                <a:gd name="T25" fmla="*/ 45 h 152"/>
                <a:gd name="T26" fmla="*/ 125 w 142"/>
                <a:gd name="T27" fmla="*/ 37 h 152"/>
                <a:gd name="T28" fmla="*/ 127 w 142"/>
                <a:gd name="T29" fmla="*/ 3 h 152"/>
                <a:gd name="T30" fmla="*/ 121 w 142"/>
                <a:gd name="T31" fmla="*/ 19 h 152"/>
                <a:gd name="T32" fmla="*/ 125 w 142"/>
                <a:gd name="T33" fmla="*/ 10 h 152"/>
                <a:gd name="T34" fmla="*/ 128 w 142"/>
                <a:gd name="T35" fmla="*/ 15 h 152"/>
                <a:gd name="T36" fmla="*/ 121 w 142"/>
                <a:gd name="T37" fmla="*/ 13 h 152"/>
                <a:gd name="T38" fmla="*/ 137 w 142"/>
                <a:gd name="T39" fmla="*/ 7 h 152"/>
                <a:gd name="T40" fmla="*/ 125 w 142"/>
                <a:gd name="T41" fmla="*/ 34 h 152"/>
                <a:gd name="T42" fmla="*/ 111 w 142"/>
                <a:gd name="T43" fmla="*/ 44 h 152"/>
                <a:gd name="T44" fmla="*/ 114 w 142"/>
                <a:gd name="T45" fmla="*/ 33 h 152"/>
                <a:gd name="T46" fmla="*/ 87 w 142"/>
                <a:gd name="T47" fmla="*/ 37 h 152"/>
                <a:gd name="T48" fmla="*/ 98 w 142"/>
                <a:gd name="T49" fmla="*/ 28 h 152"/>
                <a:gd name="T50" fmla="*/ 93 w 142"/>
                <a:gd name="T51" fmla="*/ 37 h 152"/>
                <a:gd name="T52" fmla="*/ 108 w 142"/>
                <a:gd name="T53" fmla="*/ 23 h 152"/>
                <a:gd name="T54" fmla="*/ 106 w 142"/>
                <a:gd name="T55" fmla="*/ 46 h 152"/>
                <a:gd name="T56" fmla="*/ 103 w 142"/>
                <a:gd name="T57" fmla="*/ 49 h 152"/>
                <a:gd name="T58" fmla="*/ 101 w 142"/>
                <a:gd name="T59" fmla="*/ 52 h 152"/>
                <a:gd name="T60" fmla="*/ 64 w 142"/>
                <a:gd name="T61" fmla="*/ 72 h 152"/>
                <a:gd name="T62" fmla="*/ 50 w 142"/>
                <a:gd name="T63" fmla="*/ 83 h 152"/>
                <a:gd name="T64" fmla="*/ 37 w 142"/>
                <a:gd name="T65" fmla="*/ 72 h 152"/>
                <a:gd name="T66" fmla="*/ 26 w 142"/>
                <a:gd name="T67" fmla="*/ 60 h 152"/>
                <a:gd name="T68" fmla="*/ 41 w 142"/>
                <a:gd name="T69" fmla="*/ 60 h 152"/>
                <a:gd name="T70" fmla="*/ 32 w 142"/>
                <a:gd name="T71" fmla="*/ 61 h 152"/>
                <a:gd name="T72" fmla="*/ 38 w 142"/>
                <a:gd name="T73" fmla="*/ 51 h 152"/>
                <a:gd name="T74" fmla="*/ 27 w 142"/>
                <a:gd name="T75" fmla="*/ 68 h 152"/>
                <a:gd name="T76" fmla="*/ 3 w 142"/>
                <a:gd name="T77" fmla="*/ 94 h 152"/>
                <a:gd name="T78" fmla="*/ 24 w 142"/>
                <a:gd name="T79" fmla="*/ 97 h 152"/>
                <a:gd name="T80" fmla="*/ 15 w 142"/>
                <a:gd name="T81" fmla="*/ 84 h 152"/>
                <a:gd name="T82" fmla="*/ 23 w 142"/>
                <a:gd name="T83" fmla="*/ 89 h 152"/>
                <a:gd name="T84" fmla="*/ 10 w 142"/>
                <a:gd name="T85" fmla="*/ 99 h 152"/>
                <a:gd name="T86" fmla="*/ 8 w 142"/>
                <a:gd name="T87" fmla="*/ 75 h 152"/>
                <a:gd name="T88" fmla="*/ 41 w 142"/>
                <a:gd name="T89" fmla="*/ 95 h 152"/>
                <a:gd name="T90" fmla="*/ 37 w 142"/>
                <a:gd name="T91" fmla="*/ 102 h 152"/>
                <a:gd name="T92" fmla="*/ 19 w 142"/>
                <a:gd name="T93" fmla="*/ 1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2" h="152">
                  <a:moveTo>
                    <a:pt x="19" y="151"/>
                  </a:moveTo>
                  <a:cubicBezTo>
                    <a:pt x="22" y="140"/>
                    <a:pt x="26" y="128"/>
                    <a:pt x="31" y="117"/>
                  </a:cubicBezTo>
                  <a:cubicBezTo>
                    <a:pt x="37" y="106"/>
                    <a:pt x="43" y="96"/>
                    <a:pt x="51" y="87"/>
                  </a:cubicBezTo>
                  <a:cubicBezTo>
                    <a:pt x="58" y="79"/>
                    <a:pt x="67" y="71"/>
                    <a:pt x="79" y="72"/>
                  </a:cubicBezTo>
                  <a:cubicBezTo>
                    <a:pt x="85" y="73"/>
                    <a:pt x="90" y="77"/>
                    <a:pt x="90" y="84"/>
                  </a:cubicBezTo>
                  <a:cubicBezTo>
                    <a:pt x="90" y="90"/>
                    <a:pt x="86" y="95"/>
                    <a:pt x="81" y="98"/>
                  </a:cubicBezTo>
                  <a:cubicBezTo>
                    <a:pt x="75" y="100"/>
                    <a:pt x="68" y="100"/>
                    <a:pt x="65" y="93"/>
                  </a:cubicBezTo>
                  <a:cubicBezTo>
                    <a:pt x="64" y="90"/>
                    <a:pt x="65" y="87"/>
                    <a:pt x="68" y="86"/>
                  </a:cubicBezTo>
                  <a:cubicBezTo>
                    <a:pt x="70" y="84"/>
                    <a:pt x="73" y="84"/>
                    <a:pt x="75" y="86"/>
                  </a:cubicBezTo>
                  <a:cubicBezTo>
                    <a:pt x="76" y="88"/>
                    <a:pt x="78" y="86"/>
                    <a:pt x="77" y="85"/>
                  </a:cubicBezTo>
                  <a:cubicBezTo>
                    <a:pt x="74" y="81"/>
                    <a:pt x="68" y="81"/>
                    <a:pt x="65" y="84"/>
                  </a:cubicBezTo>
                  <a:cubicBezTo>
                    <a:pt x="61" y="88"/>
                    <a:pt x="62" y="95"/>
                    <a:pt x="65" y="98"/>
                  </a:cubicBezTo>
                  <a:cubicBezTo>
                    <a:pt x="75" y="108"/>
                    <a:pt x="91" y="98"/>
                    <a:pt x="93" y="86"/>
                  </a:cubicBezTo>
                  <a:cubicBezTo>
                    <a:pt x="94" y="80"/>
                    <a:pt x="91" y="74"/>
                    <a:pt x="85" y="71"/>
                  </a:cubicBezTo>
                  <a:cubicBezTo>
                    <a:pt x="83" y="70"/>
                    <a:pt x="80" y="69"/>
                    <a:pt x="77" y="69"/>
                  </a:cubicBezTo>
                  <a:cubicBezTo>
                    <a:pt x="84" y="66"/>
                    <a:pt x="91" y="63"/>
                    <a:pt x="97" y="58"/>
                  </a:cubicBezTo>
                  <a:cubicBezTo>
                    <a:pt x="100" y="56"/>
                    <a:pt x="103" y="53"/>
                    <a:pt x="106" y="50"/>
                  </a:cubicBezTo>
                  <a:cubicBezTo>
                    <a:pt x="114" y="46"/>
                    <a:pt x="126" y="45"/>
                    <a:pt x="130" y="55"/>
                  </a:cubicBezTo>
                  <a:cubicBezTo>
                    <a:pt x="132" y="60"/>
                    <a:pt x="128" y="65"/>
                    <a:pt x="123" y="65"/>
                  </a:cubicBezTo>
                  <a:cubicBezTo>
                    <a:pt x="120" y="65"/>
                    <a:pt x="117" y="64"/>
                    <a:pt x="116" y="61"/>
                  </a:cubicBezTo>
                  <a:cubicBezTo>
                    <a:pt x="115" y="58"/>
                    <a:pt x="119" y="55"/>
                    <a:pt x="121" y="58"/>
                  </a:cubicBezTo>
                  <a:cubicBezTo>
                    <a:pt x="122" y="59"/>
                    <a:pt x="124" y="57"/>
                    <a:pt x="124" y="56"/>
                  </a:cubicBezTo>
                  <a:cubicBezTo>
                    <a:pt x="121" y="52"/>
                    <a:pt x="114" y="54"/>
                    <a:pt x="113" y="59"/>
                  </a:cubicBezTo>
                  <a:cubicBezTo>
                    <a:pt x="113" y="65"/>
                    <a:pt x="119" y="68"/>
                    <a:pt x="124" y="68"/>
                  </a:cubicBezTo>
                  <a:cubicBezTo>
                    <a:pt x="129" y="67"/>
                    <a:pt x="133" y="62"/>
                    <a:pt x="133" y="57"/>
                  </a:cubicBezTo>
                  <a:cubicBezTo>
                    <a:pt x="132" y="50"/>
                    <a:pt x="127" y="46"/>
                    <a:pt x="121" y="45"/>
                  </a:cubicBezTo>
                  <a:cubicBezTo>
                    <a:pt x="119" y="44"/>
                    <a:pt x="117" y="44"/>
                    <a:pt x="114" y="45"/>
                  </a:cubicBezTo>
                  <a:cubicBezTo>
                    <a:pt x="118" y="42"/>
                    <a:pt x="122" y="40"/>
                    <a:pt x="125" y="37"/>
                  </a:cubicBezTo>
                  <a:cubicBezTo>
                    <a:pt x="133" y="31"/>
                    <a:pt x="140" y="23"/>
                    <a:pt x="141" y="14"/>
                  </a:cubicBezTo>
                  <a:cubicBezTo>
                    <a:pt x="142" y="5"/>
                    <a:pt x="134" y="0"/>
                    <a:pt x="127" y="3"/>
                  </a:cubicBezTo>
                  <a:cubicBezTo>
                    <a:pt x="123" y="4"/>
                    <a:pt x="120" y="7"/>
                    <a:pt x="119" y="10"/>
                  </a:cubicBezTo>
                  <a:cubicBezTo>
                    <a:pt x="117" y="14"/>
                    <a:pt x="118" y="17"/>
                    <a:pt x="121" y="19"/>
                  </a:cubicBezTo>
                  <a:cubicBezTo>
                    <a:pt x="125" y="21"/>
                    <a:pt x="131" y="19"/>
                    <a:pt x="131" y="15"/>
                  </a:cubicBezTo>
                  <a:cubicBezTo>
                    <a:pt x="132" y="12"/>
                    <a:pt x="128" y="8"/>
                    <a:pt x="125" y="10"/>
                  </a:cubicBezTo>
                  <a:cubicBezTo>
                    <a:pt x="124" y="11"/>
                    <a:pt x="125" y="13"/>
                    <a:pt x="126" y="12"/>
                  </a:cubicBezTo>
                  <a:cubicBezTo>
                    <a:pt x="127" y="12"/>
                    <a:pt x="129" y="13"/>
                    <a:pt x="128" y="15"/>
                  </a:cubicBezTo>
                  <a:cubicBezTo>
                    <a:pt x="128" y="16"/>
                    <a:pt x="127" y="17"/>
                    <a:pt x="126" y="17"/>
                  </a:cubicBezTo>
                  <a:cubicBezTo>
                    <a:pt x="123" y="17"/>
                    <a:pt x="121" y="16"/>
                    <a:pt x="121" y="13"/>
                  </a:cubicBezTo>
                  <a:cubicBezTo>
                    <a:pt x="121" y="10"/>
                    <a:pt x="124" y="7"/>
                    <a:pt x="127" y="6"/>
                  </a:cubicBezTo>
                  <a:cubicBezTo>
                    <a:pt x="130" y="4"/>
                    <a:pt x="134" y="5"/>
                    <a:pt x="137" y="7"/>
                  </a:cubicBezTo>
                  <a:cubicBezTo>
                    <a:pt x="139" y="10"/>
                    <a:pt x="138" y="14"/>
                    <a:pt x="137" y="17"/>
                  </a:cubicBezTo>
                  <a:cubicBezTo>
                    <a:pt x="135" y="24"/>
                    <a:pt x="130" y="30"/>
                    <a:pt x="125" y="34"/>
                  </a:cubicBezTo>
                  <a:cubicBezTo>
                    <a:pt x="122" y="37"/>
                    <a:pt x="119" y="39"/>
                    <a:pt x="116" y="41"/>
                  </a:cubicBezTo>
                  <a:cubicBezTo>
                    <a:pt x="115" y="42"/>
                    <a:pt x="113" y="43"/>
                    <a:pt x="111" y="44"/>
                  </a:cubicBezTo>
                  <a:cubicBezTo>
                    <a:pt x="111" y="44"/>
                    <a:pt x="110" y="45"/>
                    <a:pt x="109" y="45"/>
                  </a:cubicBezTo>
                  <a:cubicBezTo>
                    <a:pt x="112" y="42"/>
                    <a:pt x="113" y="38"/>
                    <a:pt x="114" y="33"/>
                  </a:cubicBezTo>
                  <a:cubicBezTo>
                    <a:pt x="116" y="24"/>
                    <a:pt x="109" y="17"/>
                    <a:pt x="99" y="18"/>
                  </a:cubicBezTo>
                  <a:cubicBezTo>
                    <a:pt x="91" y="19"/>
                    <a:pt x="82" y="28"/>
                    <a:pt x="87" y="37"/>
                  </a:cubicBezTo>
                  <a:cubicBezTo>
                    <a:pt x="90" y="40"/>
                    <a:pt x="95" y="42"/>
                    <a:pt x="99" y="39"/>
                  </a:cubicBezTo>
                  <a:cubicBezTo>
                    <a:pt x="102" y="36"/>
                    <a:pt x="102" y="30"/>
                    <a:pt x="98" y="28"/>
                  </a:cubicBezTo>
                  <a:cubicBezTo>
                    <a:pt x="97" y="27"/>
                    <a:pt x="96" y="29"/>
                    <a:pt x="97" y="30"/>
                  </a:cubicBezTo>
                  <a:cubicBezTo>
                    <a:pt x="101" y="33"/>
                    <a:pt x="97" y="38"/>
                    <a:pt x="93" y="37"/>
                  </a:cubicBezTo>
                  <a:cubicBezTo>
                    <a:pt x="88" y="36"/>
                    <a:pt x="88" y="31"/>
                    <a:pt x="90" y="27"/>
                  </a:cubicBezTo>
                  <a:cubicBezTo>
                    <a:pt x="93" y="21"/>
                    <a:pt x="102" y="18"/>
                    <a:pt x="108" y="23"/>
                  </a:cubicBezTo>
                  <a:cubicBezTo>
                    <a:pt x="115" y="28"/>
                    <a:pt x="111" y="38"/>
                    <a:pt x="107" y="43"/>
                  </a:cubicBezTo>
                  <a:cubicBezTo>
                    <a:pt x="107" y="44"/>
                    <a:pt x="106" y="45"/>
                    <a:pt x="106" y="46"/>
                  </a:cubicBezTo>
                  <a:cubicBezTo>
                    <a:pt x="105" y="46"/>
                    <a:pt x="105" y="46"/>
                    <a:pt x="105" y="47"/>
                  </a:cubicBezTo>
                  <a:cubicBezTo>
                    <a:pt x="104" y="47"/>
                    <a:pt x="104" y="48"/>
                    <a:pt x="103" y="49"/>
                  </a:cubicBezTo>
                  <a:cubicBezTo>
                    <a:pt x="102" y="50"/>
                    <a:pt x="102" y="50"/>
                    <a:pt x="101" y="51"/>
                  </a:cubicBezTo>
                  <a:cubicBezTo>
                    <a:pt x="101" y="51"/>
                    <a:pt x="101" y="51"/>
                    <a:pt x="101" y="52"/>
                  </a:cubicBezTo>
                  <a:cubicBezTo>
                    <a:pt x="97" y="55"/>
                    <a:pt x="94" y="58"/>
                    <a:pt x="90" y="60"/>
                  </a:cubicBezTo>
                  <a:cubicBezTo>
                    <a:pt x="82" y="65"/>
                    <a:pt x="73" y="68"/>
                    <a:pt x="64" y="72"/>
                  </a:cubicBezTo>
                  <a:cubicBezTo>
                    <a:pt x="64" y="72"/>
                    <a:pt x="64" y="72"/>
                    <a:pt x="64" y="72"/>
                  </a:cubicBezTo>
                  <a:cubicBezTo>
                    <a:pt x="58" y="75"/>
                    <a:pt x="54" y="79"/>
                    <a:pt x="50" y="83"/>
                  </a:cubicBezTo>
                  <a:cubicBezTo>
                    <a:pt x="48" y="86"/>
                    <a:pt x="46" y="88"/>
                    <a:pt x="44" y="91"/>
                  </a:cubicBezTo>
                  <a:cubicBezTo>
                    <a:pt x="46" y="84"/>
                    <a:pt x="43" y="77"/>
                    <a:pt x="37" y="72"/>
                  </a:cubicBezTo>
                  <a:cubicBezTo>
                    <a:pt x="36" y="71"/>
                    <a:pt x="33" y="70"/>
                    <a:pt x="31" y="69"/>
                  </a:cubicBezTo>
                  <a:cubicBezTo>
                    <a:pt x="28" y="67"/>
                    <a:pt x="26" y="63"/>
                    <a:pt x="26" y="60"/>
                  </a:cubicBezTo>
                  <a:cubicBezTo>
                    <a:pt x="26" y="55"/>
                    <a:pt x="29" y="52"/>
                    <a:pt x="33" y="53"/>
                  </a:cubicBezTo>
                  <a:cubicBezTo>
                    <a:pt x="37" y="53"/>
                    <a:pt x="41" y="56"/>
                    <a:pt x="41" y="60"/>
                  </a:cubicBezTo>
                  <a:cubicBezTo>
                    <a:pt x="41" y="64"/>
                    <a:pt x="35" y="66"/>
                    <a:pt x="34" y="61"/>
                  </a:cubicBezTo>
                  <a:cubicBezTo>
                    <a:pt x="34" y="60"/>
                    <a:pt x="32" y="60"/>
                    <a:pt x="32" y="61"/>
                  </a:cubicBezTo>
                  <a:cubicBezTo>
                    <a:pt x="32" y="66"/>
                    <a:pt x="38" y="68"/>
                    <a:pt x="41" y="65"/>
                  </a:cubicBezTo>
                  <a:cubicBezTo>
                    <a:pt x="46" y="61"/>
                    <a:pt x="43" y="54"/>
                    <a:pt x="38" y="51"/>
                  </a:cubicBezTo>
                  <a:cubicBezTo>
                    <a:pt x="33" y="49"/>
                    <a:pt x="26" y="49"/>
                    <a:pt x="24" y="55"/>
                  </a:cubicBezTo>
                  <a:cubicBezTo>
                    <a:pt x="23" y="60"/>
                    <a:pt x="24" y="64"/>
                    <a:pt x="27" y="68"/>
                  </a:cubicBezTo>
                  <a:cubicBezTo>
                    <a:pt x="21" y="66"/>
                    <a:pt x="15" y="67"/>
                    <a:pt x="10" y="70"/>
                  </a:cubicBezTo>
                  <a:cubicBezTo>
                    <a:pt x="3" y="75"/>
                    <a:pt x="0" y="85"/>
                    <a:pt x="3" y="94"/>
                  </a:cubicBezTo>
                  <a:cubicBezTo>
                    <a:pt x="4" y="98"/>
                    <a:pt x="7" y="102"/>
                    <a:pt x="12" y="102"/>
                  </a:cubicBezTo>
                  <a:cubicBezTo>
                    <a:pt x="16" y="103"/>
                    <a:pt x="21" y="101"/>
                    <a:pt x="24" y="97"/>
                  </a:cubicBezTo>
                  <a:cubicBezTo>
                    <a:pt x="27" y="94"/>
                    <a:pt x="27" y="89"/>
                    <a:pt x="25" y="85"/>
                  </a:cubicBezTo>
                  <a:cubicBezTo>
                    <a:pt x="22" y="81"/>
                    <a:pt x="17" y="80"/>
                    <a:pt x="15" y="84"/>
                  </a:cubicBezTo>
                  <a:cubicBezTo>
                    <a:pt x="14" y="86"/>
                    <a:pt x="16" y="86"/>
                    <a:pt x="17" y="85"/>
                  </a:cubicBezTo>
                  <a:cubicBezTo>
                    <a:pt x="20" y="82"/>
                    <a:pt x="23" y="86"/>
                    <a:pt x="23" y="89"/>
                  </a:cubicBezTo>
                  <a:cubicBezTo>
                    <a:pt x="24" y="91"/>
                    <a:pt x="23" y="93"/>
                    <a:pt x="22" y="95"/>
                  </a:cubicBezTo>
                  <a:cubicBezTo>
                    <a:pt x="20" y="98"/>
                    <a:pt x="14" y="101"/>
                    <a:pt x="10" y="99"/>
                  </a:cubicBezTo>
                  <a:cubicBezTo>
                    <a:pt x="6" y="96"/>
                    <a:pt x="4" y="91"/>
                    <a:pt x="4" y="87"/>
                  </a:cubicBezTo>
                  <a:cubicBezTo>
                    <a:pt x="4" y="83"/>
                    <a:pt x="6" y="79"/>
                    <a:pt x="8" y="75"/>
                  </a:cubicBezTo>
                  <a:cubicBezTo>
                    <a:pt x="14" y="68"/>
                    <a:pt x="25" y="68"/>
                    <a:pt x="33" y="73"/>
                  </a:cubicBezTo>
                  <a:cubicBezTo>
                    <a:pt x="41" y="77"/>
                    <a:pt x="46" y="87"/>
                    <a:pt x="41" y="95"/>
                  </a:cubicBezTo>
                  <a:cubicBezTo>
                    <a:pt x="40" y="95"/>
                    <a:pt x="40" y="96"/>
                    <a:pt x="41" y="96"/>
                  </a:cubicBezTo>
                  <a:cubicBezTo>
                    <a:pt x="39" y="98"/>
                    <a:pt x="38" y="100"/>
                    <a:pt x="37" y="102"/>
                  </a:cubicBezTo>
                  <a:cubicBezTo>
                    <a:pt x="28" y="117"/>
                    <a:pt x="20" y="134"/>
                    <a:pt x="18" y="151"/>
                  </a:cubicBezTo>
                  <a:cubicBezTo>
                    <a:pt x="18" y="152"/>
                    <a:pt x="19" y="152"/>
                    <a:pt x="19" y="151"/>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6"/>
            <p:cNvSpPr/>
            <p:nvPr/>
          </p:nvSpPr>
          <p:spPr bwMode="auto">
            <a:xfrm>
              <a:off x="-6" y="4417"/>
              <a:ext cx="517" cy="966"/>
            </a:xfrm>
            <a:custGeom>
              <a:avLst/>
              <a:gdLst>
                <a:gd name="T0" fmla="*/ 55 w 102"/>
                <a:gd name="T1" fmla="*/ 37 h 191"/>
                <a:gd name="T2" fmla="*/ 40 w 102"/>
                <a:gd name="T3" fmla="*/ 101 h 191"/>
                <a:gd name="T4" fmla="*/ 24 w 102"/>
                <a:gd name="T5" fmla="*/ 81 h 191"/>
                <a:gd name="T6" fmla="*/ 42 w 102"/>
                <a:gd name="T7" fmla="*/ 83 h 191"/>
                <a:gd name="T8" fmla="*/ 35 w 102"/>
                <a:gd name="T9" fmla="*/ 89 h 191"/>
                <a:gd name="T10" fmla="*/ 37 w 102"/>
                <a:gd name="T11" fmla="*/ 72 h 191"/>
                <a:gd name="T12" fmla="*/ 35 w 102"/>
                <a:gd name="T13" fmla="*/ 105 h 191"/>
                <a:gd name="T14" fmla="*/ 33 w 102"/>
                <a:gd name="T15" fmla="*/ 122 h 191"/>
                <a:gd name="T16" fmla="*/ 7 w 102"/>
                <a:gd name="T17" fmla="*/ 143 h 191"/>
                <a:gd name="T18" fmla="*/ 15 w 102"/>
                <a:gd name="T19" fmla="*/ 131 h 191"/>
                <a:gd name="T20" fmla="*/ 11 w 102"/>
                <a:gd name="T21" fmla="*/ 139 h 191"/>
                <a:gd name="T22" fmla="*/ 5 w 102"/>
                <a:gd name="T23" fmla="*/ 129 h 191"/>
                <a:gd name="T24" fmla="*/ 19 w 102"/>
                <a:gd name="T25" fmla="*/ 147 h 191"/>
                <a:gd name="T26" fmla="*/ 20 w 102"/>
                <a:gd name="T27" fmla="*/ 156 h 191"/>
                <a:gd name="T28" fmla="*/ 38 w 102"/>
                <a:gd name="T29" fmla="*/ 185 h 191"/>
                <a:gd name="T30" fmla="*/ 33 w 102"/>
                <a:gd name="T31" fmla="*/ 169 h 191"/>
                <a:gd name="T32" fmla="*/ 35 w 102"/>
                <a:gd name="T33" fmla="*/ 178 h 191"/>
                <a:gd name="T34" fmla="*/ 30 w 102"/>
                <a:gd name="T35" fmla="*/ 176 h 191"/>
                <a:gd name="T36" fmla="*/ 37 w 102"/>
                <a:gd name="T37" fmla="*/ 173 h 191"/>
                <a:gd name="T38" fmla="*/ 27 w 102"/>
                <a:gd name="T39" fmla="*/ 187 h 191"/>
                <a:gd name="T40" fmla="*/ 22 w 102"/>
                <a:gd name="T41" fmla="*/ 158 h 191"/>
                <a:gd name="T42" fmla="*/ 28 w 102"/>
                <a:gd name="T43" fmla="*/ 142 h 191"/>
                <a:gd name="T44" fmla="*/ 32 w 102"/>
                <a:gd name="T45" fmla="*/ 153 h 191"/>
                <a:gd name="T46" fmla="*/ 52 w 102"/>
                <a:gd name="T47" fmla="*/ 135 h 191"/>
                <a:gd name="T48" fmla="*/ 48 w 102"/>
                <a:gd name="T49" fmla="*/ 148 h 191"/>
                <a:gd name="T50" fmla="*/ 47 w 102"/>
                <a:gd name="T51" fmla="*/ 138 h 191"/>
                <a:gd name="T52" fmla="*/ 42 w 102"/>
                <a:gd name="T53" fmla="*/ 158 h 191"/>
                <a:gd name="T54" fmla="*/ 32 w 102"/>
                <a:gd name="T55" fmla="*/ 137 h 191"/>
                <a:gd name="T56" fmla="*/ 32 w 102"/>
                <a:gd name="T57" fmla="*/ 133 h 191"/>
                <a:gd name="T58" fmla="*/ 33 w 102"/>
                <a:gd name="T59" fmla="*/ 130 h 191"/>
                <a:gd name="T60" fmla="*/ 52 w 102"/>
                <a:gd name="T61" fmla="*/ 93 h 191"/>
                <a:gd name="T62" fmla="*/ 57 w 102"/>
                <a:gd name="T63" fmla="*/ 76 h 191"/>
                <a:gd name="T64" fmla="*/ 74 w 102"/>
                <a:gd name="T65" fmla="*/ 78 h 191"/>
                <a:gd name="T66" fmla="*/ 90 w 102"/>
                <a:gd name="T67" fmla="*/ 82 h 191"/>
                <a:gd name="T68" fmla="*/ 78 w 102"/>
                <a:gd name="T69" fmla="*/ 90 h 191"/>
                <a:gd name="T70" fmla="*/ 85 w 102"/>
                <a:gd name="T71" fmla="*/ 84 h 191"/>
                <a:gd name="T72" fmla="*/ 85 w 102"/>
                <a:gd name="T73" fmla="*/ 96 h 191"/>
                <a:gd name="T74" fmla="*/ 85 w 102"/>
                <a:gd name="T75" fmla="*/ 76 h 191"/>
                <a:gd name="T76" fmla="*/ 92 w 102"/>
                <a:gd name="T77" fmla="*/ 41 h 191"/>
                <a:gd name="T78" fmla="*/ 72 w 102"/>
                <a:gd name="T79" fmla="*/ 49 h 191"/>
                <a:gd name="T80" fmla="*/ 86 w 102"/>
                <a:gd name="T81" fmla="*/ 56 h 191"/>
                <a:gd name="T82" fmla="*/ 77 w 102"/>
                <a:gd name="T83" fmla="*/ 57 h 191"/>
                <a:gd name="T84" fmla="*/ 83 w 102"/>
                <a:gd name="T85" fmla="*/ 41 h 191"/>
                <a:gd name="T86" fmla="*/ 97 w 102"/>
                <a:gd name="T87" fmla="*/ 59 h 191"/>
                <a:gd name="T88" fmla="*/ 59 w 102"/>
                <a:gd name="T89" fmla="*/ 61 h 191"/>
                <a:gd name="T90" fmla="*/ 59 w 102"/>
                <a:gd name="T91" fmla="*/ 53 h 191"/>
                <a:gd name="T92" fmla="*/ 46 w 102"/>
                <a:gd name="T93" fmla="*/ 2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2" h="191">
                  <a:moveTo>
                    <a:pt x="46" y="2"/>
                  </a:moveTo>
                  <a:cubicBezTo>
                    <a:pt x="50" y="13"/>
                    <a:pt x="53" y="25"/>
                    <a:pt x="55" y="37"/>
                  </a:cubicBezTo>
                  <a:cubicBezTo>
                    <a:pt x="56" y="49"/>
                    <a:pt x="56" y="61"/>
                    <a:pt x="55" y="73"/>
                  </a:cubicBezTo>
                  <a:cubicBezTo>
                    <a:pt x="54" y="84"/>
                    <a:pt x="50" y="96"/>
                    <a:pt x="40" y="101"/>
                  </a:cubicBezTo>
                  <a:cubicBezTo>
                    <a:pt x="34" y="103"/>
                    <a:pt x="27" y="103"/>
                    <a:pt x="24" y="97"/>
                  </a:cubicBezTo>
                  <a:cubicBezTo>
                    <a:pt x="20" y="92"/>
                    <a:pt x="21" y="86"/>
                    <a:pt x="24" y="81"/>
                  </a:cubicBezTo>
                  <a:cubicBezTo>
                    <a:pt x="27" y="75"/>
                    <a:pt x="34" y="72"/>
                    <a:pt x="39" y="76"/>
                  </a:cubicBezTo>
                  <a:cubicBezTo>
                    <a:pt x="42" y="78"/>
                    <a:pt x="43" y="81"/>
                    <a:pt x="42" y="83"/>
                  </a:cubicBezTo>
                  <a:cubicBezTo>
                    <a:pt x="41" y="86"/>
                    <a:pt x="38" y="87"/>
                    <a:pt x="35" y="87"/>
                  </a:cubicBezTo>
                  <a:cubicBezTo>
                    <a:pt x="34" y="86"/>
                    <a:pt x="33" y="89"/>
                    <a:pt x="35" y="89"/>
                  </a:cubicBezTo>
                  <a:cubicBezTo>
                    <a:pt x="39" y="91"/>
                    <a:pt x="44" y="87"/>
                    <a:pt x="45" y="83"/>
                  </a:cubicBezTo>
                  <a:cubicBezTo>
                    <a:pt x="46" y="77"/>
                    <a:pt x="42" y="73"/>
                    <a:pt x="37" y="72"/>
                  </a:cubicBezTo>
                  <a:cubicBezTo>
                    <a:pt x="24" y="69"/>
                    <a:pt x="15" y="86"/>
                    <a:pt x="20" y="97"/>
                  </a:cubicBezTo>
                  <a:cubicBezTo>
                    <a:pt x="23" y="102"/>
                    <a:pt x="29" y="106"/>
                    <a:pt x="35" y="105"/>
                  </a:cubicBezTo>
                  <a:cubicBezTo>
                    <a:pt x="38" y="105"/>
                    <a:pt x="41" y="104"/>
                    <a:pt x="43" y="102"/>
                  </a:cubicBezTo>
                  <a:cubicBezTo>
                    <a:pt x="39" y="108"/>
                    <a:pt x="35" y="115"/>
                    <a:pt x="33" y="122"/>
                  </a:cubicBezTo>
                  <a:cubicBezTo>
                    <a:pt x="31" y="126"/>
                    <a:pt x="30" y="130"/>
                    <a:pt x="30" y="134"/>
                  </a:cubicBezTo>
                  <a:cubicBezTo>
                    <a:pt x="25" y="142"/>
                    <a:pt x="15" y="150"/>
                    <a:pt x="7" y="143"/>
                  </a:cubicBezTo>
                  <a:cubicBezTo>
                    <a:pt x="3" y="140"/>
                    <a:pt x="3" y="134"/>
                    <a:pt x="7" y="131"/>
                  </a:cubicBezTo>
                  <a:cubicBezTo>
                    <a:pt x="9" y="129"/>
                    <a:pt x="12" y="129"/>
                    <a:pt x="15" y="131"/>
                  </a:cubicBezTo>
                  <a:cubicBezTo>
                    <a:pt x="17" y="133"/>
                    <a:pt x="16" y="137"/>
                    <a:pt x="12" y="136"/>
                  </a:cubicBezTo>
                  <a:cubicBezTo>
                    <a:pt x="11" y="136"/>
                    <a:pt x="10" y="138"/>
                    <a:pt x="11" y="139"/>
                  </a:cubicBezTo>
                  <a:cubicBezTo>
                    <a:pt x="16" y="141"/>
                    <a:pt x="20" y="135"/>
                    <a:pt x="18" y="131"/>
                  </a:cubicBezTo>
                  <a:cubicBezTo>
                    <a:pt x="16" y="125"/>
                    <a:pt x="9" y="126"/>
                    <a:pt x="5" y="129"/>
                  </a:cubicBezTo>
                  <a:cubicBezTo>
                    <a:pt x="0" y="133"/>
                    <a:pt x="0" y="139"/>
                    <a:pt x="3" y="143"/>
                  </a:cubicBezTo>
                  <a:cubicBezTo>
                    <a:pt x="7" y="148"/>
                    <a:pt x="14" y="149"/>
                    <a:pt x="19" y="147"/>
                  </a:cubicBezTo>
                  <a:cubicBezTo>
                    <a:pt x="21" y="146"/>
                    <a:pt x="23" y="145"/>
                    <a:pt x="25" y="143"/>
                  </a:cubicBezTo>
                  <a:cubicBezTo>
                    <a:pt x="23" y="147"/>
                    <a:pt x="21" y="151"/>
                    <a:pt x="20" y="156"/>
                  </a:cubicBezTo>
                  <a:cubicBezTo>
                    <a:pt x="17" y="164"/>
                    <a:pt x="16" y="175"/>
                    <a:pt x="20" y="184"/>
                  </a:cubicBezTo>
                  <a:cubicBezTo>
                    <a:pt x="24" y="191"/>
                    <a:pt x="33" y="191"/>
                    <a:pt x="38" y="185"/>
                  </a:cubicBezTo>
                  <a:cubicBezTo>
                    <a:pt x="40" y="182"/>
                    <a:pt x="41" y="178"/>
                    <a:pt x="40" y="174"/>
                  </a:cubicBezTo>
                  <a:cubicBezTo>
                    <a:pt x="40" y="171"/>
                    <a:pt x="37" y="168"/>
                    <a:pt x="33" y="169"/>
                  </a:cubicBezTo>
                  <a:cubicBezTo>
                    <a:pt x="29" y="169"/>
                    <a:pt x="26" y="174"/>
                    <a:pt x="28" y="178"/>
                  </a:cubicBezTo>
                  <a:cubicBezTo>
                    <a:pt x="29" y="180"/>
                    <a:pt x="33" y="181"/>
                    <a:pt x="35" y="178"/>
                  </a:cubicBezTo>
                  <a:cubicBezTo>
                    <a:pt x="35" y="177"/>
                    <a:pt x="34" y="176"/>
                    <a:pt x="33" y="177"/>
                  </a:cubicBezTo>
                  <a:cubicBezTo>
                    <a:pt x="32" y="178"/>
                    <a:pt x="31" y="177"/>
                    <a:pt x="30" y="176"/>
                  </a:cubicBezTo>
                  <a:cubicBezTo>
                    <a:pt x="30" y="175"/>
                    <a:pt x="30" y="173"/>
                    <a:pt x="31" y="173"/>
                  </a:cubicBezTo>
                  <a:cubicBezTo>
                    <a:pt x="33" y="171"/>
                    <a:pt x="35" y="171"/>
                    <a:pt x="37" y="173"/>
                  </a:cubicBezTo>
                  <a:cubicBezTo>
                    <a:pt x="39" y="176"/>
                    <a:pt x="38" y="180"/>
                    <a:pt x="36" y="183"/>
                  </a:cubicBezTo>
                  <a:cubicBezTo>
                    <a:pt x="34" y="186"/>
                    <a:pt x="31" y="188"/>
                    <a:pt x="27" y="187"/>
                  </a:cubicBezTo>
                  <a:cubicBezTo>
                    <a:pt x="23" y="186"/>
                    <a:pt x="22" y="182"/>
                    <a:pt x="21" y="179"/>
                  </a:cubicBezTo>
                  <a:cubicBezTo>
                    <a:pt x="19" y="172"/>
                    <a:pt x="20" y="164"/>
                    <a:pt x="22" y="158"/>
                  </a:cubicBezTo>
                  <a:cubicBezTo>
                    <a:pt x="23" y="154"/>
                    <a:pt x="24" y="151"/>
                    <a:pt x="26" y="148"/>
                  </a:cubicBezTo>
                  <a:cubicBezTo>
                    <a:pt x="27" y="146"/>
                    <a:pt x="27" y="144"/>
                    <a:pt x="28" y="142"/>
                  </a:cubicBezTo>
                  <a:cubicBezTo>
                    <a:pt x="28" y="142"/>
                    <a:pt x="29" y="141"/>
                    <a:pt x="29" y="140"/>
                  </a:cubicBezTo>
                  <a:cubicBezTo>
                    <a:pt x="29" y="144"/>
                    <a:pt x="30" y="149"/>
                    <a:pt x="32" y="153"/>
                  </a:cubicBezTo>
                  <a:cubicBezTo>
                    <a:pt x="35" y="161"/>
                    <a:pt x="45" y="163"/>
                    <a:pt x="52" y="157"/>
                  </a:cubicBezTo>
                  <a:cubicBezTo>
                    <a:pt x="59" y="152"/>
                    <a:pt x="62" y="139"/>
                    <a:pt x="52" y="135"/>
                  </a:cubicBezTo>
                  <a:cubicBezTo>
                    <a:pt x="48" y="133"/>
                    <a:pt x="43" y="135"/>
                    <a:pt x="41" y="140"/>
                  </a:cubicBezTo>
                  <a:cubicBezTo>
                    <a:pt x="40" y="144"/>
                    <a:pt x="43" y="149"/>
                    <a:pt x="48" y="148"/>
                  </a:cubicBezTo>
                  <a:cubicBezTo>
                    <a:pt x="49" y="148"/>
                    <a:pt x="49" y="146"/>
                    <a:pt x="48" y="146"/>
                  </a:cubicBezTo>
                  <a:cubicBezTo>
                    <a:pt x="43" y="145"/>
                    <a:pt x="43" y="139"/>
                    <a:pt x="47" y="138"/>
                  </a:cubicBezTo>
                  <a:cubicBezTo>
                    <a:pt x="51" y="136"/>
                    <a:pt x="55" y="140"/>
                    <a:pt x="56" y="144"/>
                  </a:cubicBezTo>
                  <a:cubicBezTo>
                    <a:pt x="56" y="152"/>
                    <a:pt x="50" y="159"/>
                    <a:pt x="42" y="158"/>
                  </a:cubicBezTo>
                  <a:cubicBezTo>
                    <a:pt x="34" y="157"/>
                    <a:pt x="32" y="147"/>
                    <a:pt x="32" y="140"/>
                  </a:cubicBezTo>
                  <a:cubicBezTo>
                    <a:pt x="32" y="139"/>
                    <a:pt x="32" y="138"/>
                    <a:pt x="32" y="137"/>
                  </a:cubicBezTo>
                  <a:cubicBezTo>
                    <a:pt x="32" y="137"/>
                    <a:pt x="32" y="137"/>
                    <a:pt x="32" y="136"/>
                  </a:cubicBezTo>
                  <a:cubicBezTo>
                    <a:pt x="32" y="135"/>
                    <a:pt x="32" y="134"/>
                    <a:pt x="32" y="133"/>
                  </a:cubicBezTo>
                  <a:cubicBezTo>
                    <a:pt x="32" y="132"/>
                    <a:pt x="33" y="132"/>
                    <a:pt x="33" y="131"/>
                  </a:cubicBezTo>
                  <a:cubicBezTo>
                    <a:pt x="33" y="130"/>
                    <a:pt x="33" y="130"/>
                    <a:pt x="33" y="130"/>
                  </a:cubicBezTo>
                  <a:cubicBezTo>
                    <a:pt x="34" y="125"/>
                    <a:pt x="35" y="121"/>
                    <a:pt x="37" y="117"/>
                  </a:cubicBezTo>
                  <a:cubicBezTo>
                    <a:pt x="41" y="108"/>
                    <a:pt x="47" y="101"/>
                    <a:pt x="52" y="93"/>
                  </a:cubicBezTo>
                  <a:cubicBezTo>
                    <a:pt x="52" y="92"/>
                    <a:pt x="52" y="92"/>
                    <a:pt x="52" y="92"/>
                  </a:cubicBezTo>
                  <a:cubicBezTo>
                    <a:pt x="55" y="87"/>
                    <a:pt x="57" y="81"/>
                    <a:pt x="57" y="76"/>
                  </a:cubicBezTo>
                  <a:cubicBezTo>
                    <a:pt x="58" y="72"/>
                    <a:pt x="58" y="69"/>
                    <a:pt x="58" y="66"/>
                  </a:cubicBezTo>
                  <a:cubicBezTo>
                    <a:pt x="60" y="73"/>
                    <a:pt x="67" y="77"/>
                    <a:pt x="74" y="78"/>
                  </a:cubicBezTo>
                  <a:cubicBezTo>
                    <a:pt x="76" y="78"/>
                    <a:pt x="79" y="78"/>
                    <a:pt x="82" y="77"/>
                  </a:cubicBezTo>
                  <a:cubicBezTo>
                    <a:pt x="85" y="78"/>
                    <a:pt x="88" y="79"/>
                    <a:pt x="90" y="82"/>
                  </a:cubicBezTo>
                  <a:cubicBezTo>
                    <a:pt x="93" y="86"/>
                    <a:pt x="93" y="90"/>
                    <a:pt x="88" y="92"/>
                  </a:cubicBezTo>
                  <a:cubicBezTo>
                    <a:pt x="85" y="94"/>
                    <a:pt x="80" y="94"/>
                    <a:pt x="78" y="90"/>
                  </a:cubicBezTo>
                  <a:cubicBezTo>
                    <a:pt x="76" y="87"/>
                    <a:pt x="80" y="82"/>
                    <a:pt x="83" y="85"/>
                  </a:cubicBezTo>
                  <a:cubicBezTo>
                    <a:pt x="84" y="86"/>
                    <a:pt x="86" y="85"/>
                    <a:pt x="85" y="84"/>
                  </a:cubicBezTo>
                  <a:cubicBezTo>
                    <a:pt x="83" y="80"/>
                    <a:pt x="76" y="82"/>
                    <a:pt x="75" y="86"/>
                  </a:cubicBezTo>
                  <a:cubicBezTo>
                    <a:pt x="73" y="92"/>
                    <a:pt x="80" y="96"/>
                    <a:pt x="85" y="96"/>
                  </a:cubicBezTo>
                  <a:cubicBezTo>
                    <a:pt x="91" y="95"/>
                    <a:pt x="96" y="91"/>
                    <a:pt x="95" y="85"/>
                  </a:cubicBezTo>
                  <a:cubicBezTo>
                    <a:pt x="93" y="80"/>
                    <a:pt x="90" y="77"/>
                    <a:pt x="85" y="76"/>
                  </a:cubicBezTo>
                  <a:cubicBezTo>
                    <a:pt x="91" y="74"/>
                    <a:pt x="96" y="70"/>
                    <a:pt x="98" y="65"/>
                  </a:cubicBezTo>
                  <a:cubicBezTo>
                    <a:pt x="102" y="57"/>
                    <a:pt x="99" y="47"/>
                    <a:pt x="92" y="41"/>
                  </a:cubicBezTo>
                  <a:cubicBezTo>
                    <a:pt x="88" y="38"/>
                    <a:pt x="83" y="37"/>
                    <a:pt x="79" y="39"/>
                  </a:cubicBezTo>
                  <a:cubicBezTo>
                    <a:pt x="75" y="41"/>
                    <a:pt x="72" y="45"/>
                    <a:pt x="72" y="49"/>
                  </a:cubicBezTo>
                  <a:cubicBezTo>
                    <a:pt x="71" y="54"/>
                    <a:pt x="74" y="59"/>
                    <a:pt x="78" y="60"/>
                  </a:cubicBezTo>
                  <a:cubicBezTo>
                    <a:pt x="82" y="62"/>
                    <a:pt x="87" y="60"/>
                    <a:pt x="86" y="56"/>
                  </a:cubicBezTo>
                  <a:cubicBezTo>
                    <a:pt x="86" y="54"/>
                    <a:pt x="84" y="55"/>
                    <a:pt x="84" y="56"/>
                  </a:cubicBezTo>
                  <a:cubicBezTo>
                    <a:pt x="84" y="60"/>
                    <a:pt x="79" y="58"/>
                    <a:pt x="77" y="57"/>
                  </a:cubicBezTo>
                  <a:cubicBezTo>
                    <a:pt x="76" y="55"/>
                    <a:pt x="75" y="53"/>
                    <a:pt x="75" y="51"/>
                  </a:cubicBezTo>
                  <a:cubicBezTo>
                    <a:pt x="75" y="46"/>
                    <a:pt x="78" y="41"/>
                    <a:pt x="83" y="41"/>
                  </a:cubicBezTo>
                  <a:cubicBezTo>
                    <a:pt x="87" y="40"/>
                    <a:pt x="92" y="44"/>
                    <a:pt x="94" y="48"/>
                  </a:cubicBezTo>
                  <a:cubicBezTo>
                    <a:pt x="96" y="51"/>
                    <a:pt x="97" y="55"/>
                    <a:pt x="97" y="59"/>
                  </a:cubicBezTo>
                  <a:cubicBezTo>
                    <a:pt x="96" y="69"/>
                    <a:pt x="86" y="74"/>
                    <a:pt x="77" y="75"/>
                  </a:cubicBezTo>
                  <a:cubicBezTo>
                    <a:pt x="69" y="76"/>
                    <a:pt x="59" y="70"/>
                    <a:pt x="59" y="61"/>
                  </a:cubicBezTo>
                  <a:cubicBezTo>
                    <a:pt x="59" y="60"/>
                    <a:pt x="59" y="60"/>
                    <a:pt x="59" y="60"/>
                  </a:cubicBezTo>
                  <a:cubicBezTo>
                    <a:pt x="59" y="58"/>
                    <a:pt x="59" y="55"/>
                    <a:pt x="59" y="53"/>
                  </a:cubicBezTo>
                  <a:cubicBezTo>
                    <a:pt x="58" y="35"/>
                    <a:pt x="55" y="17"/>
                    <a:pt x="47" y="1"/>
                  </a:cubicBezTo>
                  <a:cubicBezTo>
                    <a:pt x="47" y="0"/>
                    <a:pt x="46" y="1"/>
                    <a:pt x="46" y="2"/>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7"/>
            <p:cNvSpPr>
              <a:spLocks noEditPoints="1"/>
            </p:cNvSpPr>
            <p:nvPr/>
          </p:nvSpPr>
          <p:spPr bwMode="auto">
            <a:xfrm>
              <a:off x="-350" y="3496"/>
              <a:ext cx="785" cy="835"/>
            </a:xfrm>
            <a:custGeom>
              <a:avLst/>
              <a:gdLst>
                <a:gd name="T0" fmla="*/ 17 w 155"/>
                <a:gd name="T1" fmla="*/ 165 h 165"/>
                <a:gd name="T2" fmla="*/ 29 w 155"/>
                <a:gd name="T3" fmla="*/ 148 h 165"/>
                <a:gd name="T4" fmla="*/ 45 w 155"/>
                <a:gd name="T5" fmla="*/ 121 h 165"/>
                <a:gd name="T6" fmla="*/ 51 w 155"/>
                <a:gd name="T7" fmla="*/ 139 h 165"/>
                <a:gd name="T8" fmla="*/ 63 w 155"/>
                <a:gd name="T9" fmla="*/ 120 h 165"/>
                <a:gd name="T10" fmla="*/ 76 w 155"/>
                <a:gd name="T11" fmla="*/ 89 h 165"/>
                <a:gd name="T12" fmla="*/ 75 w 155"/>
                <a:gd name="T13" fmla="*/ 117 h 165"/>
                <a:gd name="T14" fmla="*/ 99 w 155"/>
                <a:gd name="T15" fmla="*/ 75 h 165"/>
                <a:gd name="T16" fmla="*/ 118 w 155"/>
                <a:gd name="T17" fmla="*/ 94 h 165"/>
                <a:gd name="T18" fmla="*/ 112 w 155"/>
                <a:gd name="T19" fmla="*/ 86 h 165"/>
                <a:gd name="T20" fmla="*/ 109 w 155"/>
                <a:gd name="T21" fmla="*/ 91 h 165"/>
                <a:gd name="T22" fmla="*/ 128 w 155"/>
                <a:gd name="T23" fmla="*/ 47 h 165"/>
                <a:gd name="T24" fmla="*/ 129 w 155"/>
                <a:gd name="T25" fmla="*/ 45 h 165"/>
                <a:gd name="T26" fmla="*/ 129 w 155"/>
                <a:gd name="T27" fmla="*/ 40 h 165"/>
                <a:gd name="T28" fmla="*/ 85 w 155"/>
                <a:gd name="T29" fmla="*/ 43 h 165"/>
                <a:gd name="T30" fmla="*/ 96 w 155"/>
                <a:gd name="T31" fmla="*/ 36 h 165"/>
                <a:gd name="T32" fmla="*/ 94 w 155"/>
                <a:gd name="T33" fmla="*/ 22 h 165"/>
                <a:gd name="T34" fmla="*/ 119 w 155"/>
                <a:gd name="T35" fmla="*/ 53 h 165"/>
                <a:gd name="T36" fmla="*/ 72 w 155"/>
                <a:gd name="T37" fmla="*/ 65 h 165"/>
                <a:gd name="T38" fmla="*/ 56 w 155"/>
                <a:gd name="T39" fmla="*/ 76 h 165"/>
                <a:gd name="T40" fmla="*/ 52 w 155"/>
                <a:gd name="T41" fmla="*/ 101 h 165"/>
                <a:gd name="T42" fmla="*/ 20 w 155"/>
                <a:gd name="T43" fmla="*/ 111 h 165"/>
                <a:gd name="T44" fmla="*/ 26 w 155"/>
                <a:gd name="T45" fmla="*/ 127 h 165"/>
                <a:gd name="T46" fmla="*/ 54 w 155"/>
                <a:gd name="T47" fmla="*/ 70 h 165"/>
                <a:gd name="T48" fmla="*/ 60 w 155"/>
                <a:gd name="T49" fmla="*/ 68 h 165"/>
                <a:gd name="T50" fmla="*/ 54 w 155"/>
                <a:gd name="T51" fmla="*/ 70 h 165"/>
                <a:gd name="T52" fmla="*/ 91 w 155"/>
                <a:gd name="T53" fmla="*/ 76 h 165"/>
                <a:gd name="T54" fmla="*/ 74 w 155"/>
                <a:gd name="T55" fmla="*/ 77 h 165"/>
                <a:gd name="T56" fmla="*/ 77 w 155"/>
                <a:gd name="T57" fmla="*/ 114 h 165"/>
                <a:gd name="T58" fmla="*/ 80 w 155"/>
                <a:gd name="T59" fmla="*/ 88 h 165"/>
                <a:gd name="T60" fmla="*/ 75 w 155"/>
                <a:gd name="T61" fmla="*/ 113 h 165"/>
                <a:gd name="T62" fmla="*/ 78 w 155"/>
                <a:gd name="T63" fmla="*/ 89 h 165"/>
                <a:gd name="T64" fmla="*/ 54 w 155"/>
                <a:gd name="T65" fmla="*/ 138 h 165"/>
                <a:gd name="T66" fmla="*/ 57 w 155"/>
                <a:gd name="T67" fmla="*/ 102 h 165"/>
                <a:gd name="T68" fmla="*/ 55 w 155"/>
                <a:gd name="T69" fmla="*/ 102 h 165"/>
                <a:gd name="T70" fmla="*/ 51 w 155"/>
                <a:gd name="T71" fmla="*/ 134 h 165"/>
                <a:gd name="T72" fmla="*/ 28 w 155"/>
                <a:gd name="T73" fmla="*/ 109 h 165"/>
                <a:gd name="T74" fmla="*/ 11 w 155"/>
                <a:gd name="T75" fmla="*/ 105 h 165"/>
                <a:gd name="T76" fmla="*/ 49 w 155"/>
                <a:gd name="T77" fmla="*/ 101 h 165"/>
                <a:gd name="T78" fmla="*/ 10 w 155"/>
                <a:gd name="T79" fmla="*/ 105 h 165"/>
                <a:gd name="T80" fmla="*/ 31 w 155"/>
                <a:gd name="T81" fmla="*/ 97 h 165"/>
                <a:gd name="T82" fmla="*/ 28 w 155"/>
                <a:gd name="T83" fmla="*/ 109 h 165"/>
                <a:gd name="T84" fmla="*/ 18 w 155"/>
                <a:gd name="T85" fmla="*/ 162 h 165"/>
                <a:gd name="T86" fmla="*/ 26 w 155"/>
                <a:gd name="T87" fmla="*/ 148 h 165"/>
                <a:gd name="T88" fmla="*/ 15 w 155"/>
                <a:gd name="T89" fmla="*/ 16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5" h="165">
                  <a:moveTo>
                    <a:pt x="15" y="164"/>
                  </a:moveTo>
                  <a:cubicBezTo>
                    <a:pt x="15" y="164"/>
                    <a:pt x="15" y="164"/>
                    <a:pt x="15" y="164"/>
                  </a:cubicBezTo>
                  <a:cubicBezTo>
                    <a:pt x="16" y="165"/>
                    <a:pt x="17" y="165"/>
                    <a:pt x="17" y="165"/>
                  </a:cubicBezTo>
                  <a:cubicBezTo>
                    <a:pt x="17" y="165"/>
                    <a:pt x="18" y="165"/>
                    <a:pt x="18" y="165"/>
                  </a:cubicBezTo>
                  <a:cubicBezTo>
                    <a:pt x="20" y="163"/>
                    <a:pt x="22" y="160"/>
                    <a:pt x="24" y="157"/>
                  </a:cubicBezTo>
                  <a:cubicBezTo>
                    <a:pt x="26" y="154"/>
                    <a:pt x="28" y="151"/>
                    <a:pt x="29" y="148"/>
                  </a:cubicBezTo>
                  <a:cubicBezTo>
                    <a:pt x="31" y="142"/>
                    <a:pt x="30" y="135"/>
                    <a:pt x="28" y="128"/>
                  </a:cubicBezTo>
                  <a:cubicBezTo>
                    <a:pt x="34" y="120"/>
                    <a:pt x="41" y="113"/>
                    <a:pt x="49" y="107"/>
                  </a:cubicBezTo>
                  <a:cubicBezTo>
                    <a:pt x="47" y="111"/>
                    <a:pt x="45" y="116"/>
                    <a:pt x="45" y="121"/>
                  </a:cubicBezTo>
                  <a:cubicBezTo>
                    <a:pt x="45" y="125"/>
                    <a:pt x="45" y="128"/>
                    <a:pt x="47" y="131"/>
                  </a:cubicBezTo>
                  <a:cubicBezTo>
                    <a:pt x="48" y="134"/>
                    <a:pt x="50" y="136"/>
                    <a:pt x="51" y="139"/>
                  </a:cubicBezTo>
                  <a:cubicBezTo>
                    <a:pt x="51" y="139"/>
                    <a:pt x="51" y="139"/>
                    <a:pt x="51" y="139"/>
                  </a:cubicBezTo>
                  <a:cubicBezTo>
                    <a:pt x="52" y="140"/>
                    <a:pt x="52" y="141"/>
                    <a:pt x="53" y="142"/>
                  </a:cubicBezTo>
                  <a:cubicBezTo>
                    <a:pt x="53" y="144"/>
                    <a:pt x="55" y="144"/>
                    <a:pt x="55" y="142"/>
                  </a:cubicBezTo>
                  <a:cubicBezTo>
                    <a:pt x="57" y="135"/>
                    <a:pt x="62" y="128"/>
                    <a:pt x="63" y="120"/>
                  </a:cubicBezTo>
                  <a:cubicBezTo>
                    <a:pt x="64" y="113"/>
                    <a:pt x="62" y="106"/>
                    <a:pt x="58" y="101"/>
                  </a:cubicBezTo>
                  <a:cubicBezTo>
                    <a:pt x="58" y="101"/>
                    <a:pt x="59" y="100"/>
                    <a:pt x="59" y="100"/>
                  </a:cubicBezTo>
                  <a:cubicBezTo>
                    <a:pt x="65" y="96"/>
                    <a:pt x="70" y="93"/>
                    <a:pt x="76" y="89"/>
                  </a:cubicBezTo>
                  <a:cubicBezTo>
                    <a:pt x="75" y="92"/>
                    <a:pt x="74" y="96"/>
                    <a:pt x="73" y="98"/>
                  </a:cubicBezTo>
                  <a:cubicBezTo>
                    <a:pt x="72" y="102"/>
                    <a:pt x="71" y="105"/>
                    <a:pt x="72" y="109"/>
                  </a:cubicBezTo>
                  <a:cubicBezTo>
                    <a:pt x="72" y="111"/>
                    <a:pt x="73" y="116"/>
                    <a:pt x="75" y="117"/>
                  </a:cubicBezTo>
                  <a:cubicBezTo>
                    <a:pt x="80" y="119"/>
                    <a:pt x="83" y="108"/>
                    <a:pt x="83" y="105"/>
                  </a:cubicBezTo>
                  <a:cubicBezTo>
                    <a:pt x="85" y="99"/>
                    <a:pt x="84" y="92"/>
                    <a:pt x="81" y="86"/>
                  </a:cubicBezTo>
                  <a:cubicBezTo>
                    <a:pt x="87" y="83"/>
                    <a:pt x="93" y="79"/>
                    <a:pt x="99" y="75"/>
                  </a:cubicBezTo>
                  <a:cubicBezTo>
                    <a:pt x="101" y="73"/>
                    <a:pt x="104" y="72"/>
                    <a:pt x="106" y="70"/>
                  </a:cubicBezTo>
                  <a:cubicBezTo>
                    <a:pt x="104" y="75"/>
                    <a:pt x="103" y="80"/>
                    <a:pt x="103" y="85"/>
                  </a:cubicBezTo>
                  <a:cubicBezTo>
                    <a:pt x="104" y="93"/>
                    <a:pt x="111" y="100"/>
                    <a:pt x="118" y="94"/>
                  </a:cubicBezTo>
                  <a:cubicBezTo>
                    <a:pt x="124" y="91"/>
                    <a:pt x="129" y="80"/>
                    <a:pt x="121" y="76"/>
                  </a:cubicBezTo>
                  <a:cubicBezTo>
                    <a:pt x="115" y="74"/>
                    <a:pt x="106" y="80"/>
                    <a:pt x="110" y="86"/>
                  </a:cubicBezTo>
                  <a:cubicBezTo>
                    <a:pt x="110" y="87"/>
                    <a:pt x="112" y="87"/>
                    <a:pt x="112" y="86"/>
                  </a:cubicBezTo>
                  <a:cubicBezTo>
                    <a:pt x="112" y="84"/>
                    <a:pt x="112" y="81"/>
                    <a:pt x="115" y="80"/>
                  </a:cubicBezTo>
                  <a:cubicBezTo>
                    <a:pt x="118" y="78"/>
                    <a:pt x="122" y="80"/>
                    <a:pt x="122" y="84"/>
                  </a:cubicBezTo>
                  <a:cubicBezTo>
                    <a:pt x="121" y="89"/>
                    <a:pt x="114" y="96"/>
                    <a:pt x="109" y="91"/>
                  </a:cubicBezTo>
                  <a:cubicBezTo>
                    <a:pt x="105" y="87"/>
                    <a:pt x="106" y="80"/>
                    <a:pt x="107" y="76"/>
                  </a:cubicBezTo>
                  <a:cubicBezTo>
                    <a:pt x="108" y="72"/>
                    <a:pt x="109" y="69"/>
                    <a:pt x="111" y="65"/>
                  </a:cubicBezTo>
                  <a:cubicBezTo>
                    <a:pt x="117" y="60"/>
                    <a:pt x="123" y="54"/>
                    <a:pt x="128" y="47"/>
                  </a:cubicBezTo>
                  <a:cubicBezTo>
                    <a:pt x="128" y="47"/>
                    <a:pt x="128" y="47"/>
                    <a:pt x="128" y="47"/>
                  </a:cubicBezTo>
                  <a:cubicBezTo>
                    <a:pt x="129" y="47"/>
                    <a:pt x="129" y="47"/>
                    <a:pt x="129" y="46"/>
                  </a:cubicBezTo>
                  <a:cubicBezTo>
                    <a:pt x="129" y="46"/>
                    <a:pt x="129" y="46"/>
                    <a:pt x="129" y="45"/>
                  </a:cubicBezTo>
                  <a:cubicBezTo>
                    <a:pt x="139" y="32"/>
                    <a:pt x="148" y="17"/>
                    <a:pt x="155" y="2"/>
                  </a:cubicBezTo>
                  <a:cubicBezTo>
                    <a:pt x="155" y="1"/>
                    <a:pt x="154" y="0"/>
                    <a:pt x="153" y="1"/>
                  </a:cubicBezTo>
                  <a:cubicBezTo>
                    <a:pt x="145" y="14"/>
                    <a:pt x="138" y="28"/>
                    <a:pt x="129" y="40"/>
                  </a:cubicBezTo>
                  <a:cubicBezTo>
                    <a:pt x="128" y="43"/>
                    <a:pt x="126" y="45"/>
                    <a:pt x="124" y="47"/>
                  </a:cubicBezTo>
                  <a:cubicBezTo>
                    <a:pt x="117" y="51"/>
                    <a:pt x="110" y="55"/>
                    <a:pt x="102" y="55"/>
                  </a:cubicBezTo>
                  <a:cubicBezTo>
                    <a:pt x="94" y="55"/>
                    <a:pt x="87" y="51"/>
                    <a:pt x="85" y="43"/>
                  </a:cubicBezTo>
                  <a:cubicBezTo>
                    <a:pt x="84" y="35"/>
                    <a:pt x="88" y="27"/>
                    <a:pt x="96" y="25"/>
                  </a:cubicBezTo>
                  <a:cubicBezTo>
                    <a:pt x="101" y="25"/>
                    <a:pt x="106" y="28"/>
                    <a:pt x="106" y="33"/>
                  </a:cubicBezTo>
                  <a:cubicBezTo>
                    <a:pt x="105" y="39"/>
                    <a:pt x="99" y="40"/>
                    <a:pt x="96" y="36"/>
                  </a:cubicBezTo>
                  <a:cubicBezTo>
                    <a:pt x="95" y="34"/>
                    <a:pt x="93" y="35"/>
                    <a:pt x="93" y="37"/>
                  </a:cubicBezTo>
                  <a:cubicBezTo>
                    <a:pt x="96" y="44"/>
                    <a:pt x="107" y="43"/>
                    <a:pt x="109" y="36"/>
                  </a:cubicBezTo>
                  <a:cubicBezTo>
                    <a:pt x="112" y="27"/>
                    <a:pt x="102" y="20"/>
                    <a:pt x="94" y="22"/>
                  </a:cubicBezTo>
                  <a:cubicBezTo>
                    <a:pt x="86" y="24"/>
                    <a:pt x="81" y="33"/>
                    <a:pt x="81" y="41"/>
                  </a:cubicBezTo>
                  <a:cubicBezTo>
                    <a:pt x="82" y="50"/>
                    <a:pt x="88" y="56"/>
                    <a:pt x="97" y="58"/>
                  </a:cubicBezTo>
                  <a:cubicBezTo>
                    <a:pt x="104" y="60"/>
                    <a:pt x="112" y="57"/>
                    <a:pt x="119" y="53"/>
                  </a:cubicBezTo>
                  <a:cubicBezTo>
                    <a:pt x="112" y="61"/>
                    <a:pt x="104" y="68"/>
                    <a:pt x="96" y="73"/>
                  </a:cubicBezTo>
                  <a:cubicBezTo>
                    <a:pt x="95" y="74"/>
                    <a:pt x="94" y="75"/>
                    <a:pt x="93" y="75"/>
                  </a:cubicBezTo>
                  <a:cubicBezTo>
                    <a:pt x="88" y="69"/>
                    <a:pt x="80" y="66"/>
                    <a:pt x="72" y="65"/>
                  </a:cubicBezTo>
                  <a:cubicBezTo>
                    <a:pt x="68" y="65"/>
                    <a:pt x="63" y="65"/>
                    <a:pt x="58" y="66"/>
                  </a:cubicBezTo>
                  <a:cubicBezTo>
                    <a:pt x="56" y="66"/>
                    <a:pt x="51" y="66"/>
                    <a:pt x="50" y="69"/>
                  </a:cubicBezTo>
                  <a:cubicBezTo>
                    <a:pt x="50" y="72"/>
                    <a:pt x="54" y="74"/>
                    <a:pt x="56" y="76"/>
                  </a:cubicBezTo>
                  <a:cubicBezTo>
                    <a:pt x="60" y="78"/>
                    <a:pt x="63" y="79"/>
                    <a:pt x="67" y="79"/>
                  </a:cubicBezTo>
                  <a:cubicBezTo>
                    <a:pt x="74" y="81"/>
                    <a:pt x="81" y="79"/>
                    <a:pt x="88" y="79"/>
                  </a:cubicBezTo>
                  <a:cubicBezTo>
                    <a:pt x="76" y="86"/>
                    <a:pt x="63" y="93"/>
                    <a:pt x="52" y="101"/>
                  </a:cubicBezTo>
                  <a:cubicBezTo>
                    <a:pt x="49" y="97"/>
                    <a:pt x="38" y="95"/>
                    <a:pt x="36" y="95"/>
                  </a:cubicBezTo>
                  <a:cubicBezTo>
                    <a:pt x="27" y="94"/>
                    <a:pt x="18" y="96"/>
                    <a:pt x="10" y="100"/>
                  </a:cubicBezTo>
                  <a:cubicBezTo>
                    <a:pt x="0" y="105"/>
                    <a:pt x="15" y="111"/>
                    <a:pt x="20" y="111"/>
                  </a:cubicBezTo>
                  <a:cubicBezTo>
                    <a:pt x="29" y="113"/>
                    <a:pt x="37" y="109"/>
                    <a:pt x="46" y="106"/>
                  </a:cubicBezTo>
                  <a:cubicBezTo>
                    <a:pt x="38" y="111"/>
                    <a:pt x="32" y="118"/>
                    <a:pt x="26" y="126"/>
                  </a:cubicBezTo>
                  <a:cubicBezTo>
                    <a:pt x="26" y="126"/>
                    <a:pt x="26" y="126"/>
                    <a:pt x="26" y="127"/>
                  </a:cubicBezTo>
                  <a:cubicBezTo>
                    <a:pt x="18" y="129"/>
                    <a:pt x="9" y="133"/>
                    <a:pt x="7" y="143"/>
                  </a:cubicBezTo>
                  <a:cubicBezTo>
                    <a:pt x="6" y="149"/>
                    <a:pt x="9" y="161"/>
                    <a:pt x="15" y="164"/>
                  </a:cubicBezTo>
                  <a:close/>
                  <a:moveTo>
                    <a:pt x="54" y="70"/>
                  </a:moveTo>
                  <a:cubicBezTo>
                    <a:pt x="54" y="70"/>
                    <a:pt x="54" y="70"/>
                    <a:pt x="54" y="70"/>
                  </a:cubicBezTo>
                  <a:cubicBezTo>
                    <a:pt x="54" y="69"/>
                    <a:pt x="53" y="70"/>
                    <a:pt x="55" y="70"/>
                  </a:cubicBezTo>
                  <a:cubicBezTo>
                    <a:pt x="57" y="69"/>
                    <a:pt x="59" y="69"/>
                    <a:pt x="60" y="68"/>
                  </a:cubicBezTo>
                  <a:cubicBezTo>
                    <a:pt x="64" y="68"/>
                    <a:pt x="68" y="68"/>
                    <a:pt x="72" y="68"/>
                  </a:cubicBezTo>
                  <a:cubicBezTo>
                    <a:pt x="79" y="68"/>
                    <a:pt x="85" y="70"/>
                    <a:pt x="89" y="74"/>
                  </a:cubicBezTo>
                  <a:cubicBezTo>
                    <a:pt x="78" y="70"/>
                    <a:pt x="66" y="69"/>
                    <a:pt x="54" y="70"/>
                  </a:cubicBezTo>
                  <a:close/>
                  <a:moveTo>
                    <a:pt x="74" y="77"/>
                  </a:moveTo>
                  <a:cubicBezTo>
                    <a:pt x="68" y="77"/>
                    <a:pt x="62" y="76"/>
                    <a:pt x="57" y="73"/>
                  </a:cubicBezTo>
                  <a:cubicBezTo>
                    <a:pt x="68" y="73"/>
                    <a:pt x="80" y="72"/>
                    <a:pt x="91" y="76"/>
                  </a:cubicBezTo>
                  <a:cubicBezTo>
                    <a:pt x="91" y="76"/>
                    <a:pt x="91" y="76"/>
                    <a:pt x="91" y="76"/>
                  </a:cubicBezTo>
                  <a:cubicBezTo>
                    <a:pt x="91" y="76"/>
                    <a:pt x="91" y="76"/>
                    <a:pt x="91" y="76"/>
                  </a:cubicBezTo>
                  <a:cubicBezTo>
                    <a:pt x="86" y="75"/>
                    <a:pt x="80" y="77"/>
                    <a:pt x="74" y="77"/>
                  </a:cubicBezTo>
                  <a:close/>
                  <a:moveTo>
                    <a:pt x="82" y="100"/>
                  </a:moveTo>
                  <a:cubicBezTo>
                    <a:pt x="82" y="103"/>
                    <a:pt x="81" y="105"/>
                    <a:pt x="80" y="107"/>
                  </a:cubicBezTo>
                  <a:cubicBezTo>
                    <a:pt x="80" y="109"/>
                    <a:pt x="79" y="113"/>
                    <a:pt x="77" y="114"/>
                  </a:cubicBezTo>
                  <a:cubicBezTo>
                    <a:pt x="77" y="114"/>
                    <a:pt x="77" y="114"/>
                    <a:pt x="77" y="114"/>
                  </a:cubicBezTo>
                  <a:cubicBezTo>
                    <a:pt x="79" y="111"/>
                    <a:pt x="79" y="106"/>
                    <a:pt x="80" y="102"/>
                  </a:cubicBezTo>
                  <a:cubicBezTo>
                    <a:pt x="80" y="97"/>
                    <a:pt x="80" y="92"/>
                    <a:pt x="80" y="88"/>
                  </a:cubicBezTo>
                  <a:cubicBezTo>
                    <a:pt x="81" y="92"/>
                    <a:pt x="82" y="96"/>
                    <a:pt x="82" y="100"/>
                  </a:cubicBezTo>
                  <a:close/>
                  <a:moveTo>
                    <a:pt x="78" y="101"/>
                  </a:moveTo>
                  <a:cubicBezTo>
                    <a:pt x="78" y="105"/>
                    <a:pt x="76" y="109"/>
                    <a:pt x="75" y="113"/>
                  </a:cubicBezTo>
                  <a:cubicBezTo>
                    <a:pt x="74" y="111"/>
                    <a:pt x="74" y="107"/>
                    <a:pt x="74" y="106"/>
                  </a:cubicBezTo>
                  <a:cubicBezTo>
                    <a:pt x="74" y="104"/>
                    <a:pt x="75" y="101"/>
                    <a:pt x="75" y="99"/>
                  </a:cubicBezTo>
                  <a:cubicBezTo>
                    <a:pt x="76" y="96"/>
                    <a:pt x="77" y="92"/>
                    <a:pt x="78" y="89"/>
                  </a:cubicBezTo>
                  <a:cubicBezTo>
                    <a:pt x="79" y="93"/>
                    <a:pt x="79" y="97"/>
                    <a:pt x="78" y="101"/>
                  </a:cubicBezTo>
                  <a:close/>
                  <a:moveTo>
                    <a:pt x="60" y="123"/>
                  </a:moveTo>
                  <a:cubicBezTo>
                    <a:pt x="58" y="128"/>
                    <a:pt x="56" y="133"/>
                    <a:pt x="54" y="138"/>
                  </a:cubicBezTo>
                  <a:cubicBezTo>
                    <a:pt x="54" y="138"/>
                    <a:pt x="54" y="138"/>
                    <a:pt x="53" y="137"/>
                  </a:cubicBezTo>
                  <a:cubicBezTo>
                    <a:pt x="55" y="132"/>
                    <a:pt x="56" y="126"/>
                    <a:pt x="56" y="121"/>
                  </a:cubicBezTo>
                  <a:cubicBezTo>
                    <a:pt x="57" y="115"/>
                    <a:pt x="57" y="109"/>
                    <a:pt x="57" y="102"/>
                  </a:cubicBezTo>
                  <a:cubicBezTo>
                    <a:pt x="60" y="109"/>
                    <a:pt x="62" y="115"/>
                    <a:pt x="60" y="123"/>
                  </a:cubicBezTo>
                  <a:close/>
                  <a:moveTo>
                    <a:pt x="54" y="103"/>
                  </a:moveTo>
                  <a:cubicBezTo>
                    <a:pt x="55" y="103"/>
                    <a:pt x="55" y="103"/>
                    <a:pt x="55" y="102"/>
                  </a:cubicBezTo>
                  <a:cubicBezTo>
                    <a:pt x="55" y="108"/>
                    <a:pt x="55" y="114"/>
                    <a:pt x="54" y="120"/>
                  </a:cubicBezTo>
                  <a:cubicBezTo>
                    <a:pt x="54" y="125"/>
                    <a:pt x="52" y="130"/>
                    <a:pt x="52" y="135"/>
                  </a:cubicBezTo>
                  <a:cubicBezTo>
                    <a:pt x="51" y="134"/>
                    <a:pt x="51" y="134"/>
                    <a:pt x="51" y="134"/>
                  </a:cubicBezTo>
                  <a:cubicBezTo>
                    <a:pt x="49" y="130"/>
                    <a:pt x="47" y="127"/>
                    <a:pt x="47" y="123"/>
                  </a:cubicBezTo>
                  <a:cubicBezTo>
                    <a:pt x="47" y="115"/>
                    <a:pt x="51" y="109"/>
                    <a:pt x="54" y="103"/>
                  </a:cubicBezTo>
                  <a:close/>
                  <a:moveTo>
                    <a:pt x="28" y="109"/>
                  </a:moveTo>
                  <a:cubicBezTo>
                    <a:pt x="24" y="109"/>
                    <a:pt x="20" y="109"/>
                    <a:pt x="17" y="108"/>
                  </a:cubicBezTo>
                  <a:cubicBezTo>
                    <a:pt x="15" y="107"/>
                    <a:pt x="13" y="107"/>
                    <a:pt x="12" y="106"/>
                  </a:cubicBezTo>
                  <a:cubicBezTo>
                    <a:pt x="12" y="106"/>
                    <a:pt x="12" y="106"/>
                    <a:pt x="11" y="105"/>
                  </a:cubicBezTo>
                  <a:cubicBezTo>
                    <a:pt x="17" y="105"/>
                    <a:pt x="23" y="104"/>
                    <a:pt x="29" y="103"/>
                  </a:cubicBezTo>
                  <a:cubicBezTo>
                    <a:pt x="35" y="102"/>
                    <a:pt x="42" y="102"/>
                    <a:pt x="48" y="102"/>
                  </a:cubicBezTo>
                  <a:cubicBezTo>
                    <a:pt x="49" y="102"/>
                    <a:pt x="49" y="101"/>
                    <a:pt x="49" y="101"/>
                  </a:cubicBezTo>
                  <a:cubicBezTo>
                    <a:pt x="42" y="101"/>
                    <a:pt x="36" y="101"/>
                    <a:pt x="29" y="101"/>
                  </a:cubicBezTo>
                  <a:cubicBezTo>
                    <a:pt x="23" y="101"/>
                    <a:pt x="17" y="102"/>
                    <a:pt x="11" y="103"/>
                  </a:cubicBezTo>
                  <a:cubicBezTo>
                    <a:pt x="10" y="103"/>
                    <a:pt x="10" y="104"/>
                    <a:pt x="10" y="105"/>
                  </a:cubicBezTo>
                  <a:cubicBezTo>
                    <a:pt x="10" y="104"/>
                    <a:pt x="10" y="104"/>
                    <a:pt x="10" y="104"/>
                  </a:cubicBezTo>
                  <a:cubicBezTo>
                    <a:pt x="10" y="103"/>
                    <a:pt x="11" y="103"/>
                    <a:pt x="12" y="102"/>
                  </a:cubicBezTo>
                  <a:cubicBezTo>
                    <a:pt x="18" y="100"/>
                    <a:pt x="24" y="98"/>
                    <a:pt x="31" y="97"/>
                  </a:cubicBezTo>
                  <a:cubicBezTo>
                    <a:pt x="34" y="97"/>
                    <a:pt x="37" y="97"/>
                    <a:pt x="41" y="98"/>
                  </a:cubicBezTo>
                  <a:cubicBezTo>
                    <a:pt x="42" y="98"/>
                    <a:pt x="48" y="100"/>
                    <a:pt x="50" y="102"/>
                  </a:cubicBezTo>
                  <a:cubicBezTo>
                    <a:pt x="42" y="103"/>
                    <a:pt x="35" y="108"/>
                    <a:pt x="28" y="109"/>
                  </a:cubicBezTo>
                  <a:close/>
                  <a:moveTo>
                    <a:pt x="26" y="148"/>
                  </a:moveTo>
                  <a:cubicBezTo>
                    <a:pt x="24" y="153"/>
                    <a:pt x="21" y="157"/>
                    <a:pt x="18" y="162"/>
                  </a:cubicBezTo>
                  <a:cubicBezTo>
                    <a:pt x="18" y="162"/>
                    <a:pt x="18" y="162"/>
                    <a:pt x="18" y="162"/>
                  </a:cubicBezTo>
                  <a:cubicBezTo>
                    <a:pt x="18" y="162"/>
                    <a:pt x="18" y="162"/>
                    <a:pt x="18" y="162"/>
                  </a:cubicBezTo>
                  <a:cubicBezTo>
                    <a:pt x="17" y="151"/>
                    <a:pt x="21" y="140"/>
                    <a:pt x="26" y="131"/>
                  </a:cubicBezTo>
                  <a:cubicBezTo>
                    <a:pt x="27" y="137"/>
                    <a:pt x="28" y="143"/>
                    <a:pt x="26" y="148"/>
                  </a:cubicBezTo>
                  <a:close/>
                  <a:moveTo>
                    <a:pt x="10" y="142"/>
                  </a:moveTo>
                  <a:cubicBezTo>
                    <a:pt x="12" y="136"/>
                    <a:pt x="18" y="133"/>
                    <a:pt x="23" y="130"/>
                  </a:cubicBezTo>
                  <a:cubicBezTo>
                    <a:pt x="18" y="139"/>
                    <a:pt x="15" y="149"/>
                    <a:pt x="15" y="160"/>
                  </a:cubicBezTo>
                  <a:cubicBezTo>
                    <a:pt x="14" y="158"/>
                    <a:pt x="12" y="156"/>
                    <a:pt x="12" y="154"/>
                  </a:cubicBezTo>
                  <a:cubicBezTo>
                    <a:pt x="10" y="150"/>
                    <a:pt x="10" y="146"/>
                    <a:pt x="10" y="142"/>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8"/>
            <p:cNvSpPr>
              <a:spLocks noEditPoints="1"/>
            </p:cNvSpPr>
            <p:nvPr/>
          </p:nvSpPr>
          <p:spPr bwMode="auto">
            <a:xfrm>
              <a:off x="556" y="3815"/>
              <a:ext cx="547" cy="1477"/>
            </a:xfrm>
            <a:custGeom>
              <a:avLst/>
              <a:gdLst>
                <a:gd name="T0" fmla="*/ 73 w 108"/>
                <a:gd name="T1" fmla="*/ 288 h 292"/>
                <a:gd name="T2" fmla="*/ 68 w 108"/>
                <a:gd name="T3" fmla="*/ 261 h 292"/>
                <a:gd name="T4" fmla="*/ 59 w 108"/>
                <a:gd name="T5" fmla="*/ 220 h 292"/>
                <a:gd name="T6" fmla="*/ 82 w 108"/>
                <a:gd name="T7" fmla="*/ 231 h 292"/>
                <a:gd name="T8" fmla="*/ 75 w 108"/>
                <a:gd name="T9" fmla="*/ 202 h 292"/>
                <a:gd name="T10" fmla="*/ 60 w 108"/>
                <a:gd name="T11" fmla="*/ 160 h 292"/>
                <a:gd name="T12" fmla="*/ 85 w 108"/>
                <a:gd name="T13" fmla="*/ 187 h 292"/>
                <a:gd name="T14" fmla="*/ 69 w 108"/>
                <a:gd name="T15" fmla="*/ 124 h 292"/>
                <a:gd name="T16" fmla="*/ 106 w 108"/>
                <a:gd name="T17" fmla="*/ 125 h 292"/>
                <a:gd name="T18" fmla="*/ 92 w 108"/>
                <a:gd name="T19" fmla="*/ 123 h 292"/>
                <a:gd name="T20" fmla="*/ 94 w 108"/>
                <a:gd name="T21" fmla="*/ 131 h 292"/>
                <a:gd name="T22" fmla="*/ 72 w 108"/>
                <a:gd name="T23" fmla="*/ 70 h 292"/>
                <a:gd name="T24" fmla="*/ 72 w 108"/>
                <a:gd name="T25" fmla="*/ 67 h 292"/>
                <a:gd name="T26" fmla="*/ 67 w 108"/>
                <a:gd name="T27" fmla="*/ 62 h 292"/>
                <a:gd name="T28" fmla="*/ 26 w 108"/>
                <a:gd name="T29" fmla="*/ 105 h 292"/>
                <a:gd name="T30" fmla="*/ 30 w 108"/>
                <a:gd name="T31" fmla="*/ 89 h 292"/>
                <a:gd name="T32" fmla="*/ 15 w 108"/>
                <a:gd name="T33" fmla="*/ 77 h 292"/>
                <a:gd name="T34" fmla="*/ 69 w 108"/>
                <a:gd name="T35" fmla="*/ 85 h 292"/>
                <a:gd name="T36" fmla="*/ 34 w 108"/>
                <a:gd name="T37" fmla="*/ 139 h 292"/>
                <a:gd name="T38" fmla="*/ 28 w 108"/>
                <a:gd name="T39" fmla="*/ 164 h 292"/>
                <a:gd name="T40" fmla="*/ 47 w 108"/>
                <a:gd name="T41" fmla="*/ 194 h 292"/>
                <a:gd name="T42" fmla="*/ 25 w 108"/>
                <a:gd name="T43" fmla="*/ 233 h 292"/>
                <a:gd name="T44" fmla="*/ 45 w 108"/>
                <a:gd name="T45" fmla="*/ 243 h 292"/>
                <a:gd name="T46" fmla="*/ 21 w 108"/>
                <a:gd name="T47" fmla="*/ 161 h 292"/>
                <a:gd name="T48" fmla="*/ 25 w 108"/>
                <a:gd name="T49" fmla="*/ 154 h 292"/>
                <a:gd name="T50" fmla="*/ 21 w 108"/>
                <a:gd name="T51" fmla="*/ 161 h 292"/>
                <a:gd name="T52" fmla="*/ 62 w 108"/>
                <a:gd name="T53" fmla="*/ 133 h 292"/>
                <a:gd name="T54" fmla="*/ 47 w 108"/>
                <a:gd name="T55" fmla="*/ 149 h 292"/>
                <a:gd name="T56" fmla="*/ 84 w 108"/>
                <a:gd name="T57" fmla="*/ 182 h 292"/>
                <a:gd name="T58" fmla="*/ 62 w 108"/>
                <a:gd name="T59" fmla="*/ 155 h 292"/>
                <a:gd name="T60" fmla="*/ 81 w 108"/>
                <a:gd name="T61" fmla="*/ 184 h 292"/>
                <a:gd name="T62" fmla="*/ 62 w 108"/>
                <a:gd name="T63" fmla="*/ 157 h 292"/>
                <a:gd name="T64" fmla="*/ 84 w 108"/>
                <a:gd name="T65" fmla="*/ 228 h 292"/>
                <a:gd name="T66" fmla="*/ 53 w 108"/>
                <a:gd name="T67" fmla="*/ 190 h 292"/>
                <a:gd name="T68" fmla="*/ 52 w 108"/>
                <a:gd name="T69" fmla="*/ 191 h 292"/>
                <a:gd name="T70" fmla="*/ 77 w 108"/>
                <a:gd name="T71" fmla="*/ 226 h 292"/>
                <a:gd name="T72" fmla="*/ 31 w 108"/>
                <a:gd name="T73" fmla="*/ 224 h 292"/>
                <a:gd name="T74" fmla="*/ 12 w 108"/>
                <a:gd name="T75" fmla="*/ 235 h 292"/>
                <a:gd name="T76" fmla="*/ 44 w 108"/>
                <a:gd name="T77" fmla="*/ 196 h 292"/>
                <a:gd name="T78" fmla="*/ 10 w 108"/>
                <a:gd name="T79" fmla="*/ 236 h 292"/>
                <a:gd name="T80" fmla="*/ 23 w 108"/>
                <a:gd name="T81" fmla="*/ 209 h 292"/>
                <a:gd name="T82" fmla="*/ 31 w 108"/>
                <a:gd name="T83" fmla="*/ 224 h 292"/>
                <a:gd name="T84" fmla="*/ 70 w 108"/>
                <a:gd name="T85" fmla="*/ 284 h 292"/>
                <a:gd name="T86" fmla="*/ 66 w 108"/>
                <a:gd name="T87" fmla="*/ 264 h 292"/>
                <a:gd name="T88" fmla="*/ 66 w 108"/>
                <a:gd name="T89" fmla="*/ 285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8" h="292">
                  <a:moveTo>
                    <a:pt x="69" y="289"/>
                  </a:moveTo>
                  <a:cubicBezTo>
                    <a:pt x="70" y="289"/>
                    <a:pt x="70" y="289"/>
                    <a:pt x="70" y="289"/>
                  </a:cubicBezTo>
                  <a:cubicBezTo>
                    <a:pt x="71" y="290"/>
                    <a:pt x="72" y="289"/>
                    <a:pt x="73" y="288"/>
                  </a:cubicBezTo>
                  <a:cubicBezTo>
                    <a:pt x="73" y="288"/>
                    <a:pt x="73" y="288"/>
                    <a:pt x="73" y="288"/>
                  </a:cubicBezTo>
                  <a:cubicBezTo>
                    <a:pt x="73" y="283"/>
                    <a:pt x="72" y="278"/>
                    <a:pt x="72" y="274"/>
                  </a:cubicBezTo>
                  <a:cubicBezTo>
                    <a:pt x="71" y="269"/>
                    <a:pt x="70" y="265"/>
                    <a:pt x="68" y="261"/>
                  </a:cubicBezTo>
                  <a:cubicBezTo>
                    <a:pt x="64" y="253"/>
                    <a:pt x="57" y="247"/>
                    <a:pt x="49" y="242"/>
                  </a:cubicBezTo>
                  <a:cubicBezTo>
                    <a:pt x="47" y="229"/>
                    <a:pt x="48" y="215"/>
                    <a:pt x="50" y="201"/>
                  </a:cubicBezTo>
                  <a:cubicBezTo>
                    <a:pt x="52" y="208"/>
                    <a:pt x="55" y="214"/>
                    <a:pt x="59" y="220"/>
                  </a:cubicBezTo>
                  <a:cubicBezTo>
                    <a:pt x="62" y="223"/>
                    <a:pt x="66" y="226"/>
                    <a:pt x="70" y="228"/>
                  </a:cubicBezTo>
                  <a:cubicBezTo>
                    <a:pt x="73" y="229"/>
                    <a:pt x="78" y="230"/>
                    <a:pt x="81" y="231"/>
                  </a:cubicBezTo>
                  <a:cubicBezTo>
                    <a:pt x="82" y="231"/>
                    <a:pt x="82" y="231"/>
                    <a:pt x="82" y="231"/>
                  </a:cubicBezTo>
                  <a:cubicBezTo>
                    <a:pt x="84" y="232"/>
                    <a:pt x="85" y="232"/>
                    <a:pt x="86" y="233"/>
                  </a:cubicBezTo>
                  <a:cubicBezTo>
                    <a:pt x="88" y="234"/>
                    <a:pt x="90" y="232"/>
                    <a:pt x="89" y="231"/>
                  </a:cubicBezTo>
                  <a:cubicBezTo>
                    <a:pt x="84" y="221"/>
                    <a:pt x="81" y="211"/>
                    <a:pt x="75" y="202"/>
                  </a:cubicBezTo>
                  <a:cubicBezTo>
                    <a:pt x="70" y="194"/>
                    <a:pt x="62" y="188"/>
                    <a:pt x="53" y="188"/>
                  </a:cubicBezTo>
                  <a:cubicBezTo>
                    <a:pt x="53" y="187"/>
                    <a:pt x="53" y="186"/>
                    <a:pt x="53" y="186"/>
                  </a:cubicBezTo>
                  <a:cubicBezTo>
                    <a:pt x="55" y="177"/>
                    <a:pt x="58" y="168"/>
                    <a:pt x="60" y="160"/>
                  </a:cubicBezTo>
                  <a:cubicBezTo>
                    <a:pt x="62" y="164"/>
                    <a:pt x="64" y="168"/>
                    <a:pt x="66" y="171"/>
                  </a:cubicBezTo>
                  <a:cubicBezTo>
                    <a:pt x="68" y="175"/>
                    <a:pt x="70" y="179"/>
                    <a:pt x="74" y="183"/>
                  </a:cubicBezTo>
                  <a:cubicBezTo>
                    <a:pt x="76" y="185"/>
                    <a:pt x="81" y="189"/>
                    <a:pt x="85" y="187"/>
                  </a:cubicBezTo>
                  <a:cubicBezTo>
                    <a:pt x="91" y="185"/>
                    <a:pt x="84" y="171"/>
                    <a:pt x="82" y="168"/>
                  </a:cubicBezTo>
                  <a:cubicBezTo>
                    <a:pt x="77" y="161"/>
                    <a:pt x="70" y="155"/>
                    <a:pt x="62" y="152"/>
                  </a:cubicBezTo>
                  <a:cubicBezTo>
                    <a:pt x="65" y="143"/>
                    <a:pt x="67" y="134"/>
                    <a:pt x="69" y="124"/>
                  </a:cubicBezTo>
                  <a:cubicBezTo>
                    <a:pt x="70" y="120"/>
                    <a:pt x="71" y="116"/>
                    <a:pt x="71" y="112"/>
                  </a:cubicBezTo>
                  <a:cubicBezTo>
                    <a:pt x="74" y="119"/>
                    <a:pt x="77" y="126"/>
                    <a:pt x="83" y="131"/>
                  </a:cubicBezTo>
                  <a:cubicBezTo>
                    <a:pt x="90" y="137"/>
                    <a:pt x="104" y="137"/>
                    <a:pt x="106" y="125"/>
                  </a:cubicBezTo>
                  <a:cubicBezTo>
                    <a:pt x="108" y="117"/>
                    <a:pt x="103" y="102"/>
                    <a:pt x="92" y="105"/>
                  </a:cubicBezTo>
                  <a:cubicBezTo>
                    <a:pt x="83" y="108"/>
                    <a:pt x="81" y="123"/>
                    <a:pt x="90" y="126"/>
                  </a:cubicBezTo>
                  <a:cubicBezTo>
                    <a:pt x="92" y="126"/>
                    <a:pt x="93" y="125"/>
                    <a:pt x="92" y="123"/>
                  </a:cubicBezTo>
                  <a:cubicBezTo>
                    <a:pt x="91" y="120"/>
                    <a:pt x="88" y="118"/>
                    <a:pt x="89" y="114"/>
                  </a:cubicBezTo>
                  <a:cubicBezTo>
                    <a:pt x="90" y="109"/>
                    <a:pt x="96" y="108"/>
                    <a:pt x="99" y="112"/>
                  </a:cubicBezTo>
                  <a:cubicBezTo>
                    <a:pt x="104" y="118"/>
                    <a:pt x="103" y="131"/>
                    <a:pt x="94" y="131"/>
                  </a:cubicBezTo>
                  <a:cubicBezTo>
                    <a:pt x="86" y="131"/>
                    <a:pt x="81" y="123"/>
                    <a:pt x="78" y="118"/>
                  </a:cubicBezTo>
                  <a:cubicBezTo>
                    <a:pt x="75" y="113"/>
                    <a:pt x="73" y="108"/>
                    <a:pt x="72" y="104"/>
                  </a:cubicBezTo>
                  <a:cubicBezTo>
                    <a:pt x="73" y="92"/>
                    <a:pt x="73" y="81"/>
                    <a:pt x="72" y="70"/>
                  </a:cubicBezTo>
                  <a:cubicBezTo>
                    <a:pt x="72" y="70"/>
                    <a:pt x="72" y="69"/>
                    <a:pt x="72" y="69"/>
                  </a:cubicBezTo>
                  <a:cubicBezTo>
                    <a:pt x="72" y="69"/>
                    <a:pt x="72" y="69"/>
                    <a:pt x="72" y="69"/>
                  </a:cubicBezTo>
                  <a:cubicBezTo>
                    <a:pt x="72" y="68"/>
                    <a:pt x="72" y="67"/>
                    <a:pt x="72" y="67"/>
                  </a:cubicBezTo>
                  <a:cubicBezTo>
                    <a:pt x="69" y="45"/>
                    <a:pt x="63" y="23"/>
                    <a:pt x="56" y="1"/>
                  </a:cubicBezTo>
                  <a:cubicBezTo>
                    <a:pt x="56" y="0"/>
                    <a:pt x="53" y="0"/>
                    <a:pt x="54" y="2"/>
                  </a:cubicBezTo>
                  <a:cubicBezTo>
                    <a:pt x="58" y="22"/>
                    <a:pt x="64" y="42"/>
                    <a:pt x="67" y="62"/>
                  </a:cubicBezTo>
                  <a:cubicBezTo>
                    <a:pt x="67" y="66"/>
                    <a:pt x="68" y="70"/>
                    <a:pt x="68" y="73"/>
                  </a:cubicBezTo>
                  <a:cubicBezTo>
                    <a:pt x="65" y="84"/>
                    <a:pt x="62" y="94"/>
                    <a:pt x="54" y="102"/>
                  </a:cubicBezTo>
                  <a:cubicBezTo>
                    <a:pt x="46" y="109"/>
                    <a:pt x="35" y="112"/>
                    <a:pt x="26" y="105"/>
                  </a:cubicBezTo>
                  <a:cubicBezTo>
                    <a:pt x="17" y="99"/>
                    <a:pt x="14" y="87"/>
                    <a:pt x="20" y="78"/>
                  </a:cubicBezTo>
                  <a:cubicBezTo>
                    <a:pt x="24" y="73"/>
                    <a:pt x="33" y="71"/>
                    <a:pt x="37" y="77"/>
                  </a:cubicBezTo>
                  <a:cubicBezTo>
                    <a:pt x="42" y="83"/>
                    <a:pt x="37" y="90"/>
                    <a:pt x="30" y="89"/>
                  </a:cubicBezTo>
                  <a:cubicBezTo>
                    <a:pt x="28" y="88"/>
                    <a:pt x="26" y="91"/>
                    <a:pt x="28" y="92"/>
                  </a:cubicBezTo>
                  <a:cubicBezTo>
                    <a:pt x="38" y="97"/>
                    <a:pt x="47" y="86"/>
                    <a:pt x="42" y="76"/>
                  </a:cubicBezTo>
                  <a:cubicBezTo>
                    <a:pt x="37" y="65"/>
                    <a:pt x="21" y="67"/>
                    <a:pt x="15" y="77"/>
                  </a:cubicBezTo>
                  <a:cubicBezTo>
                    <a:pt x="9" y="87"/>
                    <a:pt x="12" y="100"/>
                    <a:pt x="20" y="107"/>
                  </a:cubicBezTo>
                  <a:cubicBezTo>
                    <a:pt x="29" y="115"/>
                    <a:pt x="41" y="116"/>
                    <a:pt x="51" y="110"/>
                  </a:cubicBezTo>
                  <a:cubicBezTo>
                    <a:pt x="60" y="104"/>
                    <a:pt x="65" y="95"/>
                    <a:pt x="69" y="85"/>
                  </a:cubicBezTo>
                  <a:cubicBezTo>
                    <a:pt x="69" y="98"/>
                    <a:pt x="68" y="112"/>
                    <a:pt x="65" y="126"/>
                  </a:cubicBezTo>
                  <a:cubicBezTo>
                    <a:pt x="64" y="127"/>
                    <a:pt x="64" y="129"/>
                    <a:pt x="64" y="130"/>
                  </a:cubicBezTo>
                  <a:cubicBezTo>
                    <a:pt x="53" y="129"/>
                    <a:pt x="43" y="133"/>
                    <a:pt x="34" y="139"/>
                  </a:cubicBezTo>
                  <a:cubicBezTo>
                    <a:pt x="29" y="144"/>
                    <a:pt x="25" y="148"/>
                    <a:pt x="21" y="154"/>
                  </a:cubicBezTo>
                  <a:cubicBezTo>
                    <a:pt x="19" y="156"/>
                    <a:pt x="14" y="161"/>
                    <a:pt x="16" y="164"/>
                  </a:cubicBezTo>
                  <a:cubicBezTo>
                    <a:pt x="19" y="167"/>
                    <a:pt x="25" y="165"/>
                    <a:pt x="28" y="164"/>
                  </a:cubicBezTo>
                  <a:cubicBezTo>
                    <a:pt x="33" y="163"/>
                    <a:pt x="38" y="161"/>
                    <a:pt x="42" y="158"/>
                  </a:cubicBezTo>
                  <a:cubicBezTo>
                    <a:pt x="50" y="153"/>
                    <a:pt x="55" y="145"/>
                    <a:pt x="62" y="138"/>
                  </a:cubicBezTo>
                  <a:cubicBezTo>
                    <a:pt x="57" y="157"/>
                    <a:pt x="51" y="175"/>
                    <a:pt x="47" y="194"/>
                  </a:cubicBezTo>
                  <a:cubicBezTo>
                    <a:pt x="41" y="192"/>
                    <a:pt x="28" y="200"/>
                    <a:pt x="26" y="202"/>
                  </a:cubicBezTo>
                  <a:cubicBezTo>
                    <a:pt x="16" y="210"/>
                    <a:pt x="9" y="220"/>
                    <a:pt x="5" y="232"/>
                  </a:cubicBezTo>
                  <a:cubicBezTo>
                    <a:pt x="0" y="246"/>
                    <a:pt x="20" y="237"/>
                    <a:pt x="25" y="233"/>
                  </a:cubicBezTo>
                  <a:cubicBezTo>
                    <a:pt x="36" y="226"/>
                    <a:pt x="40" y="214"/>
                    <a:pt x="45" y="204"/>
                  </a:cubicBezTo>
                  <a:cubicBezTo>
                    <a:pt x="44" y="216"/>
                    <a:pt x="43" y="228"/>
                    <a:pt x="45" y="241"/>
                  </a:cubicBezTo>
                  <a:cubicBezTo>
                    <a:pt x="45" y="242"/>
                    <a:pt x="45" y="242"/>
                    <a:pt x="45" y="243"/>
                  </a:cubicBezTo>
                  <a:cubicBezTo>
                    <a:pt x="40" y="253"/>
                    <a:pt x="35" y="265"/>
                    <a:pt x="42" y="276"/>
                  </a:cubicBezTo>
                  <a:cubicBezTo>
                    <a:pt x="47" y="282"/>
                    <a:pt x="60" y="292"/>
                    <a:pt x="69" y="289"/>
                  </a:cubicBezTo>
                  <a:close/>
                  <a:moveTo>
                    <a:pt x="21" y="161"/>
                  </a:moveTo>
                  <a:cubicBezTo>
                    <a:pt x="21" y="161"/>
                    <a:pt x="20" y="161"/>
                    <a:pt x="20" y="161"/>
                  </a:cubicBezTo>
                  <a:cubicBezTo>
                    <a:pt x="20" y="161"/>
                    <a:pt x="19" y="162"/>
                    <a:pt x="21" y="160"/>
                  </a:cubicBezTo>
                  <a:cubicBezTo>
                    <a:pt x="22" y="158"/>
                    <a:pt x="24" y="156"/>
                    <a:pt x="25" y="154"/>
                  </a:cubicBezTo>
                  <a:cubicBezTo>
                    <a:pt x="29" y="149"/>
                    <a:pt x="32" y="145"/>
                    <a:pt x="36" y="142"/>
                  </a:cubicBezTo>
                  <a:cubicBezTo>
                    <a:pt x="43" y="137"/>
                    <a:pt x="51" y="133"/>
                    <a:pt x="59" y="132"/>
                  </a:cubicBezTo>
                  <a:cubicBezTo>
                    <a:pt x="44" y="138"/>
                    <a:pt x="31" y="150"/>
                    <a:pt x="21" y="161"/>
                  </a:cubicBezTo>
                  <a:close/>
                  <a:moveTo>
                    <a:pt x="47" y="149"/>
                  </a:moveTo>
                  <a:cubicBezTo>
                    <a:pt x="41" y="155"/>
                    <a:pt x="34" y="160"/>
                    <a:pt x="26" y="161"/>
                  </a:cubicBezTo>
                  <a:cubicBezTo>
                    <a:pt x="37" y="150"/>
                    <a:pt x="47" y="139"/>
                    <a:pt x="62" y="133"/>
                  </a:cubicBezTo>
                  <a:cubicBezTo>
                    <a:pt x="62" y="133"/>
                    <a:pt x="62" y="132"/>
                    <a:pt x="63" y="132"/>
                  </a:cubicBezTo>
                  <a:cubicBezTo>
                    <a:pt x="63" y="132"/>
                    <a:pt x="63" y="132"/>
                    <a:pt x="63" y="132"/>
                  </a:cubicBezTo>
                  <a:cubicBezTo>
                    <a:pt x="57" y="136"/>
                    <a:pt x="53" y="144"/>
                    <a:pt x="47" y="149"/>
                  </a:cubicBezTo>
                  <a:close/>
                  <a:moveTo>
                    <a:pt x="76" y="165"/>
                  </a:moveTo>
                  <a:cubicBezTo>
                    <a:pt x="78" y="168"/>
                    <a:pt x="79" y="170"/>
                    <a:pt x="81" y="173"/>
                  </a:cubicBezTo>
                  <a:cubicBezTo>
                    <a:pt x="82" y="175"/>
                    <a:pt x="84" y="180"/>
                    <a:pt x="84" y="182"/>
                  </a:cubicBezTo>
                  <a:cubicBezTo>
                    <a:pt x="84" y="183"/>
                    <a:pt x="84" y="183"/>
                    <a:pt x="84" y="183"/>
                  </a:cubicBezTo>
                  <a:cubicBezTo>
                    <a:pt x="82" y="178"/>
                    <a:pt x="78" y="172"/>
                    <a:pt x="75" y="168"/>
                  </a:cubicBezTo>
                  <a:cubicBezTo>
                    <a:pt x="71" y="163"/>
                    <a:pt x="67" y="159"/>
                    <a:pt x="62" y="155"/>
                  </a:cubicBezTo>
                  <a:cubicBezTo>
                    <a:pt x="67" y="157"/>
                    <a:pt x="72" y="161"/>
                    <a:pt x="76" y="165"/>
                  </a:cubicBezTo>
                  <a:close/>
                  <a:moveTo>
                    <a:pt x="73" y="169"/>
                  </a:moveTo>
                  <a:cubicBezTo>
                    <a:pt x="76" y="174"/>
                    <a:pt x="78" y="179"/>
                    <a:pt x="81" y="184"/>
                  </a:cubicBezTo>
                  <a:cubicBezTo>
                    <a:pt x="79" y="183"/>
                    <a:pt x="75" y="179"/>
                    <a:pt x="74" y="178"/>
                  </a:cubicBezTo>
                  <a:cubicBezTo>
                    <a:pt x="72" y="175"/>
                    <a:pt x="70" y="172"/>
                    <a:pt x="68" y="169"/>
                  </a:cubicBezTo>
                  <a:cubicBezTo>
                    <a:pt x="66" y="166"/>
                    <a:pt x="63" y="161"/>
                    <a:pt x="62" y="157"/>
                  </a:cubicBezTo>
                  <a:cubicBezTo>
                    <a:pt x="66" y="161"/>
                    <a:pt x="70" y="165"/>
                    <a:pt x="73" y="169"/>
                  </a:cubicBezTo>
                  <a:close/>
                  <a:moveTo>
                    <a:pt x="75" y="208"/>
                  </a:moveTo>
                  <a:cubicBezTo>
                    <a:pt x="78" y="214"/>
                    <a:pt x="81" y="221"/>
                    <a:pt x="84" y="228"/>
                  </a:cubicBezTo>
                  <a:cubicBezTo>
                    <a:pt x="83" y="228"/>
                    <a:pt x="83" y="228"/>
                    <a:pt x="83" y="228"/>
                  </a:cubicBezTo>
                  <a:cubicBezTo>
                    <a:pt x="79" y="221"/>
                    <a:pt x="74" y="214"/>
                    <a:pt x="70" y="209"/>
                  </a:cubicBezTo>
                  <a:cubicBezTo>
                    <a:pt x="65" y="202"/>
                    <a:pt x="59" y="196"/>
                    <a:pt x="53" y="190"/>
                  </a:cubicBezTo>
                  <a:cubicBezTo>
                    <a:pt x="63" y="193"/>
                    <a:pt x="70" y="198"/>
                    <a:pt x="75" y="208"/>
                  </a:cubicBezTo>
                  <a:close/>
                  <a:moveTo>
                    <a:pt x="51" y="193"/>
                  </a:moveTo>
                  <a:cubicBezTo>
                    <a:pt x="52" y="193"/>
                    <a:pt x="52" y="192"/>
                    <a:pt x="52" y="191"/>
                  </a:cubicBezTo>
                  <a:cubicBezTo>
                    <a:pt x="57" y="197"/>
                    <a:pt x="62" y="203"/>
                    <a:pt x="67" y="210"/>
                  </a:cubicBezTo>
                  <a:cubicBezTo>
                    <a:pt x="71" y="215"/>
                    <a:pt x="74" y="221"/>
                    <a:pt x="78" y="227"/>
                  </a:cubicBezTo>
                  <a:cubicBezTo>
                    <a:pt x="78" y="226"/>
                    <a:pt x="77" y="226"/>
                    <a:pt x="77" y="226"/>
                  </a:cubicBezTo>
                  <a:cubicBezTo>
                    <a:pt x="71" y="225"/>
                    <a:pt x="67" y="223"/>
                    <a:pt x="63" y="219"/>
                  </a:cubicBezTo>
                  <a:cubicBezTo>
                    <a:pt x="56" y="212"/>
                    <a:pt x="53" y="202"/>
                    <a:pt x="51" y="193"/>
                  </a:cubicBezTo>
                  <a:close/>
                  <a:moveTo>
                    <a:pt x="31" y="224"/>
                  </a:moveTo>
                  <a:cubicBezTo>
                    <a:pt x="28" y="227"/>
                    <a:pt x="24" y="231"/>
                    <a:pt x="19" y="233"/>
                  </a:cubicBezTo>
                  <a:cubicBezTo>
                    <a:pt x="17" y="234"/>
                    <a:pt x="15" y="235"/>
                    <a:pt x="12" y="235"/>
                  </a:cubicBezTo>
                  <a:cubicBezTo>
                    <a:pt x="12" y="235"/>
                    <a:pt x="12" y="235"/>
                    <a:pt x="12" y="235"/>
                  </a:cubicBezTo>
                  <a:cubicBezTo>
                    <a:pt x="17" y="230"/>
                    <a:pt x="21" y="223"/>
                    <a:pt x="26" y="217"/>
                  </a:cubicBezTo>
                  <a:cubicBezTo>
                    <a:pt x="32" y="210"/>
                    <a:pt x="38" y="204"/>
                    <a:pt x="45" y="197"/>
                  </a:cubicBezTo>
                  <a:cubicBezTo>
                    <a:pt x="45" y="197"/>
                    <a:pt x="44" y="196"/>
                    <a:pt x="44" y="196"/>
                  </a:cubicBezTo>
                  <a:cubicBezTo>
                    <a:pt x="37" y="202"/>
                    <a:pt x="31" y="208"/>
                    <a:pt x="25" y="214"/>
                  </a:cubicBezTo>
                  <a:cubicBezTo>
                    <a:pt x="20" y="220"/>
                    <a:pt x="13" y="227"/>
                    <a:pt x="9" y="234"/>
                  </a:cubicBezTo>
                  <a:cubicBezTo>
                    <a:pt x="9" y="234"/>
                    <a:pt x="9" y="235"/>
                    <a:pt x="10" y="236"/>
                  </a:cubicBezTo>
                  <a:cubicBezTo>
                    <a:pt x="9" y="235"/>
                    <a:pt x="9" y="235"/>
                    <a:pt x="9" y="235"/>
                  </a:cubicBezTo>
                  <a:cubicBezTo>
                    <a:pt x="8" y="234"/>
                    <a:pt x="9" y="234"/>
                    <a:pt x="9" y="232"/>
                  </a:cubicBezTo>
                  <a:cubicBezTo>
                    <a:pt x="12" y="224"/>
                    <a:pt x="17" y="216"/>
                    <a:pt x="23" y="209"/>
                  </a:cubicBezTo>
                  <a:cubicBezTo>
                    <a:pt x="26" y="206"/>
                    <a:pt x="30" y="203"/>
                    <a:pt x="34" y="201"/>
                  </a:cubicBezTo>
                  <a:cubicBezTo>
                    <a:pt x="35" y="200"/>
                    <a:pt x="42" y="196"/>
                    <a:pt x="46" y="196"/>
                  </a:cubicBezTo>
                  <a:cubicBezTo>
                    <a:pt x="39" y="204"/>
                    <a:pt x="37" y="215"/>
                    <a:pt x="31" y="224"/>
                  </a:cubicBezTo>
                  <a:close/>
                  <a:moveTo>
                    <a:pt x="66" y="264"/>
                  </a:moveTo>
                  <a:cubicBezTo>
                    <a:pt x="69" y="270"/>
                    <a:pt x="69" y="277"/>
                    <a:pt x="71" y="284"/>
                  </a:cubicBezTo>
                  <a:cubicBezTo>
                    <a:pt x="71" y="284"/>
                    <a:pt x="71" y="284"/>
                    <a:pt x="70" y="284"/>
                  </a:cubicBezTo>
                  <a:cubicBezTo>
                    <a:pt x="70" y="284"/>
                    <a:pt x="70" y="284"/>
                    <a:pt x="70" y="284"/>
                  </a:cubicBezTo>
                  <a:cubicBezTo>
                    <a:pt x="59" y="274"/>
                    <a:pt x="53" y="261"/>
                    <a:pt x="50" y="247"/>
                  </a:cubicBezTo>
                  <a:cubicBezTo>
                    <a:pt x="56" y="251"/>
                    <a:pt x="62" y="257"/>
                    <a:pt x="66" y="264"/>
                  </a:cubicBezTo>
                  <a:close/>
                  <a:moveTo>
                    <a:pt x="45" y="272"/>
                  </a:moveTo>
                  <a:cubicBezTo>
                    <a:pt x="40" y="265"/>
                    <a:pt x="43" y="256"/>
                    <a:pt x="47" y="249"/>
                  </a:cubicBezTo>
                  <a:cubicBezTo>
                    <a:pt x="50" y="262"/>
                    <a:pt x="56" y="275"/>
                    <a:pt x="66" y="285"/>
                  </a:cubicBezTo>
                  <a:cubicBezTo>
                    <a:pt x="63" y="285"/>
                    <a:pt x="60" y="284"/>
                    <a:pt x="57" y="283"/>
                  </a:cubicBezTo>
                  <a:cubicBezTo>
                    <a:pt x="52" y="280"/>
                    <a:pt x="47" y="277"/>
                    <a:pt x="45" y="272"/>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9"/>
            <p:cNvSpPr/>
            <p:nvPr/>
          </p:nvSpPr>
          <p:spPr bwMode="auto">
            <a:xfrm>
              <a:off x="-431" y="3066"/>
              <a:ext cx="785" cy="248"/>
            </a:xfrm>
            <a:custGeom>
              <a:avLst/>
              <a:gdLst>
                <a:gd name="T0" fmla="*/ 136 w 155"/>
                <a:gd name="T1" fmla="*/ 26 h 49"/>
                <a:gd name="T2" fmla="*/ 112 w 155"/>
                <a:gd name="T3" fmla="*/ 18 h 49"/>
                <a:gd name="T4" fmla="*/ 130 w 155"/>
                <a:gd name="T5" fmla="*/ 28 h 49"/>
                <a:gd name="T6" fmla="*/ 115 w 155"/>
                <a:gd name="T7" fmla="*/ 30 h 49"/>
                <a:gd name="T8" fmla="*/ 112 w 155"/>
                <a:gd name="T9" fmla="*/ 30 h 49"/>
                <a:gd name="T10" fmla="*/ 87 w 155"/>
                <a:gd name="T11" fmla="*/ 22 h 49"/>
                <a:gd name="T12" fmla="*/ 95 w 155"/>
                <a:gd name="T13" fmla="*/ 33 h 49"/>
                <a:gd name="T14" fmla="*/ 83 w 155"/>
                <a:gd name="T15" fmla="*/ 24 h 49"/>
                <a:gd name="T16" fmla="*/ 67 w 155"/>
                <a:gd name="T17" fmla="*/ 21 h 49"/>
                <a:gd name="T18" fmla="*/ 91 w 155"/>
                <a:gd name="T19" fmla="*/ 33 h 49"/>
                <a:gd name="T20" fmla="*/ 70 w 155"/>
                <a:gd name="T21" fmla="*/ 32 h 49"/>
                <a:gd name="T22" fmla="*/ 45 w 155"/>
                <a:gd name="T23" fmla="*/ 13 h 49"/>
                <a:gd name="T24" fmla="*/ 59 w 155"/>
                <a:gd name="T25" fmla="*/ 30 h 49"/>
                <a:gd name="T26" fmla="*/ 48 w 155"/>
                <a:gd name="T27" fmla="*/ 28 h 49"/>
                <a:gd name="T28" fmla="*/ 30 w 155"/>
                <a:gd name="T29" fmla="*/ 10 h 49"/>
                <a:gd name="T30" fmla="*/ 44 w 155"/>
                <a:gd name="T31" fmla="*/ 26 h 49"/>
                <a:gd name="T32" fmla="*/ 29 w 155"/>
                <a:gd name="T33" fmla="*/ 19 h 49"/>
                <a:gd name="T34" fmla="*/ 28 w 155"/>
                <a:gd name="T35" fmla="*/ 18 h 49"/>
                <a:gd name="T36" fmla="*/ 0 w 155"/>
                <a:gd name="T37" fmla="*/ 1 h 49"/>
                <a:gd name="T38" fmla="*/ 13 w 155"/>
                <a:gd name="T39" fmla="*/ 15 h 49"/>
                <a:gd name="T40" fmla="*/ 28 w 155"/>
                <a:gd name="T41" fmla="*/ 21 h 49"/>
                <a:gd name="T42" fmla="*/ 29 w 155"/>
                <a:gd name="T43" fmla="*/ 23 h 49"/>
                <a:gd name="T44" fmla="*/ 16 w 155"/>
                <a:gd name="T45" fmla="*/ 26 h 49"/>
                <a:gd name="T46" fmla="*/ 39 w 155"/>
                <a:gd name="T47" fmla="*/ 26 h 49"/>
                <a:gd name="T48" fmla="*/ 52 w 155"/>
                <a:gd name="T49" fmla="*/ 31 h 49"/>
                <a:gd name="T50" fmla="*/ 34 w 155"/>
                <a:gd name="T51" fmla="*/ 35 h 49"/>
                <a:gd name="T52" fmla="*/ 48 w 155"/>
                <a:gd name="T53" fmla="*/ 37 h 49"/>
                <a:gd name="T54" fmla="*/ 60 w 155"/>
                <a:gd name="T55" fmla="*/ 32 h 49"/>
                <a:gd name="T56" fmla="*/ 66 w 155"/>
                <a:gd name="T57" fmla="*/ 37 h 49"/>
                <a:gd name="T58" fmla="*/ 54 w 155"/>
                <a:gd name="T59" fmla="*/ 47 h 49"/>
                <a:gd name="T60" fmla="*/ 83 w 155"/>
                <a:gd name="T61" fmla="*/ 34 h 49"/>
                <a:gd name="T62" fmla="*/ 106 w 155"/>
                <a:gd name="T63" fmla="*/ 33 h 49"/>
                <a:gd name="T64" fmla="*/ 86 w 155"/>
                <a:gd name="T65" fmla="*/ 48 h 49"/>
                <a:gd name="T66" fmla="*/ 100 w 155"/>
                <a:gd name="T67" fmla="*/ 43 h 49"/>
                <a:gd name="T68" fmla="*/ 124 w 155"/>
                <a:gd name="T69" fmla="*/ 31 h 49"/>
                <a:gd name="T70" fmla="*/ 110 w 155"/>
                <a:gd name="T71" fmla="*/ 45 h 49"/>
                <a:gd name="T72" fmla="*/ 124 w 155"/>
                <a:gd name="T73" fmla="*/ 38 h 49"/>
                <a:gd name="T74" fmla="*/ 128 w 155"/>
                <a:gd name="T75" fmla="*/ 30 h 49"/>
                <a:gd name="T76" fmla="*/ 142 w 155"/>
                <a:gd name="T77" fmla="*/ 27 h 49"/>
                <a:gd name="T78" fmla="*/ 132 w 155"/>
                <a:gd name="T79" fmla="*/ 43 h 49"/>
                <a:gd name="T80" fmla="*/ 146 w 155"/>
                <a:gd name="T81" fmla="*/ 26 h 49"/>
                <a:gd name="T82" fmla="*/ 154 w 155"/>
                <a:gd name="T83"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5" h="49">
                  <a:moveTo>
                    <a:pt x="154" y="22"/>
                  </a:moveTo>
                  <a:cubicBezTo>
                    <a:pt x="148" y="24"/>
                    <a:pt x="142" y="25"/>
                    <a:pt x="136" y="26"/>
                  </a:cubicBezTo>
                  <a:cubicBezTo>
                    <a:pt x="136" y="26"/>
                    <a:pt x="136" y="26"/>
                    <a:pt x="136" y="26"/>
                  </a:cubicBezTo>
                  <a:cubicBezTo>
                    <a:pt x="131" y="19"/>
                    <a:pt x="120" y="18"/>
                    <a:pt x="112" y="18"/>
                  </a:cubicBezTo>
                  <a:cubicBezTo>
                    <a:pt x="111" y="18"/>
                    <a:pt x="111" y="19"/>
                    <a:pt x="112" y="19"/>
                  </a:cubicBezTo>
                  <a:cubicBezTo>
                    <a:pt x="116" y="24"/>
                    <a:pt x="123" y="27"/>
                    <a:pt x="130" y="28"/>
                  </a:cubicBezTo>
                  <a:cubicBezTo>
                    <a:pt x="125" y="29"/>
                    <a:pt x="120" y="30"/>
                    <a:pt x="115" y="30"/>
                  </a:cubicBezTo>
                  <a:cubicBezTo>
                    <a:pt x="115" y="30"/>
                    <a:pt x="115" y="30"/>
                    <a:pt x="115" y="30"/>
                  </a:cubicBezTo>
                  <a:cubicBezTo>
                    <a:pt x="114" y="30"/>
                    <a:pt x="113" y="30"/>
                    <a:pt x="112" y="30"/>
                  </a:cubicBezTo>
                  <a:cubicBezTo>
                    <a:pt x="112" y="30"/>
                    <a:pt x="112" y="30"/>
                    <a:pt x="112" y="30"/>
                  </a:cubicBezTo>
                  <a:cubicBezTo>
                    <a:pt x="105" y="24"/>
                    <a:pt x="97" y="20"/>
                    <a:pt x="88" y="20"/>
                  </a:cubicBezTo>
                  <a:cubicBezTo>
                    <a:pt x="87" y="20"/>
                    <a:pt x="87" y="21"/>
                    <a:pt x="87" y="22"/>
                  </a:cubicBezTo>
                  <a:cubicBezTo>
                    <a:pt x="94" y="27"/>
                    <a:pt x="102" y="30"/>
                    <a:pt x="110" y="31"/>
                  </a:cubicBezTo>
                  <a:cubicBezTo>
                    <a:pt x="105" y="32"/>
                    <a:pt x="100" y="32"/>
                    <a:pt x="95" y="33"/>
                  </a:cubicBezTo>
                  <a:cubicBezTo>
                    <a:pt x="96" y="32"/>
                    <a:pt x="96" y="32"/>
                    <a:pt x="95" y="32"/>
                  </a:cubicBezTo>
                  <a:cubicBezTo>
                    <a:pt x="93" y="28"/>
                    <a:pt x="87" y="26"/>
                    <a:pt x="83" y="24"/>
                  </a:cubicBezTo>
                  <a:cubicBezTo>
                    <a:pt x="78" y="22"/>
                    <a:pt x="73" y="20"/>
                    <a:pt x="67" y="20"/>
                  </a:cubicBezTo>
                  <a:cubicBezTo>
                    <a:pt x="67" y="20"/>
                    <a:pt x="66" y="20"/>
                    <a:pt x="67" y="21"/>
                  </a:cubicBezTo>
                  <a:cubicBezTo>
                    <a:pt x="73" y="28"/>
                    <a:pt x="82" y="33"/>
                    <a:pt x="92" y="33"/>
                  </a:cubicBezTo>
                  <a:cubicBezTo>
                    <a:pt x="91" y="33"/>
                    <a:pt x="91" y="33"/>
                    <a:pt x="91" y="33"/>
                  </a:cubicBezTo>
                  <a:cubicBezTo>
                    <a:pt x="84" y="33"/>
                    <a:pt x="77" y="33"/>
                    <a:pt x="70" y="32"/>
                  </a:cubicBezTo>
                  <a:cubicBezTo>
                    <a:pt x="70" y="32"/>
                    <a:pt x="70" y="32"/>
                    <a:pt x="70" y="32"/>
                  </a:cubicBezTo>
                  <a:cubicBezTo>
                    <a:pt x="66" y="21"/>
                    <a:pt x="55" y="16"/>
                    <a:pt x="45" y="12"/>
                  </a:cubicBezTo>
                  <a:cubicBezTo>
                    <a:pt x="45" y="11"/>
                    <a:pt x="44" y="12"/>
                    <a:pt x="45" y="13"/>
                  </a:cubicBezTo>
                  <a:cubicBezTo>
                    <a:pt x="50" y="20"/>
                    <a:pt x="57" y="28"/>
                    <a:pt x="66" y="32"/>
                  </a:cubicBezTo>
                  <a:cubicBezTo>
                    <a:pt x="63" y="31"/>
                    <a:pt x="61" y="31"/>
                    <a:pt x="59" y="30"/>
                  </a:cubicBezTo>
                  <a:cubicBezTo>
                    <a:pt x="55" y="30"/>
                    <a:pt x="52" y="29"/>
                    <a:pt x="48" y="28"/>
                  </a:cubicBezTo>
                  <a:cubicBezTo>
                    <a:pt x="48" y="28"/>
                    <a:pt x="48" y="28"/>
                    <a:pt x="48" y="28"/>
                  </a:cubicBezTo>
                  <a:cubicBezTo>
                    <a:pt x="47" y="23"/>
                    <a:pt x="44" y="18"/>
                    <a:pt x="40" y="15"/>
                  </a:cubicBezTo>
                  <a:cubicBezTo>
                    <a:pt x="38" y="13"/>
                    <a:pt x="33" y="8"/>
                    <a:pt x="30" y="10"/>
                  </a:cubicBezTo>
                  <a:cubicBezTo>
                    <a:pt x="30" y="10"/>
                    <a:pt x="30" y="11"/>
                    <a:pt x="30" y="11"/>
                  </a:cubicBezTo>
                  <a:cubicBezTo>
                    <a:pt x="34" y="17"/>
                    <a:pt x="38" y="22"/>
                    <a:pt x="44" y="26"/>
                  </a:cubicBezTo>
                  <a:cubicBezTo>
                    <a:pt x="39" y="24"/>
                    <a:pt x="34" y="22"/>
                    <a:pt x="29" y="20"/>
                  </a:cubicBezTo>
                  <a:cubicBezTo>
                    <a:pt x="29" y="20"/>
                    <a:pt x="29" y="19"/>
                    <a:pt x="29" y="19"/>
                  </a:cubicBezTo>
                  <a:cubicBezTo>
                    <a:pt x="29" y="19"/>
                    <a:pt x="29" y="19"/>
                    <a:pt x="28" y="19"/>
                  </a:cubicBezTo>
                  <a:cubicBezTo>
                    <a:pt x="29" y="19"/>
                    <a:pt x="28" y="19"/>
                    <a:pt x="28" y="18"/>
                  </a:cubicBezTo>
                  <a:cubicBezTo>
                    <a:pt x="24" y="15"/>
                    <a:pt x="20" y="10"/>
                    <a:pt x="15" y="7"/>
                  </a:cubicBezTo>
                  <a:cubicBezTo>
                    <a:pt x="11" y="4"/>
                    <a:pt x="6" y="0"/>
                    <a:pt x="0" y="1"/>
                  </a:cubicBezTo>
                  <a:cubicBezTo>
                    <a:pt x="0" y="1"/>
                    <a:pt x="0" y="1"/>
                    <a:pt x="0" y="2"/>
                  </a:cubicBezTo>
                  <a:cubicBezTo>
                    <a:pt x="3" y="7"/>
                    <a:pt x="8" y="11"/>
                    <a:pt x="13" y="15"/>
                  </a:cubicBezTo>
                  <a:cubicBezTo>
                    <a:pt x="17" y="18"/>
                    <a:pt x="22" y="20"/>
                    <a:pt x="28" y="20"/>
                  </a:cubicBezTo>
                  <a:cubicBezTo>
                    <a:pt x="28" y="20"/>
                    <a:pt x="28" y="20"/>
                    <a:pt x="28" y="21"/>
                  </a:cubicBezTo>
                  <a:cubicBezTo>
                    <a:pt x="29" y="21"/>
                    <a:pt x="30" y="22"/>
                    <a:pt x="32" y="23"/>
                  </a:cubicBezTo>
                  <a:cubicBezTo>
                    <a:pt x="31" y="23"/>
                    <a:pt x="30" y="23"/>
                    <a:pt x="29" y="23"/>
                  </a:cubicBezTo>
                  <a:cubicBezTo>
                    <a:pt x="25" y="23"/>
                    <a:pt x="20" y="23"/>
                    <a:pt x="16" y="24"/>
                  </a:cubicBezTo>
                  <a:cubicBezTo>
                    <a:pt x="15" y="24"/>
                    <a:pt x="15" y="25"/>
                    <a:pt x="16" y="26"/>
                  </a:cubicBezTo>
                  <a:cubicBezTo>
                    <a:pt x="20" y="28"/>
                    <a:pt x="24" y="29"/>
                    <a:pt x="29" y="29"/>
                  </a:cubicBezTo>
                  <a:cubicBezTo>
                    <a:pt x="32" y="29"/>
                    <a:pt x="37" y="29"/>
                    <a:pt x="39" y="26"/>
                  </a:cubicBezTo>
                  <a:cubicBezTo>
                    <a:pt x="44" y="28"/>
                    <a:pt x="48" y="30"/>
                    <a:pt x="53" y="31"/>
                  </a:cubicBezTo>
                  <a:cubicBezTo>
                    <a:pt x="53" y="31"/>
                    <a:pt x="52" y="31"/>
                    <a:pt x="52" y="31"/>
                  </a:cubicBezTo>
                  <a:cubicBezTo>
                    <a:pt x="49" y="31"/>
                    <a:pt x="47" y="31"/>
                    <a:pt x="45" y="31"/>
                  </a:cubicBezTo>
                  <a:cubicBezTo>
                    <a:pt x="41" y="32"/>
                    <a:pt x="38" y="33"/>
                    <a:pt x="34" y="35"/>
                  </a:cubicBezTo>
                  <a:cubicBezTo>
                    <a:pt x="33" y="36"/>
                    <a:pt x="34" y="37"/>
                    <a:pt x="34" y="37"/>
                  </a:cubicBezTo>
                  <a:cubicBezTo>
                    <a:pt x="39" y="37"/>
                    <a:pt x="44" y="37"/>
                    <a:pt x="48" y="37"/>
                  </a:cubicBezTo>
                  <a:cubicBezTo>
                    <a:pt x="52" y="36"/>
                    <a:pt x="57" y="35"/>
                    <a:pt x="60" y="32"/>
                  </a:cubicBezTo>
                  <a:cubicBezTo>
                    <a:pt x="60" y="32"/>
                    <a:pt x="60" y="32"/>
                    <a:pt x="60" y="32"/>
                  </a:cubicBezTo>
                  <a:cubicBezTo>
                    <a:pt x="66" y="33"/>
                    <a:pt x="73" y="34"/>
                    <a:pt x="79" y="34"/>
                  </a:cubicBezTo>
                  <a:cubicBezTo>
                    <a:pt x="75" y="35"/>
                    <a:pt x="70" y="35"/>
                    <a:pt x="66" y="37"/>
                  </a:cubicBezTo>
                  <a:cubicBezTo>
                    <a:pt x="62" y="39"/>
                    <a:pt x="58" y="42"/>
                    <a:pt x="54" y="45"/>
                  </a:cubicBezTo>
                  <a:cubicBezTo>
                    <a:pt x="53" y="46"/>
                    <a:pt x="54" y="47"/>
                    <a:pt x="54" y="47"/>
                  </a:cubicBezTo>
                  <a:cubicBezTo>
                    <a:pt x="61" y="48"/>
                    <a:pt x="67" y="47"/>
                    <a:pt x="73" y="44"/>
                  </a:cubicBezTo>
                  <a:cubicBezTo>
                    <a:pt x="76" y="42"/>
                    <a:pt x="82" y="39"/>
                    <a:pt x="83" y="34"/>
                  </a:cubicBezTo>
                  <a:cubicBezTo>
                    <a:pt x="85" y="34"/>
                    <a:pt x="87" y="34"/>
                    <a:pt x="89" y="34"/>
                  </a:cubicBezTo>
                  <a:cubicBezTo>
                    <a:pt x="95" y="34"/>
                    <a:pt x="100" y="34"/>
                    <a:pt x="106" y="33"/>
                  </a:cubicBezTo>
                  <a:cubicBezTo>
                    <a:pt x="106" y="33"/>
                    <a:pt x="106" y="33"/>
                    <a:pt x="106" y="33"/>
                  </a:cubicBezTo>
                  <a:cubicBezTo>
                    <a:pt x="98" y="34"/>
                    <a:pt x="90" y="41"/>
                    <a:pt x="86" y="48"/>
                  </a:cubicBezTo>
                  <a:cubicBezTo>
                    <a:pt x="86" y="48"/>
                    <a:pt x="86" y="49"/>
                    <a:pt x="87" y="49"/>
                  </a:cubicBezTo>
                  <a:cubicBezTo>
                    <a:pt x="92" y="49"/>
                    <a:pt x="96" y="46"/>
                    <a:pt x="100" y="43"/>
                  </a:cubicBezTo>
                  <a:cubicBezTo>
                    <a:pt x="103" y="41"/>
                    <a:pt x="107" y="37"/>
                    <a:pt x="107" y="33"/>
                  </a:cubicBezTo>
                  <a:cubicBezTo>
                    <a:pt x="113" y="33"/>
                    <a:pt x="118" y="32"/>
                    <a:pt x="124" y="31"/>
                  </a:cubicBezTo>
                  <a:cubicBezTo>
                    <a:pt x="121" y="32"/>
                    <a:pt x="119" y="34"/>
                    <a:pt x="117" y="36"/>
                  </a:cubicBezTo>
                  <a:cubicBezTo>
                    <a:pt x="115" y="38"/>
                    <a:pt x="111" y="42"/>
                    <a:pt x="110" y="45"/>
                  </a:cubicBezTo>
                  <a:cubicBezTo>
                    <a:pt x="110" y="45"/>
                    <a:pt x="111" y="46"/>
                    <a:pt x="111" y="46"/>
                  </a:cubicBezTo>
                  <a:cubicBezTo>
                    <a:pt x="116" y="45"/>
                    <a:pt x="121" y="42"/>
                    <a:pt x="124" y="38"/>
                  </a:cubicBezTo>
                  <a:cubicBezTo>
                    <a:pt x="125" y="37"/>
                    <a:pt x="129" y="32"/>
                    <a:pt x="128" y="30"/>
                  </a:cubicBezTo>
                  <a:cubicBezTo>
                    <a:pt x="128" y="30"/>
                    <a:pt x="128" y="30"/>
                    <a:pt x="128" y="30"/>
                  </a:cubicBezTo>
                  <a:cubicBezTo>
                    <a:pt x="128" y="30"/>
                    <a:pt x="128" y="30"/>
                    <a:pt x="128" y="30"/>
                  </a:cubicBezTo>
                  <a:cubicBezTo>
                    <a:pt x="133" y="29"/>
                    <a:pt x="137" y="28"/>
                    <a:pt x="142" y="27"/>
                  </a:cubicBezTo>
                  <a:cubicBezTo>
                    <a:pt x="137" y="31"/>
                    <a:pt x="133" y="37"/>
                    <a:pt x="131" y="42"/>
                  </a:cubicBezTo>
                  <a:cubicBezTo>
                    <a:pt x="131" y="43"/>
                    <a:pt x="131" y="44"/>
                    <a:pt x="132" y="43"/>
                  </a:cubicBezTo>
                  <a:cubicBezTo>
                    <a:pt x="137" y="42"/>
                    <a:pt x="140" y="38"/>
                    <a:pt x="143" y="34"/>
                  </a:cubicBezTo>
                  <a:cubicBezTo>
                    <a:pt x="144" y="33"/>
                    <a:pt x="146" y="28"/>
                    <a:pt x="146" y="26"/>
                  </a:cubicBezTo>
                  <a:cubicBezTo>
                    <a:pt x="149" y="25"/>
                    <a:pt x="152" y="24"/>
                    <a:pt x="155" y="23"/>
                  </a:cubicBezTo>
                  <a:cubicBezTo>
                    <a:pt x="155" y="23"/>
                    <a:pt x="155" y="22"/>
                    <a:pt x="154" y="22"/>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0"/>
            <p:cNvSpPr/>
            <p:nvPr/>
          </p:nvSpPr>
          <p:spPr bwMode="auto">
            <a:xfrm>
              <a:off x="2171" y="3886"/>
              <a:ext cx="607" cy="1067"/>
            </a:xfrm>
            <a:custGeom>
              <a:avLst/>
              <a:gdLst>
                <a:gd name="T0" fmla="*/ 93 w 120"/>
                <a:gd name="T1" fmla="*/ 188 h 211"/>
                <a:gd name="T2" fmla="*/ 120 w 120"/>
                <a:gd name="T3" fmla="*/ 210 h 211"/>
                <a:gd name="T4" fmla="*/ 105 w 120"/>
                <a:gd name="T5" fmla="*/ 196 h 211"/>
                <a:gd name="T6" fmla="*/ 107 w 120"/>
                <a:gd name="T7" fmla="*/ 205 h 211"/>
                <a:gd name="T8" fmla="*/ 102 w 120"/>
                <a:gd name="T9" fmla="*/ 200 h 211"/>
                <a:gd name="T10" fmla="*/ 91 w 120"/>
                <a:gd name="T11" fmla="*/ 189 h 211"/>
                <a:gd name="T12" fmla="*/ 87 w 120"/>
                <a:gd name="T13" fmla="*/ 193 h 211"/>
                <a:gd name="T14" fmla="*/ 87 w 120"/>
                <a:gd name="T15" fmla="*/ 187 h 211"/>
                <a:gd name="T16" fmla="*/ 77 w 120"/>
                <a:gd name="T17" fmla="*/ 188 h 211"/>
                <a:gd name="T18" fmla="*/ 74 w 120"/>
                <a:gd name="T19" fmla="*/ 198 h 211"/>
                <a:gd name="T20" fmla="*/ 72 w 120"/>
                <a:gd name="T21" fmla="*/ 176 h 211"/>
                <a:gd name="T22" fmla="*/ 56 w 120"/>
                <a:gd name="T23" fmla="*/ 182 h 211"/>
                <a:gd name="T24" fmla="*/ 47 w 120"/>
                <a:gd name="T25" fmla="*/ 150 h 211"/>
                <a:gd name="T26" fmla="*/ 41 w 120"/>
                <a:gd name="T27" fmla="*/ 166 h 211"/>
                <a:gd name="T28" fmla="*/ 45 w 120"/>
                <a:gd name="T29" fmla="*/ 148 h 211"/>
                <a:gd name="T30" fmla="*/ 41 w 120"/>
                <a:gd name="T31" fmla="*/ 141 h 211"/>
                <a:gd name="T32" fmla="*/ 26 w 120"/>
                <a:gd name="T33" fmla="*/ 147 h 211"/>
                <a:gd name="T34" fmla="*/ 32 w 120"/>
                <a:gd name="T35" fmla="*/ 127 h 211"/>
                <a:gd name="T36" fmla="*/ 24 w 120"/>
                <a:gd name="T37" fmla="*/ 123 h 211"/>
                <a:gd name="T38" fmla="*/ 18 w 120"/>
                <a:gd name="T39" fmla="*/ 129 h 211"/>
                <a:gd name="T40" fmla="*/ 25 w 120"/>
                <a:gd name="T41" fmla="*/ 117 h 211"/>
                <a:gd name="T42" fmla="*/ 24 w 120"/>
                <a:gd name="T43" fmla="*/ 107 h 211"/>
                <a:gd name="T44" fmla="*/ 7 w 120"/>
                <a:gd name="T45" fmla="*/ 103 h 211"/>
                <a:gd name="T46" fmla="*/ 17 w 120"/>
                <a:gd name="T47" fmla="*/ 73 h 211"/>
                <a:gd name="T48" fmla="*/ 13 w 120"/>
                <a:gd name="T49" fmla="*/ 78 h 211"/>
                <a:gd name="T50" fmla="*/ 5 w 120"/>
                <a:gd name="T51" fmla="*/ 82 h 211"/>
                <a:gd name="T52" fmla="*/ 12 w 120"/>
                <a:gd name="T53" fmla="*/ 77 h 211"/>
                <a:gd name="T54" fmla="*/ 16 w 120"/>
                <a:gd name="T55" fmla="*/ 53 h 211"/>
                <a:gd name="T56" fmla="*/ 16 w 120"/>
                <a:gd name="T57" fmla="*/ 49 h 211"/>
                <a:gd name="T58" fmla="*/ 14 w 120"/>
                <a:gd name="T59" fmla="*/ 41 h 211"/>
                <a:gd name="T60" fmla="*/ 11 w 120"/>
                <a:gd name="T61" fmla="*/ 44 h 211"/>
                <a:gd name="T62" fmla="*/ 6 w 120"/>
                <a:gd name="T63" fmla="*/ 36 h 211"/>
                <a:gd name="T64" fmla="*/ 17 w 120"/>
                <a:gd name="T65" fmla="*/ 38 h 211"/>
                <a:gd name="T66" fmla="*/ 19 w 120"/>
                <a:gd name="T67" fmla="*/ 31 h 211"/>
                <a:gd name="T68" fmla="*/ 19 w 120"/>
                <a:gd name="T69" fmla="*/ 34 h 211"/>
                <a:gd name="T70" fmla="*/ 18 w 120"/>
                <a:gd name="T71" fmla="*/ 48 h 211"/>
                <a:gd name="T72" fmla="*/ 30 w 120"/>
                <a:gd name="T73" fmla="*/ 53 h 211"/>
                <a:gd name="T74" fmla="*/ 24 w 120"/>
                <a:gd name="T75" fmla="*/ 56 h 211"/>
                <a:gd name="T76" fmla="*/ 18 w 120"/>
                <a:gd name="T77" fmla="*/ 51 h 211"/>
                <a:gd name="T78" fmla="*/ 28 w 120"/>
                <a:gd name="T79" fmla="*/ 66 h 211"/>
                <a:gd name="T80" fmla="*/ 18 w 120"/>
                <a:gd name="T81" fmla="*/ 65 h 211"/>
                <a:gd name="T82" fmla="*/ 26 w 120"/>
                <a:gd name="T83" fmla="*/ 96 h 211"/>
                <a:gd name="T84" fmla="*/ 38 w 120"/>
                <a:gd name="T85" fmla="*/ 100 h 211"/>
                <a:gd name="T86" fmla="*/ 30 w 120"/>
                <a:gd name="T87" fmla="*/ 99 h 211"/>
                <a:gd name="T88" fmla="*/ 22 w 120"/>
                <a:gd name="T89" fmla="*/ 94 h 211"/>
                <a:gd name="T90" fmla="*/ 43 w 120"/>
                <a:gd name="T91" fmla="*/ 118 h 211"/>
                <a:gd name="T92" fmla="*/ 36 w 120"/>
                <a:gd name="T93" fmla="*/ 130 h 211"/>
                <a:gd name="T94" fmla="*/ 45 w 120"/>
                <a:gd name="T95" fmla="*/ 133 h 211"/>
                <a:gd name="T96" fmla="*/ 49 w 120"/>
                <a:gd name="T97" fmla="*/ 140 h 211"/>
                <a:gd name="T98" fmla="*/ 37 w 120"/>
                <a:gd name="T99" fmla="*/ 132 h 211"/>
                <a:gd name="T100" fmla="*/ 69 w 120"/>
                <a:gd name="T101" fmla="*/ 153 h 211"/>
                <a:gd name="T102" fmla="*/ 59 w 120"/>
                <a:gd name="T103" fmla="*/ 162 h 211"/>
                <a:gd name="T104" fmla="*/ 68 w 120"/>
                <a:gd name="T105" fmla="*/ 164 h 211"/>
                <a:gd name="T106" fmla="*/ 74 w 120"/>
                <a:gd name="T107" fmla="*/ 166 h 211"/>
                <a:gd name="T108" fmla="*/ 61 w 120"/>
                <a:gd name="T109" fmla="*/ 165 h 211"/>
                <a:gd name="T110" fmla="*/ 93 w 120"/>
                <a:gd name="T111" fmla="*/ 177 h 211"/>
                <a:gd name="T112" fmla="*/ 92 w 120"/>
                <a:gd name="T113" fmla="*/ 188 h 211"/>
                <a:gd name="T114" fmla="*/ 102 w 120"/>
                <a:gd name="T115" fmla="*/ 18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0" h="211">
                  <a:moveTo>
                    <a:pt x="109" y="188"/>
                  </a:moveTo>
                  <a:cubicBezTo>
                    <a:pt x="107" y="189"/>
                    <a:pt x="104" y="189"/>
                    <a:pt x="102" y="187"/>
                  </a:cubicBezTo>
                  <a:cubicBezTo>
                    <a:pt x="99" y="189"/>
                    <a:pt x="96" y="189"/>
                    <a:pt x="93" y="188"/>
                  </a:cubicBezTo>
                  <a:cubicBezTo>
                    <a:pt x="97" y="191"/>
                    <a:pt x="101" y="193"/>
                    <a:pt x="105" y="195"/>
                  </a:cubicBezTo>
                  <a:cubicBezTo>
                    <a:pt x="105" y="194"/>
                    <a:pt x="105" y="194"/>
                    <a:pt x="105" y="194"/>
                  </a:cubicBezTo>
                  <a:cubicBezTo>
                    <a:pt x="113" y="195"/>
                    <a:pt x="119" y="202"/>
                    <a:pt x="120" y="210"/>
                  </a:cubicBezTo>
                  <a:cubicBezTo>
                    <a:pt x="120" y="210"/>
                    <a:pt x="119" y="211"/>
                    <a:pt x="118" y="210"/>
                  </a:cubicBezTo>
                  <a:cubicBezTo>
                    <a:pt x="112" y="208"/>
                    <a:pt x="107" y="203"/>
                    <a:pt x="105" y="196"/>
                  </a:cubicBezTo>
                  <a:cubicBezTo>
                    <a:pt x="105" y="196"/>
                    <a:pt x="105" y="196"/>
                    <a:pt x="105" y="196"/>
                  </a:cubicBezTo>
                  <a:cubicBezTo>
                    <a:pt x="103" y="195"/>
                    <a:pt x="101" y="194"/>
                    <a:pt x="99" y="194"/>
                  </a:cubicBezTo>
                  <a:cubicBezTo>
                    <a:pt x="101" y="196"/>
                    <a:pt x="102" y="198"/>
                    <a:pt x="103" y="200"/>
                  </a:cubicBezTo>
                  <a:cubicBezTo>
                    <a:pt x="105" y="201"/>
                    <a:pt x="107" y="203"/>
                    <a:pt x="107" y="205"/>
                  </a:cubicBezTo>
                  <a:cubicBezTo>
                    <a:pt x="108" y="207"/>
                    <a:pt x="106" y="210"/>
                    <a:pt x="103" y="210"/>
                  </a:cubicBezTo>
                  <a:cubicBezTo>
                    <a:pt x="100" y="211"/>
                    <a:pt x="98" y="208"/>
                    <a:pt x="98" y="205"/>
                  </a:cubicBezTo>
                  <a:cubicBezTo>
                    <a:pt x="97" y="203"/>
                    <a:pt x="99" y="200"/>
                    <a:pt x="102" y="200"/>
                  </a:cubicBezTo>
                  <a:cubicBezTo>
                    <a:pt x="101" y="198"/>
                    <a:pt x="99" y="195"/>
                    <a:pt x="98" y="193"/>
                  </a:cubicBezTo>
                  <a:cubicBezTo>
                    <a:pt x="98" y="193"/>
                    <a:pt x="98" y="193"/>
                    <a:pt x="98" y="193"/>
                  </a:cubicBezTo>
                  <a:cubicBezTo>
                    <a:pt x="95" y="192"/>
                    <a:pt x="93" y="191"/>
                    <a:pt x="91" y="189"/>
                  </a:cubicBezTo>
                  <a:cubicBezTo>
                    <a:pt x="95" y="193"/>
                    <a:pt x="96" y="201"/>
                    <a:pt x="95" y="206"/>
                  </a:cubicBezTo>
                  <a:cubicBezTo>
                    <a:pt x="95" y="207"/>
                    <a:pt x="94" y="207"/>
                    <a:pt x="93" y="206"/>
                  </a:cubicBezTo>
                  <a:cubicBezTo>
                    <a:pt x="90" y="203"/>
                    <a:pt x="87" y="198"/>
                    <a:pt x="87" y="193"/>
                  </a:cubicBezTo>
                  <a:cubicBezTo>
                    <a:pt x="87" y="193"/>
                    <a:pt x="86" y="190"/>
                    <a:pt x="87" y="188"/>
                  </a:cubicBezTo>
                  <a:cubicBezTo>
                    <a:pt x="87" y="188"/>
                    <a:pt x="87" y="187"/>
                    <a:pt x="87" y="187"/>
                  </a:cubicBezTo>
                  <a:cubicBezTo>
                    <a:pt x="87" y="187"/>
                    <a:pt x="87" y="187"/>
                    <a:pt x="87" y="187"/>
                  </a:cubicBezTo>
                  <a:cubicBezTo>
                    <a:pt x="83" y="184"/>
                    <a:pt x="79" y="182"/>
                    <a:pt x="75" y="179"/>
                  </a:cubicBezTo>
                  <a:cubicBezTo>
                    <a:pt x="77" y="182"/>
                    <a:pt x="77" y="185"/>
                    <a:pt x="77" y="188"/>
                  </a:cubicBezTo>
                  <a:cubicBezTo>
                    <a:pt x="77" y="188"/>
                    <a:pt x="77" y="188"/>
                    <a:pt x="77" y="188"/>
                  </a:cubicBezTo>
                  <a:cubicBezTo>
                    <a:pt x="77" y="188"/>
                    <a:pt x="78" y="188"/>
                    <a:pt x="79" y="189"/>
                  </a:cubicBezTo>
                  <a:cubicBezTo>
                    <a:pt x="80" y="190"/>
                    <a:pt x="81" y="191"/>
                    <a:pt x="81" y="193"/>
                  </a:cubicBezTo>
                  <a:cubicBezTo>
                    <a:pt x="81" y="196"/>
                    <a:pt x="78" y="198"/>
                    <a:pt x="74" y="198"/>
                  </a:cubicBezTo>
                  <a:cubicBezTo>
                    <a:pt x="71" y="197"/>
                    <a:pt x="69" y="194"/>
                    <a:pt x="70" y="191"/>
                  </a:cubicBezTo>
                  <a:cubicBezTo>
                    <a:pt x="71" y="189"/>
                    <a:pt x="73" y="188"/>
                    <a:pt x="75" y="188"/>
                  </a:cubicBezTo>
                  <a:cubicBezTo>
                    <a:pt x="75" y="184"/>
                    <a:pt x="75" y="180"/>
                    <a:pt x="72" y="176"/>
                  </a:cubicBezTo>
                  <a:cubicBezTo>
                    <a:pt x="68" y="173"/>
                    <a:pt x="65" y="170"/>
                    <a:pt x="61" y="167"/>
                  </a:cubicBezTo>
                  <a:cubicBezTo>
                    <a:pt x="63" y="172"/>
                    <a:pt x="62" y="178"/>
                    <a:pt x="57" y="182"/>
                  </a:cubicBezTo>
                  <a:cubicBezTo>
                    <a:pt x="57" y="183"/>
                    <a:pt x="57" y="182"/>
                    <a:pt x="56" y="182"/>
                  </a:cubicBezTo>
                  <a:cubicBezTo>
                    <a:pt x="54" y="178"/>
                    <a:pt x="53" y="174"/>
                    <a:pt x="53" y="170"/>
                  </a:cubicBezTo>
                  <a:cubicBezTo>
                    <a:pt x="53" y="167"/>
                    <a:pt x="54" y="163"/>
                    <a:pt x="56" y="161"/>
                  </a:cubicBezTo>
                  <a:cubicBezTo>
                    <a:pt x="53" y="158"/>
                    <a:pt x="50" y="154"/>
                    <a:pt x="47" y="150"/>
                  </a:cubicBezTo>
                  <a:cubicBezTo>
                    <a:pt x="47" y="153"/>
                    <a:pt x="47" y="156"/>
                    <a:pt x="46" y="159"/>
                  </a:cubicBezTo>
                  <a:cubicBezTo>
                    <a:pt x="48" y="160"/>
                    <a:pt x="49" y="162"/>
                    <a:pt x="48" y="163"/>
                  </a:cubicBezTo>
                  <a:cubicBezTo>
                    <a:pt x="47" y="166"/>
                    <a:pt x="44" y="167"/>
                    <a:pt x="41" y="166"/>
                  </a:cubicBezTo>
                  <a:cubicBezTo>
                    <a:pt x="39" y="165"/>
                    <a:pt x="37" y="162"/>
                    <a:pt x="39" y="159"/>
                  </a:cubicBezTo>
                  <a:cubicBezTo>
                    <a:pt x="40" y="157"/>
                    <a:pt x="43" y="157"/>
                    <a:pt x="45" y="159"/>
                  </a:cubicBezTo>
                  <a:cubicBezTo>
                    <a:pt x="46" y="155"/>
                    <a:pt x="46" y="152"/>
                    <a:pt x="45" y="148"/>
                  </a:cubicBezTo>
                  <a:cubicBezTo>
                    <a:pt x="45" y="148"/>
                    <a:pt x="45" y="147"/>
                    <a:pt x="45" y="147"/>
                  </a:cubicBezTo>
                  <a:cubicBezTo>
                    <a:pt x="45" y="147"/>
                    <a:pt x="44" y="147"/>
                    <a:pt x="44" y="147"/>
                  </a:cubicBezTo>
                  <a:cubicBezTo>
                    <a:pt x="43" y="145"/>
                    <a:pt x="42" y="143"/>
                    <a:pt x="41" y="141"/>
                  </a:cubicBezTo>
                  <a:cubicBezTo>
                    <a:pt x="38" y="138"/>
                    <a:pt x="36" y="134"/>
                    <a:pt x="34" y="131"/>
                  </a:cubicBezTo>
                  <a:cubicBezTo>
                    <a:pt x="35" y="137"/>
                    <a:pt x="32" y="145"/>
                    <a:pt x="26" y="147"/>
                  </a:cubicBezTo>
                  <a:cubicBezTo>
                    <a:pt x="26" y="148"/>
                    <a:pt x="26" y="147"/>
                    <a:pt x="26" y="147"/>
                  </a:cubicBezTo>
                  <a:cubicBezTo>
                    <a:pt x="25" y="146"/>
                    <a:pt x="25" y="145"/>
                    <a:pt x="25" y="143"/>
                  </a:cubicBezTo>
                  <a:cubicBezTo>
                    <a:pt x="25" y="141"/>
                    <a:pt x="25" y="139"/>
                    <a:pt x="26" y="136"/>
                  </a:cubicBezTo>
                  <a:cubicBezTo>
                    <a:pt x="27" y="133"/>
                    <a:pt x="29" y="129"/>
                    <a:pt x="32" y="127"/>
                  </a:cubicBezTo>
                  <a:cubicBezTo>
                    <a:pt x="32" y="127"/>
                    <a:pt x="32" y="127"/>
                    <a:pt x="32" y="127"/>
                  </a:cubicBezTo>
                  <a:cubicBezTo>
                    <a:pt x="30" y="123"/>
                    <a:pt x="29" y="119"/>
                    <a:pt x="27" y="114"/>
                  </a:cubicBezTo>
                  <a:cubicBezTo>
                    <a:pt x="27" y="118"/>
                    <a:pt x="26" y="121"/>
                    <a:pt x="24" y="123"/>
                  </a:cubicBezTo>
                  <a:cubicBezTo>
                    <a:pt x="25" y="124"/>
                    <a:pt x="25" y="124"/>
                    <a:pt x="25" y="125"/>
                  </a:cubicBezTo>
                  <a:cubicBezTo>
                    <a:pt x="26" y="126"/>
                    <a:pt x="26" y="127"/>
                    <a:pt x="25" y="128"/>
                  </a:cubicBezTo>
                  <a:cubicBezTo>
                    <a:pt x="24" y="131"/>
                    <a:pt x="20" y="131"/>
                    <a:pt x="18" y="129"/>
                  </a:cubicBezTo>
                  <a:cubicBezTo>
                    <a:pt x="16" y="127"/>
                    <a:pt x="14" y="123"/>
                    <a:pt x="17" y="121"/>
                  </a:cubicBezTo>
                  <a:cubicBezTo>
                    <a:pt x="19" y="119"/>
                    <a:pt x="22" y="120"/>
                    <a:pt x="23" y="122"/>
                  </a:cubicBezTo>
                  <a:cubicBezTo>
                    <a:pt x="24" y="121"/>
                    <a:pt x="25" y="119"/>
                    <a:pt x="25" y="117"/>
                  </a:cubicBezTo>
                  <a:cubicBezTo>
                    <a:pt x="25" y="115"/>
                    <a:pt x="25" y="113"/>
                    <a:pt x="26" y="111"/>
                  </a:cubicBezTo>
                  <a:cubicBezTo>
                    <a:pt x="25" y="110"/>
                    <a:pt x="25" y="108"/>
                    <a:pt x="24" y="107"/>
                  </a:cubicBezTo>
                  <a:cubicBezTo>
                    <a:pt x="24" y="107"/>
                    <a:pt x="24" y="107"/>
                    <a:pt x="24" y="107"/>
                  </a:cubicBezTo>
                  <a:cubicBezTo>
                    <a:pt x="24" y="107"/>
                    <a:pt x="24" y="107"/>
                    <a:pt x="24" y="107"/>
                  </a:cubicBezTo>
                  <a:cubicBezTo>
                    <a:pt x="22" y="101"/>
                    <a:pt x="21" y="95"/>
                    <a:pt x="19" y="89"/>
                  </a:cubicBezTo>
                  <a:cubicBezTo>
                    <a:pt x="19" y="96"/>
                    <a:pt x="14" y="101"/>
                    <a:pt x="7" y="103"/>
                  </a:cubicBezTo>
                  <a:cubicBezTo>
                    <a:pt x="7" y="103"/>
                    <a:pt x="6" y="102"/>
                    <a:pt x="6" y="102"/>
                  </a:cubicBezTo>
                  <a:cubicBezTo>
                    <a:pt x="7" y="95"/>
                    <a:pt x="12" y="87"/>
                    <a:pt x="18" y="84"/>
                  </a:cubicBezTo>
                  <a:cubicBezTo>
                    <a:pt x="18" y="80"/>
                    <a:pt x="17" y="76"/>
                    <a:pt x="17" y="73"/>
                  </a:cubicBezTo>
                  <a:cubicBezTo>
                    <a:pt x="16" y="73"/>
                    <a:pt x="16" y="74"/>
                    <a:pt x="16" y="75"/>
                  </a:cubicBezTo>
                  <a:cubicBezTo>
                    <a:pt x="15" y="76"/>
                    <a:pt x="14" y="77"/>
                    <a:pt x="12" y="78"/>
                  </a:cubicBezTo>
                  <a:cubicBezTo>
                    <a:pt x="12" y="78"/>
                    <a:pt x="13" y="78"/>
                    <a:pt x="13" y="78"/>
                  </a:cubicBezTo>
                  <a:cubicBezTo>
                    <a:pt x="13" y="78"/>
                    <a:pt x="13" y="79"/>
                    <a:pt x="13" y="79"/>
                  </a:cubicBezTo>
                  <a:cubicBezTo>
                    <a:pt x="13" y="80"/>
                    <a:pt x="13" y="82"/>
                    <a:pt x="12" y="83"/>
                  </a:cubicBezTo>
                  <a:cubicBezTo>
                    <a:pt x="10" y="85"/>
                    <a:pt x="6" y="84"/>
                    <a:pt x="5" y="82"/>
                  </a:cubicBezTo>
                  <a:cubicBezTo>
                    <a:pt x="3" y="80"/>
                    <a:pt x="3" y="76"/>
                    <a:pt x="6" y="75"/>
                  </a:cubicBezTo>
                  <a:cubicBezTo>
                    <a:pt x="7" y="74"/>
                    <a:pt x="8" y="74"/>
                    <a:pt x="10" y="75"/>
                  </a:cubicBezTo>
                  <a:cubicBezTo>
                    <a:pt x="11" y="75"/>
                    <a:pt x="11" y="76"/>
                    <a:pt x="12" y="77"/>
                  </a:cubicBezTo>
                  <a:cubicBezTo>
                    <a:pt x="13" y="76"/>
                    <a:pt x="14" y="75"/>
                    <a:pt x="15" y="74"/>
                  </a:cubicBezTo>
                  <a:cubicBezTo>
                    <a:pt x="15" y="73"/>
                    <a:pt x="16" y="71"/>
                    <a:pt x="17" y="70"/>
                  </a:cubicBezTo>
                  <a:cubicBezTo>
                    <a:pt x="16" y="64"/>
                    <a:pt x="16" y="59"/>
                    <a:pt x="16" y="53"/>
                  </a:cubicBezTo>
                  <a:cubicBezTo>
                    <a:pt x="12" y="57"/>
                    <a:pt x="7" y="60"/>
                    <a:pt x="1" y="60"/>
                  </a:cubicBezTo>
                  <a:cubicBezTo>
                    <a:pt x="1" y="60"/>
                    <a:pt x="0" y="60"/>
                    <a:pt x="0" y="59"/>
                  </a:cubicBezTo>
                  <a:cubicBezTo>
                    <a:pt x="3" y="53"/>
                    <a:pt x="9" y="48"/>
                    <a:pt x="16" y="49"/>
                  </a:cubicBezTo>
                  <a:cubicBezTo>
                    <a:pt x="16" y="49"/>
                    <a:pt x="16" y="49"/>
                    <a:pt x="16" y="49"/>
                  </a:cubicBezTo>
                  <a:cubicBezTo>
                    <a:pt x="16" y="45"/>
                    <a:pt x="16" y="42"/>
                    <a:pt x="17" y="39"/>
                  </a:cubicBezTo>
                  <a:cubicBezTo>
                    <a:pt x="16" y="40"/>
                    <a:pt x="15" y="40"/>
                    <a:pt x="14" y="41"/>
                  </a:cubicBezTo>
                  <a:cubicBezTo>
                    <a:pt x="14" y="41"/>
                    <a:pt x="13" y="42"/>
                    <a:pt x="12" y="43"/>
                  </a:cubicBezTo>
                  <a:cubicBezTo>
                    <a:pt x="12" y="43"/>
                    <a:pt x="11" y="43"/>
                    <a:pt x="11" y="43"/>
                  </a:cubicBezTo>
                  <a:cubicBezTo>
                    <a:pt x="11" y="44"/>
                    <a:pt x="11" y="44"/>
                    <a:pt x="11" y="44"/>
                  </a:cubicBezTo>
                  <a:cubicBezTo>
                    <a:pt x="10" y="45"/>
                    <a:pt x="9" y="46"/>
                    <a:pt x="8" y="46"/>
                  </a:cubicBezTo>
                  <a:cubicBezTo>
                    <a:pt x="6" y="46"/>
                    <a:pt x="3" y="44"/>
                    <a:pt x="3" y="42"/>
                  </a:cubicBezTo>
                  <a:cubicBezTo>
                    <a:pt x="2" y="39"/>
                    <a:pt x="4" y="36"/>
                    <a:pt x="6" y="36"/>
                  </a:cubicBezTo>
                  <a:cubicBezTo>
                    <a:pt x="9" y="36"/>
                    <a:pt x="10" y="39"/>
                    <a:pt x="11" y="41"/>
                  </a:cubicBezTo>
                  <a:cubicBezTo>
                    <a:pt x="12" y="41"/>
                    <a:pt x="13" y="40"/>
                    <a:pt x="14" y="40"/>
                  </a:cubicBezTo>
                  <a:cubicBezTo>
                    <a:pt x="15" y="39"/>
                    <a:pt x="16" y="39"/>
                    <a:pt x="17" y="38"/>
                  </a:cubicBezTo>
                  <a:cubicBezTo>
                    <a:pt x="18" y="25"/>
                    <a:pt x="21" y="12"/>
                    <a:pt x="27" y="1"/>
                  </a:cubicBezTo>
                  <a:cubicBezTo>
                    <a:pt x="27" y="0"/>
                    <a:pt x="28" y="1"/>
                    <a:pt x="27" y="1"/>
                  </a:cubicBezTo>
                  <a:cubicBezTo>
                    <a:pt x="23" y="10"/>
                    <a:pt x="21" y="21"/>
                    <a:pt x="19" y="31"/>
                  </a:cubicBezTo>
                  <a:cubicBezTo>
                    <a:pt x="27" y="31"/>
                    <a:pt x="33" y="37"/>
                    <a:pt x="32" y="44"/>
                  </a:cubicBezTo>
                  <a:cubicBezTo>
                    <a:pt x="32" y="45"/>
                    <a:pt x="32" y="45"/>
                    <a:pt x="31" y="45"/>
                  </a:cubicBezTo>
                  <a:cubicBezTo>
                    <a:pt x="26" y="43"/>
                    <a:pt x="21" y="39"/>
                    <a:pt x="19" y="34"/>
                  </a:cubicBezTo>
                  <a:cubicBezTo>
                    <a:pt x="18" y="38"/>
                    <a:pt x="18" y="42"/>
                    <a:pt x="18" y="47"/>
                  </a:cubicBezTo>
                  <a:cubicBezTo>
                    <a:pt x="18" y="47"/>
                    <a:pt x="18" y="48"/>
                    <a:pt x="18" y="48"/>
                  </a:cubicBezTo>
                  <a:cubicBezTo>
                    <a:pt x="18" y="48"/>
                    <a:pt x="18" y="48"/>
                    <a:pt x="18" y="48"/>
                  </a:cubicBezTo>
                  <a:cubicBezTo>
                    <a:pt x="19" y="49"/>
                    <a:pt x="20" y="51"/>
                    <a:pt x="21" y="52"/>
                  </a:cubicBezTo>
                  <a:cubicBezTo>
                    <a:pt x="22" y="53"/>
                    <a:pt x="24" y="54"/>
                    <a:pt x="25" y="55"/>
                  </a:cubicBezTo>
                  <a:cubicBezTo>
                    <a:pt x="26" y="53"/>
                    <a:pt x="28" y="52"/>
                    <a:pt x="30" y="53"/>
                  </a:cubicBezTo>
                  <a:cubicBezTo>
                    <a:pt x="33" y="53"/>
                    <a:pt x="34" y="57"/>
                    <a:pt x="33" y="59"/>
                  </a:cubicBezTo>
                  <a:cubicBezTo>
                    <a:pt x="32" y="62"/>
                    <a:pt x="29" y="63"/>
                    <a:pt x="26" y="62"/>
                  </a:cubicBezTo>
                  <a:cubicBezTo>
                    <a:pt x="24" y="61"/>
                    <a:pt x="23" y="58"/>
                    <a:pt x="24" y="56"/>
                  </a:cubicBezTo>
                  <a:cubicBezTo>
                    <a:pt x="23" y="55"/>
                    <a:pt x="21" y="54"/>
                    <a:pt x="20" y="53"/>
                  </a:cubicBezTo>
                  <a:cubicBezTo>
                    <a:pt x="19" y="52"/>
                    <a:pt x="18" y="51"/>
                    <a:pt x="18" y="50"/>
                  </a:cubicBezTo>
                  <a:cubicBezTo>
                    <a:pt x="18" y="51"/>
                    <a:pt x="18" y="51"/>
                    <a:pt x="18" y="51"/>
                  </a:cubicBezTo>
                  <a:cubicBezTo>
                    <a:pt x="17" y="55"/>
                    <a:pt x="17" y="59"/>
                    <a:pt x="18" y="63"/>
                  </a:cubicBezTo>
                  <a:cubicBezTo>
                    <a:pt x="18" y="63"/>
                    <a:pt x="18" y="63"/>
                    <a:pt x="18" y="63"/>
                  </a:cubicBezTo>
                  <a:cubicBezTo>
                    <a:pt x="21" y="62"/>
                    <a:pt x="25" y="63"/>
                    <a:pt x="28" y="66"/>
                  </a:cubicBezTo>
                  <a:cubicBezTo>
                    <a:pt x="31" y="68"/>
                    <a:pt x="33" y="73"/>
                    <a:pt x="32" y="77"/>
                  </a:cubicBezTo>
                  <a:cubicBezTo>
                    <a:pt x="32" y="77"/>
                    <a:pt x="32" y="78"/>
                    <a:pt x="31" y="78"/>
                  </a:cubicBezTo>
                  <a:cubicBezTo>
                    <a:pt x="26" y="75"/>
                    <a:pt x="20" y="71"/>
                    <a:pt x="18" y="65"/>
                  </a:cubicBezTo>
                  <a:cubicBezTo>
                    <a:pt x="18" y="74"/>
                    <a:pt x="20" y="83"/>
                    <a:pt x="22" y="92"/>
                  </a:cubicBezTo>
                  <a:cubicBezTo>
                    <a:pt x="22" y="92"/>
                    <a:pt x="22" y="92"/>
                    <a:pt x="22" y="92"/>
                  </a:cubicBezTo>
                  <a:cubicBezTo>
                    <a:pt x="23" y="93"/>
                    <a:pt x="24" y="95"/>
                    <a:pt x="26" y="96"/>
                  </a:cubicBezTo>
                  <a:cubicBezTo>
                    <a:pt x="27" y="97"/>
                    <a:pt x="29" y="97"/>
                    <a:pt x="30" y="98"/>
                  </a:cubicBezTo>
                  <a:cubicBezTo>
                    <a:pt x="30" y="96"/>
                    <a:pt x="31" y="94"/>
                    <a:pt x="33" y="94"/>
                  </a:cubicBezTo>
                  <a:cubicBezTo>
                    <a:pt x="36" y="94"/>
                    <a:pt x="38" y="97"/>
                    <a:pt x="38" y="100"/>
                  </a:cubicBezTo>
                  <a:cubicBezTo>
                    <a:pt x="38" y="102"/>
                    <a:pt x="35" y="104"/>
                    <a:pt x="33" y="103"/>
                  </a:cubicBezTo>
                  <a:cubicBezTo>
                    <a:pt x="31" y="103"/>
                    <a:pt x="30" y="101"/>
                    <a:pt x="30" y="99"/>
                  </a:cubicBezTo>
                  <a:cubicBezTo>
                    <a:pt x="30" y="99"/>
                    <a:pt x="30" y="99"/>
                    <a:pt x="30" y="99"/>
                  </a:cubicBezTo>
                  <a:cubicBezTo>
                    <a:pt x="29" y="99"/>
                    <a:pt x="26" y="98"/>
                    <a:pt x="25" y="97"/>
                  </a:cubicBezTo>
                  <a:cubicBezTo>
                    <a:pt x="24" y="96"/>
                    <a:pt x="23" y="95"/>
                    <a:pt x="22" y="94"/>
                  </a:cubicBezTo>
                  <a:cubicBezTo>
                    <a:pt x="22" y="94"/>
                    <a:pt x="22" y="94"/>
                    <a:pt x="22" y="94"/>
                  </a:cubicBezTo>
                  <a:cubicBezTo>
                    <a:pt x="23" y="98"/>
                    <a:pt x="24" y="102"/>
                    <a:pt x="25" y="106"/>
                  </a:cubicBezTo>
                  <a:cubicBezTo>
                    <a:pt x="27" y="104"/>
                    <a:pt x="33" y="105"/>
                    <a:pt x="35" y="106"/>
                  </a:cubicBezTo>
                  <a:cubicBezTo>
                    <a:pt x="39" y="109"/>
                    <a:pt x="42" y="113"/>
                    <a:pt x="43" y="118"/>
                  </a:cubicBezTo>
                  <a:cubicBezTo>
                    <a:pt x="43" y="118"/>
                    <a:pt x="43" y="119"/>
                    <a:pt x="42" y="119"/>
                  </a:cubicBezTo>
                  <a:cubicBezTo>
                    <a:pt x="37" y="118"/>
                    <a:pt x="31" y="115"/>
                    <a:pt x="27" y="110"/>
                  </a:cubicBezTo>
                  <a:cubicBezTo>
                    <a:pt x="29" y="117"/>
                    <a:pt x="32" y="123"/>
                    <a:pt x="36" y="130"/>
                  </a:cubicBezTo>
                  <a:cubicBezTo>
                    <a:pt x="36" y="129"/>
                    <a:pt x="36" y="130"/>
                    <a:pt x="36" y="130"/>
                  </a:cubicBezTo>
                  <a:cubicBezTo>
                    <a:pt x="37" y="131"/>
                    <a:pt x="39" y="132"/>
                    <a:pt x="41" y="133"/>
                  </a:cubicBezTo>
                  <a:cubicBezTo>
                    <a:pt x="42" y="133"/>
                    <a:pt x="44" y="133"/>
                    <a:pt x="45" y="133"/>
                  </a:cubicBezTo>
                  <a:cubicBezTo>
                    <a:pt x="45" y="132"/>
                    <a:pt x="46" y="130"/>
                    <a:pt x="48" y="129"/>
                  </a:cubicBezTo>
                  <a:cubicBezTo>
                    <a:pt x="51" y="129"/>
                    <a:pt x="53" y="132"/>
                    <a:pt x="53" y="134"/>
                  </a:cubicBezTo>
                  <a:cubicBezTo>
                    <a:pt x="54" y="137"/>
                    <a:pt x="52" y="139"/>
                    <a:pt x="49" y="140"/>
                  </a:cubicBezTo>
                  <a:cubicBezTo>
                    <a:pt x="47" y="140"/>
                    <a:pt x="44" y="138"/>
                    <a:pt x="44" y="135"/>
                  </a:cubicBezTo>
                  <a:cubicBezTo>
                    <a:pt x="44" y="135"/>
                    <a:pt x="44" y="135"/>
                    <a:pt x="44" y="135"/>
                  </a:cubicBezTo>
                  <a:cubicBezTo>
                    <a:pt x="42" y="135"/>
                    <a:pt x="39" y="133"/>
                    <a:pt x="37" y="132"/>
                  </a:cubicBezTo>
                  <a:cubicBezTo>
                    <a:pt x="39" y="136"/>
                    <a:pt x="42" y="141"/>
                    <a:pt x="45" y="145"/>
                  </a:cubicBezTo>
                  <a:cubicBezTo>
                    <a:pt x="49" y="143"/>
                    <a:pt x="55" y="143"/>
                    <a:pt x="59" y="144"/>
                  </a:cubicBezTo>
                  <a:cubicBezTo>
                    <a:pt x="63" y="146"/>
                    <a:pt x="66" y="149"/>
                    <a:pt x="69" y="153"/>
                  </a:cubicBezTo>
                  <a:cubicBezTo>
                    <a:pt x="69" y="153"/>
                    <a:pt x="69" y="154"/>
                    <a:pt x="68" y="154"/>
                  </a:cubicBezTo>
                  <a:cubicBezTo>
                    <a:pt x="61" y="155"/>
                    <a:pt x="53" y="153"/>
                    <a:pt x="47" y="148"/>
                  </a:cubicBezTo>
                  <a:cubicBezTo>
                    <a:pt x="51" y="153"/>
                    <a:pt x="55" y="158"/>
                    <a:pt x="59" y="162"/>
                  </a:cubicBezTo>
                  <a:cubicBezTo>
                    <a:pt x="59" y="162"/>
                    <a:pt x="59" y="162"/>
                    <a:pt x="59" y="163"/>
                  </a:cubicBezTo>
                  <a:cubicBezTo>
                    <a:pt x="62" y="164"/>
                    <a:pt x="65" y="164"/>
                    <a:pt x="68" y="164"/>
                  </a:cubicBezTo>
                  <a:cubicBezTo>
                    <a:pt x="68" y="164"/>
                    <a:pt x="68" y="164"/>
                    <a:pt x="68" y="164"/>
                  </a:cubicBezTo>
                  <a:cubicBezTo>
                    <a:pt x="67" y="162"/>
                    <a:pt x="67" y="160"/>
                    <a:pt x="68" y="159"/>
                  </a:cubicBezTo>
                  <a:cubicBezTo>
                    <a:pt x="70" y="157"/>
                    <a:pt x="73" y="158"/>
                    <a:pt x="75" y="160"/>
                  </a:cubicBezTo>
                  <a:cubicBezTo>
                    <a:pt x="76" y="161"/>
                    <a:pt x="77" y="165"/>
                    <a:pt x="74" y="166"/>
                  </a:cubicBezTo>
                  <a:cubicBezTo>
                    <a:pt x="73" y="167"/>
                    <a:pt x="72" y="167"/>
                    <a:pt x="71" y="167"/>
                  </a:cubicBezTo>
                  <a:cubicBezTo>
                    <a:pt x="70" y="166"/>
                    <a:pt x="69" y="166"/>
                    <a:pt x="68" y="165"/>
                  </a:cubicBezTo>
                  <a:cubicBezTo>
                    <a:pt x="66" y="166"/>
                    <a:pt x="64" y="165"/>
                    <a:pt x="61" y="165"/>
                  </a:cubicBezTo>
                  <a:cubicBezTo>
                    <a:pt x="63" y="166"/>
                    <a:pt x="65" y="168"/>
                    <a:pt x="66" y="169"/>
                  </a:cubicBezTo>
                  <a:cubicBezTo>
                    <a:pt x="68" y="171"/>
                    <a:pt x="70" y="172"/>
                    <a:pt x="71" y="174"/>
                  </a:cubicBezTo>
                  <a:cubicBezTo>
                    <a:pt x="78" y="168"/>
                    <a:pt x="87" y="171"/>
                    <a:pt x="93" y="177"/>
                  </a:cubicBezTo>
                  <a:cubicBezTo>
                    <a:pt x="94" y="177"/>
                    <a:pt x="94" y="178"/>
                    <a:pt x="93" y="178"/>
                  </a:cubicBezTo>
                  <a:cubicBezTo>
                    <a:pt x="87" y="180"/>
                    <a:pt x="82" y="179"/>
                    <a:pt x="76" y="178"/>
                  </a:cubicBezTo>
                  <a:cubicBezTo>
                    <a:pt x="81" y="181"/>
                    <a:pt x="86" y="185"/>
                    <a:pt x="92" y="188"/>
                  </a:cubicBezTo>
                  <a:cubicBezTo>
                    <a:pt x="92" y="187"/>
                    <a:pt x="92" y="187"/>
                    <a:pt x="92" y="187"/>
                  </a:cubicBezTo>
                  <a:cubicBezTo>
                    <a:pt x="95" y="188"/>
                    <a:pt x="98" y="188"/>
                    <a:pt x="101" y="186"/>
                  </a:cubicBezTo>
                  <a:cubicBezTo>
                    <a:pt x="100" y="185"/>
                    <a:pt x="101" y="182"/>
                    <a:pt x="102" y="181"/>
                  </a:cubicBezTo>
                  <a:cubicBezTo>
                    <a:pt x="104" y="179"/>
                    <a:pt x="107" y="178"/>
                    <a:pt x="109" y="181"/>
                  </a:cubicBezTo>
                  <a:cubicBezTo>
                    <a:pt x="111" y="183"/>
                    <a:pt x="111" y="186"/>
                    <a:pt x="109" y="188"/>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1"/>
            <p:cNvSpPr/>
            <p:nvPr/>
          </p:nvSpPr>
          <p:spPr bwMode="auto">
            <a:xfrm>
              <a:off x="-330" y="3324"/>
              <a:ext cx="861" cy="511"/>
            </a:xfrm>
            <a:custGeom>
              <a:avLst/>
              <a:gdLst>
                <a:gd name="T0" fmla="*/ 31 w 170"/>
                <a:gd name="T1" fmla="*/ 15 h 101"/>
                <a:gd name="T2" fmla="*/ 31 w 170"/>
                <a:gd name="T3" fmla="*/ 28 h 101"/>
                <a:gd name="T4" fmla="*/ 49 w 170"/>
                <a:gd name="T5" fmla="*/ 29 h 101"/>
                <a:gd name="T6" fmla="*/ 45 w 170"/>
                <a:gd name="T7" fmla="*/ 41 h 101"/>
                <a:gd name="T8" fmla="*/ 62 w 170"/>
                <a:gd name="T9" fmla="*/ 48 h 101"/>
                <a:gd name="T10" fmla="*/ 65 w 170"/>
                <a:gd name="T11" fmla="*/ 54 h 101"/>
                <a:gd name="T12" fmla="*/ 43 w 170"/>
                <a:gd name="T13" fmla="*/ 54 h 101"/>
                <a:gd name="T14" fmla="*/ 28 w 170"/>
                <a:gd name="T15" fmla="*/ 54 h 101"/>
                <a:gd name="T16" fmla="*/ 17 w 170"/>
                <a:gd name="T17" fmla="*/ 46 h 101"/>
                <a:gd name="T18" fmla="*/ 26 w 170"/>
                <a:gd name="T19" fmla="*/ 55 h 101"/>
                <a:gd name="T20" fmla="*/ 34 w 170"/>
                <a:gd name="T21" fmla="*/ 58 h 101"/>
                <a:gd name="T22" fmla="*/ 46 w 170"/>
                <a:gd name="T23" fmla="*/ 57 h 101"/>
                <a:gd name="T24" fmla="*/ 54 w 170"/>
                <a:gd name="T25" fmla="*/ 61 h 101"/>
                <a:gd name="T26" fmla="*/ 89 w 170"/>
                <a:gd name="T27" fmla="*/ 55 h 101"/>
                <a:gd name="T28" fmla="*/ 44 w 170"/>
                <a:gd name="T29" fmla="*/ 75 h 101"/>
                <a:gd name="T30" fmla="*/ 31 w 170"/>
                <a:gd name="T31" fmla="*/ 74 h 101"/>
                <a:gd name="T32" fmla="*/ 31 w 170"/>
                <a:gd name="T33" fmla="*/ 85 h 101"/>
                <a:gd name="T34" fmla="*/ 18 w 170"/>
                <a:gd name="T35" fmla="*/ 87 h 101"/>
                <a:gd name="T36" fmla="*/ 6 w 170"/>
                <a:gd name="T37" fmla="*/ 93 h 101"/>
                <a:gd name="T38" fmla="*/ 30 w 170"/>
                <a:gd name="T39" fmla="*/ 87 h 101"/>
                <a:gd name="T40" fmla="*/ 32 w 170"/>
                <a:gd name="T41" fmla="*/ 96 h 101"/>
                <a:gd name="T42" fmla="*/ 36 w 170"/>
                <a:gd name="T43" fmla="*/ 86 h 101"/>
                <a:gd name="T44" fmla="*/ 47 w 170"/>
                <a:gd name="T45" fmla="*/ 95 h 101"/>
                <a:gd name="T46" fmla="*/ 59 w 170"/>
                <a:gd name="T47" fmla="*/ 77 h 101"/>
                <a:gd name="T48" fmla="*/ 71 w 170"/>
                <a:gd name="T49" fmla="*/ 83 h 101"/>
                <a:gd name="T50" fmla="*/ 91 w 170"/>
                <a:gd name="T51" fmla="*/ 55 h 101"/>
                <a:gd name="T52" fmla="*/ 95 w 170"/>
                <a:gd name="T53" fmla="*/ 61 h 101"/>
                <a:gd name="T54" fmla="*/ 105 w 170"/>
                <a:gd name="T55" fmla="*/ 55 h 101"/>
                <a:gd name="T56" fmla="*/ 120 w 170"/>
                <a:gd name="T57" fmla="*/ 62 h 101"/>
                <a:gd name="T58" fmla="*/ 106 w 170"/>
                <a:gd name="T59" fmla="*/ 63 h 101"/>
                <a:gd name="T60" fmla="*/ 115 w 170"/>
                <a:gd name="T61" fmla="*/ 71 h 101"/>
                <a:gd name="T62" fmla="*/ 117 w 170"/>
                <a:gd name="T63" fmla="*/ 82 h 101"/>
                <a:gd name="T64" fmla="*/ 117 w 170"/>
                <a:gd name="T65" fmla="*/ 72 h 101"/>
                <a:gd name="T66" fmla="*/ 124 w 170"/>
                <a:gd name="T67" fmla="*/ 60 h 101"/>
                <a:gd name="T68" fmla="*/ 132 w 170"/>
                <a:gd name="T69" fmla="*/ 64 h 101"/>
                <a:gd name="T70" fmla="*/ 144 w 170"/>
                <a:gd name="T71" fmla="*/ 44 h 101"/>
                <a:gd name="T72" fmla="*/ 141 w 170"/>
                <a:gd name="T73" fmla="*/ 59 h 101"/>
                <a:gd name="T74" fmla="*/ 148 w 170"/>
                <a:gd name="T75" fmla="*/ 43 h 101"/>
                <a:gd name="T76" fmla="*/ 147 w 170"/>
                <a:gd name="T77" fmla="*/ 41 h 101"/>
                <a:gd name="T78" fmla="*/ 145 w 170"/>
                <a:gd name="T79" fmla="*/ 42 h 101"/>
                <a:gd name="T80" fmla="*/ 127 w 170"/>
                <a:gd name="T81" fmla="*/ 38 h 101"/>
                <a:gd name="T82" fmla="*/ 121 w 170"/>
                <a:gd name="T83" fmla="*/ 34 h 101"/>
                <a:gd name="T84" fmla="*/ 103 w 170"/>
                <a:gd name="T85" fmla="*/ 21 h 101"/>
                <a:gd name="T86" fmla="*/ 97 w 170"/>
                <a:gd name="T87" fmla="*/ 4 h 101"/>
                <a:gd name="T88" fmla="*/ 90 w 170"/>
                <a:gd name="T89" fmla="*/ 27 h 101"/>
                <a:gd name="T90" fmla="*/ 119 w 170"/>
                <a:gd name="T91" fmla="*/ 35 h 101"/>
                <a:gd name="T92" fmla="*/ 122 w 170"/>
                <a:gd name="T93" fmla="*/ 43 h 101"/>
                <a:gd name="T94" fmla="*/ 139 w 170"/>
                <a:gd name="T95" fmla="*/ 43 h 101"/>
                <a:gd name="T96" fmla="*/ 103 w 170"/>
                <a:gd name="T97" fmla="*/ 42 h 101"/>
                <a:gd name="T98" fmla="*/ 101 w 170"/>
                <a:gd name="T99" fmla="*/ 52 h 101"/>
                <a:gd name="T100" fmla="*/ 87 w 170"/>
                <a:gd name="T101" fmla="*/ 42 h 101"/>
                <a:gd name="T102" fmla="*/ 85 w 170"/>
                <a:gd name="T103" fmla="*/ 53 h 101"/>
                <a:gd name="T104" fmla="*/ 64 w 170"/>
                <a:gd name="T105" fmla="*/ 48 h 101"/>
                <a:gd name="T106" fmla="*/ 65 w 170"/>
                <a:gd name="T107" fmla="*/ 28 h 101"/>
                <a:gd name="T108" fmla="*/ 50 w 170"/>
                <a:gd name="T109" fmla="*/ 28 h 101"/>
                <a:gd name="T110" fmla="*/ 45 w 170"/>
                <a:gd name="T111" fmla="*/ 7 h 101"/>
                <a:gd name="T112" fmla="*/ 31 w 170"/>
                <a:gd name="T113" fmla="*/ 1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0" h="101">
                  <a:moveTo>
                    <a:pt x="15" y="4"/>
                  </a:moveTo>
                  <a:cubicBezTo>
                    <a:pt x="10" y="12"/>
                    <a:pt x="24" y="18"/>
                    <a:pt x="30" y="15"/>
                  </a:cubicBezTo>
                  <a:cubicBezTo>
                    <a:pt x="30" y="15"/>
                    <a:pt x="30" y="15"/>
                    <a:pt x="31" y="15"/>
                  </a:cubicBezTo>
                  <a:cubicBezTo>
                    <a:pt x="34" y="17"/>
                    <a:pt x="38" y="20"/>
                    <a:pt x="41" y="22"/>
                  </a:cubicBezTo>
                  <a:cubicBezTo>
                    <a:pt x="40" y="22"/>
                    <a:pt x="39" y="22"/>
                    <a:pt x="38" y="22"/>
                  </a:cubicBezTo>
                  <a:cubicBezTo>
                    <a:pt x="35" y="23"/>
                    <a:pt x="32" y="25"/>
                    <a:pt x="31" y="28"/>
                  </a:cubicBezTo>
                  <a:cubicBezTo>
                    <a:pt x="30" y="31"/>
                    <a:pt x="34" y="33"/>
                    <a:pt x="37" y="33"/>
                  </a:cubicBezTo>
                  <a:cubicBezTo>
                    <a:pt x="41" y="33"/>
                    <a:pt x="45" y="32"/>
                    <a:pt x="48" y="29"/>
                  </a:cubicBezTo>
                  <a:cubicBezTo>
                    <a:pt x="48" y="29"/>
                    <a:pt x="48" y="29"/>
                    <a:pt x="49" y="29"/>
                  </a:cubicBezTo>
                  <a:cubicBezTo>
                    <a:pt x="52" y="33"/>
                    <a:pt x="55" y="37"/>
                    <a:pt x="58" y="41"/>
                  </a:cubicBezTo>
                  <a:cubicBezTo>
                    <a:pt x="56" y="40"/>
                    <a:pt x="54" y="39"/>
                    <a:pt x="52" y="38"/>
                  </a:cubicBezTo>
                  <a:cubicBezTo>
                    <a:pt x="49" y="37"/>
                    <a:pt x="45" y="37"/>
                    <a:pt x="45" y="41"/>
                  </a:cubicBezTo>
                  <a:cubicBezTo>
                    <a:pt x="45" y="44"/>
                    <a:pt x="49" y="46"/>
                    <a:pt x="52" y="47"/>
                  </a:cubicBezTo>
                  <a:cubicBezTo>
                    <a:pt x="55" y="48"/>
                    <a:pt x="58" y="49"/>
                    <a:pt x="61" y="48"/>
                  </a:cubicBezTo>
                  <a:cubicBezTo>
                    <a:pt x="61" y="48"/>
                    <a:pt x="62" y="48"/>
                    <a:pt x="62" y="48"/>
                  </a:cubicBezTo>
                  <a:cubicBezTo>
                    <a:pt x="63" y="50"/>
                    <a:pt x="64" y="52"/>
                    <a:pt x="65" y="54"/>
                  </a:cubicBezTo>
                  <a:cubicBezTo>
                    <a:pt x="65" y="54"/>
                    <a:pt x="65" y="54"/>
                    <a:pt x="65" y="54"/>
                  </a:cubicBezTo>
                  <a:cubicBezTo>
                    <a:pt x="65" y="54"/>
                    <a:pt x="65" y="54"/>
                    <a:pt x="65" y="54"/>
                  </a:cubicBezTo>
                  <a:cubicBezTo>
                    <a:pt x="59" y="55"/>
                    <a:pt x="53" y="55"/>
                    <a:pt x="47" y="54"/>
                  </a:cubicBezTo>
                  <a:cubicBezTo>
                    <a:pt x="46" y="50"/>
                    <a:pt x="41" y="37"/>
                    <a:pt x="35" y="42"/>
                  </a:cubicBezTo>
                  <a:cubicBezTo>
                    <a:pt x="29" y="46"/>
                    <a:pt x="38" y="52"/>
                    <a:pt x="43" y="54"/>
                  </a:cubicBezTo>
                  <a:cubicBezTo>
                    <a:pt x="38" y="54"/>
                    <a:pt x="33" y="54"/>
                    <a:pt x="27" y="54"/>
                  </a:cubicBezTo>
                  <a:cubicBezTo>
                    <a:pt x="27" y="54"/>
                    <a:pt x="27" y="54"/>
                    <a:pt x="27" y="54"/>
                  </a:cubicBezTo>
                  <a:cubicBezTo>
                    <a:pt x="28" y="54"/>
                    <a:pt x="28" y="54"/>
                    <a:pt x="28" y="54"/>
                  </a:cubicBezTo>
                  <a:cubicBezTo>
                    <a:pt x="29" y="53"/>
                    <a:pt x="29" y="52"/>
                    <a:pt x="28" y="52"/>
                  </a:cubicBezTo>
                  <a:cubicBezTo>
                    <a:pt x="28" y="52"/>
                    <a:pt x="27" y="52"/>
                    <a:pt x="27" y="52"/>
                  </a:cubicBezTo>
                  <a:cubicBezTo>
                    <a:pt x="24" y="49"/>
                    <a:pt x="21" y="46"/>
                    <a:pt x="17" y="46"/>
                  </a:cubicBezTo>
                  <a:cubicBezTo>
                    <a:pt x="14" y="45"/>
                    <a:pt x="10" y="47"/>
                    <a:pt x="10" y="51"/>
                  </a:cubicBezTo>
                  <a:cubicBezTo>
                    <a:pt x="9" y="54"/>
                    <a:pt x="11" y="57"/>
                    <a:pt x="15" y="57"/>
                  </a:cubicBezTo>
                  <a:cubicBezTo>
                    <a:pt x="18" y="58"/>
                    <a:pt x="22" y="57"/>
                    <a:pt x="26" y="55"/>
                  </a:cubicBezTo>
                  <a:cubicBezTo>
                    <a:pt x="26" y="55"/>
                    <a:pt x="26" y="55"/>
                    <a:pt x="26" y="55"/>
                  </a:cubicBezTo>
                  <a:cubicBezTo>
                    <a:pt x="29" y="55"/>
                    <a:pt x="33" y="56"/>
                    <a:pt x="37" y="56"/>
                  </a:cubicBezTo>
                  <a:cubicBezTo>
                    <a:pt x="36" y="57"/>
                    <a:pt x="35" y="57"/>
                    <a:pt x="34" y="58"/>
                  </a:cubicBezTo>
                  <a:cubicBezTo>
                    <a:pt x="32" y="59"/>
                    <a:pt x="29" y="62"/>
                    <a:pt x="31" y="65"/>
                  </a:cubicBezTo>
                  <a:cubicBezTo>
                    <a:pt x="32" y="68"/>
                    <a:pt x="37" y="67"/>
                    <a:pt x="40" y="65"/>
                  </a:cubicBezTo>
                  <a:cubicBezTo>
                    <a:pt x="43" y="64"/>
                    <a:pt x="45" y="60"/>
                    <a:pt x="46" y="57"/>
                  </a:cubicBezTo>
                  <a:cubicBezTo>
                    <a:pt x="46" y="57"/>
                    <a:pt x="46" y="57"/>
                    <a:pt x="47" y="57"/>
                  </a:cubicBezTo>
                  <a:cubicBezTo>
                    <a:pt x="51" y="57"/>
                    <a:pt x="56" y="57"/>
                    <a:pt x="61" y="57"/>
                  </a:cubicBezTo>
                  <a:cubicBezTo>
                    <a:pt x="58" y="58"/>
                    <a:pt x="56" y="59"/>
                    <a:pt x="54" y="61"/>
                  </a:cubicBezTo>
                  <a:cubicBezTo>
                    <a:pt x="52" y="63"/>
                    <a:pt x="53" y="66"/>
                    <a:pt x="55" y="67"/>
                  </a:cubicBezTo>
                  <a:cubicBezTo>
                    <a:pt x="60" y="69"/>
                    <a:pt x="69" y="60"/>
                    <a:pt x="68" y="57"/>
                  </a:cubicBezTo>
                  <a:cubicBezTo>
                    <a:pt x="75" y="56"/>
                    <a:pt x="82" y="56"/>
                    <a:pt x="89" y="55"/>
                  </a:cubicBezTo>
                  <a:cubicBezTo>
                    <a:pt x="79" y="62"/>
                    <a:pt x="69" y="69"/>
                    <a:pt x="58" y="75"/>
                  </a:cubicBezTo>
                  <a:cubicBezTo>
                    <a:pt x="58" y="69"/>
                    <a:pt x="49" y="64"/>
                    <a:pt x="44" y="68"/>
                  </a:cubicBezTo>
                  <a:cubicBezTo>
                    <a:pt x="41" y="70"/>
                    <a:pt x="42" y="73"/>
                    <a:pt x="44" y="75"/>
                  </a:cubicBezTo>
                  <a:cubicBezTo>
                    <a:pt x="46" y="77"/>
                    <a:pt x="49" y="78"/>
                    <a:pt x="52" y="78"/>
                  </a:cubicBezTo>
                  <a:cubicBezTo>
                    <a:pt x="46" y="80"/>
                    <a:pt x="41" y="83"/>
                    <a:pt x="35" y="84"/>
                  </a:cubicBezTo>
                  <a:cubicBezTo>
                    <a:pt x="35" y="81"/>
                    <a:pt x="33" y="77"/>
                    <a:pt x="31" y="74"/>
                  </a:cubicBezTo>
                  <a:cubicBezTo>
                    <a:pt x="29" y="73"/>
                    <a:pt x="25" y="70"/>
                    <a:pt x="23" y="73"/>
                  </a:cubicBezTo>
                  <a:cubicBezTo>
                    <a:pt x="20" y="75"/>
                    <a:pt x="23" y="79"/>
                    <a:pt x="25" y="81"/>
                  </a:cubicBezTo>
                  <a:cubicBezTo>
                    <a:pt x="26" y="82"/>
                    <a:pt x="29" y="84"/>
                    <a:pt x="31" y="85"/>
                  </a:cubicBezTo>
                  <a:cubicBezTo>
                    <a:pt x="27" y="86"/>
                    <a:pt x="23" y="86"/>
                    <a:pt x="19" y="87"/>
                  </a:cubicBezTo>
                  <a:cubicBezTo>
                    <a:pt x="19" y="87"/>
                    <a:pt x="19" y="87"/>
                    <a:pt x="19" y="87"/>
                  </a:cubicBezTo>
                  <a:cubicBezTo>
                    <a:pt x="19" y="87"/>
                    <a:pt x="18" y="87"/>
                    <a:pt x="18" y="87"/>
                  </a:cubicBezTo>
                  <a:cubicBezTo>
                    <a:pt x="15" y="84"/>
                    <a:pt x="11" y="83"/>
                    <a:pt x="7" y="83"/>
                  </a:cubicBezTo>
                  <a:cubicBezTo>
                    <a:pt x="4" y="83"/>
                    <a:pt x="1" y="84"/>
                    <a:pt x="0" y="87"/>
                  </a:cubicBezTo>
                  <a:cubicBezTo>
                    <a:pt x="0" y="90"/>
                    <a:pt x="3" y="92"/>
                    <a:pt x="6" y="93"/>
                  </a:cubicBezTo>
                  <a:cubicBezTo>
                    <a:pt x="10" y="93"/>
                    <a:pt x="15" y="91"/>
                    <a:pt x="18" y="89"/>
                  </a:cubicBezTo>
                  <a:cubicBezTo>
                    <a:pt x="19" y="89"/>
                    <a:pt x="19" y="89"/>
                    <a:pt x="19" y="88"/>
                  </a:cubicBezTo>
                  <a:cubicBezTo>
                    <a:pt x="23" y="88"/>
                    <a:pt x="27" y="88"/>
                    <a:pt x="30" y="87"/>
                  </a:cubicBezTo>
                  <a:cubicBezTo>
                    <a:pt x="28" y="88"/>
                    <a:pt x="26" y="90"/>
                    <a:pt x="25" y="91"/>
                  </a:cubicBezTo>
                  <a:cubicBezTo>
                    <a:pt x="23" y="93"/>
                    <a:pt x="22" y="97"/>
                    <a:pt x="24" y="99"/>
                  </a:cubicBezTo>
                  <a:cubicBezTo>
                    <a:pt x="27" y="101"/>
                    <a:pt x="30" y="98"/>
                    <a:pt x="32" y="96"/>
                  </a:cubicBezTo>
                  <a:cubicBezTo>
                    <a:pt x="34" y="93"/>
                    <a:pt x="36" y="90"/>
                    <a:pt x="36" y="86"/>
                  </a:cubicBezTo>
                  <a:cubicBezTo>
                    <a:pt x="36" y="86"/>
                    <a:pt x="36" y="86"/>
                    <a:pt x="36" y="86"/>
                  </a:cubicBezTo>
                  <a:cubicBezTo>
                    <a:pt x="36" y="86"/>
                    <a:pt x="36" y="86"/>
                    <a:pt x="36" y="86"/>
                  </a:cubicBezTo>
                  <a:cubicBezTo>
                    <a:pt x="42" y="84"/>
                    <a:pt x="48" y="82"/>
                    <a:pt x="53" y="80"/>
                  </a:cubicBezTo>
                  <a:cubicBezTo>
                    <a:pt x="50" y="82"/>
                    <a:pt x="47" y="85"/>
                    <a:pt x="45" y="88"/>
                  </a:cubicBezTo>
                  <a:cubicBezTo>
                    <a:pt x="44" y="90"/>
                    <a:pt x="44" y="94"/>
                    <a:pt x="47" y="95"/>
                  </a:cubicBezTo>
                  <a:cubicBezTo>
                    <a:pt x="50" y="97"/>
                    <a:pt x="53" y="92"/>
                    <a:pt x="55" y="90"/>
                  </a:cubicBezTo>
                  <a:cubicBezTo>
                    <a:pt x="58" y="86"/>
                    <a:pt x="59" y="81"/>
                    <a:pt x="59" y="77"/>
                  </a:cubicBezTo>
                  <a:cubicBezTo>
                    <a:pt x="59" y="77"/>
                    <a:pt x="59" y="77"/>
                    <a:pt x="59" y="77"/>
                  </a:cubicBezTo>
                  <a:cubicBezTo>
                    <a:pt x="64" y="74"/>
                    <a:pt x="68" y="72"/>
                    <a:pt x="72" y="69"/>
                  </a:cubicBezTo>
                  <a:cubicBezTo>
                    <a:pt x="70" y="71"/>
                    <a:pt x="68" y="74"/>
                    <a:pt x="67" y="77"/>
                  </a:cubicBezTo>
                  <a:cubicBezTo>
                    <a:pt x="67" y="79"/>
                    <a:pt x="68" y="83"/>
                    <a:pt x="71" y="83"/>
                  </a:cubicBezTo>
                  <a:cubicBezTo>
                    <a:pt x="74" y="84"/>
                    <a:pt x="75" y="80"/>
                    <a:pt x="76" y="78"/>
                  </a:cubicBezTo>
                  <a:cubicBezTo>
                    <a:pt x="76" y="74"/>
                    <a:pt x="77" y="70"/>
                    <a:pt x="76" y="66"/>
                  </a:cubicBezTo>
                  <a:cubicBezTo>
                    <a:pt x="81" y="63"/>
                    <a:pt x="86" y="59"/>
                    <a:pt x="91" y="55"/>
                  </a:cubicBezTo>
                  <a:cubicBezTo>
                    <a:pt x="94" y="54"/>
                    <a:pt x="96" y="54"/>
                    <a:pt x="99" y="54"/>
                  </a:cubicBezTo>
                  <a:cubicBezTo>
                    <a:pt x="100" y="53"/>
                    <a:pt x="101" y="53"/>
                    <a:pt x="101" y="53"/>
                  </a:cubicBezTo>
                  <a:cubicBezTo>
                    <a:pt x="99" y="55"/>
                    <a:pt x="96" y="58"/>
                    <a:pt x="95" y="61"/>
                  </a:cubicBezTo>
                  <a:cubicBezTo>
                    <a:pt x="94" y="63"/>
                    <a:pt x="95" y="67"/>
                    <a:pt x="98" y="68"/>
                  </a:cubicBezTo>
                  <a:cubicBezTo>
                    <a:pt x="102" y="69"/>
                    <a:pt x="103" y="64"/>
                    <a:pt x="104" y="61"/>
                  </a:cubicBezTo>
                  <a:cubicBezTo>
                    <a:pt x="104" y="60"/>
                    <a:pt x="105" y="57"/>
                    <a:pt x="105" y="55"/>
                  </a:cubicBezTo>
                  <a:cubicBezTo>
                    <a:pt x="105" y="54"/>
                    <a:pt x="105" y="53"/>
                    <a:pt x="105" y="53"/>
                  </a:cubicBezTo>
                  <a:cubicBezTo>
                    <a:pt x="115" y="51"/>
                    <a:pt x="124" y="49"/>
                    <a:pt x="133" y="47"/>
                  </a:cubicBezTo>
                  <a:cubicBezTo>
                    <a:pt x="128" y="51"/>
                    <a:pt x="124" y="56"/>
                    <a:pt x="120" y="62"/>
                  </a:cubicBezTo>
                  <a:cubicBezTo>
                    <a:pt x="120" y="62"/>
                    <a:pt x="120" y="62"/>
                    <a:pt x="120" y="62"/>
                  </a:cubicBezTo>
                  <a:cubicBezTo>
                    <a:pt x="118" y="60"/>
                    <a:pt x="115" y="58"/>
                    <a:pt x="111" y="58"/>
                  </a:cubicBezTo>
                  <a:cubicBezTo>
                    <a:pt x="109" y="58"/>
                    <a:pt x="106" y="60"/>
                    <a:pt x="106" y="63"/>
                  </a:cubicBezTo>
                  <a:cubicBezTo>
                    <a:pt x="106" y="66"/>
                    <a:pt x="108" y="68"/>
                    <a:pt x="111" y="68"/>
                  </a:cubicBezTo>
                  <a:cubicBezTo>
                    <a:pt x="113" y="69"/>
                    <a:pt x="116" y="67"/>
                    <a:pt x="118" y="66"/>
                  </a:cubicBezTo>
                  <a:cubicBezTo>
                    <a:pt x="117" y="67"/>
                    <a:pt x="116" y="69"/>
                    <a:pt x="115" y="71"/>
                  </a:cubicBezTo>
                  <a:cubicBezTo>
                    <a:pt x="113" y="73"/>
                    <a:pt x="110" y="75"/>
                    <a:pt x="109" y="78"/>
                  </a:cubicBezTo>
                  <a:cubicBezTo>
                    <a:pt x="108" y="81"/>
                    <a:pt x="108" y="84"/>
                    <a:pt x="111" y="85"/>
                  </a:cubicBezTo>
                  <a:cubicBezTo>
                    <a:pt x="114" y="86"/>
                    <a:pt x="116" y="84"/>
                    <a:pt x="117" y="82"/>
                  </a:cubicBezTo>
                  <a:cubicBezTo>
                    <a:pt x="118" y="79"/>
                    <a:pt x="118" y="75"/>
                    <a:pt x="117" y="73"/>
                  </a:cubicBezTo>
                  <a:cubicBezTo>
                    <a:pt x="117" y="73"/>
                    <a:pt x="117" y="72"/>
                    <a:pt x="117" y="72"/>
                  </a:cubicBezTo>
                  <a:cubicBezTo>
                    <a:pt x="117" y="72"/>
                    <a:pt x="117" y="72"/>
                    <a:pt x="117" y="72"/>
                  </a:cubicBezTo>
                  <a:cubicBezTo>
                    <a:pt x="117" y="72"/>
                    <a:pt x="117" y="72"/>
                    <a:pt x="117" y="72"/>
                  </a:cubicBezTo>
                  <a:cubicBezTo>
                    <a:pt x="117" y="71"/>
                    <a:pt x="117" y="71"/>
                    <a:pt x="117" y="71"/>
                  </a:cubicBezTo>
                  <a:cubicBezTo>
                    <a:pt x="119" y="67"/>
                    <a:pt x="122" y="63"/>
                    <a:pt x="124" y="60"/>
                  </a:cubicBezTo>
                  <a:cubicBezTo>
                    <a:pt x="124" y="62"/>
                    <a:pt x="124" y="64"/>
                    <a:pt x="124" y="66"/>
                  </a:cubicBezTo>
                  <a:cubicBezTo>
                    <a:pt x="124" y="68"/>
                    <a:pt x="126" y="72"/>
                    <a:pt x="129" y="71"/>
                  </a:cubicBezTo>
                  <a:cubicBezTo>
                    <a:pt x="132" y="71"/>
                    <a:pt x="132" y="67"/>
                    <a:pt x="132" y="64"/>
                  </a:cubicBezTo>
                  <a:cubicBezTo>
                    <a:pt x="132" y="61"/>
                    <a:pt x="130" y="58"/>
                    <a:pt x="127" y="55"/>
                  </a:cubicBezTo>
                  <a:cubicBezTo>
                    <a:pt x="130" y="52"/>
                    <a:pt x="132" y="50"/>
                    <a:pt x="135" y="47"/>
                  </a:cubicBezTo>
                  <a:cubicBezTo>
                    <a:pt x="138" y="46"/>
                    <a:pt x="141" y="45"/>
                    <a:pt x="144" y="44"/>
                  </a:cubicBezTo>
                  <a:cubicBezTo>
                    <a:pt x="144" y="45"/>
                    <a:pt x="143" y="46"/>
                    <a:pt x="142" y="46"/>
                  </a:cubicBezTo>
                  <a:cubicBezTo>
                    <a:pt x="140" y="48"/>
                    <a:pt x="139" y="49"/>
                    <a:pt x="138" y="51"/>
                  </a:cubicBezTo>
                  <a:cubicBezTo>
                    <a:pt x="137" y="54"/>
                    <a:pt x="138" y="58"/>
                    <a:pt x="141" y="59"/>
                  </a:cubicBezTo>
                  <a:cubicBezTo>
                    <a:pt x="145" y="60"/>
                    <a:pt x="148" y="57"/>
                    <a:pt x="149" y="54"/>
                  </a:cubicBezTo>
                  <a:cubicBezTo>
                    <a:pt x="150" y="50"/>
                    <a:pt x="150" y="46"/>
                    <a:pt x="148" y="43"/>
                  </a:cubicBezTo>
                  <a:cubicBezTo>
                    <a:pt x="148" y="43"/>
                    <a:pt x="148" y="43"/>
                    <a:pt x="148" y="43"/>
                  </a:cubicBezTo>
                  <a:cubicBezTo>
                    <a:pt x="155" y="40"/>
                    <a:pt x="163" y="38"/>
                    <a:pt x="170" y="34"/>
                  </a:cubicBezTo>
                  <a:cubicBezTo>
                    <a:pt x="170" y="34"/>
                    <a:pt x="170" y="33"/>
                    <a:pt x="169" y="33"/>
                  </a:cubicBezTo>
                  <a:cubicBezTo>
                    <a:pt x="162" y="36"/>
                    <a:pt x="154" y="38"/>
                    <a:pt x="147" y="41"/>
                  </a:cubicBezTo>
                  <a:cubicBezTo>
                    <a:pt x="148" y="36"/>
                    <a:pt x="145" y="23"/>
                    <a:pt x="139" y="26"/>
                  </a:cubicBezTo>
                  <a:cubicBezTo>
                    <a:pt x="136" y="28"/>
                    <a:pt x="136" y="32"/>
                    <a:pt x="137" y="34"/>
                  </a:cubicBezTo>
                  <a:cubicBezTo>
                    <a:pt x="138" y="38"/>
                    <a:pt x="141" y="40"/>
                    <a:pt x="145" y="42"/>
                  </a:cubicBezTo>
                  <a:cubicBezTo>
                    <a:pt x="144" y="42"/>
                    <a:pt x="143" y="42"/>
                    <a:pt x="142" y="42"/>
                  </a:cubicBezTo>
                  <a:cubicBezTo>
                    <a:pt x="142" y="42"/>
                    <a:pt x="142" y="42"/>
                    <a:pt x="141" y="42"/>
                  </a:cubicBezTo>
                  <a:cubicBezTo>
                    <a:pt x="136" y="42"/>
                    <a:pt x="131" y="40"/>
                    <a:pt x="127" y="38"/>
                  </a:cubicBezTo>
                  <a:cubicBezTo>
                    <a:pt x="127" y="37"/>
                    <a:pt x="127" y="37"/>
                    <a:pt x="126" y="36"/>
                  </a:cubicBezTo>
                  <a:cubicBezTo>
                    <a:pt x="127" y="31"/>
                    <a:pt x="127" y="19"/>
                    <a:pt x="119" y="21"/>
                  </a:cubicBezTo>
                  <a:cubicBezTo>
                    <a:pt x="113" y="23"/>
                    <a:pt x="117" y="30"/>
                    <a:pt x="121" y="34"/>
                  </a:cubicBezTo>
                  <a:cubicBezTo>
                    <a:pt x="120" y="34"/>
                    <a:pt x="120" y="34"/>
                    <a:pt x="119" y="33"/>
                  </a:cubicBezTo>
                  <a:cubicBezTo>
                    <a:pt x="114" y="30"/>
                    <a:pt x="109" y="26"/>
                    <a:pt x="103" y="22"/>
                  </a:cubicBezTo>
                  <a:cubicBezTo>
                    <a:pt x="103" y="22"/>
                    <a:pt x="103" y="22"/>
                    <a:pt x="103" y="21"/>
                  </a:cubicBezTo>
                  <a:cubicBezTo>
                    <a:pt x="103" y="21"/>
                    <a:pt x="103" y="21"/>
                    <a:pt x="103" y="21"/>
                  </a:cubicBezTo>
                  <a:cubicBezTo>
                    <a:pt x="105" y="18"/>
                    <a:pt x="105" y="14"/>
                    <a:pt x="104" y="11"/>
                  </a:cubicBezTo>
                  <a:cubicBezTo>
                    <a:pt x="103" y="8"/>
                    <a:pt x="100" y="4"/>
                    <a:pt x="97" y="4"/>
                  </a:cubicBezTo>
                  <a:cubicBezTo>
                    <a:pt x="94" y="4"/>
                    <a:pt x="92" y="7"/>
                    <a:pt x="92" y="10"/>
                  </a:cubicBezTo>
                  <a:cubicBezTo>
                    <a:pt x="93" y="13"/>
                    <a:pt x="95" y="16"/>
                    <a:pt x="98" y="19"/>
                  </a:cubicBezTo>
                  <a:cubicBezTo>
                    <a:pt x="94" y="19"/>
                    <a:pt x="89" y="23"/>
                    <a:pt x="90" y="27"/>
                  </a:cubicBezTo>
                  <a:cubicBezTo>
                    <a:pt x="90" y="31"/>
                    <a:pt x="94" y="32"/>
                    <a:pt x="97" y="32"/>
                  </a:cubicBezTo>
                  <a:cubicBezTo>
                    <a:pt x="101" y="32"/>
                    <a:pt x="105" y="30"/>
                    <a:pt x="107" y="27"/>
                  </a:cubicBezTo>
                  <a:cubicBezTo>
                    <a:pt x="111" y="30"/>
                    <a:pt x="115" y="33"/>
                    <a:pt x="119" y="35"/>
                  </a:cubicBezTo>
                  <a:cubicBezTo>
                    <a:pt x="117" y="35"/>
                    <a:pt x="114" y="36"/>
                    <a:pt x="112" y="37"/>
                  </a:cubicBezTo>
                  <a:cubicBezTo>
                    <a:pt x="109" y="39"/>
                    <a:pt x="108" y="42"/>
                    <a:pt x="111" y="45"/>
                  </a:cubicBezTo>
                  <a:cubicBezTo>
                    <a:pt x="114" y="47"/>
                    <a:pt x="119" y="45"/>
                    <a:pt x="122" y="43"/>
                  </a:cubicBezTo>
                  <a:cubicBezTo>
                    <a:pt x="123" y="42"/>
                    <a:pt x="126" y="41"/>
                    <a:pt x="126" y="39"/>
                  </a:cubicBezTo>
                  <a:cubicBezTo>
                    <a:pt x="126" y="39"/>
                    <a:pt x="126" y="39"/>
                    <a:pt x="126" y="39"/>
                  </a:cubicBezTo>
                  <a:cubicBezTo>
                    <a:pt x="130" y="41"/>
                    <a:pt x="135" y="43"/>
                    <a:pt x="139" y="43"/>
                  </a:cubicBezTo>
                  <a:cubicBezTo>
                    <a:pt x="138" y="44"/>
                    <a:pt x="137" y="44"/>
                    <a:pt x="135" y="44"/>
                  </a:cubicBezTo>
                  <a:cubicBezTo>
                    <a:pt x="125" y="47"/>
                    <a:pt x="115" y="49"/>
                    <a:pt x="105" y="51"/>
                  </a:cubicBezTo>
                  <a:cubicBezTo>
                    <a:pt x="105" y="48"/>
                    <a:pt x="105" y="45"/>
                    <a:pt x="103" y="42"/>
                  </a:cubicBezTo>
                  <a:cubicBezTo>
                    <a:pt x="101" y="40"/>
                    <a:pt x="98" y="37"/>
                    <a:pt x="95" y="38"/>
                  </a:cubicBezTo>
                  <a:cubicBezTo>
                    <a:pt x="92" y="39"/>
                    <a:pt x="92" y="42"/>
                    <a:pt x="93" y="45"/>
                  </a:cubicBezTo>
                  <a:cubicBezTo>
                    <a:pt x="95" y="48"/>
                    <a:pt x="98" y="50"/>
                    <a:pt x="101" y="52"/>
                  </a:cubicBezTo>
                  <a:cubicBezTo>
                    <a:pt x="100" y="52"/>
                    <a:pt x="100" y="52"/>
                    <a:pt x="100" y="52"/>
                  </a:cubicBezTo>
                  <a:cubicBezTo>
                    <a:pt x="96" y="52"/>
                    <a:pt x="93" y="53"/>
                    <a:pt x="89" y="53"/>
                  </a:cubicBezTo>
                  <a:cubicBezTo>
                    <a:pt x="90" y="49"/>
                    <a:pt x="89" y="44"/>
                    <a:pt x="87" y="42"/>
                  </a:cubicBezTo>
                  <a:cubicBezTo>
                    <a:pt x="85" y="40"/>
                    <a:pt x="82" y="39"/>
                    <a:pt x="80" y="41"/>
                  </a:cubicBezTo>
                  <a:cubicBezTo>
                    <a:pt x="78" y="44"/>
                    <a:pt x="78" y="47"/>
                    <a:pt x="80" y="49"/>
                  </a:cubicBezTo>
                  <a:cubicBezTo>
                    <a:pt x="82" y="51"/>
                    <a:pt x="83" y="52"/>
                    <a:pt x="85" y="53"/>
                  </a:cubicBezTo>
                  <a:cubicBezTo>
                    <a:pt x="79" y="54"/>
                    <a:pt x="73" y="54"/>
                    <a:pt x="66" y="54"/>
                  </a:cubicBezTo>
                  <a:cubicBezTo>
                    <a:pt x="66" y="53"/>
                    <a:pt x="66" y="52"/>
                    <a:pt x="65" y="52"/>
                  </a:cubicBezTo>
                  <a:cubicBezTo>
                    <a:pt x="65" y="50"/>
                    <a:pt x="64" y="49"/>
                    <a:pt x="64" y="48"/>
                  </a:cubicBezTo>
                  <a:cubicBezTo>
                    <a:pt x="64" y="48"/>
                    <a:pt x="64" y="48"/>
                    <a:pt x="65" y="48"/>
                  </a:cubicBezTo>
                  <a:cubicBezTo>
                    <a:pt x="67" y="45"/>
                    <a:pt x="69" y="41"/>
                    <a:pt x="69" y="37"/>
                  </a:cubicBezTo>
                  <a:cubicBezTo>
                    <a:pt x="69" y="34"/>
                    <a:pt x="68" y="29"/>
                    <a:pt x="65" y="28"/>
                  </a:cubicBezTo>
                  <a:cubicBezTo>
                    <a:pt x="61" y="27"/>
                    <a:pt x="60" y="31"/>
                    <a:pt x="59" y="34"/>
                  </a:cubicBezTo>
                  <a:cubicBezTo>
                    <a:pt x="59" y="36"/>
                    <a:pt x="59" y="38"/>
                    <a:pt x="59" y="40"/>
                  </a:cubicBezTo>
                  <a:cubicBezTo>
                    <a:pt x="57" y="36"/>
                    <a:pt x="53" y="32"/>
                    <a:pt x="50" y="28"/>
                  </a:cubicBezTo>
                  <a:cubicBezTo>
                    <a:pt x="50" y="28"/>
                    <a:pt x="50" y="28"/>
                    <a:pt x="50" y="28"/>
                  </a:cubicBezTo>
                  <a:cubicBezTo>
                    <a:pt x="52" y="23"/>
                    <a:pt x="53" y="18"/>
                    <a:pt x="51" y="13"/>
                  </a:cubicBezTo>
                  <a:cubicBezTo>
                    <a:pt x="50" y="10"/>
                    <a:pt x="48" y="6"/>
                    <a:pt x="45" y="7"/>
                  </a:cubicBezTo>
                  <a:cubicBezTo>
                    <a:pt x="42" y="8"/>
                    <a:pt x="41" y="11"/>
                    <a:pt x="41" y="14"/>
                  </a:cubicBezTo>
                  <a:cubicBezTo>
                    <a:pt x="41" y="17"/>
                    <a:pt x="43" y="20"/>
                    <a:pt x="45" y="23"/>
                  </a:cubicBezTo>
                  <a:cubicBezTo>
                    <a:pt x="40" y="19"/>
                    <a:pt x="36" y="16"/>
                    <a:pt x="31" y="13"/>
                  </a:cubicBezTo>
                  <a:cubicBezTo>
                    <a:pt x="30" y="8"/>
                    <a:pt x="28" y="4"/>
                    <a:pt x="24" y="2"/>
                  </a:cubicBezTo>
                  <a:cubicBezTo>
                    <a:pt x="21" y="0"/>
                    <a:pt x="17" y="1"/>
                    <a:pt x="15" y="4"/>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2"/>
            <p:cNvSpPr/>
            <p:nvPr/>
          </p:nvSpPr>
          <p:spPr bwMode="auto">
            <a:xfrm>
              <a:off x="2292" y="3724"/>
              <a:ext cx="628" cy="1037"/>
            </a:xfrm>
            <a:custGeom>
              <a:avLst/>
              <a:gdLst>
                <a:gd name="T0" fmla="*/ 17 w 124"/>
                <a:gd name="T1" fmla="*/ 174 h 205"/>
                <a:gd name="T2" fmla="*/ 34 w 124"/>
                <a:gd name="T3" fmla="*/ 172 h 205"/>
                <a:gd name="T4" fmla="*/ 34 w 124"/>
                <a:gd name="T5" fmla="*/ 150 h 205"/>
                <a:gd name="T6" fmla="*/ 49 w 124"/>
                <a:gd name="T7" fmla="*/ 154 h 205"/>
                <a:gd name="T8" fmla="*/ 56 w 124"/>
                <a:gd name="T9" fmla="*/ 133 h 205"/>
                <a:gd name="T10" fmla="*/ 64 w 124"/>
                <a:gd name="T11" fmla="*/ 128 h 205"/>
                <a:gd name="T12" fmla="*/ 65 w 124"/>
                <a:gd name="T13" fmla="*/ 156 h 205"/>
                <a:gd name="T14" fmla="*/ 66 w 124"/>
                <a:gd name="T15" fmla="*/ 174 h 205"/>
                <a:gd name="T16" fmla="*/ 57 w 124"/>
                <a:gd name="T17" fmla="*/ 188 h 205"/>
                <a:gd name="T18" fmla="*/ 67 w 124"/>
                <a:gd name="T19" fmla="*/ 177 h 205"/>
                <a:gd name="T20" fmla="*/ 70 w 124"/>
                <a:gd name="T21" fmla="*/ 166 h 205"/>
                <a:gd name="T22" fmla="*/ 68 w 124"/>
                <a:gd name="T23" fmla="*/ 152 h 205"/>
                <a:gd name="T24" fmla="*/ 72 w 124"/>
                <a:gd name="T25" fmla="*/ 141 h 205"/>
                <a:gd name="T26" fmla="*/ 62 w 124"/>
                <a:gd name="T27" fmla="*/ 99 h 205"/>
                <a:gd name="T28" fmla="*/ 91 w 124"/>
                <a:gd name="T29" fmla="*/ 152 h 205"/>
                <a:gd name="T30" fmla="*/ 91 w 124"/>
                <a:gd name="T31" fmla="*/ 169 h 205"/>
                <a:gd name="T32" fmla="*/ 104 w 124"/>
                <a:gd name="T33" fmla="*/ 168 h 205"/>
                <a:gd name="T34" fmla="*/ 107 w 124"/>
                <a:gd name="T35" fmla="*/ 183 h 205"/>
                <a:gd name="T36" fmla="*/ 115 w 124"/>
                <a:gd name="T37" fmla="*/ 198 h 205"/>
                <a:gd name="T38" fmla="*/ 106 w 124"/>
                <a:gd name="T39" fmla="*/ 168 h 205"/>
                <a:gd name="T40" fmla="*/ 118 w 124"/>
                <a:gd name="T41" fmla="*/ 166 h 205"/>
                <a:gd name="T42" fmla="*/ 105 w 124"/>
                <a:gd name="T43" fmla="*/ 162 h 205"/>
                <a:gd name="T44" fmla="*/ 115 w 124"/>
                <a:gd name="T45" fmla="*/ 148 h 205"/>
                <a:gd name="T46" fmla="*/ 91 w 124"/>
                <a:gd name="T47" fmla="*/ 134 h 205"/>
                <a:gd name="T48" fmla="*/ 99 w 124"/>
                <a:gd name="T49" fmla="*/ 119 h 205"/>
                <a:gd name="T50" fmla="*/ 62 w 124"/>
                <a:gd name="T51" fmla="*/ 97 h 205"/>
                <a:gd name="T52" fmla="*/ 69 w 124"/>
                <a:gd name="T53" fmla="*/ 91 h 205"/>
                <a:gd name="T54" fmla="*/ 61 w 124"/>
                <a:gd name="T55" fmla="*/ 79 h 205"/>
                <a:gd name="T56" fmla="*/ 69 w 124"/>
                <a:gd name="T57" fmla="*/ 60 h 205"/>
                <a:gd name="T58" fmla="*/ 71 w 124"/>
                <a:gd name="T59" fmla="*/ 77 h 205"/>
                <a:gd name="T60" fmla="*/ 80 w 124"/>
                <a:gd name="T61" fmla="*/ 65 h 205"/>
                <a:gd name="T62" fmla="*/ 93 w 124"/>
                <a:gd name="T63" fmla="*/ 62 h 205"/>
                <a:gd name="T64" fmla="*/ 81 w 124"/>
                <a:gd name="T65" fmla="*/ 63 h 205"/>
                <a:gd name="T66" fmla="*/ 66 w 124"/>
                <a:gd name="T67" fmla="*/ 55 h 205"/>
                <a:gd name="T68" fmla="*/ 71 w 124"/>
                <a:gd name="T69" fmla="*/ 45 h 205"/>
                <a:gd name="T70" fmla="*/ 45 w 124"/>
                <a:gd name="T71" fmla="*/ 31 h 205"/>
                <a:gd name="T72" fmla="*/ 64 w 124"/>
                <a:gd name="T73" fmla="*/ 34 h 205"/>
                <a:gd name="T74" fmla="*/ 43 w 124"/>
                <a:gd name="T75" fmla="*/ 27 h 205"/>
                <a:gd name="T76" fmla="*/ 41 w 124"/>
                <a:gd name="T77" fmla="*/ 29 h 205"/>
                <a:gd name="T78" fmla="*/ 42 w 124"/>
                <a:gd name="T79" fmla="*/ 31 h 205"/>
                <a:gd name="T80" fmla="*/ 38 w 124"/>
                <a:gd name="T81" fmla="*/ 54 h 205"/>
                <a:gd name="T82" fmla="*/ 35 w 124"/>
                <a:gd name="T83" fmla="*/ 61 h 205"/>
                <a:gd name="T84" fmla="*/ 20 w 124"/>
                <a:gd name="T85" fmla="*/ 84 h 205"/>
                <a:gd name="T86" fmla="*/ 0 w 124"/>
                <a:gd name="T87" fmla="*/ 93 h 205"/>
                <a:gd name="T88" fmla="*/ 28 w 124"/>
                <a:gd name="T89" fmla="*/ 100 h 205"/>
                <a:gd name="T90" fmla="*/ 36 w 124"/>
                <a:gd name="T91" fmla="*/ 63 h 205"/>
                <a:gd name="T92" fmla="*/ 45 w 124"/>
                <a:gd name="T93" fmla="*/ 59 h 205"/>
                <a:gd name="T94" fmla="*/ 44 w 124"/>
                <a:gd name="T95" fmla="*/ 38 h 205"/>
                <a:gd name="T96" fmla="*/ 45 w 124"/>
                <a:gd name="T97" fmla="*/ 83 h 205"/>
                <a:gd name="T98" fmla="*/ 57 w 124"/>
                <a:gd name="T99" fmla="*/ 85 h 205"/>
                <a:gd name="T100" fmla="*/ 46 w 124"/>
                <a:gd name="T101" fmla="*/ 103 h 205"/>
                <a:gd name="T102" fmla="*/ 61 w 124"/>
                <a:gd name="T103" fmla="*/ 103 h 205"/>
                <a:gd name="T104" fmla="*/ 56 w 124"/>
                <a:gd name="T105" fmla="*/ 131 h 205"/>
                <a:gd name="T106" fmla="*/ 31 w 124"/>
                <a:gd name="T107" fmla="*/ 131 h 205"/>
                <a:gd name="T108" fmla="*/ 32 w 124"/>
                <a:gd name="T109" fmla="*/ 149 h 205"/>
                <a:gd name="T110" fmla="*/ 7 w 124"/>
                <a:gd name="T111" fmla="*/ 157 h 205"/>
                <a:gd name="T112" fmla="*/ 15 w 124"/>
                <a:gd name="T113" fmla="*/ 17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4" h="205">
                  <a:moveTo>
                    <a:pt x="6" y="194"/>
                  </a:moveTo>
                  <a:cubicBezTo>
                    <a:pt x="16" y="199"/>
                    <a:pt x="22" y="181"/>
                    <a:pt x="18" y="174"/>
                  </a:cubicBezTo>
                  <a:cubicBezTo>
                    <a:pt x="18" y="174"/>
                    <a:pt x="18" y="174"/>
                    <a:pt x="17" y="174"/>
                  </a:cubicBezTo>
                  <a:cubicBezTo>
                    <a:pt x="20" y="169"/>
                    <a:pt x="23" y="164"/>
                    <a:pt x="26" y="160"/>
                  </a:cubicBezTo>
                  <a:cubicBezTo>
                    <a:pt x="26" y="161"/>
                    <a:pt x="26" y="162"/>
                    <a:pt x="26" y="163"/>
                  </a:cubicBezTo>
                  <a:cubicBezTo>
                    <a:pt x="27" y="167"/>
                    <a:pt x="30" y="171"/>
                    <a:pt x="34" y="172"/>
                  </a:cubicBezTo>
                  <a:cubicBezTo>
                    <a:pt x="38" y="172"/>
                    <a:pt x="39" y="168"/>
                    <a:pt x="39" y="165"/>
                  </a:cubicBezTo>
                  <a:cubicBezTo>
                    <a:pt x="39" y="160"/>
                    <a:pt x="37" y="154"/>
                    <a:pt x="34" y="151"/>
                  </a:cubicBezTo>
                  <a:cubicBezTo>
                    <a:pt x="34" y="151"/>
                    <a:pt x="34" y="151"/>
                    <a:pt x="34" y="150"/>
                  </a:cubicBezTo>
                  <a:cubicBezTo>
                    <a:pt x="38" y="146"/>
                    <a:pt x="43" y="142"/>
                    <a:pt x="48" y="138"/>
                  </a:cubicBezTo>
                  <a:cubicBezTo>
                    <a:pt x="47" y="140"/>
                    <a:pt x="45" y="143"/>
                    <a:pt x="44" y="146"/>
                  </a:cubicBezTo>
                  <a:cubicBezTo>
                    <a:pt x="43" y="149"/>
                    <a:pt x="44" y="154"/>
                    <a:pt x="49" y="154"/>
                  </a:cubicBezTo>
                  <a:cubicBezTo>
                    <a:pt x="53" y="154"/>
                    <a:pt x="55" y="148"/>
                    <a:pt x="56" y="145"/>
                  </a:cubicBezTo>
                  <a:cubicBezTo>
                    <a:pt x="57" y="141"/>
                    <a:pt x="58" y="137"/>
                    <a:pt x="56" y="133"/>
                  </a:cubicBezTo>
                  <a:cubicBezTo>
                    <a:pt x="56" y="133"/>
                    <a:pt x="56" y="133"/>
                    <a:pt x="56" y="133"/>
                  </a:cubicBezTo>
                  <a:cubicBezTo>
                    <a:pt x="58" y="131"/>
                    <a:pt x="61" y="130"/>
                    <a:pt x="63" y="129"/>
                  </a:cubicBezTo>
                  <a:cubicBezTo>
                    <a:pt x="63" y="128"/>
                    <a:pt x="63" y="128"/>
                    <a:pt x="63" y="128"/>
                  </a:cubicBezTo>
                  <a:cubicBezTo>
                    <a:pt x="63" y="128"/>
                    <a:pt x="63" y="128"/>
                    <a:pt x="64" y="128"/>
                  </a:cubicBezTo>
                  <a:cubicBezTo>
                    <a:pt x="64" y="136"/>
                    <a:pt x="65" y="143"/>
                    <a:pt x="65" y="151"/>
                  </a:cubicBezTo>
                  <a:cubicBezTo>
                    <a:pt x="59" y="152"/>
                    <a:pt x="44" y="159"/>
                    <a:pt x="50" y="167"/>
                  </a:cubicBezTo>
                  <a:cubicBezTo>
                    <a:pt x="56" y="173"/>
                    <a:pt x="63" y="162"/>
                    <a:pt x="65" y="156"/>
                  </a:cubicBezTo>
                  <a:cubicBezTo>
                    <a:pt x="66" y="162"/>
                    <a:pt x="66" y="168"/>
                    <a:pt x="66" y="174"/>
                  </a:cubicBezTo>
                  <a:cubicBezTo>
                    <a:pt x="66" y="174"/>
                    <a:pt x="66" y="174"/>
                    <a:pt x="66" y="174"/>
                  </a:cubicBezTo>
                  <a:cubicBezTo>
                    <a:pt x="66" y="174"/>
                    <a:pt x="66" y="174"/>
                    <a:pt x="66" y="174"/>
                  </a:cubicBezTo>
                  <a:cubicBezTo>
                    <a:pt x="65" y="172"/>
                    <a:pt x="64" y="173"/>
                    <a:pt x="64" y="174"/>
                  </a:cubicBezTo>
                  <a:cubicBezTo>
                    <a:pt x="64" y="174"/>
                    <a:pt x="64" y="175"/>
                    <a:pt x="64" y="176"/>
                  </a:cubicBezTo>
                  <a:cubicBezTo>
                    <a:pt x="60" y="179"/>
                    <a:pt x="57" y="183"/>
                    <a:pt x="57" y="188"/>
                  </a:cubicBezTo>
                  <a:cubicBezTo>
                    <a:pt x="56" y="192"/>
                    <a:pt x="59" y="196"/>
                    <a:pt x="63" y="197"/>
                  </a:cubicBezTo>
                  <a:cubicBezTo>
                    <a:pt x="68" y="198"/>
                    <a:pt x="70" y="194"/>
                    <a:pt x="71" y="190"/>
                  </a:cubicBezTo>
                  <a:cubicBezTo>
                    <a:pt x="72" y="185"/>
                    <a:pt x="70" y="180"/>
                    <a:pt x="67" y="177"/>
                  </a:cubicBezTo>
                  <a:cubicBezTo>
                    <a:pt x="67" y="177"/>
                    <a:pt x="67" y="176"/>
                    <a:pt x="67" y="176"/>
                  </a:cubicBezTo>
                  <a:cubicBezTo>
                    <a:pt x="68" y="172"/>
                    <a:pt x="68" y="168"/>
                    <a:pt x="68" y="163"/>
                  </a:cubicBezTo>
                  <a:cubicBezTo>
                    <a:pt x="69" y="164"/>
                    <a:pt x="69" y="165"/>
                    <a:pt x="70" y="166"/>
                  </a:cubicBezTo>
                  <a:cubicBezTo>
                    <a:pt x="72" y="169"/>
                    <a:pt x="76" y="172"/>
                    <a:pt x="79" y="170"/>
                  </a:cubicBezTo>
                  <a:cubicBezTo>
                    <a:pt x="83" y="167"/>
                    <a:pt x="81" y="161"/>
                    <a:pt x="79" y="158"/>
                  </a:cubicBezTo>
                  <a:cubicBezTo>
                    <a:pt x="77" y="154"/>
                    <a:pt x="73" y="152"/>
                    <a:pt x="68" y="152"/>
                  </a:cubicBezTo>
                  <a:cubicBezTo>
                    <a:pt x="68" y="151"/>
                    <a:pt x="68" y="151"/>
                    <a:pt x="68" y="151"/>
                  </a:cubicBezTo>
                  <a:cubicBezTo>
                    <a:pt x="68" y="145"/>
                    <a:pt x="67" y="139"/>
                    <a:pt x="67" y="134"/>
                  </a:cubicBezTo>
                  <a:cubicBezTo>
                    <a:pt x="68" y="137"/>
                    <a:pt x="70" y="139"/>
                    <a:pt x="72" y="141"/>
                  </a:cubicBezTo>
                  <a:cubicBezTo>
                    <a:pt x="75" y="143"/>
                    <a:pt x="79" y="143"/>
                    <a:pt x="80" y="139"/>
                  </a:cubicBezTo>
                  <a:cubicBezTo>
                    <a:pt x="82" y="133"/>
                    <a:pt x="70" y="123"/>
                    <a:pt x="66" y="124"/>
                  </a:cubicBezTo>
                  <a:cubicBezTo>
                    <a:pt x="65" y="116"/>
                    <a:pt x="64" y="107"/>
                    <a:pt x="62" y="99"/>
                  </a:cubicBezTo>
                  <a:cubicBezTo>
                    <a:pt x="72" y="111"/>
                    <a:pt x="81" y="122"/>
                    <a:pt x="89" y="135"/>
                  </a:cubicBezTo>
                  <a:cubicBezTo>
                    <a:pt x="82" y="135"/>
                    <a:pt x="77" y="148"/>
                    <a:pt x="82" y="153"/>
                  </a:cubicBezTo>
                  <a:cubicBezTo>
                    <a:pt x="85" y="156"/>
                    <a:pt x="89" y="155"/>
                    <a:pt x="91" y="152"/>
                  </a:cubicBezTo>
                  <a:cubicBezTo>
                    <a:pt x="93" y="150"/>
                    <a:pt x="94" y="146"/>
                    <a:pt x="94" y="143"/>
                  </a:cubicBezTo>
                  <a:cubicBezTo>
                    <a:pt x="97" y="149"/>
                    <a:pt x="100" y="156"/>
                    <a:pt x="102" y="163"/>
                  </a:cubicBezTo>
                  <a:cubicBezTo>
                    <a:pt x="98" y="163"/>
                    <a:pt x="94" y="166"/>
                    <a:pt x="91" y="169"/>
                  </a:cubicBezTo>
                  <a:cubicBezTo>
                    <a:pt x="89" y="171"/>
                    <a:pt x="86" y="176"/>
                    <a:pt x="89" y="179"/>
                  </a:cubicBezTo>
                  <a:cubicBezTo>
                    <a:pt x="93" y="182"/>
                    <a:pt x="97" y="178"/>
                    <a:pt x="99" y="175"/>
                  </a:cubicBezTo>
                  <a:cubicBezTo>
                    <a:pt x="100" y="174"/>
                    <a:pt x="103" y="171"/>
                    <a:pt x="104" y="168"/>
                  </a:cubicBezTo>
                  <a:cubicBezTo>
                    <a:pt x="105" y="172"/>
                    <a:pt x="106" y="177"/>
                    <a:pt x="107" y="182"/>
                  </a:cubicBezTo>
                  <a:cubicBezTo>
                    <a:pt x="107" y="182"/>
                    <a:pt x="107" y="182"/>
                    <a:pt x="107" y="183"/>
                  </a:cubicBezTo>
                  <a:cubicBezTo>
                    <a:pt x="107" y="183"/>
                    <a:pt x="107" y="183"/>
                    <a:pt x="107" y="183"/>
                  </a:cubicBezTo>
                  <a:cubicBezTo>
                    <a:pt x="104" y="187"/>
                    <a:pt x="103" y="193"/>
                    <a:pt x="103" y="198"/>
                  </a:cubicBezTo>
                  <a:cubicBezTo>
                    <a:pt x="103" y="201"/>
                    <a:pt x="105" y="205"/>
                    <a:pt x="109" y="205"/>
                  </a:cubicBezTo>
                  <a:cubicBezTo>
                    <a:pt x="113" y="205"/>
                    <a:pt x="115" y="201"/>
                    <a:pt x="115" y="198"/>
                  </a:cubicBezTo>
                  <a:cubicBezTo>
                    <a:pt x="115" y="192"/>
                    <a:pt x="113" y="187"/>
                    <a:pt x="110" y="183"/>
                  </a:cubicBezTo>
                  <a:cubicBezTo>
                    <a:pt x="110" y="182"/>
                    <a:pt x="109" y="182"/>
                    <a:pt x="108" y="182"/>
                  </a:cubicBezTo>
                  <a:cubicBezTo>
                    <a:pt x="108" y="177"/>
                    <a:pt x="107" y="173"/>
                    <a:pt x="106" y="168"/>
                  </a:cubicBezTo>
                  <a:cubicBezTo>
                    <a:pt x="108" y="171"/>
                    <a:pt x="110" y="173"/>
                    <a:pt x="112" y="175"/>
                  </a:cubicBezTo>
                  <a:cubicBezTo>
                    <a:pt x="115" y="177"/>
                    <a:pt x="119" y="178"/>
                    <a:pt x="121" y="175"/>
                  </a:cubicBezTo>
                  <a:cubicBezTo>
                    <a:pt x="124" y="171"/>
                    <a:pt x="120" y="168"/>
                    <a:pt x="118" y="166"/>
                  </a:cubicBezTo>
                  <a:cubicBezTo>
                    <a:pt x="114" y="163"/>
                    <a:pt x="110" y="162"/>
                    <a:pt x="105" y="162"/>
                  </a:cubicBezTo>
                  <a:cubicBezTo>
                    <a:pt x="105" y="162"/>
                    <a:pt x="105" y="162"/>
                    <a:pt x="105" y="162"/>
                  </a:cubicBezTo>
                  <a:cubicBezTo>
                    <a:pt x="105" y="162"/>
                    <a:pt x="105" y="162"/>
                    <a:pt x="105" y="162"/>
                  </a:cubicBezTo>
                  <a:cubicBezTo>
                    <a:pt x="102" y="155"/>
                    <a:pt x="99" y="148"/>
                    <a:pt x="96" y="141"/>
                  </a:cubicBezTo>
                  <a:cubicBezTo>
                    <a:pt x="99" y="145"/>
                    <a:pt x="102" y="148"/>
                    <a:pt x="107" y="150"/>
                  </a:cubicBezTo>
                  <a:cubicBezTo>
                    <a:pt x="109" y="151"/>
                    <a:pt x="114" y="151"/>
                    <a:pt x="115" y="148"/>
                  </a:cubicBezTo>
                  <a:cubicBezTo>
                    <a:pt x="117" y="143"/>
                    <a:pt x="111" y="140"/>
                    <a:pt x="108" y="138"/>
                  </a:cubicBezTo>
                  <a:cubicBezTo>
                    <a:pt x="103" y="135"/>
                    <a:pt x="97" y="133"/>
                    <a:pt x="91" y="134"/>
                  </a:cubicBezTo>
                  <a:cubicBezTo>
                    <a:pt x="91" y="134"/>
                    <a:pt x="91" y="134"/>
                    <a:pt x="91" y="134"/>
                  </a:cubicBezTo>
                  <a:cubicBezTo>
                    <a:pt x="88" y="128"/>
                    <a:pt x="84" y="123"/>
                    <a:pt x="81" y="118"/>
                  </a:cubicBezTo>
                  <a:cubicBezTo>
                    <a:pt x="84" y="121"/>
                    <a:pt x="87" y="123"/>
                    <a:pt x="91" y="124"/>
                  </a:cubicBezTo>
                  <a:cubicBezTo>
                    <a:pt x="94" y="124"/>
                    <a:pt x="98" y="123"/>
                    <a:pt x="99" y="119"/>
                  </a:cubicBezTo>
                  <a:cubicBezTo>
                    <a:pt x="99" y="115"/>
                    <a:pt x="95" y="114"/>
                    <a:pt x="92" y="113"/>
                  </a:cubicBezTo>
                  <a:cubicBezTo>
                    <a:pt x="87" y="113"/>
                    <a:pt x="82" y="113"/>
                    <a:pt x="77" y="114"/>
                  </a:cubicBezTo>
                  <a:cubicBezTo>
                    <a:pt x="72" y="108"/>
                    <a:pt x="67" y="102"/>
                    <a:pt x="62" y="97"/>
                  </a:cubicBezTo>
                  <a:cubicBezTo>
                    <a:pt x="61" y="93"/>
                    <a:pt x="61" y="90"/>
                    <a:pt x="60" y="86"/>
                  </a:cubicBezTo>
                  <a:cubicBezTo>
                    <a:pt x="60" y="86"/>
                    <a:pt x="60" y="85"/>
                    <a:pt x="59" y="84"/>
                  </a:cubicBezTo>
                  <a:cubicBezTo>
                    <a:pt x="62" y="87"/>
                    <a:pt x="65" y="90"/>
                    <a:pt x="69" y="91"/>
                  </a:cubicBezTo>
                  <a:cubicBezTo>
                    <a:pt x="72" y="92"/>
                    <a:pt x="77" y="91"/>
                    <a:pt x="78" y="87"/>
                  </a:cubicBezTo>
                  <a:cubicBezTo>
                    <a:pt x="78" y="82"/>
                    <a:pt x="72" y="81"/>
                    <a:pt x="69" y="80"/>
                  </a:cubicBezTo>
                  <a:cubicBezTo>
                    <a:pt x="67" y="79"/>
                    <a:pt x="63" y="79"/>
                    <a:pt x="61" y="79"/>
                  </a:cubicBezTo>
                  <a:cubicBezTo>
                    <a:pt x="60" y="79"/>
                    <a:pt x="59" y="79"/>
                    <a:pt x="58" y="79"/>
                  </a:cubicBezTo>
                  <a:cubicBezTo>
                    <a:pt x="56" y="67"/>
                    <a:pt x="53" y="56"/>
                    <a:pt x="49" y="45"/>
                  </a:cubicBezTo>
                  <a:cubicBezTo>
                    <a:pt x="55" y="51"/>
                    <a:pt x="61" y="56"/>
                    <a:pt x="69" y="60"/>
                  </a:cubicBezTo>
                  <a:cubicBezTo>
                    <a:pt x="69" y="60"/>
                    <a:pt x="69" y="60"/>
                    <a:pt x="69" y="60"/>
                  </a:cubicBezTo>
                  <a:cubicBezTo>
                    <a:pt x="66" y="63"/>
                    <a:pt x="64" y="67"/>
                    <a:pt x="65" y="71"/>
                  </a:cubicBezTo>
                  <a:cubicBezTo>
                    <a:pt x="65" y="74"/>
                    <a:pt x="68" y="77"/>
                    <a:pt x="71" y="77"/>
                  </a:cubicBezTo>
                  <a:cubicBezTo>
                    <a:pt x="74" y="77"/>
                    <a:pt x="77" y="74"/>
                    <a:pt x="77" y="71"/>
                  </a:cubicBezTo>
                  <a:cubicBezTo>
                    <a:pt x="77" y="68"/>
                    <a:pt x="76" y="65"/>
                    <a:pt x="74" y="62"/>
                  </a:cubicBezTo>
                  <a:cubicBezTo>
                    <a:pt x="76" y="64"/>
                    <a:pt x="78" y="64"/>
                    <a:pt x="80" y="65"/>
                  </a:cubicBezTo>
                  <a:cubicBezTo>
                    <a:pt x="83" y="68"/>
                    <a:pt x="85" y="72"/>
                    <a:pt x="89" y="73"/>
                  </a:cubicBezTo>
                  <a:cubicBezTo>
                    <a:pt x="93" y="74"/>
                    <a:pt x="96" y="73"/>
                    <a:pt x="97" y="69"/>
                  </a:cubicBezTo>
                  <a:cubicBezTo>
                    <a:pt x="99" y="66"/>
                    <a:pt x="96" y="63"/>
                    <a:pt x="93" y="62"/>
                  </a:cubicBezTo>
                  <a:cubicBezTo>
                    <a:pt x="89" y="61"/>
                    <a:pt x="86" y="62"/>
                    <a:pt x="82" y="63"/>
                  </a:cubicBezTo>
                  <a:cubicBezTo>
                    <a:pt x="82" y="63"/>
                    <a:pt x="82" y="63"/>
                    <a:pt x="82" y="63"/>
                  </a:cubicBezTo>
                  <a:cubicBezTo>
                    <a:pt x="82" y="63"/>
                    <a:pt x="81" y="63"/>
                    <a:pt x="81" y="63"/>
                  </a:cubicBezTo>
                  <a:cubicBezTo>
                    <a:pt x="81" y="63"/>
                    <a:pt x="81" y="63"/>
                    <a:pt x="81" y="63"/>
                  </a:cubicBezTo>
                  <a:cubicBezTo>
                    <a:pt x="81" y="63"/>
                    <a:pt x="80" y="63"/>
                    <a:pt x="80" y="63"/>
                  </a:cubicBezTo>
                  <a:cubicBezTo>
                    <a:pt x="75" y="61"/>
                    <a:pt x="70" y="58"/>
                    <a:pt x="66" y="55"/>
                  </a:cubicBezTo>
                  <a:cubicBezTo>
                    <a:pt x="68" y="56"/>
                    <a:pt x="71" y="56"/>
                    <a:pt x="73" y="55"/>
                  </a:cubicBezTo>
                  <a:cubicBezTo>
                    <a:pt x="76" y="55"/>
                    <a:pt x="80" y="52"/>
                    <a:pt x="79" y="48"/>
                  </a:cubicBezTo>
                  <a:cubicBezTo>
                    <a:pt x="78" y="45"/>
                    <a:pt x="74" y="45"/>
                    <a:pt x="71" y="45"/>
                  </a:cubicBezTo>
                  <a:cubicBezTo>
                    <a:pt x="67" y="46"/>
                    <a:pt x="63" y="48"/>
                    <a:pt x="60" y="52"/>
                  </a:cubicBezTo>
                  <a:cubicBezTo>
                    <a:pt x="56" y="49"/>
                    <a:pt x="52" y="46"/>
                    <a:pt x="49" y="43"/>
                  </a:cubicBezTo>
                  <a:cubicBezTo>
                    <a:pt x="47" y="39"/>
                    <a:pt x="46" y="35"/>
                    <a:pt x="45" y="31"/>
                  </a:cubicBezTo>
                  <a:cubicBezTo>
                    <a:pt x="46" y="32"/>
                    <a:pt x="47" y="33"/>
                    <a:pt x="48" y="35"/>
                  </a:cubicBezTo>
                  <a:cubicBezTo>
                    <a:pt x="50" y="36"/>
                    <a:pt x="52" y="38"/>
                    <a:pt x="54" y="38"/>
                  </a:cubicBezTo>
                  <a:cubicBezTo>
                    <a:pt x="58" y="39"/>
                    <a:pt x="62" y="38"/>
                    <a:pt x="64" y="34"/>
                  </a:cubicBezTo>
                  <a:cubicBezTo>
                    <a:pt x="65" y="30"/>
                    <a:pt x="60" y="26"/>
                    <a:pt x="56" y="26"/>
                  </a:cubicBezTo>
                  <a:cubicBezTo>
                    <a:pt x="52" y="25"/>
                    <a:pt x="47" y="25"/>
                    <a:pt x="43" y="28"/>
                  </a:cubicBezTo>
                  <a:cubicBezTo>
                    <a:pt x="43" y="28"/>
                    <a:pt x="43" y="28"/>
                    <a:pt x="43" y="27"/>
                  </a:cubicBezTo>
                  <a:cubicBezTo>
                    <a:pt x="40" y="18"/>
                    <a:pt x="36" y="10"/>
                    <a:pt x="31" y="1"/>
                  </a:cubicBezTo>
                  <a:cubicBezTo>
                    <a:pt x="31" y="0"/>
                    <a:pt x="29" y="1"/>
                    <a:pt x="30" y="2"/>
                  </a:cubicBezTo>
                  <a:cubicBezTo>
                    <a:pt x="33" y="11"/>
                    <a:pt x="37" y="20"/>
                    <a:pt x="41" y="29"/>
                  </a:cubicBezTo>
                  <a:cubicBezTo>
                    <a:pt x="35" y="28"/>
                    <a:pt x="19" y="33"/>
                    <a:pt x="23" y="40"/>
                  </a:cubicBezTo>
                  <a:cubicBezTo>
                    <a:pt x="25" y="43"/>
                    <a:pt x="30" y="43"/>
                    <a:pt x="33" y="41"/>
                  </a:cubicBezTo>
                  <a:cubicBezTo>
                    <a:pt x="37" y="40"/>
                    <a:pt x="40" y="36"/>
                    <a:pt x="42" y="31"/>
                  </a:cubicBezTo>
                  <a:cubicBezTo>
                    <a:pt x="42" y="33"/>
                    <a:pt x="43" y="34"/>
                    <a:pt x="43" y="35"/>
                  </a:cubicBezTo>
                  <a:cubicBezTo>
                    <a:pt x="43" y="35"/>
                    <a:pt x="43" y="35"/>
                    <a:pt x="43" y="35"/>
                  </a:cubicBezTo>
                  <a:cubicBezTo>
                    <a:pt x="43" y="41"/>
                    <a:pt x="41" y="48"/>
                    <a:pt x="38" y="54"/>
                  </a:cubicBezTo>
                  <a:cubicBezTo>
                    <a:pt x="38" y="54"/>
                    <a:pt x="37" y="54"/>
                    <a:pt x="37" y="54"/>
                  </a:cubicBezTo>
                  <a:cubicBezTo>
                    <a:pt x="30" y="54"/>
                    <a:pt x="15" y="55"/>
                    <a:pt x="18" y="65"/>
                  </a:cubicBezTo>
                  <a:cubicBezTo>
                    <a:pt x="21" y="72"/>
                    <a:pt x="30" y="66"/>
                    <a:pt x="35" y="61"/>
                  </a:cubicBezTo>
                  <a:cubicBezTo>
                    <a:pt x="34" y="62"/>
                    <a:pt x="34" y="63"/>
                    <a:pt x="33" y="63"/>
                  </a:cubicBezTo>
                  <a:cubicBezTo>
                    <a:pt x="30" y="70"/>
                    <a:pt x="25" y="77"/>
                    <a:pt x="21" y="84"/>
                  </a:cubicBezTo>
                  <a:cubicBezTo>
                    <a:pt x="21" y="84"/>
                    <a:pt x="20" y="84"/>
                    <a:pt x="20" y="84"/>
                  </a:cubicBezTo>
                  <a:cubicBezTo>
                    <a:pt x="20" y="84"/>
                    <a:pt x="20" y="84"/>
                    <a:pt x="20" y="84"/>
                  </a:cubicBezTo>
                  <a:cubicBezTo>
                    <a:pt x="16" y="82"/>
                    <a:pt x="11" y="82"/>
                    <a:pt x="8" y="84"/>
                  </a:cubicBezTo>
                  <a:cubicBezTo>
                    <a:pt x="4" y="85"/>
                    <a:pt x="0" y="89"/>
                    <a:pt x="0" y="93"/>
                  </a:cubicBezTo>
                  <a:cubicBezTo>
                    <a:pt x="0" y="96"/>
                    <a:pt x="4" y="98"/>
                    <a:pt x="7" y="98"/>
                  </a:cubicBezTo>
                  <a:cubicBezTo>
                    <a:pt x="11" y="97"/>
                    <a:pt x="15" y="94"/>
                    <a:pt x="17" y="90"/>
                  </a:cubicBezTo>
                  <a:cubicBezTo>
                    <a:pt x="17" y="96"/>
                    <a:pt x="23" y="101"/>
                    <a:pt x="28" y="100"/>
                  </a:cubicBezTo>
                  <a:cubicBezTo>
                    <a:pt x="33" y="99"/>
                    <a:pt x="34" y="94"/>
                    <a:pt x="34" y="90"/>
                  </a:cubicBezTo>
                  <a:cubicBezTo>
                    <a:pt x="33" y="86"/>
                    <a:pt x="31" y="81"/>
                    <a:pt x="27" y="78"/>
                  </a:cubicBezTo>
                  <a:cubicBezTo>
                    <a:pt x="30" y="74"/>
                    <a:pt x="33" y="68"/>
                    <a:pt x="36" y="63"/>
                  </a:cubicBezTo>
                  <a:cubicBezTo>
                    <a:pt x="36" y="66"/>
                    <a:pt x="37" y="69"/>
                    <a:pt x="39" y="72"/>
                  </a:cubicBezTo>
                  <a:cubicBezTo>
                    <a:pt x="41" y="75"/>
                    <a:pt x="45" y="77"/>
                    <a:pt x="48" y="73"/>
                  </a:cubicBezTo>
                  <a:cubicBezTo>
                    <a:pt x="51" y="68"/>
                    <a:pt x="47" y="63"/>
                    <a:pt x="45" y="59"/>
                  </a:cubicBezTo>
                  <a:cubicBezTo>
                    <a:pt x="44" y="58"/>
                    <a:pt x="42" y="54"/>
                    <a:pt x="40" y="54"/>
                  </a:cubicBezTo>
                  <a:cubicBezTo>
                    <a:pt x="40" y="54"/>
                    <a:pt x="40" y="54"/>
                    <a:pt x="40" y="54"/>
                  </a:cubicBezTo>
                  <a:cubicBezTo>
                    <a:pt x="43" y="49"/>
                    <a:pt x="45" y="43"/>
                    <a:pt x="44" y="38"/>
                  </a:cubicBezTo>
                  <a:cubicBezTo>
                    <a:pt x="45" y="39"/>
                    <a:pt x="45" y="41"/>
                    <a:pt x="46" y="43"/>
                  </a:cubicBezTo>
                  <a:cubicBezTo>
                    <a:pt x="50" y="55"/>
                    <a:pt x="53" y="67"/>
                    <a:pt x="56" y="79"/>
                  </a:cubicBezTo>
                  <a:cubicBezTo>
                    <a:pt x="52" y="79"/>
                    <a:pt x="49" y="80"/>
                    <a:pt x="45" y="83"/>
                  </a:cubicBezTo>
                  <a:cubicBezTo>
                    <a:pt x="43" y="85"/>
                    <a:pt x="40" y="89"/>
                    <a:pt x="41" y="93"/>
                  </a:cubicBezTo>
                  <a:cubicBezTo>
                    <a:pt x="43" y="96"/>
                    <a:pt x="47" y="96"/>
                    <a:pt x="50" y="94"/>
                  </a:cubicBezTo>
                  <a:cubicBezTo>
                    <a:pt x="53" y="92"/>
                    <a:pt x="55" y="88"/>
                    <a:pt x="57" y="85"/>
                  </a:cubicBezTo>
                  <a:cubicBezTo>
                    <a:pt x="57" y="85"/>
                    <a:pt x="58" y="86"/>
                    <a:pt x="58" y="86"/>
                  </a:cubicBezTo>
                  <a:cubicBezTo>
                    <a:pt x="59" y="90"/>
                    <a:pt x="59" y="94"/>
                    <a:pt x="60" y="98"/>
                  </a:cubicBezTo>
                  <a:cubicBezTo>
                    <a:pt x="55" y="98"/>
                    <a:pt x="49" y="99"/>
                    <a:pt x="46" y="103"/>
                  </a:cubicBezTo>
                  <a:cubicBezTo>
                    <a:pt x="44" y="105"/>
                    <a:pt x="44" y="109"/>
                    <a:pt x="46" y="111"/>
                  </a:cubicBezTo>
                  <a:cubicBezTo>
                    <a:pt x="49" y="114"/>
                    <a:pt x="54" y="112"/>
                    <a:pt x="56" y="110"/>
                  </a:cubicBezTo>
                  <a:cubicBezTo>
                    <a:pt x="59" y="108"/>
                    <a:pt x="60" y="106"/>
                    <a:pt x="61" y="103"/>
                  </a:cubicBezTo>
                  <a:cubicBezTo>
                    <a:pt x="62" y="111"/>
                    <a:pt x="63" y="119"/>
                    <a:pt x="64" y="126"/>
                  </a:cubicBezTo>
                  <a:cubicBezTo>
                    <a:pt x="62" y="127"/>
                    <a:pt x="61" y="127"/>
                    <a:pt x="60" y="128"/>
                  </a:cubicBezTo>
                  <a:cubicBezTo>
                    <a:pt x="59" y="129"/>
                    <a:pt x="57" y="130"/>
                    <a:pt x="56" y="131"/>
                  </a:cubicBezTo>
                  <a:cubicBezTo>
                    <a:pt x="56" y="130"/>
                    <a:pt x="56" y="130"/>
                    <a:pt x="56" y="129"/>
                  </a:cubicBezTo>
                  <a:cubicBezTo>
                    <a:pt x="52" y="126"/>
                    <a:pt x="47" y="125"/>
                    <a:pt x="42" y="125"/>
                  </a:cubicBezTo>
                  <a:cubicBezTo>
                    <a:pt x="38" y="125"/>
                    <a:pt x="32" y="126"/>
                    <a:pt x="31" y="131"/>
                  </a:cubicBezTo>
                  <a:cubicBezTo>
                    <a:pt x="30" y="135"/>
                    <a:pt x="36" y="136"/>
                    <a:pt x="39" y="137"/>
                  </a:cubicBezTo>
                  <a:cubicBezTo>
                    <a:pt x="41" y="137"/>
                    <a:pt x="44" y="137"/>
                    <a:pt x="46" y="137"/>
                  </a:cubicBezTo>
                  <a:cubicBezTo>
                    <a:pt x="41" y="140"/>
                    <a:pt x="37" y="144"/>
                    <a:pt x="32" y="149"/>
                  </a:cubicBezTo>
                  <a:cubicBezTo>
                    <a:pt x="32" y="149"/>
                    <a:pt x="32" y="148"/>
                    <a:pt x="32" y="148"/>
                  </a:cubicBezTo>
                  <a:cubicBezTo>
                    <a:pt x="26" y="147"/>
                    <a:pt x="20" y="146"/>
                    <a:pt x="14" y="148"/>
                  </a:cubicBezTo>
                  <a:cubicBezTo>
                    <a:pt x="11" y="150"/>
                    <a:pt x="6" y="153"/>
                    <a:pt x="7" y="157"/>
                  </a:cubicBezTo>
                  <a:cubicBezTo>
                    <a:pt x="8" y="160"/>
                    <a:pt x="13" y="161"/>
                    <a:pt x="16" y="161"/>
                  </a:cubicBezTo>
                  <a:cubicBezTo>
                    <a:pt x="20" y="160"/>
                    <a:pt x="23" y="158"/>
                    <a:pt x="27" y="156"/>
                  </a:cubicBezTo>
                  <a:cubicBezTo>
                    <a:pt x="22" y="161"/>
                    <a:pt x="18" y="167"/>
                    <a:pt x="15" y="174"/>
                  </a:cubicBezTo>
                  <a:cubicBezTo>
                    <a:pt x="10" y="175"/>
                    <a:pt x="4" y="177"/>
                    <a:pt x="2" y="183"/>
                  </a:cubicBezTo>
                  <a:cubicBezTo>
                    <a:pt x="0" y="187"/>
                    <a:pt x="2" y="191"/>
                    <a:pt x="6" y="194"/>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3"/>
            <p:cNvSpPr/>
            <p:nvPr/>
          </p:nvSpPr>
          <p:spPr bwMode="auto">
            <a:xfrm>
              <a:off x="2070" y="1979"/>
              <a:ext cx="678" cy="1072"/>
            </a:xfrm>
            <a:custGeom>
              <a:avLst/>
              <a:gdLst>
                <a:gd name="T0" fmla="*/ 113 w 134"/>
                <a:gd name="T1" fmla="*/ 65 h 212"/>
                <a:gd name="T2" fmla="*/ 99 w 134"/>
                <a:gd name="T3" fmla="*/ 60 h 212"/>
                <a:gd name="T4" fmla="*/ 90 w 134"/>
                <a:gd name="T5" fmla="*/ 79 h 212"/>
                <a:gd name="T6" fmla="*/ 78 w 134"/>
                <a:gd name="T7" fmla="*/ 70 h 212"/>
                <a:gd name="T8" fmla="*/ 63 w 134"/>
                <a:gd name="T9" fmla="*/ 86 h 212"/>
                <a:gd name="T10" fmla="*/ 55 w 134"/>
                <a:gd name="T11" fmla="*/ 87 h 212"/>
                <a:gd name="T12" fmla="*/ 64 w 134"/>
                <a:gd name="T13" fmla="*/ 62 h 212"/>
                <a:gd name="T14" fmla="*/ 71 w 134"/>
                <a:gd name="T15" fmla="*/ 46 h 212"/>
                <a:gd name="T16" fmla="*/ 84 w 134"/>
                <a:gd name="T17" fmla="*/ 37 h 212"/>
                <a:gd name="T18" fmla="*/ 71 w 134"/>
                <a:gd name="T19" fmla="*/ 43 h 212"/>
                <a:gd name="T20" fmla="*/ 64 w 134"/>
                <a:gd name="T21" fmla="*/ 51 h 212"/>
                <a:gd name="T22" fmla="*/ 60 w 134"/>
                <a:gd name="T23" fmla="*/ 65 h 212"/>
                <a:gd name="T24" fmla="*/ 53 w 134"/>
                <a:gd name="T25" fmla="*/ 72 h 212"/>
                <a:gd name="T26" fmla="*/ 45 w 134"/>
                <a:gd name="T27" fmla="*/ 113 h 212"/>
                <a:gd name="T28" fmla="*/ 40 w 134"/>
                <a:gd name="T29" fmla="*/ 55 h 212"/>
                <a:gd name="T30" fmla="*/ 47 w 134"/>
                <a:gd name="T31" fmla="*/ 41 h 212"/>
                <a:gd name="T32" fmla="*/ 35 w 134"/>
                <a:gd name="T33" fmla="*/ 37 h 212"/>
                <a:gd name="T34" fmla="*/ 39 w 134"/>
                <a:gd name="T35" fmla="*/ 22 h 212"/>
                <a:gd name="T36" fmla="*/ 37 w 134"/>
                <a:gd name="T37" fmla="*/ 6 h 212"/>
                <a:gd name="T38" fmla="*/ 33 w 134"/>
                <a:gd name="T39" fmla="*/ 35 h 212"/>
                <a:gd name="T40" fmla="*/ 22 w 134"/>
                <a:gd name="T41" fmla="*/ 33 h 212"/>
                <a:gd name="T42" fmla="*/ 32 w 134"/>
                <a:gd name="T43" fmla="*/ 41 h 212"/>
                <a:gd name="T44" fmla="*/ 17 w 134"/>
                <a:gd name="T45" fmla="*/ 50 h 212"/>
                <a:gd name="T46" fmla="*/ 33 w 134"/>
                <a:gd name="T47" fmla="*/ 71 h 212"/>
                <a:gd name="T48" fmla="*/ 21 w 134"/>
                <a:gd name="T49" fmla="*/ 81 h 212"/>
                <a:gd name="T50" fmla="*/ 44 w 134"/>
                <a:gd name="T51" fmla="*/ 115 h 212"/>
                <a:gd name="T52" fmla="*/ 36 w 134"/>
                <a:gd name="T53" fmla="*/ 117 h 212"/>
                <a:gd name="T54" fmla="*/ 38 w 134"/>
                <a:gd name="T55" fmla="*/ 131 h 212"/>
                <a:gd name="T56" fmla="*/ 24 w 134"/>
                <a:gd name="T57" fmla="*/ 145 h 212"/>
                <a:gd name="T58" fmla="*/ 29 w 134"/>
                <a:gd name="T59" fmla="*/ 129 h 212"/>
                <a:gd name="T60" fmla="*/ 16 w 134"/>
                <a:gd name="T61" fmla="*/ 136 h 212"/>
                <a:gd name="T62" fmla="*/ 4 w 134"/>
                <a:gd name="T63" fmla="*/ 133 h 212"/>
                <a:gd name="T64" fmla="*/ 14 w 134"/>
                <a:gd name="T65" fmla="*/ 137 h 212"/>
                <a:gd name="T66" fmla="*/ 25 w 134"/>
                <a:gd name="T67" fmla="*/ 150 h 212"/>
                <a:gd name="T68" fmla="*/ 16 w 134"/>
                <a:gd name="T69" fmla="*/ 157 h 212"/>
                <a:gd name="T70" fmla="*/ 34 w 134"/>
                <a:gd name="T71" fmla="*/ 179 h 212"/>
                <a:gd name="T72" fmla="*/ 18 w 134"/>
                <a:gd name="T73" fmla="*/ 170 h 212"/>
                <a:gd name="T74" fmla="*/ 34 w 134"/>
                <a:gd name="T75" fmla="*/ 183 h 212"/>
                <a:gd name="T76" fmla="*/ 36 w 134"/>
                <a:gd name="T77" fmla="*/ 183 h 212"/>
                <a:gd name="T78" fmla="*/ 36 w 134"/>
                <a:gd name="T79" fmla="*/ 180 h 212"/>
                <a:gd name="T80" fmla="*/ 48 w 134"/>
                <a:gd name="T81" fmla="*/ 162 h 212"/>
                <a:gd name="T82" fmla="*/ 54 w 134"/>
                <a:gd name="T83" fmla="*/ 157 h 212"/>
                <a:gd name="T84" fmla="*/ 76 w 134"/>
                <a:gd name="T85" fmla="*/ 143 h 212"/>
                <a:gd name="T86" fmla="*/ 97 w 134"/>
                <a:gd name="T87" fmla="*/ 143 h 212"/>
                <a:gd name="T88" fmla="*/ 75 w 134"/>
                <a:gd name="T89" fmla="*/ 125 h 212"/>
                <a:gd name="T90" fmla="*/ 54 w 134"/>
                <a:gd name="T91" fmla="*/ 155 h 212"/>
                <a:gd name="T92" fmla="*/ 44 w 134"/>
                <a:gd name="T93" fmla="*/ 155 h 212"/>
                <a:gd name="T94" fmla="*/ 37 w 134"/>
                <a:gd name="T95" fmla="*/ 174 h 212"/>
                <a:gd name="T96" fmla="*/ 53 w 134"/>
                <a:gd name="T97" fmla="*/ 134 h 212"/>
                <a:gd name="T98" fmla="*/ 43 w 134"/>
                <a:gd name="T99" fmla="*/ 128 h 212"/>
                <a:gd name="T100" fmla="*/ 60 w 134"/>
                <a:gd name="T101" fmla="*/ 116 h 212"/>
                <a:gd name="T102" fmla="*/ 48 w 134"/>
                <a:gd name="T103" fmla="*/ 110 h 212"/>
                <a:gd name="T104" fmla="*/ 63 w 134"/>
                <a:gd name="T105" fmla="*/ 88 h 212"/>
                <a:gd name="T106" fmla="*/ 85 w 134"/>
                <a:gd name="T107" fmla="*/ 97 h 212"/>
                <a:gd name="T108" fmla="*/ 90 w 134"/>
                <a:gd name="T109" fmla="*/ 81 h 212"/>
                <a:gd name="T110" fmla="*/ 116 w 134"/>
                <a:gd name="T111" fmla="*/ 84 h 212"/>
                <a:gd name="T112" fmla="*/ 115 w 134"/>
                <a:gd name="T113" fmla="*/ 6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4" h="212">
                  <a:moveTo>
                    <a:pt x="132" y="52"/>
                  </a:moveTo>
                  <a:cubicBezTo>
                    <a:pt x="125" y="43"/>
                    <a:pt x="112" y="57"/>
                    <a:pt x="113" y="65"/>
                  </a:cubicBezTo>
                  <a:cubicBezTo>
                    <a:pt x="113" y="65"/>
                    <a:pt x="113" y="65"/>
                    <a:pt x="113" y="65"/>
                  </a:cubicBezTo>
                  <a:cubicBezTo>
                    <a:pt x="109" y="68"/>
                    <a:pt x="105" y="71"/>
                    <a:pt x="100" y="74"/>
                  </a:cubicBezTo>
                  <a:cubicBezTo>
                    <a:pt x="101" y="73"/>
                    <a:pt x="101" y="72"/>
                    <a:pt x="102" y="71"/>
                  </a:cubicBezTo>
                  <a:cubicBezTo>
                    <a:pt x="102" y="67"/>
                    <a:pt x="102" y="62"/>
                    <a:pt x="99" y="60"/>
                  </a:cubicBezTo>
                  <a:cubicBezTo>
                    <a:pt x="95" y="58"/>
                    <a:pt x="92" y="61"/>
                    <a:pt x="91" y="64"/>
                  </a:cubicBezTo>
                  <a:cubicBezTo>
                    <a:pt x="89" y="69"/>
                    <a:pt x="88" y="74"/>
                    <a:pt x="90" y="79"/>
                  </a:cubicBezTo>
                  <a:cubicBezTo>
                    <a:pt x="90" y="79"/>
                    <a:pt x="90" y="79"/>
                    <a:pt x="90" y="79"/>
                  </a:cubicBezTo>
                  <a:cubicBezTo>
                    <a:pt x="84" y="81"/>
                    <a:pt x="78" y="83"/>
                    <a:pt x="72" y="84"/>
                  </a:cubicBezTo>
                  <a:cubicBezTo>
                    <a:pt x="75" y="83"/>
                    <a:pt x="77" y="81"/>
                    <a:pt x="79" y="79"/>
                  </a:cubicBezTo>
                  <a:cubicBezTo>
                    <a:pt x="81" y="77"/>
                    <a:pt x="82" y="72"/>
                    <a:pt x="78" y="70"/>
                  </a:cubicBezTo>
                  <a:cubicBezTo>
                    <a:pt x="75" y="69"/>
                    <a:pt x="71" y="73"/>
                    <a:pt x="69" y="75"/>
                  </a:cubicBezTo>
                  <a:cubicBezTo>
                    <a:pt x="66" y="78"/>
                    <a:pt x="64" y="81"/>
                    <a:pt x="64" y="85"/>
                  </a:cubicBezTo>
                  <a:cubicBezTo>
                    <a:pt x="64" y="85"/>
                    <a:pt x="63" y="86"/>
                    <a:pt x="63" y="86"/>
                  </a:cubicBezTo>
                  <a:cubicBezTo>
                    <a:pt x="61" y="86"/>
                    <a:pt x="58" y="87"/>
                    <a:pt x="56" y="87"/>
                  </a:cubicBezTo>
                  <a:cubicBezTo>
                    <a:pt x="56" y="87"/>
                    <a:pt x="56" y="87"/>
                    <a:pt x="56" y="87"/>
                  </a:cubicBezTo>
                  <a:cubicBezTo>
                    <a:pt x="56" y="87"/>
                    <a:pt x="55" y="87"/>
                    <a:pt x="55" y="87"/>
                  </a:cubicBezTo>
                  <a:cubicBezTo>
                    <a:pt x="57" y="80"/>
                    <a:pt x="60" y="73"/>
                    <a:pt x="63" y="67"/>
                  </a:cubicBezTo>
                  <a:cubicBezTo>
                    <a:pt x="68" y="68"/>
                    <a:pt x="85" y="68"/>
                    <a:pt x="82" y="58"/>
                  </a:cubicBezTo>
                  <a:cubicBezTo>
                    <a:pt x="79" y="51"/>
                    <a:pt x="69" y="58"/>
                    <a:pt x="64" y="62"/>
                  </a:cubicBezTo>
                  <a:cubicBezTo>
                    <a:pt x="67" y="57"/>
                    <a:pt x="69" y="51"/>
                    <a:pt x="71" y="45"/>
                  </a:cubicBezTo>
                  <a:cubicBezTo>
                    <a:pt x="71" y="45"/>
                    <a:pt x="71" y="46"/>
                    <a:pt x="71" y="46"/>
                  </a:cubicBezTo>
                  <a:cubicBezTo>
                    <a:pt x="71" y="46"/>
                    <a:pt x="71" y="46"/>
                    <a:pt x="71" y="46"/>
                  </a:cubicBezTo>
                  <a:cubicBezTo>
                    <a:pt x="71" y="47"/>
                    <a:pt x="72" y="48"/>
                    <a:pt x="73" y="47"/>
                  </a:cubicBezTo>
                  <a:cubicBezTo>
                    <a:pt x="73" y="46"/>
                    <a:pt x="73" y="46"/>
                    <a:pt x="74" y="45"/>
                  </a:cubicBezTo>
                  <a:cubicBezTo>
                    <a:pt x="78" y="44"/>
                    <a:pt x="82" y="42"/>
                    <a:pt x="84" y="37"/>
                  </a:cubicBezTo>
                  <a:cubicBezTo>
                    <a:pt x="86" y="34"/>
                    <a:pt x="86" y="29"/>
                    <a:pt x="82" y="27"/>
                  </a:cubicBezTo>
                  <a:cubicBezTo>
                    <a:pt x="79" y="24"/>
                    <a:pt x="75" y="26"/>
                    <a:pt x="73" y="30"/>
                  </a:cubicBezTo>
                  <a:cubicBezTo>
                    <a:pt x="70" y="34"/>
                    <a:pt x="70" y="38"/>
                    <a:pt x="71" y="43"/>
                  </a:cubicBezTo>
                  <a:cubicBezTo>
                    <a:pt x="71" y="43"/>
                    <a:pt x="71" y="43"/>
                    <a:pt x="71" y="43"/>
                  </a:cubicBezTo>
                  <a:cubicBezTo>
                    <a:pt x="69" y="47"/>
                    <a:pt x="67" y="51"/>
                    <a:pt x="65" y="55"/>
                  </a:cubicBezTo>
                  <a:cubicBezTo>
                    <a:pt x="65" y="53"/>
                    <a:pt x="65" y="52"/>
                    <a:pt x="64" y="51"/>
                  </a:cubicBezTo>
                  <a:cubicBezTo>
                    <a:pt x="64" y="48"/>
                    <a:pt x="62" y="44"/>
                    <a:pt x="58" y="44"/>
                  </a:cubicBezTo>
                  <a:cubicBezTo>
                    <a:pt x="53" y="45"/>
                    <a:pt x="53" y="51"/>
                    <a:pt x="53" y="55"/>
                  </a:cubicBezTo>
                  <a:cubicBezTo>
                    <a:pt x="54" y="59"/>
                    <a:pt x="56" y="63"/>
                    <a:pt x="60" y="65"/>
                  </a:cubicBezTo>
                  <a:cubicBezTo>
                    <a:pt x="60" y="65"/>
                    <a:pt x="60" y="65"/>
                    <a:pt x="60" y="65"/>
                  </a:cubicBezTo>
                  <a:cubicBezTo>
                    <a:pt x="58" y="71"/>
                    <a:pt x="56" y="76"/>
                    <a:pt x="54" y="81"/>
                  </a:cubicBezTo>
                  <a:cubicBezTo>
                    <a:pt x="54" y="78"/>
                    <a:pt x="54" y="74"/>
                    <a:pt x="53" y="72"/>
                  </a:cubicBezTo>
                  <a:cubicBezTo>
                    <a:pt x="51" y="69"/>
                    <a:pt x="47" y="68"/>
                    <a:pt x="45" y="71"/>
                  </a:cubicBezTo>
                  <a:cubicBezTo>
                    <a:pt x="41" y="75"/>
                    <a:pt x="47" y="89"/>
                    <a:pt x="51" y="89"/>
                  </a:cubicBezTo>
                  <a:cubicBezTo>
                    <a:pt x="49" y="97"/>
                    <a:pt x="47" y="105"/>
                    <a:pt x="45" y="113"/>
                  </a:cubicBezTo>
                  <a:cubicBezTo>
                    <a:pt x="41" y="99"/>
                    <a:pt x="37" y="85"/>
                    <a:pt x="35" y="71"/>
                  </a:cubicBezTo>
                  <a:cubicBezTo>
                    <a:pt x="42" y="74"/>
                    <a:pt x="51" y="65"/>
                    <a:pt x="49" y="58"/>
                  </a:cubicBezTo>
                  <a:cubicBezTo>
                    <a:pt x="48" y="54"/>
                    <a:pt x="43" y="54"/>
                    <a:pt x="40" y="55"/>
                  </a:cubicBezTo>
                  <a:cubicBezTo>
                    <a:pt x="37" y="57"/>
                    <a:pt x="36" y="60"/>
                    <a:pt x="34" y="63"/>
                  </a:cubicBezTo>
                  <a:cubicBezTo>
                    <a:pt x="34" y="55"/>
                    <a:pt x="34" y="48"/>
                    <a:pt x="35" y="41"/>
                  </a:cubicBezTo>
                  <a:cubicBezTo>
                    <a:pt x="38" y="43"/>
                    <a:pt x="43" y="42"/>
                    <a:pt x="47" y="41"/>
                  </a:cubicBezTo>
                  <a:cubicBezTo>
                    <a:pt x="50" y="39"/>
                    <a:pt x="54" y="36"/>
                    <a:pt x="52" y="32"/>
                  </a:cubicBezTo>
                  <a:cubicBezTo>
                    <a:pt x="51" y="28"/>
                    <a:pt x="45" y="30"/>
                    <a:pt x="42" y="32"/>
                  </a:cubicBezTo>
                  <a:cubicBezTo>
                    <a:pt x="41" y="32"/>
                    <a:pt x="37" y="34"/>
                    <a:pt x="35" y="37"/>
                  </a:cubicBezTo>
                  <a:cubicBezTo>
                    <a:pt x="36" y="32"/>
                    <a:pt x="37" y="27"/>
                    <a:pt x="38" y="22"/>
                  </a:cubicBezTo>
                  <a:cubicBezTo>
                    <a:pt x="38" y="22"/>
                    <a:pt x="38" y="22"/>
                    <a:pt x="38" y="22"/>
                  </a:cubicBezTo>
                  <a:cubicBezTo>
                    <a:pt x="38" y="22"/>
                    <a:pt x="38" y="22"/>
                    <a:pt x="39" y="22"/>
                  </a:cubicBezTo>
                  <a:cubicBezTo>
                    <a:pt x="43" y="19"/>
                    <a:pt x="46" y="15"/>
                    <a:pt x="48" y="11"/>
                  </a:cubicBezTo>
                  <a:cubicBezTo>
                    <a:pt x="49" y="8"/>
                    <a:pt x="49" y="3"/>
                    <a:pt x="46" y="2"/>
                  </a:cubicBezTo>
                  <a:cubicBezTo>
                    <a:pt x="42" y="0"/>
                    <a:pt x="38" y="3"/>
                    <a:pt x="37" y="6"/>
                  </a:cubicBezTo>
                  <a:cubicBezTo>
                    <a:pt x="35" y="10"/>
                    <a:pt x="35" y="16"/>
                    <a:pt x="36" y="21"/>
                  </a:cubicBezTo>
                  <a:cubicBezTo>
                    <a:pt x="35" y="21"/>
                    <a:pt x="36" y="22"/>
                    <a:pt x="37" y="22"/>
                  </a:cubicBezTo>
                  <a:cubicBezTo>
                    <a:pt x="35" y="27"/>
                    <a:pt x="34" y="31"/>
                    <a:pt x="33" y="35"/>
                  </a:cubicBezTo>
                  <a:cubicBezTo>
                    <a:pt x="33" y="32"/>
                    <a:pt x="32" y="29"/>
                    <a:pt x="31" y="27"/>
                  </a:cubicBezTo>
                  <a:cubicBezTo>
                    <a:pt x="29" y="24"/>
                    <a:pt x="26" y="21"/>
                    <a:pt x="22" y="23"/>
                  </a:cubicBezTo>
                  <a:cubicBezTo>
                    <a:pt x="19" y="25"/>
                    <a:pt x="21" y="30"/>
                    <a:pt x="22" y="33"/>
                  </a:cubicBezTo>
                  <a:cubicBezTo>
                    <a:pt x="24" y="37"/>
                    <a:pt x="28" y="40"/>
                    <a:pt x="32" y="41"/>
                  </a:cubicBezTo>
                  <a:cubicBezTo>
                    <a:pt x="32" y="41"/>
                    <a:pt x="32" y="41"/>
                    <a:pt x="32" y="41"/>
                  </a:cubicBezTo>
                  <a:cubicBezTo>
                    <a:pt x="32" y="41"/>
                    <a:pt x="32" y="41"/>
                    <a:pt x="32" y="41"/>
                  </a:cubicBezTo>
                  <a:cubicBezTo>
                    <a:pt x="31" y="49"/>
                    <a:pt x="31" y="56"/>
                    <a:pt x="32" y="63"/>
                  </a:cubicBezTo>
                  <a:cubicBezTo>
                    <a:pt x="31" y="59"/>
                    <a:pt x="29" y="54"/>
                    <a:pt x="26" y="51"/>
                  </a:cubicBezTo>
                  <a:cubicBezTo>
                    <a:pt x="24" y="49"/>
                    <a:pt x="20" y="47"/>
                    <a:pt x="17" y="50"/>
                  </a:cubicBezTo>
                  <a:cubicBezTo>
                    <a:pt x="14" y="53"/>
                    <a:pt x="18" y="58"/>
                    <a:pt x="20" y="61"/>
                  </a:cubicBezTo>
                  <a:cubicBezTo>
                    <a:pt x="23" y="66"/>
                    <a:pt x="27" y="69"/>
                    <a:pt x="33" y="71"/>
                  </a:cubicBezTo>
                  <a:cubicBezTo>
                    <a:pt x="33" y="71"/>
                    <a:pt x="33" y="71"/>
                    <a:pt x="33" y="71"/>
                  </a:cubicBezTo>
                  <a:cubicBezTo>
                    <a:pt x="34" y="77"/>
                    <a:pt x="35" y="83"/>
                    <a:pt x="36" y="89"/>
                  </a:cubicBezTo>
                  <a:cubicBezTo>
                    <a:pt x="35" y="86"/>
                    <a:pt x="32" y="82"/>
                    <a:pt x="29" y="80"/>
                  </a:cubicBezTo>
                  <a:cubicBezTo>
                    <a:pt x="27" y="79"/>
                    <a:pt x="23" y="78"/>
                    <a:pt x="21" y="81"/>
                  </a:cubicBezTo>
                  <a:cubicBezTo>
                    <a:pt x="19" y="85"/>
                    <a:pt x="22" y="87"/>
                    <a:pt x="25" y="89"/>
                  </a:cubicBezTo>
                  <a:cubicBezTo>
                    <a:pt x="29" y="91"/>
                    <a:pt x="33" y="93"/>
                    <a:pt x="38" y="94"/>
                  </a:cubicBezTo>
                  <a:cubicBezTo>
                    <a:pt x="39" y="101"/>
                    <a:pt x="42" y="108"/>
                    <a:pt x="44" y="115"/>
                  </a:cubicBezTo>
                  <a:cubicBezTo>
                    <a:pt x="43" y="119"/>
                    <a:pt x="43" y="122"/>
                    <a:pt x="42" y="125"/>
                  </a:cubicBezTo>
                  <a:cubicBezTo>
                    <a:pt x="42" y="126"/>
                    <a:pt x="42" y="127"/>
                    <a:pt x="41" y="128"/>
                  </a:cubicBezTo>
                  <a:cubicBezTo>
                    <a:pt x="40" y="124"/>
                    <a:pt x="39" y="120"/>
                    <a:pt x="36" y="117"/>
                  </a:cubicBezTo>
                  <a:cubicBezTo>
                    <a:pt x="33" y="115"/>
                    <a:pt x="29" y="114"/>
                    <a:pt x="27" y="118"/>
                  </a:cubicBezTo>
                  <a:cubicBezTo>
                    <a:pt x="24" y="121"/>
                    <a:pt x="29" y="125"/>
                    <a:pt x="32" y="127"/>
                  </a:cubicBezTo>
                  <a:cubicBezTo>
                    <a:pt x="33" y="128"/>
                    <a:pt x="36" y="131"/>
                    <a:pt x="38" y="131"/>
                  </a:cubicBezTo>
                  <a:cubicBezTo>
                    <a:pt x="39" y="132"/>
                    <a:pt x="40" y="132"/>
                    <a:pt x="40" y="132"/>
                  </a:cubicBezTo>
                  <a:cubicBezTo>
                    <a:pt x="38" y="143"/>
                    <a:pt x="36" y="155"/>
                    <a:pt x="35" y="166"/>
                  </a:cubicBezTo>
                  <a:cubicBezTo>
                    <a:pt x="33" y="159"/>
                    <a:pt x="29" y="151"/>
                    <a:pt x="24" y="145"/>
                  </a:cubicBezTo>
                  <a:cubicBezTo>
                    <a:pt x="24" y="145"/>
                    <a:pt x="24" y="145"/>
                    <a:pt x="24" y="145"/>
                  </a:cubicBezTo>
                  <a:cubicBezTo>
                    <a:pt x="27" y="143"/>
                    <a:pt x="31" y="140"/>
                    <a:pt x="32" y="137"/>
                  </a:cubicBezTo>
                  <a:cubicBezTo>
                    <a:pt x="32" y="134"/>
                    <a:pt x="32" y="130"/>
                    <a:pt x="29" y="129"/>
                  </a:cubicBezTo>
                  <a:cubicBezTo>
                    <a:pt x="26" y="127"/>
                    <a:pt x="22" y="129"/>
                    <a:pt x="21" y="132"/>
                  </a:cubicBezTo>
                  <a:cubicBezTo>
                    <a:pt x="19" y="135"/>
                    <a:pt x="20" y="138"/>
                    <a:pt x="21" y="141"/>
                  </a:cubicBezTo>
                  <a:cubicBezTo>
                    <a:pt x="19" y="139"/>
                    <a:pt x="18" y="137"/>
                    <a:pt x="16" y="136"/>
                  </a:cubicBezTo>
                  <a:cubicBezTo>
                    <a:pt x="15" y="132"/>
                    <a:pt x="14" y="128"/>
                    <a:pt x="11" y="125"/>
                  </a:cubicBezTo>
                  <a:cubicBezTo>
                    <a:pt x="8" y="123"/>
                    <a:pt x="5" y="123"/>
                    <a:pt x="2" y="125"/>
                  </a:cubicBezTo>
                  <a:cubicBezTo>
                    <a:pt x="0" y="128"/>
                    <a:pt x="1" y="131"/>
                    <a:pt x="4" y="133"/>
                  </a:cubicBezTo>
                  <a:cubicBezTo>
                    <a:pt x="6" y="136"/>
                    <a:pt x="10" y="137"/>
                    <a:pt x="13" y="137"/>
                  </a:cubicBezTo>
                  <a:cubicBezTo>
                    <a:pt x="14" y="137"/>
                    <a:pt x="14" y="137"/>
                    <a:pt x="14" y="137"/>
                  </a:cubicBezTo>
                  <a:cubicBezTo>
                    <a:pt x="14" y="137"/>
                    <a:pt x="14" y="137"/>
                    <a:pt x="14" y="137"/>
                  </a:cubicBezTo>
                  <a:cubicBezTo>
                    <a:pt x="14" y="137"/>
                    <a:pt x="14" y="137"/>
                    <a:pt x="14" y="137"/>
                  </a:cubicBezTo>
                  <a:cubicBezTo>
                    <a:pt x="15" y="138"/>
                    <a:pt x="15" y="138"/>
                    <a:pt x="16" y="138"/>
                  </a:cubicBezTo>
                  <a:cubicBezTo>
                    <a:pt x="19" y="142"/>
                    <a:pt x="22" y="146"/>
                    <a:pt x="25" y="150"/>
                  </a:cubicBezTo>
                  <a:cubicBezTo>
                    <a:pt x="23" y="149"/>
                    <a:pt x="20" y="148"/>
                    <a:pt x="18" y="147"/>
                  </a:cubicBezTo>
                  <a:cubicBezTo>
                    <a:pt x="15" y="147"/>
                    <a:pt x="11" y="147"/>
                    <a:pt x="10" y="151"/>
                  </a:cubicBezTo>
                  <a:cubicBezTo>
                    <a:pt x="10" y="154"/>
                    <a:pt x="14" y="156"/>
                    <a:pt x="16" y="157"/>
                  </a:cubicBezTo>
                  <a:cubicBezTo>
                    <a:pt x="20" y="158"/>
                    <a:pt x="25" y="158"/>
                    <a:pt x="28" y="155"/>
                  </a:cubicBezTo>
                  <a:cubicBezTo>
                    <a:pt x="31" y="159"/>
                    <a:pt x="33" y="163"/>
                    <a:pt x="35" y="168"/>
                  </a:cubicBezTo>
                  <a:cubicBezTo>
                    <a:pt x="34" y="171"/>
                    <a:pt x="34" y="175"/>
                    <a:pt x="34" y="179"/>
                  </a:cubicBezTo>
                  <a:cubicBezTo>
                    <a:pt x="33" y="178"/>
                    <a:pt x="33" y="177"/>
                    <a:pt x="32" y="175"/>
                  </a:cubicBezTo>
                  <a:cubicBezTo>
                    <a:pt x="31" y="173"/>
                    <a:pt x="30" y="171"/>
                    <a:pt x="28" y="169"/>
                  </a:cubicBezTo>
                  <a:cubicBezTo>
                    <a:pt x="25" y="167"/>
                    <a:pt x="21" y="167"/>
                    <a:pt x="18" y="170"/>
                  </a:cubicBezTo>
                  <a:cubicBezTo>
                    <a:pt x="15" y="173"/>
                    <a:pt x="18" y="178"/>
                    <a:pt x="21" y="180"/>
                  </a:cubicBezTo>
                  <a:cubicBezTo>
                    <a:pt x="25" y="182"/>
                    <a:pt x="29" y="184"/>
                    <a:pt x="34" y="183"/>
                  </a:cubicBezTo>
                  <a:cubicBezTo>
                    <a:pt x="34" y="183"/>
                    <a:pt x="34" y="183"/>
                    <a:pt x="34" y="183"/>
                  </a:cubicBezTo>
                  <a:cubicBezTo>
                    <a:pt x="33" y="193"/>
                    <a:pt x="33" y="202"/>
                    <a:pt x="34" y="211"/>
                  </a:cubicBezTo>
                  <a:cubicBezTo>
                    <a:pt x="34" y="212"/>
                    <a:pt x="35" y="212"/>
                    <a:pt x="35" y="211"/>
                  </a:cubicBezTo>
                  <a:cubicBezTo>
                    <a:pt x="36" y="202"/>
                    <a:pt x="36" y="193"/>
                    <a:pt x="36" y="183"/>
                  </a:cubicBezTo>
                  <a:cubicBezTo>
                    <a:pt x="41" y="186"/>
                    <a:pt x="57" y="189"/>
                    <a:pt x="56" y="180"/>
                  </a:cubicBezTo>
                  <a:cubicBezTo>
                    <a:pt x="55" y="177"/>
                    <a:pt x="51" y="175"/>
                    <a:pt x="48" y="175"/>
                  </a:cubicBezTo>
                  <a:cubicBezTo>
                    <a:pt x="43" y="175"/>
                    <a:pt x="40" y="178"/>
                    <a:pt x="36" y="180"/>
                  </a:cubicBezTo>
                  <a:cubicBezTo>
                    <a:pt x="36" y="179"/>
                    <a:pt x="37" y="178"/>
                    <a:pt x="37" y="177"/>
                  </a:cubicBezTo>
                  <a:cubicBezTo>
                    <a:pt x="37" y="177"/>
                    <a:pt x="37" y="177"/>
                    <a:pt x="37" y="177"/>
                  </a:cubicBezTo>
                  <a:cubicBezTo>
                    <a:pt x="39" y="171"/>
                    <a:pt x="44" y="166"/>
                    <a:pt x="48" y="162"/>
                  </a:cubicBezTo>
                  <a:cubicBezTo>
                    <a:pt x="49" y="163"/>
                    <a:pt x="49" y="163"/>
                    <a:pt x="50" y="162"/>
                  </a:cubicBezTo>
                  <a:cubicBezTo>
                    <a:pt x="55" y="166"/>
                    <a:pt x="69" y="170"/>
                    <a:pt x="70" y="161"/>
                  </a:cubicBezTo>
                  <a:cubicBezTo>
                    <a:pt x="71" y="153"/>
                    <a:pt x="61" y="155"/>
                    <a:pt x="54" y="157"/>
                  </a:cubicBezTo>
                  <a:cubicBezTo>
                    <a:pt x="55" y="157"/>
                    <a:pt x="56" y="156"/>
                    <a:pt x="56" y="156"/>
                  </a:cubicBezTo>
                  <a:cubicBezTo>
                    <a:pt x="62" y="151"/>
                    <a:pt x="69" y="147"/>
                    <a:pt x="75" y="143"/>
                  </a:cubicBezTo>
                  <a:cubicBezTo>
                    <a:pt x="76" y="143"/>
                    <a:pt x="76" y="143"/>
                    <a:pt x="76" y="143"/>
                  </a:cubicBezTo>
                  <a:cubicBezTo>
                    <a:pt x="76" y="143"/>
                    <a:pt x="76" y="143"/>
                    <a:pt x="77" y="143"/>
                  </a:cubicBezTo>
                  <a:cubicBezTo>
                    <a:pt x="79" y="146"/>
                    <a:pt x="83" y="148"/>
                    <a:pt x="87" y="148"/>
                  </a:cubicBezTo>
                  <a:cubicBezTo>
                    <a:pt x="90" y="148"/>
                    <a:pt x="96" y="147"/>
                    <a:pt x="97" y="143"/>
                  </a:cubicBezTo>
                  <a:cubicBezTo>
                    <a:pt x="99" y="140"/>
                    <a:pt x="96" y="136"/>
                    <a:pt x="93" y="136"/>
                  </a:cubicBezTo>
                  <a:cubicBezTo>
                    <a:pt x="89" y="135"/>
                    <a:pt x="85" y="136"/>
                    <a:pt x="81" y="138"/>
                  </a:cubicBezTo>
                  <a:cubicBezTo>
                    <a:pt x="83" y="134"/>
                    <a:pt x="80" y="127"/>
                    <a:pt x="75" y="125"/>
                  </a:cubicBezTo>
                  <a:cubicBezTo>
                    <a:pt x="71" y="124"/>
                    <a:pt x="68" y="128"/>
                    <a:pt x="67" y="132"/>
                  </a:cubicBezTo>
                  <a:cubicBezTo>
                    <a:pt x="65" y="136"/>
                    <a:pt x="66" y="141"/>
                    <a:pt x="68" y="145"/>
                  </a:cubicBezTo>
                  <a:cubicBezTo>
                    <a:pt x="63" y="148"/>
                    <a:pt x="58" y="151"/>
                    <a:pt x="54" y="155"/>
                  </a:cubicBezTo>
                  <a:cubicBezTo>
                    <a:pt x="55" y="152"/>
                    <a:pt x="56" y="149"/>
                    <a:pt x="55" y="146"/>
                  </a:cubicBezTo>
                  <a:cubicBezTo>
                    <a:pt x="54" y="143"/>
                    <a:pt x="51" y="139"/>
                    <a:pt x="47" y="142"/>
                  </a:cubicBezTo>
                  <a:cubicBezTo>
                    <a:pt x="42" y="144"/>
                    <a:pt x="44" y="151"/>
                    <a:pt x="44" y="155"/>
                  </a:cubicBezTo>
                  <a:cubicBezTo>
                    <a:pt x="45" y="157"/>
                    <a:pt x="45" y="160"/>
                    <a:pt x="47" y="161"/>
                  </a:cubicBezTo>
                  <a:cubicBezTo>
                    <a:pt x="47" y="161"/>
                    <a:pt x="47" y="161"/>
                    <a:pt x="47" y="161"/>
                  </a:cubicBezTo>
                  <a:cubicBezTo>
                    <a:pt x="42" y="165"/>
                    <a:pt x="38" y="169"/>
                    <a:pt x="37" y="174"/>
                  </a:cubicBezTo>
                  <a:cubicBezTo>
                    <a:pt x="37" y="172"/>
                    <a:pt x="37" y="171"/>
                    <a:pt x="37" y="169"/>
                  </a:cubicBezTo>
                  <a:cubicBezTo>
                    <a:pt x="38" y="157"/>
                    <a:pt x="40" y="145"/>
                    <a:pt x="42" y="133"/>
                  </a:cubicBezTo>
                  <a:cubicBezTo>
                    <a:pt x="46" y="134"/>
                    <a:pt x="50" y="135"/>
                    <a:pt x="53" y="134"/>
                  </a:cubicBezTo>
                  <a:cubicBezTo>
                    <a:pt x="56" y="133"/>
                    <a:pt x="61" y="131"/>
                    <a:pt x="61" y="127"/>
                  </a:cubicBezTo>
                  <a:cubicBezTo>
                    <a:pt x="61" y="123"/>
                    <a:pt x="57" y="122"/>
                    <a:pt x="54" y="122"/>
                  </a:cubicBezTo>
                  <a:cubicBezTo>
                    <a:pt x="50" y="122"/>
                    <a:pt x="47" y="125"/>
                    <a:pt x="43" y="128"/>
                  </a:cubicBezTo>
                  <a:cubicBezTo>
                    <a:pt x="44" y="127"/>
                    <a:pt x="44" y="127"/>
                    <a:pt x="44" y="126"/>
                  </a:cubicBezTo>
                  <a:cubicBezTo>
                    <a:pt x="45" y="122"/>
                    <a:pt x="46" y="118"/>
                    <a:pt x="47" y="114"/>
                  </a:cubicBezTo>
                  <a:cubicBezTo>
                    <a:pt x="51" y="116"/>
                    <a:pt x="56" y="118"/>
                    <a:pt x="60" y="116"/>
                  </a:cubicBezTo>
                  <a:cubicBezTo>
                    <a:pt x="63" y="115"/>
                    <a:pt x="65" y="112"/>
                    <a:pt x="63" y="109"/>
                  </a:cubicBezTo>
                  <a:cubicBezTo>
                    <a:pt x="62" y="105"/>
                    <a:pt x="58" y="105"/>
                    <a:pt x="54" y="106"/>
                  </a:cubicBezTo>
                  <a:cubicBezTo>
                    <a:pt x="52" y="107"/>
                    <a:pt x="50" y="108"/>
                    <a:pt x="48" y="110"/>
                  </a:cubicBezTo>
                  <a:cubicBezTo>
                    <a:pt x="50" y="103"/>
                    <a:pt x="52" y="96"/>
                    <a:pt x="54" y="88"/>
                  </a:cubicBezTo>
                  <a:cubicBezTo>
                    <a:pt x="56" y="89"/>
                    <a:pt x="57" y="89"/>
                    <a:pt x="58" y="88"/>
                  </a:cubicBezTo>
                  <a:cubicBezTo>
                    <a:pt x="60" y="88"/>
                    <a:pt x="61" y="88"/>
                    <a:pt x="63" y="88"/>
                  </a:cubicBezTo>
                  <a:cubicBezTo>
                    <a:pt x="63" y="88"/>
                    <a:pt x="62" y="89"/>
                    <a:pt x="63" y="89"/>
                  </a:cubicBezTo>
                  <a:cubicBezTo>
                    <a:pt x="65" y="93"/>
                    <a:pt x="69" y="97"/>
                    <a:pt x="73" y="98"/>
                  </a:cubicBezTo>
                  <a:cubicBezTo>
                    <a:pt x="76" y="100"/>
                    <a:pt x="82" y="101"/>
                    <a:pt x="85" y="97"/>
                  </a:cubicBezTo>
                  <a:cubicBezTo>
                    <a:pt x="88" y="94"/>
                    <a:pt x="83" y="91"/>
                    <a:pt x="80" y="89"/>
                  </a:cubicBezTo>
                  <a:cubicBezTo>
                    <a:pt x="78" y="88"/>
                    <a:pt x="76" y="87"/>
                    <a:pt x="74" y="86"/>
                  </a:cubicBezTo>
                  <a:cubicBezTo>
                    <a:pt x="79" y="85"/>
                    <a:pt x="85" y="83"/>
                    <a:pt x="90" y="81"/>
                  </a:cubicBezTo>
                  <a:cubicBezTo>
                    <a:pt x="91" y="81"/>
                    <a:pt x="91" y="81"/>
                    <a:pt x="91" y="82"/>
                  </a:cubicBezTo>
                  <a:cubicBezTo>
                    <a:pt x="95" y="85"/>
                    <a:pt x="101" y="89"/>
                    <a:pt x="107" y="89"/>
                  </a:cubicBezTo>
                  <a:cubicBezTo>
                    <a:pt x="110" y="89"/>
                    <a:pt x="115" y="88"/>
                    <a:pt x="116" y="84"/>
                  </a:cubicBezTo>
                  <a:cubicBezTo>
                    <a:pt x="116" y="80"/>
                    <a:pt x="113" y="78"/>
                    <a:pt x="110" y="77"/>
                  </a:cubicBezTo>
                  <a:cubicBezTo>
                    <a:pt x="106" y="76"/>
                    <a:pt x="102" y="76"/>
                    <a:pt x="98" y="77"/>
                  </a:cubicBezTo>
                  <a:cubicBezTo>
                    <a:pt x="104" y="74"/>
                    <a:pt x="110" y="70"/>
                    <a:pt x="115" y="66"/>
                  </a:cubicBezTo>
                  <a:cubicBezTo>
                    <a:pt x="121" y="67"/>
                    <a:pt x="127" y="67"/>
                    <a:pt x="131" y="63"/>
                  </a:cubicBezTo>
                  <a:cubicBezTo>
                    <a:pt x="133" y="60"/>
                    <a:pt x="134" y="56"/>
                    <a:pt x="132" y="52"/>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4"/>
            <p:cNvSpPr/>
            <p:nvPr/>
          </p:nvSpPr>
          <p:spPr bwMode="auto">
            <a:xfrm>
              <a:off x="2323" y="2818"/>
              <a:ext cx="1194" cy="461"/>
            </a:xfrm>
            <a:custGeom>
              <a:avLst/>
              <a:gdLst>
                <a:gd name="T0" fmla="*/ 207 w 236"/>
                <a:gd name="T1" fmla="*/ 23 h 91"/>
                <a:gd name="T2" fmla="*/ 235 w 236"/>
                <a:gd name="T3" fmla="*/ 1 h 91"/>
                <a:gd name="T4" fmla="*/ 218 w 236"/>
                <a:gd name="T5" fmla="*/ 13 h 91"/>
                <a:gd name="T6" fmla="*/ 227 w 236"/>
                <a:gd name="T7" fmla="*/ 13 h 91"/>
                <a:gd name="T8" fmla="*/ 221 w 236"/>
                <a:gd name="T9" fmla="*/ 17 h 91"/>
                <a:gd name="T10" fmla="*/ 207 w 236"/>
                <a:gd name="T11" fmla="*/ 26 h 91"/>
                <a:gd name="T12" fmla="*/ 211 w 236"/>
                <a:gd name="T13" fmla="*/ 31 h 91"/>
                <a:gd name="T14" fmla="*/ 204 w 236"/>
                <a:gd name="T15" fmla="*/ 29 h 91"/>
                <a:gd name="T16" fmla="*/ 203 w 236"/>
                <a:gd name="T17" fmla="*/ 40 h 91"/>
                <a:gd name="T18" fmla="*/ 212 w 236"/>
                <a:gd name="T19" fmla="*/ 45 h 91"/>
                <a:gd name="T20" fmla="*/ 190 w 236"/>
                <a:gd name="T21" fmla="*/ 42 h 91"/>
                <a:gd name="T22" fmla="*/ 192 w 236"/>
                <a:gd name="T23" fmla="*/ 59 h 91"/>
                <a:gd name="T24" fmla="*/ 157 w 236"/>
                <a:gd name="T25" fmla="*/ 61 h 91"/>
                <a:gd name="T26" fmla="*/ 172 w 236"/>
                <a:gd name="T27" fmla="*/ 71 h 91"/>
                <a:gd name="T28" fmla="*/ 154 w 236"/>
                <a:gd name="T29" fmla="*/ 62 h 91"/>
                <a:gd name="T30" fmla="*/ 147 w 236"/>
                <a:gd name="T31" fmla="*/ 65 h 91"/>
                <a:gd name="T32" fmla="*/ 149 w 236"/>
                <a:gd name="T33" fmla="*/ 82 h 91"/>
                <a:gd name="T34" fmla="*/ 130 w 236"/>
                <a:gd name="T35" fmla="*/ 70 h 91"/>
                <a:gd name="T36" fmla="*/ 124 w 236"/>
                <a:gd name="T37" fmla="*/ 78 h 91"/>
                <a:gd name="T38" fmla="*/ 129 w 236"/>
                <a:gd name="T39" fmla="*/ 86 h 91"/>
                <a:gd name="T40" fmla="*/ 118 w 236"/>
                <a:gd name="T41" fmla="*/ 75 h 91"/>
                <a:gd name="T42" fmla="*/ 108 w 236"/>
                <a:gd name="T43" fmla="*/ 74 h 91"/>
                <a:gd name="T44" fmla="*/ 99 w 236"/>
                <a:gd name="T45" fmla="*/ 90 h 91"/>
                <a:gd name="T46" fmla="*/ 71 w 236"/>
                <a:gd name="T47" fmla="*/ 73 h 91"/>
                <a:gd name="T48" fmla="*/ 75 w 236"/>
                <a:gd name="T49" fmla="*/ 79 h 91"/>
                <a:gd name="T50" fmla="*/ 77 w 236"/>
                <a:gd name="T51" fmla="*/ 88 h 91"/>
                <a:gd name="T52" fmla="*/ 74 w 236"/>
                <a:gd name="T53" fmla="*/ 79 h 91"/>
                <a:gd name="T54" fmla="*/ 51 w 236"/>
                <a:gd name="T55" fmla="*/ 69 h 91"/>
                <a:gd name="T56" fmla="*/ 46 w 236"/>
                <a:gd name="T57" fmla="*/ 68 h 91"/>
                <a:gd name="T58" fmla="*/ 38 w 236"/>
                <a:gd name="T59" fmla="*/ 68 h 91"/>
                <a:gd name="T60" fmla="*/ 41 w 236"/>
                <a:gd name="T61" fmla="*/ 72 h 91"/>
                <a:gd name="T62" fmla="*/ 31 w 236"/>
                <a:gd name="T63" fmla="*/ 75 h 91"/>
                <a:gd name="T64" fmla="*/ 36 w 236"/>
                <a:gd name="T65" fmla="*/ 64 h 91"/>
                <a:gd name="T66" fmla="*/ 29 w 236"/>
                <a:gd name="T67" fmla="*/ 61 h 91"/>
                <a:gd name="T68" fmla="*/ 32 w 236"/>
                <a:gd name="T69" fmla="*/ 62 h 91"/>
                <a:gd name="T70" fmla="*/ 46 w 236"/>
                <a:gd name="T71" fmla="*/ 66 h 91"/>
                <a:gd name="T72" fmla="*/ 54 w 236"/>
                <a:gd name="T73" fmla="*/ 55 h 91"/>
                <a:gd name="T74" fmla="*/ 56 w 236"/>
                <a:gd name="T75" fmla="*/ 61 h 91"/>
                <a:gd name="T76" fmla="*/ 49 w 236"/>
                <a:gd name="T77" fmla="*/ 67 h 91"/>
                <a:gd name="T78" fmla="*/ 66 w 236"/>
                <a:gd name="T79" fmla="*/ 60 h 91"/>
                <a:gd name="T80" fmla="*/ 64 w 236"/>
                <a:gd name="T81" fmla="*/ 70 h 91"/>
                <a:gd name="T82" fmla="*/ 97 w 236"/>
                <a:gd name="T83" fmla="*/ 69 h 91"/>
                <a:gd name="T84" fmla="*/ 104 w 236"/>
                <a:gd name="T85" fmla="*/ 58 h 91"/>
                <a:gd name="T86" fmla="*/ 101 w 236"/>
                <a:gd name="T87" fmla="*/ 65 h 91"/>
                <a:gd name="T88" fmla="*/ 94 w 236"/>
                <a:gd name="T89" fmla="*/ 73 h 91"/>
                <a:gd name="T90" fmla="*/ 123 w 236"/>
                <a:gd name="T91" fmla="*/ 57 h 91"/>
                <a:gd name="T92" fmla="*/ 133 w 236"/>
                <a:gd name="T93" fmla="*/ 68 h 91"/>
                <a:gd name="T94" fmla="*/ 140 w 236"/>
                <a:gd name="T95" fmla="*/ 59 h 91"/>
                <a:gd name="T96" fmla="*/ 147 w 236"/>
                <a:gd name="T97" fmla="*/ 56 h 91"/>
                <a:gd name="T98" fmla="*/ 136 w 236"/>
                <a:gd name="T99" fmla="*/ 67 h 91"/>
                <a:gd name="T100" fmla="*/ 165 w 236"/>
                <a:gd name="T101" fmla="*/ 39 h 91"/>
                <a:gd name="T102" fmla="*/ 173 w 236"/>
                <a:gd name="T103" fmla="*/ 51 h 91"/>
                <a:gd name="T104" fmla="*/ 176 w 236"/>
                <a:gd name="T105" fmla="*/ 43 h 91"/>
                <a:gd name="T106" fmla="*/ 180 w 236"/>
                <a:gd name="T107" fmla="*/ 37 h 91"/>
                <a:gd name="T108" fmla="*/ 175 w 236"/>
                <a:gd name="T109" fmla="*/ 50 h 91"/>
                <a:gd name="T110" fmla="*/ 195 w 236"/>
                <a:gd name="T111" fmla="*/ 20 h 91"/>
                <a:gd name="T112" fmla="*/ 206 w 236"/>
                <a:gd name="T113" fmla="*/ 25 h 91"/>
                <a:gd name="T114" fmla="*/ 202 w 236"/>
                <a:gd name="T115" fmla="*/ 1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6" h="91">
                  <a:moveTo>
                    <a:pt x="210" y="7"/>
                  </a:moveTo>
                  <a:cubicBezTo>
                    <a:pt x="211" y="9"/>
                    <a:pt x="210" y="13"/>
                    <a:pt x="208" y="14"/>
                  </a:cubicBezTo>
                  <a:cubicBezTo>
                    <a:pt x="209" y="17"/>
                    <a:pt x="208" y="20"/>
                    <a:pt x="207" y="23"/>
                  </a:cubicBezTo>
                  <a:cubicBezTo>
                    <a:pt x="210" y="20"/>
                    <a:pt x="213" y="16"/>
                    <a:pt x="216" y="13"/>
                  </a:cubicBezTo>
                  <a:cubicBezTo>
                    <a:pt x="216" y="13"/>
                    <a:pt x="216" y="12"/>
                    <a:pt x="216" y="12"/>
                  </a:cubicBezTo>
                  <a:cubicBezTo>
                    <a:pt x="219" y="5"/>
                    <a:pt x="227" y="0"/>
                    <a:pt x="235" y="1"/>
                  </a:cubicBezTo>
                  <a:cubicBezTo>
                    <a:pt x="235" y="2"/>
                    <a:pt x="236" y="2"/>
                    <a:pt x="235" y="3"/>
                  </a:cubicBezTo>
                  <a:cubicBezTo>
                    <a:pt x="232" y="9"/>
                    <a:pt x="225" y="13"/>
                    <a:pt x="218" y="13"/>
                  </a:cubicBezTo>
                  <a:cubicBezTo>
                    <a:pt x="218" y="13"/>
                    <a:pt x="218" y="13"/>
                    <a:pt x="218" y="13"/>
                  </a:cubicBezTo>
                  <a:cubicBezTo>
                    <a:pt x="216" y="15"/>
                    <a:pt x="215" y="16"/>
                    <a:pt x="214" y="18"/>
                  </a:cubicBezTo>
                  <a:cubicBezTo>
                    <a:pt x="216" y="17"/>
                    <a:pt x="219" y="16"/>
                    <a:pt x="221" y="16"/>
                  </a:cubicBezTo>
                  <a:cubicBezTo>
                    <a:pt x="222" y="14"/>
                    <a:pt x="226" y="13"/>
                    <a:pt x="227" y="13"/>
                  </a:cubicBezTo>
                  <a:cubicBezTo>
                    <a:pt x="230" y="13"/>
                    <a:pt x="232" y="15"/>
                    <a:pt x="232" y="18"/>
                  </a:cubicBezTo>
                  <a:cubicBezTo>
                    <a:pt x="231" y="21"/>
                    <a:pt x="228" y="23"/>
                    <a:pt x="225" y="23"/>
                  </a:cubicBezTo>
                  <a:cubicBezTo>
                    <a:pt x="223" y="22"/>
                    <a:pt x="220" y="20"/>
                    <a:pt x="221" y="17"/>
                  </a:cubicBezTo>
                  <a:cubicBezTo>
                    <a:pt x="218" y="18"/>
                    <a:pt x="216" y="18"/>
                    <a:pt x="213" y="20"/>
                  </a:cubicBezTo>
                  <a:cubicBezTo>
                    <a:pt x="213" y="20"/>
                    <a:pt x="213" y="20"/>
                    <a:pt x="213" y="20"/>
                  </a:cubicBezTo>
                  <a:cubicBezTo>
                    <a:pt x="211" y="22"/>
                    <a:pt x="209" y="24"/>
                    <a:pt x="207" y="26"/>
                  </a:cubicBezTo>
                  <a:cubicBezTo>
                    <a:pt x="213" y="23"/>
                    <a:pt x="220" y="23"/>
                    <a:pt x="225" y="26"/>
                  </a:cubicBezTo>
                  <a:cubicBezTo>
                    <a:pt x="226" y="26"/>
                    <a:pt x="226" y="27"/>
                    <a:pt x="225" y="27"/>
                  </a:cubicBezTo>
                  <a:cubicBezTo>
                    <a:pt x="221" y="30"/>
                    <a:pt x="216" y="31"/>
                    <a:pt x="211" y="31"/>
                  </a:cubicBezTo>
                  <a:cubicBezTo>
                    <a:pt x="210" y="31"/>
                    <a:pt x="207" y="31"/>
                    <a:pt x="205" y="30"/>
                  </a:cubicBezTo>
                  <a:cubicBezTo>
                    <a:pt x="205" y="30"/>
                    <a:pt x="205" y="30"/>
                    <a:pt x="204" y="30"/>
                  </a:cubicBezTo>
                  <a:cubicBezTo>
                    <a:pt x="204" y="30"/>
                    <a:pt x="204" y="30"/>
                    <a:pt x="204" y="29"/>
                  </a:cubicBezTo>
                  <a:cubicBezTo>
                    <a:pt x="200" y="33"/>
                    <a:pt x="197" y="36"/>
                    <a:pt x="193" y="39"/>
                  </a:cubicBezTo>
                  <a:cubicBezTo>
                    <a:pt x="196" y="38"/>
                    <a:pt x="200" y="39"/>
                    <a:pt x="203" y="40"/>
                  </a:cubicBezTo>
                  <a:cubicBezTo>
                    <a:pt x="203" y="40"/>
                    <a:pt x="203" y="40"/>
                    <a:pt x="203" y="40"/>
                  </a:cubicBezTo>
                  <a:cubicBezTo>
                    <a:pt x="203" y="39"/>
                    <a:pt x="204" y="38"/>
                    <a:pt x="204" y="38"/>
                  </a:cubicBezTo>
                  <a:cubicBezTo>
                    <a:pt x="205" y="36"/>
                    <a:pt x="207" y="36"/>
                    <a:pt x="208" y="36"/>
                  </a:cubicBezTo>
                  <a:cubicBezTo>
                    <a:pt x="212" y="37"/>
                    <a:pt x="213" y="41"/>
                    <a:pt x="212" y="45"/>
                  </a:cubicBezTo>
                  <a:cubicBezTo>
                    <a:pt x="210" y="48"/>
                    <a:pt x="207" y="49"/>
                    <a:pt x="204" y="47"/>
                  </a:cubicBezTo>
                  <a:cubicBezTo>
                    <a:pt x="202" y="46"/>
                    <a:pt x="202" y="43"/>
                    <a:pt x="203" y="41"/>
                  </a:cubicBezTo>
                  <a:cubicBezTo>
                    <a:pt x="198" y="40"/>
                    <a:pt x="194" y="40"/>
                    <a:pt x="190" y="42"/>
                  </a:cubicBezTo>
                  <a:cubicBezTo>
                    <a:pt x="186" y="45"/>
                    <a:pt x="181" y="48"/>
                    <a:pt x="177" y="50"/>
                  </a:cubicBezTo>
                  <a:cubicBezTo>
                    <a:pt x="183" y="50"/>
                    <a:pt x="189" y="53"/>
                    <a:pt x="192" y="58"/>
                  </a:cubicBezTo>
                  <a:cubicBezTo>
                    <a:pt x="192" y="59"/>
                    <a:pt x="192" y="59"/>
                    <a:pt x="192" y="59"/>
                  </a:cubicBezTo>
                  <a:cubicBezTo>
                    <a:pt x="188" y="60"/>
                    <a:pt x="183" y="61"/>
                    <a:pt x="179" y="59"/>
                  </a:cubicBezTo>
                  <a:cubicBezTo>
                    <a:pt x="176" y="59"/>
                    <a:pt x="172" y="57"/>
                    <a:pt x="171" y="54"/>
                  </a:cubicBezTo>
                  <a:cubicBezTo>
                    <a:pt x="166" y="57"/>
                    <a:pt x="162" y="59"/>
                    <a:pt x="157" y="61"/>
                  </a:cubicBezTo>
                  <a:cubicBezTo>
                    <a:pt x="160" y="61"/>
                    <a:pt x="163" y="62"/>
                    <a:pt x="166" y="64"/>
                  </a:cubicBezTo>
                  <a:cubicBezTo>
                    <a:pt x="167" y="63"/>
                    <a:pt x="169" y="62"/>
                    <a:pt x="171" y="63"/>
                  </a:cubicBezTo>
                  <a:cubicBezTo>
                    <a:pt x="173" y="64"/>
                    <a:pt x="174" y="68"/>
                    <a:pt x="172" y="71"/>
                  </a:cubicBezTo>
                  <a:cubicBezTo>
                    <a:pt x="170" y="73"/>
                    <a:pt x="166" y="74"/>
                    <a:pt x="164" y="71"/>
                  </a:cubicBezTo>
                  <a:cubicBezTo>
                    <a:pt x="163" y="70"/>
                    <a:pt x="163" y="66"/>
                    <a:pt x="165" y="65"/>
                  </a:cubicBezTo>
                  <a:cubicBezTo>
                    <a:pt x="162" y="63"/>
                    <a:pt x="158" y="62"/>
                    <a:pt x="154" y="62"/>
                  </a:cubicBezTo>
                  <a:cubicBezTo>
                    <a:pt x="154" y="62"/>
                    <a:pt x="154" y="63"/>
                    <a:pt x="153" y="63"/>
                  </a:cubicBezTo>
                  <a:cubicBezTo>
                    <a:pt x="153" y="63"/>
                    <a:pt x="153" y="63"/>
                    <a:pt x="153" y="63"/>
                  </a:cubicBezTo>
                  <a:cubicBezTo>
                    <a:pt x="151" y="64"/>
                    <a:pt x="149" y="64"/>
                    <a:pt x="147" y="65"/>
                  </a:cubicBezTo>
                  <a:cubicBezTo>
                    <a:pt x="142" y="67"/>
                    <a:pt x="138" y="68"/>
                    <a:pt x="134" y="69"/>
                  </a:cubicBezTo>
                  <a:cubicBezTo>
                    <a:pt x="141" y="70"/>
                    <a:pt x="149" y="75"/>
                    <a:pt x="149" y="81"/>
                  </a:cubicBezTo>
                  <a:cubicBezTo>
                    <a:pt x="149" y="81"/>
                    <a:pt x="149" y="82"/>
                    <a:pt x="149" y="82"/>
                  </a:cubicBezTo>
                  <a:cubicBezTo>
                    <a:pt x="148" y="83"/>
                    <a:pt x="146" y="82"/>
                    <a:pt x="145" y="82"/>
                  </a:cubicBezTo>
                  <a:cubicBezTo>
                    <a:pt x="143" y="81"/>
                    <a:pt x="140" y="80"/>
                    <a:pt x="138" y="79"/>
                  </a:cubicBezTo>
                  <a:cubicBezTo>
                    <a:pt x="134" y="77"/>
                    <a:pt x="131" y="74"/>
                    <a:pt x="130" y="70"/>
                  </a:cubicBezTo>
                  <a:cubicBezTo>
                    <a:pt x="130" y="70"/>
                    <a:pt x="130" y="70"/>
                    <a:pt x="130" y="70"/>
                  </a:cubicBezTo>
                  <a:cubicBezTo>
                    <a:pt x="125" y="71"/>
                    <a:pt x="120" y="72"/>
                    <a:pt x="116" y="73"/>
                  </a:cubicBezTo>
                  <a:cubicBezTo>
                    <a:pt x="119" y="73"/>
                    <a:pt x="123" y="76"/>
                    <a:pt x="124" y="78"/>
                  </a:cubicBezTo>
                  <a:cubicBezTo>
                    <a:pt x="125" y="77"/>
                    <a:pt x="125" y="77"/>
                    <a:pt x="126" y="77"/>
                  </a:cubicBezTo>
                  <a:cubicBezTo>
                    <a:pt x="127" y="76"/>
                    <a:pt x="128" y="77"/>
                    <a:pt x="129" y="78"/>
                  </a:cubicBezTo>
                  <a:cubicBezTo>
                    <a:pt x="132" y="80"/>
                    <a:pt x="131" y="84"/>
                    <a:pt x="129" y="86"/>
                  </a:cubicBezTo>
                  <a:cubicBezTo>
                    <a:pt x="126" y="87"/>
                    <a:pt x="122" y="88"/>
                    <a:pt x="120" y="85"/>
                  </a:cubicBezTo>
                  <a:cubicBezTo>
                    <a:pt x="119" y="82"/>
                    <a:pt x="121" y="80"/>
                    <a:pt x="123" y="78"/>
                  </a:cubicBezTo>
                  <a:cubicBezTo>
                    <a:pt x="121" y="77"/>
                    <a:pt x="120" y="76"/>
                    <a:pt x="118" y="75"/>
                  </a:cubicBezTo>
                  <a:cubicBezTo>
                    <a:pt x="116" y="74"/>
                    <a:pt x="114" y="74"/>
                    <a:pt x="112" y="73"/>
                  </a:cubicBezTo>
                  <a:cubicBezTo>
                    <a:pt x="111" y="73"/>
                    <a:pt x="109" y="74"/>
                    <a:pt x="108" y="74"/>
                  </a:cubicBezTo>
                  <a:cubicBezTo>
                    <a:pt x="108" y="74"/>
                    <a:pt x="108" y="74"/>
                    <a:pt x="108" y="74"/>
                  </a:cubicBezTo>
                  <a:cubicBezTo>
                    <a:pt x="107" y="74"/>
                    <a:pt x="107" y="74"/>
                    <a:pt x="107" y="74"/>
                  </a:cubicBezTo>
                  <a:cubicBezTo>
                    <a:pt x="101" y="74"/>
                    <a:pt x="95" y="74"/>
                    <a:pt x="89" y="74"/>
                  </a:cubicBezTo>
                  <a:cubicBezTo>
                    <a:pt x="95" y="76"/>
                    <a:pt x="100" y="83"/>
                    <a:pt x="99" y="90"/>
                  </a:cubicBezTo>
                  <a:cubicBezTo>
                    <a:pt x="99" y="90"/>
                    <a:pt x="99" y="91"/>
                    <a:pt x="98" y="91"/>
                  </a:cubicBezTo>
                  <a:cubicBezTo>
                    <a:pt x="91" y="88"/>
                    <a:pt x="84" y="82"/>
                    <a:pt x="83" y="74"/>
                  </a:cubicBezTo>
                  <a:cubicBezTo>
                    <a:pt x="79" y="74"/>
                    <a:pt x="75" y="73"/>
                    <a:pt x="71" y="73"/>
                  </a:cubicBezTo>
                  <a:cubicBezTo>
                    <a:pt x="72" y="73"/>
                    <a:pt x="72" y="74"/>
                    <a:pt x="73" y="75"/>
                  </a:cubicBezTo>
                  <a:cubicBezTo>
                    <a:pt x="74" y="76"/>
                    <a:pt x="75" y="77"/>
                    <a:pt x="75" y="79"/>
                  </a:cubicBezTo>
                  <a:cubicBezTo>
                    <a:pt x="75" y="79"/>
                    <a:pt x="75" y="79"/>
                    <a:pt x="75" y="79"/>
                  </a:cubicBezTo>
                  <a:cubicBezTo>
                    <a:pt x="76" y="78"/>
                    <a:pt x="76" y="78"/>
                    <a:pt x="77" y="79"/>
                  </a:cubicBezTo>
                  <a:cubicBezTo>
                    <a:pt x="78" y="78"/>
                    <a:pt x="79" y="79"/>
                    <a:pt x="80" y="80"/>
                  </a:cubicBezTo>
                  <a:cubicBezTo>
                    <a:pt x="82" y="83"/>
                    <a:pt x="80" y="86"/>
                    <a:pt x="77" y="88"/>
                  </a:cubicBezTo>
                  <a:cubicBezTo>
                    <a:pt x="75" y="89"/>
                    <a:pt x="71" y="88"/>
                    <a:pt x="70" y="85"/>
                  </a:cubicBezTo>
                  <a:cubicBezTo>
                    <a:pt x="70" y="83"/>
                    <a:pt x="70" y="82"/>
                    <a:pt x="71" y="81"/>
                  </a:cubicBezTo>
                  <a:cubicBezTo>
                    <a:pt x="72" y="80"/>
                    <a:pt x="73" y="80"/>
                    <a:pt x="74" y="79"/>
                  </a:cubicBezTo>
                  <a:cubicBezTo>
                    <a:pt x="73" y="78"/>
                    <a:pt x="72" y="77"/>
                    <a:pt x="71" y="75"/>
                  </a:cubicBezTo>
                  <a:cubicBezTo>
                    <a:pt x="70" y="74"/>
                    <a:pt x="69" y="73"/>
                    <a:pt x="68" y="73"/>
                  </a:cubicBezTo>
                  <a:cubicBezTo>
                    <a:pt x="62" y="72"/>
                    <a:pt x="57" y="70"/>
                    <a:pt x="51" y="69"/>
                  </a:cubicBezTo>
                  <a:cubicBezTo>
                    <a:pt x="54" y="74"/>
                    <a:pt x="56" y="80"/>
                    <a:pt x="55" y="86"/>
                  </a:cubicBezTo>
                  <a:cubicBezTo>
                    <a:pt x="55" y="86"/>
                    <a:pt x="54" y="87"/>
                    <a:pt x="53" y="86"/>
                  </a:cubicBezTo>
                  <a:cubicBezTo>
                    <a:pt x="48" y="83"/>
                    <a:pt x="44" y="75"/>
                    <a:pt x="46" y="68"/>
                  </a:cubicBezTo>
                  <a:cubicBezTo>
                    <a:pt x="46" y="68"/>
                    <a:pt x="46" y="68"/>
                    <a:pt x="46" y="68"/>
                  </a:cubicBezTo>
                  <a:cubicBezTo>
                    <a:pt x="43" y="67"/>
                    <a:pt x="40" y="66"/>
                    <a:pt x="37" y="65"/>
                  </a:cubicBezTo>
                  <a:cubicBezTo>
                    <a:pt x="37" y="66"/>
                    <a:pt x="38" y="67"/>
                    <a:pt x="38" y="68"/>
                  </a:cubicBezTo>
                  <a:cubicBezTo>
                    <a:pt x="38" y="69"/>
                    <a:pt x="39" y="70"/>
                    <a:pt x="39" y="71"/>
                  </a:cubicBezTo>
                  <a:cubicBezTo>
                    <a:pt x="39" y="71"/>
                    <a:pt x="40" y="71"/>
                    <a:pt x="40" y="72"/>
                  </a:cubicBezTo>
                  <a:cubicBezTo>
                    <a:pt x="40" y="72"/>
                    <a:pt x="40" y="72"/>
                    <a:pt x="41" y="72"/>
                  </a:cubicBezTo>
                  <a:cubicBezTo>
                    <a:pt x="41" y="73"/>
                    <a:pt x="42" y="74"/>
                    <a:pt x="42" y="75"/>
                  </a:cubicBezTo>
                  <a:cubicBezTo>
                    <a:pt x="41" y="78"/>
                    <a:pt x="39" y="80"/>
                    <a:pt x="36" y="80"/>
                  </a:cubicBezTo>
                  <a:cubicBezTo>
                    <a:pt x="34" y="80"/>
                    <a:pt x="31" y="78"/>
                    <a:pt x="31" y="75"/>
                  </a:cubicBezTo>
                  <a:cubicBezTo>
                    <a:pt x="32" y="72"/>
                    <a:pt x="35" y="71"/>
                    <a:pt x="38" y="71"/>
                  </a:cubicBezTo>
                  <a:cubicBezTo>
                    <a:pt x="37" y="70"/>
                    <a:pt x="37" y="69"/>
                    <a:pt x="37" y="68"/>
                  </a:cubicBezTo>
                  <a:cubicBezTo>
                    <a:pt x="37" y="67"/>
                    <a:pt x="36" y="66"/>
                    <a:pt x="36" y="64"/>
                  </a:cubicBezTo>
                  <a:cubicBezTo>
                    <a:pt x="23" y="60"/>
                    <a:pt x="10" y="54"/>
                    <a:pt x="0" y="45"/>
                  </a:cubicBezTo>
                  <a:cubicBezTo>
                    <a:pt x="0" y="45"/>
                    <a:pt x="0" y="45"/>
                    <a:pt x="0" y="45"/>
                  </a:cubicBezTo>
                  <a:cubicBezTo>
                    <a:pt x="9" y="51"/>
                    <a:pt x="19" y="57"/>
                    <a:pt x="29" y="61"/>
                  </a:cubicBezTo>
                  <a:cubicBezTo>
                    <a:pt x="31" y="53"/>
                    <a:pt x="38" y="48"/>
                    <a:pt x="46" y="50"/>
                  </a:cubicBezTo>
                  <a:cubicBezTo>
                    <a:pt x="46" y="51"/>
                    <a:pt x="47" y="51"/>
                    <a:pt x="46" y="52"/>
                  </a:cubicBezTo>
                  <a:cubicBezTo>
                    <a:pt x="43" y="57"/>
                    <a:pt x="38" y="61"/>
                    <a:pt x="32" y="62"/>
                  </a:cubicBezTo>
                  <a:cubicBezTo>
                    <a:pt x="36" y="63"/>
                    <a:pt x="40" y="65"/>
                    <a:pt x="45" y="66"/>
                  </a:cubicBezTo>
                  <a:cubicBezTo>
                    <a:pt x="45" y="66"/>
                    <a:pt x="46" y="66"/>
                    <a:pt x="46" y="66"/>
                  </a:cubicBezTo>
                  <a:cubicBezTo>
                    <a:pt x="46" y="66"/>
                    <a:pt x="46" y="66"/>
                    <a:pt x="46" y="66"/>
                  </a:cubicBezTo>
                  <a:cubicBezTo>
                    <a:pt x="48" y="65"/>
                    <a:pt x="49" y="65"/>
                    <a:pt x="51" y="64"/>
                  </a:cubicBezTo>
                  <a:cubicBezTo>
                    <a:pt x="52" y="63"/>
                    <a:pt x="54" y="62"/>
                    <a:pt x="55" y="60"/>
                  </a:cubicBezTo>
                  <a:cubicBezTo>
                    <a:pt x="53" y="59"/>
                    <a:pt x="53" y="57"/>
                    <a:pt x="54" y="55"/>
                  </a:cubicBezTo>
                  <a:cubicBezTo>
                    <a:pt x="55" y="52"/>
                    <a:pt x="59" y="52"/>
                    <a:pt x="61" y="54"/>
                  </a:cubicBezTo>
                  <a:cubicBezTo>
                    <a:pt x="64" y="55"/>
                    <a:pt x="64" y="58"/>
                    <a:pt x="62" y="61"/>
                  </a:cubicBezTo>
                  <a:cubicBezTo>
                    <a:pt x="61" y="63"/>
                    <a:pt x="58" y="63"/>
                    <a:pt x="56" y="61"/>
                  </a:cubicBezTo>
                  <a:cubicBezTo>
                    <a:pt x="55" y="63"/>
                    <a:pt x="53" y="64"/>
                    <a:pt x="52" y="65"/>
                  </a:cubicBezTo>
                  <a:cubicBezTo>
                    <a:pt x="51" y="66"/>
                    <a:pt x="50" y="66"/>
                    <a:pt x="49" y="67"/>
                  </a:cubicBezTo>
                  <a:cubicBezTo>
                    <a:pt x="49" y="67"/>
                    <a:pt x="49" y="67"/>
                    <a:pt x="49" y="67"/>
                  </a:cubicBezTo>
                  <a:cubicBezTo>
                    <a:pt x="53" y="68"/>
                    <a:pt x="57" y="69"/>
                    <a:pt x="61" y="70"/>
                  </a:cubicBezTo>
                  <a:cubicBezTo>
                    <a:pt x="61" y="70"/>
                    <a:pt x="61" y="70"/>
                    <a:pt x="61" y="70"/>
                  </a:cubicBezTo>
                  <a:cubicBezTo>
                    <a:pt x="61" y="66"/>
                    <a:pt x="64" y="62"/>
                    <a:pt x="66" y="60"/>
                  </a:cubicBezTo>
                  <a:cubicBezTo>
                    <a:pt x="70" y="57"/>
                    <a:pt x="75" y="57"/>
                    <a:pt x="79" y="58"/>
                  </a:cubicBezTo>
                  <a:cubicBezTo>
                    <a:pt x="80" y="58"/>
                    <a:pt x="80" y="59"/>
                    <a:pt x="80" y="59"/>
                  </a:cubicBezTo>
                  <a:cubicBezTo>
                    <a:pt x="76" y="64"/>
                    <a:pt x="70" y="69"/>
                    <a:pt x="64" y="70"/>
                  </a:cubicBezTo>
                  <a:cubicBezTo>
                    <a:pt x="73" y="72"/>
                    <a:pt x="82" y="73"/>
                    <a:pt x="92" y="73"/>
                  </a:cubicBezTo>
                  <a:cubicBezTo>
                    <a:pt x="92" y="73"/>
                    <a:pt x="92" y="73"/>
                    <a:pt x="92" y="73"/>
                  </a:cubicBezTo>
                  <a:cubicBezTo>
                    <a:pt x="93" y="72"/>
                    <a:pt x="95" y="71"/>
                    <a:pt x="97" y="69"/>
                  </a:cubicBezTo>
                  <a:cubicBezTo>
                    <a:pt x="98" y="68"/>
                    <a:pt x="98" y="66"/>
                    <a:pt x="100" y="65"/>
                  </a:cubicBezTo>
                  <a:cubicBezTo>
                    <a:pt x="98" y="65"/>
                    <a:pt x="96" y="63"/>
                    <a:pt x="97" y="61"/>
                  </a:cubicBezTo>
                  <a:cubicBezTo>
                    <a:pt x="97" y="58"/>
                    <a:pt x="101" y="57"/>
                    <a:pt x="104" y="58"/>
                  </a:cubicBezTo>
                  <a:cubicBezTo>
                    <a:pt x="106" y="59"/>
                    <a:pt x="108" y="62"/>
                    <a:pt x="106" y="64"/>
                  </a:cubicBezTo>
                  <a:cubicBezTo>
                    <a:pt x="105" y="66"/>
                    <a:pt x="102" y="66"/>
                    <a:pt x="101" y="65"/>
                  </a:cubicBezTo>
                  <a:cubicBezTo>
                    <a:pt x="101" y="65"/>
                    <a:pt x="101" y="65"/>
                    <a:pt x="101" y="65"/>
                  </a:cubicBezTo>
                  <a:cubicBezTo>
                    <a:pt x="100" y="67"/>
                    <a:pt x="99" y="69"/>
                    <a:pt x="97" y="70"/>
                  </a:cubicBezTo>
                  <a:cubicBezTo>
                    <a:pt x="96" y="71"/>
                    <a:pt x="95" y="72"/>
                    <a:pt x="94" y="73"/>
                  </a:cubicBezTo>
                  <a:cubicBezTo>
                    <a:pt x="94" y="73"/>
                    <a:pt x="94" y="73"/>
                    <a:pt x="94" y="73"/>
                  </a:cubicBezTo>
                  <a:cubicBezTo>
                    <a:pt x="98" y="73"/>
                    <a:pt x="102" y="73"/>
                    <a:pt x="106" y="72"/>
                  </a:cubicBezTo>
                  <a:cubicBezTo>
                    <a:pt x="105" y="70"/>
                    <a:pt x="108" y="65"/>
                    <a:pt x="110" y="63"/>
                  </a:cubicBezTo>
                  <a:cubicBezTo>
                    <a:pt x="113" y="59"/>
                    <a:pt x="118" y="57"/>
                    <a:pt x="123" y="57"/>
                  </a:cubicBezTo>
                  <a:cubicBezTo>
                    <a:pt x="124" y="57"/>
                    <a:pt x="124" y="58"/>
                    <a:pt x="124" y="58"/>
                  </a:cubicBezTo>
                  <a:cubicBezTo>
                    <a:pt x="121" y="64"/>
                    <a:pt x="117" y="69"/>
                    <a:pt x="112" y="72"/>
                  </a:cubicBezTo>
                  <a:cubicBezTo>
                    <a:pt x="119" y="71"/>
                    <a:pt x="126" y="69"/>
                    <a:pt x="133" y="68"/>
                  </a:cubicBezTo>
                  <a:cubicBezTo>
                    <a:pt x="133" y="67"/>
                    <a:pt x="133" y="67"/>
                    <a:pt x="133" y="67"/>
                  </a:cubicBezTo>
                  <a:cubicBezTo>
                    <a:pt x="135" y="66"/>
                    <a:pt x="137" y="65"/>
                    <a:pt x="138" y="63"/>
                  </a:cubicBezTo>
                  <a:cubicBezTo>
                    <a:pt x="139" y="62"/>
                    <a:pt x="139" y="60"/>
                    <a:pt x="140" y="59"/>
                  </a:cubicBezTo>
                  <a:cubicBezTo>
                    <a:pt x="138" y="58"/>
                    <a:pt x="136" y="57"/>
                    <a:pt x="136" y="55"/>
                  </a:cubicBezTo>
                  <a:cubicBezTo>
                    <a:pt x="136" y="52"/>
                    <a:pt x="140" y="50"/>
                    <a:pt x="142" y="50"/>
                  </a:cubicBezTo>
                  <a:cubicBezTo>
                    <a:pt x="145" y="51"/>
                    <a:pt x="147" y="53"/>
                    <a:pt x="147" y="56"/>
                  </a:cubicBezTo>
                  <a:cubicBezTo>
                    <a:pt x="146" y="59"/>
                    <a:pt x="144" y="61"/>
                    <a:pt x="141" y="60"/>
                  </a:cubicBezTo>
                  <a:cubicBezTo>
                    <a:pt x="141" y="60"/>
                    <a:pt x="141" y="60"/>
                    <a:pt x="141" y="60"/>
                  </a:cubicBezTo>
                  <a:cubicBezTo>
                    <a:pt x="140" y="63"/>
                    <a:pt x="138" y="65"/>
                    <a:pt x="136" y="67"/>
                  </a:cubicBezTo>
                  <a:cubicBezTo>
                    <a:pt x="141" y="65"/>
                    <a:pt x="146" y="64"/>
                    <a:pt x="151" y="62"/>
                  </a:cubicBezTo>
                  <a:cubicBezTo>
                    <a:pt x="150" y="57"/>
                    <a:pt x="152" y="51"/>
                    <a:pt x="154" y="48"/>
                  </a:cubicBezTo>
                  <a:cubicBezTo>
                    <a:pt x="157" y="44"/>
                    <a:pt x="160" y="41"/>
                    <a:pt x="165" y="39"/>
                  </a:cubicBezTo>
                  <a:cubicBezTo>
                    <a:pt x="166" y="39"/>
                    <a:pt x="166" y="40"/>
                    <a:pt x="166" y="40"/>
                  </a:cubicBezTo>
                  <a:cubicBezTo>
                    <a:pt x="165" y="48"/>
                    <a:pt x="161" y="56"/>
                    <a:pt x="155" y="60"/>
                  </a:cubicBezTo>
                  <a:cubicBezTo>
                    <a:pt x="161" y="58"/>
                    <a:pt x="167" y="55"/>
                    <a:pt x="173" y="51"/>
                  </a:cubicBezTo>
                  <a:cubicBezTo>
                    <a:pt x="173" y="51"/>
                    <a:pt x="173" y="51"/>
                    <a:pt x="173" y="51"/>
                  </a:cubicBezTo>
                  <a:cubicBezTo>
                    <a:pt x="175" y="49"/>
                    <a:pt x="176" y="46"/>
                    <a:pt x="176" y="43"/>
                  </a:cubicBezTo>
                  <a:cubicBezTo>
                    <a:pt x="176" y="43"/>
                    <a:pt x="176" y="43"/>
                    <a:pt x="176" y="43"/>
                  </a:cubicBezTo>
                  <a:cubicBezTo>
                    <a:pt x="174" y="43"/>
                    <a:pt x="172" y="43"/>
                    <a:pt x="171" y="42"/>
                  </a:cubicBezTo>
                  <a:cubicBezTo>
                    <a:pt x="170" y="39"/>
                    <a:pt x="171" y="36"/>
                    <a:pt x="173" y="35"/>
                  </a:cubicBezTo>
                  <a:cubicBezTo>
                    <a:pt x="176" y="34"/>
                    <a:pt x="179" y="34"/>
                    <a:pt x="180" y="37"/>
                  </a:cubicBezTo>
                  <a:cubicBezTo>
                    <a:pt x="181" y="38"/>
                    <a:pt x="180" y="40"/>
                    <a:pt x="180" y="41"/>
                  </a:cubicBezTo>
                  <a:cubicBezTo>
                    <a:pt x="179" y="42"/>
                    <a:pt x="178" y="43"/>
                    <a:pt x="177" y="43"/>
                  </a:cubicBezTo>
                  <a:cubicBezTo>
                    <a:pt x="177" y="45"/>
                    <a:pt x="177" y="48"/>
                    <a:pt x="175" y="50"/>
                  </a:cubicBezTo>
                  <a:cubicBezTo>
                    <a:pt x="177" y="49"/>
                    <a:pt x="179" y="47"/>
                    <a:pt x="181" y="46"/>
                  </a:cubicBezTo>
                  <a:cubicBezTo>
                    <a:pt x="183" y="45"/>
                    <a:pt x="185" y="43"/>
                    <a:pt x="187" y="42"/>
                  </a:cubicBezTo>
                  <a:cubicBezTo>
                    <a:pt x="182" y="33"/>
                    <a:pt x="188" y="25"/>
                    <a:pt x="195" y="20"/>
                  </a:cubicBezTo>
                  <a:cubicBezTo>
                    <a:pt x="196" y="20"/>
                    <a:pt x="197" y="20"/>
                    <a:pt x="197" y="21"/>
                  </a:cubicBezTo>
                  <a:cubicBezTo>
                    <a:pt x="197" y="27"/>
                    <a:pt x="195" y="33"/>
                    <a:pt x="192" y="38"/>
                  </a:cubicBezTo>
                  <a:cubicBezTo>
                    <a:pt x="197" y="34"/>
                    <a:pt x="201" y="29"/>
                    <a:pt x="206" y="25"/>
                  </a:cubicBezTo>
                  <a:cubicBezTo>
                    <a:pt x="206" y="25"/>
                    <a:pt x="206" y="25"/>
                    <a:pt x="206" y="24"/>
                  </a:cubicBezTo>
                  <a:cubicBezTo>
                    <a:pt x="207" y="21"/>
                    <a:pt x="208" y="18"/>
                    <a:pt x="207" y="14"/>
                  </a:cubicBezTo>
                  <a:cubicBezTo>
                    <a:pt x="205" y="15"/>
                    <a:pt x="203" y="14"/>
                    <a:pt x="202" y="13"/>
                  </a:cubicBezTo>
                  <a:cubicBezTo>
                    <a:pt x="200" y="10"/>
                    <a:pt x="200" y="7"/>
                    <a:pt x="203" y="5"/>
                  </a:cubicBezTo>
                  <a:cubicBezTo>
                    <a:pt x="205" y="4"/>
                    <a:pt x="209" y="4"/>
                    <a:pt x="210" y="7"/>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5"/>
            <p:cNvSpPr/>
            <p:nvPr/>
          </p:nvSpPr>
          <p:spPr bwMode="auto">
            <a:xfrm>
              <a:off x="1650" y="3916"/>
              <a:ext cx="658" cy="1310"/>
            </a:xfrm>
            <a:custGeom>
              <a:avLst/>
              <a:gdLst>
                <a:gd name="T0" fmla="*/ 103 w 130"/>
                <a:gd name="T1" fmla="*/ 218 h 259"/>
                <a:gd name="T2" fmla="*/ 98 w 130"/>
                <a:gd name="T3" fmla="*/ 258 h 259"/>
                <a:gd name="T4" fmla="*/ 99 w 130"/>
                <a:gd name="T5" fmla="*/ 234 h 259"/>
                <a:gd name="T6" fmla="*/ 105 w 130"/>
                <a:gd name="T7" fmla="*/ 243 h 259"/>
                <a:gd name="T8" fmla="*/ 105 w 130"/>
                <a:gd name="T9" fmla="*/ 235 h 259"/>
                <a:gd name="T10" fmla="*/ 106 w 130"/>
                <a:gd name="T11" fmla="*/ 216 h 259"/>
                <a:gd name="T12" fmla="*/ 112 w 130"/>
                <a:gd name="T13" fmla="*/ 216 h 259"/>
                <a:gd name="T14" fmla="*/ 107 w 130"/>
                <a:gd name="T15" fmla="*/ 211 h 259"/>
                <a:gd name="T16" fmla="*/ 117 w 130"/>
                <a:gd name="T17" fmla="*/ 204 h 259"/>
                <a:gd name="T18" fmla="*/ 127 w 130"/>
                <a:gd name="T19" fmla="*/ 209 h 259"/>
                <a:gd name="T20" fmla="*/ 111 w 130"/>
                <a:gd name="T21" fmla="*/ 189 h 259"/>
                <a:gd name="T22" fmla="*/ 129 w 130"/>
                <a:gd name="T23" fmla="*/ 181 h 259"/>
                <a:gd name="T24" fmla="*/ 110 w 130"/>
                <a:gd name="T25" fmla="*/ 146 h 259"/>
                <a:gd name="T26" fmla="*/ 129 w 130"/>
                <a:gd name="T27" fmla="*/ 154 h 259"/>
                <a:gd name="T28" fmla="*/ 110 w 130"/>
                <a:gd name="T29" fmla="*/ 142 h 259"/>
                <a:gd name="T30" fmla="*/ 108 w 130"/>
                <a:gd name="T31" fmla="*/ 133 h 259"/>
                <a:gd name="T32" fmla="*/ 126 w 130"/>
                <a:gd name="T33" fmla="*/ 125 h 259"/>
                <a:gd name="T34" fmla="*/ 103 w 130"/>
                <a:gd name="T35" fmla="*/ 113 h 259"/>
                <a:gd name="T36" fmla="*/ 107 w 130"/>
                <a:gd name="T37" fmla="*/ 103 h 259"/>
                <a:gd name="T38" fmla="*/ 117 w 130"/>
                <a:gd name="T39" fmla="*/ 103 h 259"/>
                <a:gd name="T40" fmla="*/ 101 w 130"/>
                <a:gd name="T41" fmla="*/ 99 h 259"/>
                <a:gd name="T42" fmla="*/ 93 w 130"/>
                <a:gd name="T43" fmla="*/ 89 h 259"/>
                <a:gd name="T44" fmla="*/ 104 w 130"/>
                <a:gd name="T45" fmla="*/ 71 h 259"/>
                <a:gd name="T46" fmla="*/ 70 w 130"/>
                <a:gd name="T47" fmla="*/ 54 h 259"/>
                <a:gd name="T48" fmla="*/ 79 w 130"/>
                <a:gd name="T49" fmla="*/ 55 h 259"/>
                <a:gd name="T50" fmla="*/ 89 w 130"/>
                <a:gd name="T51" fmla="*/ 51 h 259"/>
                <a:gd name="T52" fmla="*/ 79 w 130"/>
                <a:gd name="T53" fmla="*/ 53 h 259"/>
                <a:gd name="T54" fmla="*/ 54 w 130"/>
                <a:gd name="T55" fmla="*/ 36 h 259"/>
                <a:gd name="T56" fmla="*/ 51 w 130"/>
                <a:gd name="T57" fmla="*/ 32 h 259"/>
                <a:gd name="T58" fmla="*/ 46 w 130"/>
                <a:gd name="T59" fmla="*/ 24 h 259"/>
                <a:gd name="T60" fmla="*/ 51 w 130"/>
                <a:gd name="T61" fmla="*/ 24 h 259"/>
                <a:gd name="T62" fmla="*/ 49 w 130"/>
                <a:gd name="T63" fmla="*/ 13 h 259"/>
                <a:gd name="T64" fmla="*/ 41 w 130"/>
                <a:gd name="T65" fmla="*/ 24 h 259"/>
                <a:gd name="T66" fmla="*/ 33 w 130"/>
                <a:gd name="T67" fmla="*/ 20 h 259"/>
                <a:gd name="T68" fmla="*/ 36 w 130"/>
                <a:gd name="T69" fmla="*/ 22 h 259"/>
                <a:gd name="T70" fmla="*/ 49 w 130"/>
                <a:gd name="T71" fmla="*/ 34 h 259"/>
                <a:gd name="T72" fmla="*/ 42 w 130"/>
                <a:gd name="T73" fmla="*/ 47 h 259"/>
                <a:gd name="T74" fmla="*/ 50 w 130"/>
                <a:gd name="T75" fmla="*/ 46 h 259"/>
                <a:gd name="T76" fmla="*/ 51 w 130"/>
                <a:gd name="T77" fmla="*/ 35 h 259"/>
                <a:gd name="T78" fmla="*/ 55 w 130"/>
                <a:gd name="T79" fmla="*/ 57 h 259"/>
                <a:gd name="T80" fmla="*/ 64 w 130"/>
                <a:gd name="T81" fmla="*/ 48 h 259"/>
                <a:gd name="T82" fmla="*/ 82 w 130"/>
                <a:gd name="T83" fmla="*/ 81 h 259"/>
                <a:gd name="T84" fmla="*/ 75 w 130"/>
                <a:gd name="T85" fmla="*/ 95 h 259"/>
                <a:gd name="T86" fmla="*/ 81 w 130"/>
                <a:gd name="T87" fmla="*/ 87 h 259"/>
                <a:gd name="T88" fmla="*/ 84 w 130"/>
                <a:gd name="T89" fmla="*/ 76 h 259"/>
                <a:gd name="T90" fmla="*/ 86 w 130"/>
                <a:gd name="T91" fmla="*/ 115 h 259"/>
                <a:gd name="T92" fmla="*/ 102 w 130"/>
                <a:gd name="T93" fmla="*/ 118 h 259"/>
                <a:gd name="T94" fmla="*/ 98 w 130"/>
                <a:gd name="T95" fmla="*/ 130 h 259"/>
                <a:gd name="T96" fmla="*/ 99 w 130"/>
                <a:gd name="T97" fmla="*/ 138 h 259"/>
                <a:gd name="T98" fmla="*/ 103 w 130"/>
                <a:gd name="T99" fmla="*/ 121 h 259"/>
                <a:gd name="T100" fmla="*/ 93 w 130"/>
                <a:gd name="T101" fmla="*/ 166 h 259"/>
                <a:gd name="T102" fmla="*/ 110 w 130"/>
                <a:gd name="T103" fmla="*/ 167 h 259"/>
                <a:gd name="T104" fmla="*/ 103 w 130"/>
                <a:gd name="T105" fmla="*/ 175 h 259"/>
                <a:gd name="T106" fmla="*/ 100 w 130"/>
                <a:gd name="T107" fmla="*/ 183 h 259"/>
                <a:gd name="T108" fmla="*/ 110 w 130"/>
                <a:gd name="T109" fmla="*/ 170 h 259"/>
                <a:gd name="T110" fmla="*/ 93 w 130"/>
                <a:gd name="T111" fmla="*/ 208 h 259"/>
                <a:gd name="T112" fmla="*/ 103 w 130"/>
                <a:gd name="T113" fmla="*/ 215 h 259"/>
                <a:gd name="T114" fmla="*/ 89 w 130"/>
                <a:gd name="T115" fmla="*/ 218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0" h="259">
                  <a:moveTo>
                    <a:pt x="89" y="230"/>
                  </a:moveTo>
                  <a:cubicBezTo>
                    <a:pt x="91" y="230"/>
                    <a:pt x="94" y="227"/>
                    <a:pt x="94" y="224"/>
                  </a:cubicBezTo>
                  <a:cubicBezTo>
                    <a:pt x="97" y="223"/>
                    <a:pt x="101" y="221"/>
                    <a:pt x="103" y="218"/>
                  </a:cubicBezTo>
                  <a:cubicBezTo>
                    <a:pt x="101" y="223"/>
                    <a:pt x="100" y="228"/>
                    <a:pt x="98" y="233"/>
                  </a:cubicBezTo>
                  <a:cubicBezTo>
                    <a:pt x="98" y="233"/>
                    <a:pt x="97" y="233"/>
                    <a:pt x="97" y="233"/>
                  </a:cubicBezTo>
                  <a:cubicBezTo>
                    <a:pt x="91" y="240"/>
                    <a:pt x="92" y="251"/>
                    <a:pt x="98" y="258"/>
                  </a:cubicBezTo>
                  <a:cubicBezTo>
                    <a:pt x="98" y="259"/>
                    <a:pt x="99" y="258"/>
                    <a:pt x="100" y="258"/>
                  </a:cubicBezTo>
                  <a:cubicBezTo>
                    <a:pt x="103" y="250"/>
                    <a:pt x="103" y="242"/>
                    <a:pt x="99" y="234"/>
                  </a:cubicBezTo>
                  <a:cubicBezTo>
                    <a:pt x="99" y="234"/>
                    <a:pt x="99" y="234"/>
                    <a:pt x="99" y="234"/>
                  </a:cubicBezTo>
                  <a:cubicBezTo>
                    <a:pt x="100" y="232"/>
                    <a:pt x="101" y="230"/>
                    <a:pt x="102" y="227"/>
                  </a:cubicBezTo>
                  <a:cubicBezTo>
                    <a:pt x="102" y="230"/>
                    <a:pt x="103" y="233"/>
                    <a:pt x="104" y="236"/>
                  </a:cubicBezTo>
                  <a:cubicBezTo>
                    <a:pt x="103" y="238"/>
                    <a:pt x="104" y="242"/>
                    <a:pt x="105" y="243"/>
                  </a:cubicBezTo>
                  <a:cubicBezTo>
                    <a:pt x="106" y="246"/>
                    <a:pt x="110" y="247"/>
                    <a:pt x="112" y="245"/>
                  </a:cubicBezTo>
                  <a:cubicBezTo>
                    <a:pt x="115" y="243"/>
                    <a:pt x="115" y="238"/>
                    <a:pt x="113" y="236"/>
                  </a:cubicBezTo>
                  <a:cubicBezTo>
                    <a:pt x="111" y="233"/>
                    <a:pt x="107" y="233"/>
                    <a:pt x="105" y="235"/>
                  </a:cubicBezTo>
                  <a:cubicBezTo>
                    <a:pt x="104" y="232"/>
                    <a:pt x="103" y="229"/>
                    <a:pt x="103" y="226"/>
                  </a:cubicBezTo>
                  <a:cubicBezTo>
                    <a:pt x="103" y="225"/>
                    <a:pt x="103" y="225"/>
                    <a:pt x="103" y="225"/>
                  </a:cubicBezTo>
                  <a:cubicBezTo>
                    <a:pt x="104" y="222"/>
                    <a:pt x="105" y="219"/>
                    <a:pt x="106" y="216"/>
                  </a:cubicBezTo>
                  <a:cubicBezTo>
                    <a:pt x="105" y="223"/>
                    <a:pt x="111" y="231"/>
                    <a:pt x="116" y="234"/>
                  </a:cubicBezTo>
                  <a:cubicBezTo>
                    <a:pt x="117" y="235"/>
                    <a:pt x="118" y="234"/>
                    <a:pt x="118" y="233"/>
                  </a:cubicBezTo>
                  <a:cubicBezTo>
                    <a:pt x="118" y="227"/>
                    <a:pt x="116" y="221"/>
                    <a:pt x="112" y="216"/>
                  </a:cubicBezTo>
                  <a:cubicBezTo>
                    <a:pt x="112" y="216"/>
                    <a:pt x="110" y="213"/>
                    <a:pt x="108" y="212"/>
                  </a:cubicBezTo>
                  <a:cubicBezTo>
                    <a:pt x="108" y="212"/>
                    <a:pt x="108" y="211"/>
                    <a:pt x="107" y="211"/>
                  </a:cubicBezTo>
                  <a:cubicBezTo>
                    <a:pt x="107" y="211"/>
                    <a:pt x="107" y="211"/>
                    <a:pt x="107" y="211"/>
                  </a:cubicBezTo>
                  <a:cubicBezTo>
                    <a:pt x="108" y="205"/>
                    <a:pt x="109" y="199"/>
                    <a:pt x="110" y="194"/>
                  </a:cubicBezTo>
                  <a:cubicBezTo>
                    <a:pt x="111" y="198"/>
                    <a:pt x="114" y="201"/>
                    <a:pt x="117" y="204"/>
                  </a:cubicBezTo>
                  <a:cubicBezTo>
                    <a:pt x="117" y="204"/>
                    <a:pt x="117" y="204"/>
                    <a:pt x="117" y="204"/>
                  </a:cubicBezTo>
                  <a:cubicBezTo>
                    <a:pt x="116" y="204"/>
                    <a:pt x="115" y="205"/>
                    <a:pt x="115" y="206"/>
                  </a:cubicBezTo>
                  <a:cubicBezTo>
                    <a:pt x="115" y="208"/>
                    <a:pt x="115" y="210"/>
                    <a:pt x="116" y="211"/>
                  </a:cubicBezTo>
                  <a:cubicBezTo>
                    <a:pt x="120" y="214"/>
                    <a:pt x="125" y="213"/>
                    <a:pt x="127" y="209"/>
                  </a:cubicBezTo>
                  <a:cubicBezTo>
                    <a:pt x="129" y="206"/>
                    <a:pt x="128" y="202"/>
                    <a:pt x="124" y="200"/>
                  </a:cubicBezTo>
                  <a:cubicBezTo>
                    <a:pt x="122" y="199"/>
                    <a:pt x="119" y="200"/>
                    <a:pt x="118" y="202"/>
                  </a:cubicBezTo>
                  <a:cubicBezTo>
                    <a:pt x="114" y="198"/>
                    <a:pt x="112" y="195"/>
                    <a:pt x="111" y="189"/>
                  </a:cubicBezTo>
                  <a:cubicBezTo>
                    <a:pt x="111" y="183"/>
                    <a:pt x="112" y="178"/>
                    <a:pt x="112" y="172"/>
                  </a:cubicBezTo>
                  <a:cubicBezTo>
                    <a:pt x="115" y="178"/>
                    <a:pt x="121" y="182"/>
                    <a:pt x="128" y="182"/>
                  </a:cubicBezTo>
                  <a:cubicBezTo>
                    <a:pt x="129" y="182"/>
                    <a:pt x="129" y="181"/>
                    <a:pt x="129" y="181"/>
                  </a:cubicBezTo>
                  <a:cubicBezTo>
                    <a:pt x="128" y="176"/>
                    <a:pt x="125" y="172"/>
                    <a:pt x="122" y="168"/>
                  </a:cubicBezTo>
                  <a:cubicBezTo>
                    <a:pt x="119" y="166"/>
                    <a:pt x="115" y="163"/>
                    <a:pt x="112" y="163"/>
                  </a:cubicBezTo>
                  <a:cubicBezTo>
                    <a:pt x="111" y="157"/>
                    <a:pt x="111" y="151"/>
                    <a:pt x="110" y="146"/>
                  </a:cubicBezTo>
                  <a:cubicBezTo>
                    <a:pt x="112" y="149"/>
                    <a:pt x="115" y="151"/>
                    <a:pt x="118" y="153"/>
                  </a:cubicBezTo>
                  <a:cubicBezTo>
                    <a:pt x="118" y="155"/>
                    <a:pt x="118" y="157"/>
                    <a:pt x="120" y="158"/>
                  </a:cubicBezTo>
                  <a:cubicBezTo>
                    <a:pt x="123" y="160"/>
                    <a:pt x="127" y="157"/>
                    <a:pt x="129" y="154"/>
                  </a:cubicBezTo>
                  <a:cubicBezTo>
                    <a:pt x="130" y="151"/>
                    <a:pt x="128" y="147"/>
                    <a:pt x="125" y="147"/>
                  </a:cubicBezTo>
                  <a:cubicBezTo>
                    <a:pt x="122" y="146"/>
                    <a:pt x="119" y="148"/>
                    <a:pt x="119" y="151"/>
                  </a:cubicBezTo>
                  <a:cubicBezTo>
                    <a:pt x="115" y="149"/>
                    <a:pt x="112" y="146"/>
                    <a:pt x="110" y="142"/>
                  </a:cubicBezTo>
                  <a:cubicBezTo>
                    <a:pt x="110" y="142"/>
                    <a:pt x="110" y="141"/>
                    <a:pt x="109" y="141"/>
                  </a:cubicBezTo>
                  <a:cubicBezTo>
                    <a:pt x="109" y="141"/>
                    <a:pt x="109" y="141"/>
                    <a:pt x="109" y="141"/>
                  </a:cubicBezTo>
                  <a:cubicBezTo>
                    <a:pt x="109" y="138"/>
                    <a:pt x="109" y="135"/>
                    <a:pt x="108" y="133"/>
                  </a:cubicBezTo>
                  <a:cubicBezTo>
                    <a:pt x="107" y="128"/>
                    <a:pt x="106" y="123"/>
                    <a:pt x="104" y="118"/>
                  </a:cubicBezTo>
                  <a:cubicBezTo>
                    <a:pt x="109" y="124"/>
                    <a:pt x="119" y="129"/>
                    <a:pt x="125" y="126"/>
                  </a:cubicBezTo>
                  <a:cubicBezTo>
                    <a:pt x="126" y="126"/>
                    <a:pt x="126" y="125"/>
                    <a:pt x="126" y="125"/>
                  </a:cubicBezTo>
                  <a:cubicBezTo>
                    <a:pt x="126" y="124"/>
                    <a:pt x="124" y="122"/>
                    <a:pt x="123" y="121"/>
                  </a:cubicBezTo>
                  <a:cubicBezTo>
                    <a:pt x="121" y="119"/>
                    <a:pt x="119" y="117"/>
                    <a:pt x="117" y="116"/>
                  </a:cubicBezTo>
                  <a:cubicBezTo>
                    <a:pt x="113" y="113"/>
                    <a:pt x="108" y="112"/>
                    <a:pt x="103" y="113"/>
                  </a:cubicBezTo>
                  <a:cubicBezTo>
                    <a:pt x="103" y="113"/>
                    <a:pt x="103" y="113"/>
                    <a:pt x="103" y="113"/>
                  </a:cubicBezTo>
                  <a:cubicBezTo>
                    <a:pt x="101" y="108"/>
                    <a:pt x="99" y="103"/>
                    <a:pt x="97" y="98"/>
                  </a:cubicBezTo>
                  <a:cubicBezTo>
                    <a:pt x="100" y="101"/>
                    <a:pt x="104" y="103"/>
                    <a:pt x="107" y="103"/>
                  </a:cubicBezTo>
                  <a:cubicBezTo>
                    <a:pt x="107" y="104"/>
                    <a:pt x="107" y="105"/>
                    <a:pt x="107" y="105"/>
                  </a:cubicBezTo>
                  <a:cubicBezTo>
                    <a:pt x="107" y="107"/>
                    <a:pt x="109" y="108"/>
                    <a:pt x="110" y="108"/>
                  </a:cubicBezTo>
                  <a:cubicBezTo>
                    <a:pt x="114" y="110"/>
                    <a:pt x="117" y="107"/>
                    <a:pt x="117" y="103"/>
                  </a:cubicBezTo>
                  <a:cubicBezTo>
                    <a:pt x="118" y="100"/>
                    <a:pt x="116" y="95"/>
                    <a:pt x="112" y="95"/>
                  </a:cubicBezTo>
                  <a:cubicBezTo>
                    <a:pt x="108" y="95"/>
                    <a:pt x="107" y="99"/>
                    <a:pt x="107" y="101"/>
                  </a:cubicBezTo>
                  <a:cubicBezTo>
                    <a:pt x="105" y="101"/>
                    <a:pt x="103" y="100"/>
                    <a:pt x="101" y="99"/>
                  </a:cubicBezTo>
                  <a:cubicBezTo>
                    <a:pt x="99" y="97"/>
                    <a:pt x="97" y="95"/>
                    <a:pt x="95" y="94"/>
                  </a:cubicBezTo>
                  <a:cubicBezTo>
                    <a:pt x="95" y="92"/>
                    <a:pt x="94" y="91"/>
                    <a:pt x="93" y="90"/>
                  </a:cubicBezTo>
                  <a:cubicBezTo>
                    <a:pt x="93" y="89"/>
                    <a:pt x="93" y="89"/>
                    <a:pt x="93" y="89"/>
                  </a:cubicBezTo>
                  <a:cubicBezTo>
                    <a:pt x="93" y="89"/>
                    <a:pt x="93" y="89"/>
                    <a:pt x="93" y="89"/>
                  </a:cubicBezTo>
                  <a:cubicBezTo>
                    <a:pt x="90" y="82"/>
                    <a:pt x="86" y="76"/>
                    <a:pt x="82" y="70"/>
                  </a:cubicBezTo>
                  <a:cubicBezTo>
                    <a:pt x="88" y="75"/>
                    <a:pt x="97" y="76"/>
                    <a:pt x="104" y="71"/>
                  </a:cubicBezTo>
                  <a:cubicBezTo>
                    <a:pt x="104" y="71"/>
                    <a:pt x="104" y="70"/>
                    <a:pt x="104" y="70"/>
                  </a:cubicBezTo>
                  <a:cubicBezTo>
                    <a:pt x="97" y="65"/>
                    <a:pt x="87" y="62"/>
                    <a:pt x="79" y="65"/>
                  </a:cubicBezTo>
                  <a:cubicBezTo>
                    <a:pt x="76" y="61"/>
                    <a:pt x="73" y="57"/>
                    <a:pt x="70" y="54"/>
                  </a:cubicBezTo>
                  <a:cubicBezTo>
                    <a:pt x="71" y="54"/>
                    <a:pt x="72" y="54"/>
                    <a:pt x="73" y="54"/>
                  </a:cubicBezTo>
                  <a:cubicBezTo>
                    <a:pt x="75" y="54"/>
                    <a:pt x="77" y="55"/>
                    <a:pt x="79" y="54"/>
                  </a:cubicBezTo>
                  <a:cubicBezTo>
                    <a:pt x="79" y="54"/>
                    <a:pt x="79" y="55"/>
                    <a:pt x="79" y="55"/>
                  </a:cubicBezTo>
                  <a:cubicBezTo>
                    <a:pt x="79" y="55"/>
                    <a:pt x="79" y="56"/>
                    <a:pt x="79" y="56"/>
                  </a:cubicBezTo>
                  <a:cubicBezTo>
                    <a:pt x="80" y="57"/>
                    <a:pt x="81" y="58"/>
                    <a:pt x="83" y="58"/>
                  </a:cubicBezTo>
                  <a:cubicBezTo>
                    <a:pt x="87" y="58"/>
                    <a:pt x="89" y="54"/>
                    <a:pt x="89" y="51"/>
                  </a:cubicBezTo>
                  <a:cubicBezTo>
                    <a:pt x="88" y="48"/>
                    <a:pt x="85" y="45"/>
                    <a:pt x="82" y="46"/>
                  </a:cubicBezTo>
                  <a:cubicBezTo>
                    <a:pt x="80" y="46"/>
                    <a:pt x="79" y="48"/>
                    <a:pt x="78" y="49"/>
                  </a:cubicBezTo>
                  <a:cubicBezTo>
                    <a:pt x="78" y="50"/>
                    <a:pt x="78" y="51"/>
                    <a:pt x="79" y="53"/>
                  </a:cubicBezTo>
                  <a:cubicBezTo>
                    <a:pt x="77" y="53"/>
                    <a:pt x="75" y="53"/>
                    <a:pt x="73" y="53"/>
                  </a:cubicBezTo>
                  <a:cubicBezTo>
                    <a:pt x="72" y="52"/>
                    <a:pt x="70" y="52"/>
                    <a:pt x="69" y="51"/>
                  </a:cubicBezTo>
                  <a:cubicBezTo>
                    <a:pt x="64" y="46"/>
                    <a:pt x="59" y="41"/>
                    <a:pt x="54" y="36"/>
                  </a:cubicBezTo>
                  <a:cubicBezTo>
                    <a:pt x="61" y="37"/>
                    <a:pt x="68" y="34"/>
                    <a:pt x="73" y="30"/>
                  </a:cubicBezTo>
                  <a:cubicBezTo>
                    <a:pt x="74" y="29"/>
                    <a:pt x="74" y="29"/>
                    <a:pt x="73" y="28"/>
                  </a:cubicBezTo>
                  <a:cubicBezTo>
                    <a:pt x="66" y="25"/>
                    <a:pt x="56" y="26"/>
                    <a:pt x="51" y="32"/>
                  </a:cubicBezTo>
                  <a:cubicBezTo>
                    <a:pt x="51" y="32"/>
                    <a:pt x="51" y="32"/>
                    <a:pt x="51" y="32"/>
                  </a:cubicBezTo>
                  <a:cubicBezTo>
                    <a:pt x="48" y="30"/>
                    <a:pt x="45" y="27"/>
                    <a:pt x="42" y="25"/>
                  </a:cubicBezTo>
                  <a:cubicBezTo>
                    <a:pt x="43" y="25"/>
                    <a:pt x="44" y="24"/>
                    <a:pt x="46" y="24"/>
                  </a:cubicBezTo>
                  <a:cubicBezTo>
                    <a:pt x="47" y="24"/>
                    <a:pt x="48" y="24"/>
                    <a:pt x="50" y="23"/>
                  </a:cubicBezTo>
                  <a:cubicBezTo>
                    <a:pt x="50" y="23"/>
                    <a:pt x="50" y="24"/>
                    <a:pt x="50" y="24"/>
                  </a:cubicBezTo>
                  <a:cubicBezTo>
                    <a:pt x="51" y="24"/>
                    <a:pt x="51" y="24"/>
                    <a:pt x="51" y="24"/>
                  </a:cubicBezTo>
                  <a:cubicBezTo>
                    <a:pt x="53" y="25"/>
                    <a:pt x="54" y="24"/>
                    <a:pt x="55" y="23"/>
                  </a:cubicBezTo>
                  <a:cubicBezTo>
                    <a:pt x="58" y="21"/>
                    <a:pt x="58" y="18"/>
                    <a:pt x="56" y="15"/>
                  </a:cubicBezTo>
                  <a:cubicBezTo>
                    <a:pt x="55" y="13"/>
                    <a:pt x="51" y="11"/>
                    <a:pt x="49" y="13"/>
                  </a:cubicBezTo>
                  <a:cubicBezTo>
                    <a:pt x="46" y="16"/>
                    <a:pt x="47" y="19"/>
                    <a:pt x="49" y="22"/>
                  </a:cubicBezTo>
                  <a:cubicBezTo>
                    <a:pt x="48" y="22"/>
                    <a:pt x="47" y="23"/>
                    <a:pt x="46" y="23"/>
                  </a:cubicBezTo>
                  <a:cubicBezTo>
                    <a:pt x="44" y="23"/>
                    <a:pt x="42" y="23"/>
                    <a:pt x="41" y="24"/>
                  </a:cubicBezTo>
                  <a:cubicBezTo>
                    <a:pt x="29" y="14"/>
                    <a:pt x="15" y="5"/>
                    <a:pt x="1" y="0"/>
                  </a:cubicBezTo>
                  <a:cubicBezTo>
                    <a:pt x="1" y="0"/>
                    <a:pt x="0" y="1"/>
                    <a:pt x="1" y="1"/>
                  </a:cubicBezTo>
                  <a:cubicBezTo>
                    <a:pt x="12" y="6"/>
                    <a:pt x="23" y="12"/>
                    <a:pt x="33" y="20"/>
                  </a:cubicBezTo>
                  <a:cubicBezTo>
                    <a:pt x="26" y="26"/>
                    <a:pt x="26" y="36"/>
                    <a:pt x="33" y="42"/>
                  </a:cubicBezTo>
                  <a:cubicBezTo>
                    <a:pt x="34" y="43"/>
                    <a:pt x="34" y="43"/>
                    <a:pt x="35" y="42"/>
                  </a:cubicBezTo>
                  <a:cubicBezTo>
                    <a:pt x="38" y="36"/>
                    <a:pt x="39" y="28"/>
                    <a:pt x="36" y="22"/>
                  </a:cubicBezTo>
                  <a:cubicBezTo>
                    <a:pt x="40" y="25"/>
                    <a:pt x="44" y="29"/>
                    <a:pt x="48" y="32"/>
                  </a:cubicBezTo>
                  <a:cubicBezTo>
                    <a:pt x="48" y="32"/>
                    <a:pt x="49" y="33"/>
                    <a:pt x="49" y="33"/>
                  </a:cubicBezTo>
                  <a:cubicBezTo>
                    <a:pt x="49" y="33"/>
                    <a:pt x="49" y="33"/>
                    <a:pt x="49" y="34"/>
                  </a:cubicBezTo>
                  <a:cubicBezTo>
                    <a:pt x="49" y="35"/>
                    <a:pt x="49" y="37"/>
                    <a:pt x="49" y="39"/>
                  </a:cubicBezTo>
                  <a:cubicBezTo>
                    <a:pt x="49" y="41"/>
                    <a:pt x="49" y="43"/>
                    <a:pt x="48" y="45"/>
                  </a:cubicBezTo>
                  <a:cubicBezTo>
                    <a:pt x="46" y="44"/>
                    <a:pt x="44" y="45"/>
                    <a:pt x="42" y="47"/>
                  </a:cubicBezTo>
                  <a:cubicBezTo>
                    <a:pt x="40" y="50"/>
                    <a:pt x="42" y="54"/>
                    <a:pt x="46" y="56"/>
                  </a:cubicBezTo>
                  <a:cubicBezTo>
                    <a:pt x="48" y="57"/>
                    <a:pt x="52" y="55"/>
                    <a:pt x="53" y="52"/>
                  </a:cubicBezTo>
                  <a:cubicBezTo>
                    <a:pt x="54" y="50"/>
                    <a:pt x="53" y="46"/>
                    <a:pt x="50" y="46"/>
                  </a:cubicBezTo>
                  <a:cubicBezTo>
                    <a:pt x="51" y="44"/>
                    <a:pt x="51" y="42"/>
                    <a:pt x="51" y="40"/>
                  </a:cubicBezTo>
                  <a:cubicBezTo>
                    <a:pt x="51" y="38"/>
                    <a:pt x="51" y="37"/>
                    <a:pt x="51" y="35"/>
                  </a:cubicBezTo>
                  <a:cubicBezTo>
                    <a:pt x="51" y="35"/>
                    <a:pt x="51" y="35"/>
                    <a:pt x="51" y="35"/>
                  </a:cubicBezTo>
                  <a:cubicBezTo>
                    <a:pt x="55" y="39"/>
                    <a:pt x="58" y="42"/>
                    <a:pt x="62" y="46"/>
                  </a:cubicBezTo>
                  <a:cubicBezTo>
                    <a:pt x="62" y="46"/>
                    <a:pt x="61" y="46"/>
                    <a:pt x="61" y="46"/>
                  </a:cubicBezTo>
                  <a:cubicBezTo>
                    <a:pt x="58" y="48"/>
                    <a:pt x="55" y="53"/>
                    <a:pt x="55" y="57"/>
                  </a:cubicBezTo>
                  <a:cubicBezTo>
                    <a:pt x="55" y="62"/>
                    <a:pt x="57" y="67"/>
                    <a:pt x="61" y="70"/>
                  </a:cubicBezTo>
                  <a:cubicBezTo>
                    <a:pt x="61" y="71"/>
                    <a:pt x="62" y="71"/>
                    <a:pt x="62" y="70"/>
                  </a:cubicBezTo>
                  <a:cubicBezTo>
                    <a:pt x="65" y="64"/>
                    <a:pt x="66" y="55"/>
                    <a:pt x="64" y="48"/>
                  </a:cubicBezTo>
                  <a:cubicBezTo>
                    <a:pt x="71" y="56"/>
                    <a:pt x="77" y="65"/>
                    <a:pt x="83" y="74"/>
                  </a:cubicBezTo>
                  <a:cubicBezTo>
                    <a:pt x="83" y="74"/>
                    <a:pt x="83" y="74"/>
                    <a:pt x="83" y="74"/>
                  </a:cubicBezTo>
                  <a:cubicBezTo>
                    <a:pt x="83" y="76"/>
                    <a:pt x="83" y="79"/>
                    <a:pt x="82" y="81"/>
                  </a:cubicBezTo>
                  <a:cubicBezTo>
                    <a:pt x="82" y="83"/>
                    <a:pt x="80" y="85"/>
                    <a:pt x="80" y="87"/>
                  </a:cubicBezTo>
                  <a:cubicBezTo>
                    <a:pt x="79" y="85"/>
                    <a:pt x="76" y="84"/>
                    <a:pt x="74" y="86"/>
                  </a:cubicBezTo>
                  <a:cubicBezTo>
                    <a:pt x="72" y="88"/>
                    <a:pt x="73" y="92"/>
                    <a:pt x="75" y="95"/>
                  </a:cubicBezTo>
                  <a:cubicBezTo>
                    <a:pt x="77" y="97"/>
                    <a:pt x="81" y="97"/>
                    <a:pt x="83" y="94"/>
                  </a:cubicBezTo>
                  <a:cubicBezTo>
                    <a:pt x="84" y="91"/>
                    <a:pt x="83" y="88"/>
                    <a:pt x="81" y="88"/>
                  </a:cubicBezTo>
                  <a:cubicBezTo>
                    <a:pt x="81" y="87"/>
                    <a:pt x="81" y="87"/>
                    <a:pt x="81" y="87"/>
                  </a:cubicBezTo>
                  <a:cubicBezTo>
                    <a:pt x="82" y="86"/>
                    <a:pt x="83" y="83"/>
                    <a:pt x="84" y="81"/>
                  </a:cubicBezTo>
                  <a:cubicBezTo>
                    <a:pt x="84" y="79"/>
                    <a:pt x="84" y="78"/>
                    <a:pt x="84" y="76"/>
                  </a:cubicBezTo>
                  <a:cubicBezTo>
                    <a:pt x="84" y="76"/>
                    <a:pt x="84" y="76"/>
                    <a:pt x="84" y="76"/>
                  </a:cubicBezTo>
                  <a:cubicBezTo>
                    <a:pt x="87" y="80"/>
                    <a:pt x="89" y="85"/>
                    <a:pt x="91" y="89"/>
                  </a:cubicBezTo>
                  <a:cubicBezTo>
                    <a:pt x="88" y="89"/>
                    <a:pt x="84" y="95"/>
                    <a:pt x="84" y="98"/>
                  </a:cubicBezTo>
                  <a:cubicBezTo>
                    <a:pt x="81" y="103"/>
                    <a:pt x="82" y="110"/>
                    <a:pt x="86" y="115"/>
                  </a:cubicBezTo>
                  <a:cubicBezTo>
                    <a:pt x="86" y="115"/>
                    <a:pt x="87" y="115"/>
                    <a:pt x="87" y="115"/>
                  </a:cubicBezTo>
                  <a:cubicBezTo>
                    <a:pt x="91" y="109"/>
                    <a:pt x="94" y="102"/>
                    <a:pt x="94" y="95"/>
                  </a:cubicBezTo>
                  <a:cubicBezTo>
                    <a:pt x="97" y="102"/>
                    <a:pt x="100" y="110"/>
                    <a:pt x="102" y="118"/>
                  </a:cubicBezTo>
                  <a:cubicBezTo>
                    <a:pt x="102" y="118"/>
                    <a:pt x="102" y="118"/>
                    <a:pt x="102" y="119"/>
                  </a:cubicBezTo>
                  <a:cubicBezTo>
                    <a:pt x="102" y="121"/>
                    <a:pt x="102" y="123"/>
                    <a:pt x="100" y="126"/>
                  </a:cubicBezTo>
                  <a:cubicBezTo>
                    <a:pt x="100" y="127"/>
                    <a:pt x="99" y="128"/>
                    <a:pt x="98" y="130"/>
                  </a:cubicBezTo>
                  <a:cubicBezTo>
                    <a:pt x="96" y="128"/>
                    <a:pt x="94" y="128"/>
                    <a:pt x="91" y="129"/>
                  </a:cubicBezTo>
                  <a:cubicBezTo>
                    <a:pt x="89" y="131"/>
                    <a:pt x="89" y="135"/>
                    <a:pt x="91" y="137"/>
                  </a:cubicBezTo>
                  <a:cubicBezTo>
                    <a:pt x="93" y="140"/>
                    <a:pt x="97" y="140"/>
                    <a:pt x="99" y="138"/>
                  </a:cubicBezTo>
                  <a:cubicBezTo>
                    <a:pt x="102" y="136"/>
                    <a:pt x="102" y="132"/>
                    <a:pt x="99" y="131"/>
                  </a:cubicBezTo>
                  <a:cubicBezTo>
                    <a:pt x="99" y="130"/>
                    <a:pt x="99" y="130"/>
                    <a:pt x="99" y="130"/>
                  </a:cubicBezTo>
                  <a:cubicBezTo>
                    <a:pt x="102" y="128"/>
                    <a:pt x="103" y="124"/>
                    <a:pt x="103" y="121"/>
                  </a:cubicBezTo>
                  <a:cubicBezTo>
                    <a:pt x="105" y="127"/>
                    <a:pt x="106" y="133"/>
                    <a:pt x="107" y="140"/>
                  </a:cubicBezTo>
                  <a:cubicBezTo>
                    <a:pt x="102" y="141"/>
                    <a:pt x="97" y="146"/>
                    <a:pt x="95" y="151"/>
                  </a:cubicBezTo>
                  <a:cubicBezTo>
                    <a:pt x="93" y="156"/>
                    <a:pt x="92" y="161"/>
                    <a:pt x="93" y="166"/>
                  </a:cubicBezTo>
                  <a:cubicBezTo>
                    <a:pt x="94" y="167"/>
                    <a:pt x="94" y="167"/>
                    <a:pt x="95" y="167"/>
                  </a:cubicBezTo>
                  <a:cubicBezTo>
                    <a:pt x="102" y="162"/>
                    <a:pt x="107" y="153"/>
                    <a:pt x="108" y="144"/>
                  </a:cubicBezTo>
                  <a:cubicBezTo>
                    <a:pt x="109" y="152"/>
                    <a:pt x="110" y="159"/>
                    <a:pt x="110" y="167"/>
                  </a:cubicBezTo>
                  <a:cubicBezTo>
                    <a:pt x="110" y="167"/>
                    <a:pt x="110" y="167"/>
                    <a:pt x="110" y="167"/>
                  </a:cubicBezTo>
                  <a:cubicBezTo>
                    <a:pt x="109" y="171"/>
                    <a:pt x="107" y="173"/>
                    <a:pt x="104" y="175"/>
                  </a:cubicBezTo>
                  <a:cubicBezTo>
                    <a:pt x="104" y="175"/>
                    <a:pt x="104" y="175"/>
                    <a:pt x="103" y="175"/>
                  </a:cubicBezTo>
                  <a:cubicBezTo>
                    <a:pt x="103" y="173"/>
                    <a:pt x="101" y="172"/>
                    <a:pt x="100" y="171"/>
                  </a:cubicBezTo>
                  <a:cubicBezTo>
                    <a:pt x="96" y="171"/>
                    <a:pt x="94" y="174"/>
                    <a:pt x="94" y="177"/>
                  </a:cubicBezTo>
                  <a:cubicBezTo>
                    <a:pt x="95" y="180"/>
                    <a:pt x="97" y="183"/>
                    <a:pt x="100" y="183"/>
                  </a:cubicBezTo>
                  <a:cubicBezTo>
                    <a:pt x="102" y="183"/>
                    <a:pt x="103" y="181"/>
                    <a:pt x="104" y="180"/>
                  </a:cubicBezTo>
                  <a:cubicBezTo>
                    <a:pt x="104" y="179"/>
                    <a:pt x="105" y="177"/>
                    <a:pt x="104" y="176"/>
                  </a:cubicBezTo>
                  <a:cubicBezTo>
                    <a:pt x="107" y="175"/>
                    <a:pt x="109" y="173"/>
                    <a:pt x="110" y="170"/>
                  </a:cubicBezTo>
                  <a:cubicBezTo>
                    <a:pt x="110" y="173"/>
                    <a:pt x="110" y="176"/>
                    <a:pt x="110" y="178"/>
                  </a:cubicBezTo>
                  <a:cubicBezTo>
                    <a:pt x="110" y="181"/>
                    <a:pt x="109" y="184"/>
                    <a:pt x="109" y="186"/>
                  </a:cubicBezTo>
                  <a:cubicBezTo>
                    <a:pt x="98" y="187"/>
                    <a:pt x="93" y="198"/>
                    <a:pt x="93" y="208"/>
                  </a:cubicBezTo>
                  <a:cubicBezTo>
                    <a:pt x="93" y="209"/>
                    <a:pt x="94" y="209"/>
                    <a:pt x="94" y="209"/>
                  </a:cubicBezTo>
                  <a:cubicBezTo>
                    <a:pt x="100" y="205"/>
                    <a:pt x="105" y="200"/>
                    <a:pt x="108" y="194"/>
                  </a:cubicBezTo>
                  <a:cubicBezTo>
                    <a:pt x="107" y="201"/>
                    <a:pt x="105" y="208"/>
                    <a:pt x="103" y="215"/>
                  </a:cubicBezTo>
                  <a:cubicBezTo>
                    <a:pt x="103" y="215"/>
                    <a:pt x="103" y="215"/>
                    <a:pt x="103" y="216"/>
                  </a:cubicBezTo>
                  <a:cubicBezTo>
                    <a:pt x="101" y="219"/>
                    <a:pt x="98" y="221"/>
                    <a:pt x="94" y="223"/>
                  </a:cubicBezTo>
                  <a:cubicBezTo>
                    <a:pt x="93" y="221"/>
                    <a:pt x="91" y="219"/>
                    <a:pt x="89" y="218"/>
                  </a:cubicBezTo>
                  <a:cubicBezTo>
                    <a:pt x="85" y="218"/>
                    <a:pt x="82" y="221"/>
                    <a:pt x="82" y="224"/>
                  </a:cubicBezTo>
                  <a:cubicBezTo>
                    <a:pt x="83" y="228"/>
                    <a:pt x="85" y="230"/>
                    <a:pt x="89" y="230"/>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6"/>
            <p:cNvSpPr/>
            <p:nvPr/>
          </p:nvSpPr>
          <p:spPr bwMode="auto">
            <a:xfrm>
              <a:off x="308" y="3703"/>
              <a:ext cx="441" cy="1250"/>
            </a:xfrm>
            <a:custGeom>
              <a:avLst/>
              <a:gdLst>
                <a:gd name="T0" fmla="*/ 51 w 87"/>
                <a:gd name="T1" fmla="*/ 87 h 247"/>
                <a:gd name="T2" fmla="*/ 70 w 87"/>
                <a:gd name="T3" fmla="*/ 104 h 247"/>
                <a:gd name="T4" fmla="*/ 52 w 87"/>
                <a:gd name="T5" fmla="*/ 105 h 247"/>
                <a:gd name="T6" fmla="*/ 80 w 87"/>
                <a:gd name="T7" fmla="*/ 139 h 247"/>
                <a:gd name="T8" fmla="*/ 52 w 87"/>
                <a:gd name="T9" fmla="*/ 134 h 247"/>
                <a:gd name="T10" fmla="*/ 62 w 87"/>
                <a:gd name="T11" fmla="*/ 155 h 247"/>
                <a:gd name="T12" fmla="*/ 52 w 87"/>
                <a:gd name="T13" fmla="*/ 139 h 247"/>
                <a:gd name="T14" fmla="*/ 67 w 87"/>
                <a:gd name="T15" fmla="*/ 184 h 247"/>
                <a:gd name="T16" fmla="*/ 47 w 87"/>
                <a:gd name="T17" fmla="*/ 170 h 247"/>
                <a:gd name="T18" fmla="*/ 46 w 87"/>
                <a:gd name="T19" fmla="*/ 175 h 247"/>
                <a:gd name="T20" fmla="*/ 43 w 87"/>
                <a:gd name="T21" fmla="*/ 187 h 247"/>
                <a:gd name="T22" fmla="*/ 41 w 87"/>
                <a:gd name="T23" fmla="*/ 191 h 247"/>
                <a:gd name="T24" fmla="*/ 35 w 87"/>
                <a:gd name="T25" fmla="*/ 230 h 247"/>
                <a:gd name="T26" fmla="*/ 26 w 87"/>
                <a:gd name="T27" fmla="*/ 220 h 247"/>
                <a:gd name="T28" fmla="*/ 22 w 87"/>
                <a:gd name="T29" fmla="*/ 246 h 247"/>
                <a:gd name="T30" fmla="*/ 18 w 87"/>
                <a:gd name="T31" fmla="*/ 229 h 247"/>
                <a:gd name="T32" fmla="*/ 1 w 87"/>
                <a:gd name="T33" fmla="*/ 245 h 247"/>
                <a:gd name="T34" fmla="*/ 1 w 87"/>
                <a:gd name="T35" fmla="*/ 225 h 247"/>
                <a:gd name="T36" fmla="*/ 23 w 87"/>
                <a:gd name="T37" fmla="*/ 218 h 247"/>
                <a:gd name="T38" fmla="*/ 12 w 87"/>
                <a:gd name="T39" fmla="*/ 211 h 247"/>
                <a:gd name="T40" fmla="*/ 33 w 87"/>
                <a:gd name="T41" fmla="*/ 202 h 247"/>
                <a:gd name="T42" fmla="*/ 8 w 87"/>
                <a:gd name="T43" fmla="*/ 197 h 247"/>
                <a:gd name="T44" fmla="*/ 22 w 87"/>
                <a:gd name="T45" fmla="*/ 181 h 247"/>
                <a:gd name="T46" fmla="*/ 47 w 87"/>
                <a:gd name="T47" fmla="*/ 157 h 247"/>
                <a:gd name="T48" fmla="*/ 47 w 87"/>
                <a:gd name="T49" fmla="*/ 152 h 247"/>
                <a:gd name="T50" fmla="*/ 29 w 87"/>
                <a:gd name="T51" fmla="*/ 145 h 247"/>
                <a:gd name="T52" fmla="*/ 50 w 87"/>
                <a:gd name="T53" fmla="*/ 122 h 247"/>
                <a:gd name="T54" fmla="*/ 38 w 87"/>
                <a:gd name="T55" fmla="*/ 120 h 247"/>
                <a:gd name="T56" fmla="*/ 29 w 87"/>
                <a:gd name="T57" fmla="*/ 115 h 247"/>
                <a:gd name="T58" fmla="*/ 48 w 87"/>
                <a:gd name="T59" fmla="*/ 88 h 247"/>
                <a:gd name="T60" fmla="*/ 48 w 87"/>
                <a:gd name="T61" fmla="*/ 83 h 247"/>
                <a:gd name="T62" fmla="*/ 26 w 87"/>
                <a:gd name="T63" fmla="*/ 86 h 247"/>
                <a:gd name="T64" fmla="*/ 40 w 87"/>
                <a:gd name="T65" fmla="*/ 51 h 247"/>
                <a:gd name="T66" fmla="*/ 39 w 87"/>
                <a:gd name="T67" fmla="*/ 48 h 247"/>
                <a:gd name="T68" fmla="*/ 30 w 87"/>
                <a:gd name="T69" fmla="*/ 27 h 247"/>
                <a:gd name="T70" fmla="*/ 6 w 87"/>
                <a:gd name="T71" fmla="*/ 57 h 247"/>
                <a:gd name="T72" fmla="*/ 29 w 87"/>
                <a:gd name="T73" fmla="*/ 26 h 247"/>
                <a:gd name="T74" fmla="*/ 14 w 87"/>
                <a:gd name="T75" fmla="*/ 1 h 247"/>
                <a:gd name="T76" fmla="*/ 74 w 87"/>
                <a:gd name="T77" fmla="*/ 32 h 247"/>
                <a:gd name="T78" fmla="*/ 58 w 87"/>
                <a:gd name="T79" fmla="*/ 46 h 247"/>
                <a:gd name="T80" fmla="*/ 43 w 87"/>
                <a:gd name="T81" fmla="*/ 50 h 247"/>
                <a:gd name="T82" fmla="*/ 75 w 87"/>
                <a:gd name="T83" fmla="*/ 79 h 247"/>
                <a:gd name="T84" fmla="*/ 50 w 87"/>
                <a:gd name="T85" fmla="*/ 84 h 247"/>
                <a:gd name="T86" fmla="*/ 50 w 87"/>
                <a:gd name="T87" fmla="*/ 84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247">
                  <a:moveTo>
                    <a:pt x="86" y="99"/>
                  </a:moveTo>
                  <a:cubicBezTo>
                    <a:pt x="78" y="99"/>
                    <a:pt x="71" y="98"/>
                    <a:pt x="64" y="95"/>
                  </a:cubicBezTo>
                  <a:cubicBezTo>
                    <a:pt x="60" y="93"/>
                    <a:pt x="54" y="91"/>
                    <a:pt x="51" y="87"/>
                  </a:cubicBezTo>
                  <a:cubicBezTo>
                    <a:pt x="51" y="92"/>
                    <a:pt x="51" y="96"/>
                    <a:pt x="52" y="101"/>
                  </a:cubicBezTo>
                  <a:cubicBezTo>
                    <a:pt x="55" y="98"/>
                    <a:pt x="60" y="99"/>
                    <a:pt x="64" y="101"/>
                  </a:cubicBezTo>
                  <a:cubicBezTo>
                    <a:pt x="66" y="102"/>
                    <a:pt x="68" y="103"/>
                    <a:pt x="70" y="104"/>
                  </a:cubicBezTo>
                  <a:cubicBezTo>
                    <a:pt x="72" y="107"/>
                    <a:pt x="73" y="111"/>
                    <a:pt x="74" y="115"/>
                  </a:cubicBezTo>
                  <a:cubicBezTo>
                    <a:pt x="75" y="115"/>
                    <a:pt x="74" y="117"/>
                    <a:pt x="73" y="116"/>
                  </a:cubicBezTo>
                  <a:cubicBezTo>
                    <a:pt x="65" y="115"/>
                    <a:pt x="57" y="112"/>
                    <a:pt x="52" y="105"/>
                  </a:cubicBezTo>
                  <a:cubicBezTo>
                    <a:pt x="52" y="109"/>
                    <a:pt x="52" y="114"/>
                    <a:pt x="52" y="118"/>
                  </a:cubicBezTo>
                  <a:cubicBezTo>
                    <a:pt x="58" y="117"/>
                    <a:pt x="66" y="123"/>
                    <a:pt x="70" y="126"/>
                  </a:cubicBezTo>
                  <a:cubicBezTo>
                    <a:pt x="74" y="129"/>
                    <a:pt x="79" y="133"/>
                    <a:pt x="80" y="139"/>
                  </a:cubicBezTo>
                  <a:cubicBezTo>
                    <a:pt x="80" y="140"/>
                    <a:pt x="79" y="141"/>
                    <a:pt x="78" y="141"/>
                  </a:cubicBezTo>
                  <a:cubicBezTo>
                    <a:pt x="67" y="140"/>
                    <a:pt x="55" y="133"/>
                    <a:pt x="52" y="121"/>
                  </a:cubicBezTo>
                  <a:cubicBezTo>
                    <a:pt x="52" y="126"/>
                    <a:pt x="52" y="130"/>
                    <a:pt x="52" y="134"/>
                  </a:cubicBezTo>
                  <a:cubicBezTo>
                    <a:pt x="54" y="134"/>
                    <a:pt x="59" y="138"/>
                    <a:pt x="60" y="139"/>
                  </a:cubicBezTo>
                  <a:cubicBezTo>
                    <a:pt x="64" y="143"/>
                    <a:pt x="66" y="149"/>
                    <a:pt x="64" y="155"/>
                  </a:cubicBezTo>
                  <a:cubicBezTo>
                    <a:pt x="64" y="156"/>
                    <a:pt x="63" y="156"/>
                    <a:pt x="62" y="155"/>
                  </a:cubicBezTo>
                  <a:cubicBezTo>
                    <a:pt x="59" y="152"/>
                    <a:pt x="57" y="149"/>
                    <a:pt x="55" y="146"/>
                  </a:cubicBezTo>
                  <a:cubicBezTo>
                    <a:pt x="54" y="144"/>
                    <a:pt x="52" y="142"/>
                    <a:pt x="52" y="139"/>
                  </a:cubicBezTo>
                  <a:cubicBezTo>
                    <a:pt x="52" y="139"/>
                    <a:pt x="52" y="139"/>
                    <a:pt x="52" y="139"/>
                  </a:cubicBezTo>
                  <a:cubicBezTo>
                    <a:pt x="51" y="143"/>
                    <a:pt x="51" y="147"/>
                    <a:pt x="50" y="151"/>
                  </a:cubicBezTo>
                  <a:cubicBezTo>
                    <a:pt x="61" y="158"/>
                    <a:pt x="68" y="170"/>
                    <a:pt x="69" y="183"/>
                  </a:cubicBezTo>
                  <a:cubicBezTo>
                    <a:pt x="69" y="184"/>
                    <a:pt x="68" y="185"/>
                    <a:pt x="67" y="184"/>
                  </a:cubicBezTo>
                  <a:cubicBezTo>
                    <a:pt x="61" y="181"/>
                    <a:pt x="56" y="173"/>
                    <a:pt x="53" y="167"/>
                  </a:cubicBezTo>
                  <a:cubicBezTo>
                    <a:pt x="52" y="165"/>
                    <a:pt x="50" y="162"/>
                    <a:pt x="49" y="159"/>
                  </a:cubicBezTo>
                  <a:cubicBezTo>
                    <a:pt x="49" y="162"/>
                    <a:pt x="48" y="166"/>
                    <a:pt x="47" y="170"/>
                  </a:cubicBezTo>
                  <a:cubicBezTo>
                    <a:pt x="55" y="175"/>
                    <a:pt x="60" y="185"/>
                    <a:pt x="60" y="194"/>
                  </a:cubicBezTo>
                  <a:cubicBezTo>
                    <a:pt x="60" y="195"/>
                    <a:pt x="59" y="196"/>
                    <a:pt x="58" y="195"/>
                  </a:cubicBezTo>
                  <a:cubicBezTo>
                    <a:pt x="52" y="190"/>
                    <a:pt x="47" y="183"/>
                    <a:pt x="46" y="175"/>
                  </a:cubicBezTo>
                  <a:cubicBezTo>
                    <a:pt x="45" y="178"/>
                    <a:pt x="44" y="182"/>
                    <a:pt x="43" y="185"/>
                  </a:cubicBezTo>
                  <a:cubicBezTo>
                    <a:pt x="42" y="186"/>
                    <a:pt x="42" y="186"/>
                    <a:pt x="42" y="187"/>
                  </a:cubicBezTo>
                  <a:cubicBezTo>
                    <a:pt x="42" y="187"/>
                    <a:pt x="43" y="187"/>
                    <a:pt x="43" y="187"/>
                  </a:cubicBezTo>
                  <a:cubicBezTo>
                    <a:pt x="53" y="197"/>
                    <a:pt x="56" y="212"/>
                    <a:pt x="51" y="225"/>
                  </a:cubicBezTo>
                  <a:cubicBezTo>
                    <a:pt x="51" y="226"/>
                    <a:pt x="50" y="226"/>
                    <a:pt x="49" y="225"/>
                  </a:cubicBezTo>
                  <a:cubicBezTo>
                    <a:pt x="43" y="215"/>
                    <a:pt x="40" y="203"/>
                    <a:pt x="41" y="191"/>
                  </a:cubicBezTo>
                  <a:cubicBezTo>
                    <a:pt x="39" y="195"/>
                    <a:pt x="37" y="199"/>
                    <a:pt x="35" y="203"/>
                  </a:cubicBezTo>
                  <a:cubicBezTo>
                    <a:pt x="40" y="211"/>
                    <a:pt x="41" y="221"/>
                    <a:pt x="37" y="230"/>
                  </a:cubicBezTo>
                  <a:cubicBezTo>
                    <a:pt x="37" y="231"/>
                    <a:pt x="36" y="231"/>
                    <a:pt x="35" y="230"/>
                  </a:cubicBezTo>
                  <a:cubicBezTo>
                    <a:pt x="32" y="224"/>
                    <a:pt x="31" y="217"/>
                    <a:pt x="31" y="210"/>
                  </a:cubicBezTo>
                  <a:cubicBezTo>
                    <a:pt x="30" y="213"/>
                    <a:pt x="28" y="216"/>
                    <a:pt x="26" y="219"/>
                  </a:cubicBezTo>
                  <a:cubicBezTo>
                    <a:pt x="26" y="219"/>
                    <a:pt x="26" y="220"/>
                    <a:pt x="26" y="220"/>
                  </a:cubicBezTo>
                  <a:cubicBezTo>
                    <a:pt x="26" y="220"/>
                    <a:pt x="26" y="220"/>
                    <a:pt x="26" y="221"/>
                  </a:cubicBezTo>
                  <a:cubicBezTo>
                    <a:pt x="29" y="229"/>
                    <a:pt x="28" y="239"/>
                    <a:pt x="24" y="247"/>
                  </a:cubicBezTo>
                  <a:cubicBezTo>
                    <a:pt x="23" y="247"/>
                    <a:pt x="22" y="247"/>
                    <a:pt x="22" y="246"/>
                  </a:cubicBezTo>
                  <a:cubicBezTo>
                    <a:pt x="20" y="241"/>
                    <a:pt x="20" y="237"/>
                    <a:pt x="21" y="232"/>
                  </a:cubicBezTo>
                  <a:cubicBezTo>
                    <a:pt x="21" y="230"/>
                    <a:pt x="21" y="227"/>
                    <a:pt x="22" y="225"/>
                  </a:cubicBezTo>
                  <a:cubicBezTo>
                    <a:pt x="20" y="226"/>
                    <a:pt x="19" y="228"/>
                    <a:pt x="18" y="229"/>
                  </a:cubicBezTo>
                  <a:cubicBezTo>
                    <a:pt x="18" y="229"/>
                    <a:pt x="18" y="230"/>
                    <a:pt x="18" y="230"/>
                  </a:cubicBezTo>
                  <a:cubicBezTo>
                    <a:pt x="15" y="237"/>
                    <a:pt x="10" y="243"/>
                    <a:pt x="3" y="247"/>
                  </a:cubicBezTo>
                  <a:cubicBezTo>
                    <a:pt x="2" y="247"/>
                    <a:pt x="1" y="246"/>
                    <a:pt x="1" y="245"/>
                  </a:cubicBezTo>
                  <a:cubicBezTo>
                    <a:pt x="3" y="238"/>
                    <a:pt x="9" y="230"/>
                    <a:pt x="16" y="228"/>
                  </a:cubicBezTo>
                  <a:cubicBezTo>
                    <a:pt x="18" y="226"/>
                    <a:pt x="19" y="224"/>
                    <a:pt x="21" y="222"/>
                  </a:cubicBezTo>
                  <a:cubicBezTo>
                    <a:pt x="15" y="224"/>
                    <a:pt x="8" y="225"/>
                    <a:pt x="1" y="225"/>
                  </a:cubicBezTo>
                  <a:cubicBezTo>
                    <a:pt x="0" y="224"/>
                    <a:pt x="0" y="223"/>
                    <a:pt x="1" y="223"/>
                  </a:cubicBezTo>
                  <a:cubicBezTo>
                    <a:pt x="7" y="217"/>
                    <a:pt x="16" y="215"/>
                    <a:pt x="23" y="218"/>
                  </a:cubicBezTo>
                  <a:cubicBezTo>
                    <a:pt x="23" y="218"/>
                    <a:pt x="23" y="218"/>
                    <a:pt x="23" y="218"/>
                  </a:cubicBezTo>
                  <a:cubicBezTo>
                    <a:pt x="23" y="218"/>
                    <a:pt x="24" y="218"/>
                    <a:pt x="24" y="218"/>
                  </a:cubicBezTo>
                  <a:cubicBezTo>
                    <a:pt x="26" y="214"/>
                    <a:pt x="28" y="210"/>
                    <a:pt x="30" y="206"/>
                  </a:cubicBezTo>
                  <a:cubicBezTo>
                    <a:pt x="25" y="210"/>
                    <a:pt x="18" y="211"/>
                    <a:pt x="12" y="211"/>
                  </a:cubicBezTo>
                  <a:cubicBezTo>
                    <a:pt x="11" y="211"/>
                    <a:pt x="10" y="210"/>
                    <a:pt x="11" y="209"/>
                  </a:cubicBezTo>
                  <a:cubicBezTo>
                    <a:pt x="16" y="204"/>
                    <a:pt x="25" y="200"/>
                    <a:pt x="33" y="202"/>
                  </a:cubicBezTo>
                  <a:cubicBezTo>
                    <a:pt x="33" y="202"/>
                    <a:pt x="33" y="202"/>
                    <a:pt x="33" y="202"/>
                  </a:cubicBezTo>
                  <a:cubicBezTo>
                    <a:pt x="34" y="199"/>
                    <a:pt x="36" y="196"/>
                    <a:pt x="37" y="193"/>
                  </a:cubicBezTo>
                  <a:cubicBezTo>
                    <a:pt x="28" y="197"/>
                    <a:pt x="19" y="199"/>
                    <a:pt x="9" y="199"/>
                  </a:cubicBezTo>
                  <a:cubicBezTo>
                    <a:pt x="8" y="199"/>
                    <a:pt x="7" y="198"/>
                    <a:pt x="8" y="197"/>
                  </a:cubicBezTo>
                  <a:cubicBezTo>
                    <a:pt x="15" y="189"/>
                    <a:pt x="28" y="184"/>
                    <a:pt x="39" y="188"/>
                  </a:cubicBezTo>
                  <a:cubicBezTo>
                    <a:pt x="41" y="184"/>
                    <a:pt x="42" y="179"/>
                    <a:pt x="43" y="174"/>
                  </a:cubicBezTo>
                  <a:cubicBezTo>
                    <a:pt x="37" y="179"/>
                    <a:pt x="29" y="180"/>
                    <a:pt x="22" y="181"/>
                  </a:cubicBezTo>
                  <a:cubicBezTo>
                    <a:pt x="21" y="181"/>
                    <a:pt x="20" y="180"/>
                    <a:pt x="20" y="179"/>
                  </a:cubicBezTo>
                  <a:cubicBezTo>
                    <a:pt x="26" y="171"/>
                    <a:pt x="35" y="169"/>
                    <a:pt x="44" y="169"/>
                  </a:cubicBezTo>
                  <a:cubicBezTo>
                    <a:pt x="45" y="165"/>
                    <a:pt x="46" y="161"/>
                    <a:pt x="47" y="157"/>
                  </a:cubicBezTo>
                  <a:cubicBezTo>
                    <a:pt x="38" y="163"/>
                    <a:pt x="28" y="166"/>
                    <a:pt x="17" y="167"/>
                  </a:cubicBezTo>
                  <a:cubicBezTo>
                    <a:pt x="17" y="167"/>
                    <a:pt x="16" y="166"/>
                    <a:pt x="16" y="166"/>
                  </a:cubicBezTo>
                  <a:cubicBezTo>
                    <a:pt x="23" y="156"/>
                    <a:pt x="36" y="150"/>
                    <a:pt x="47" y="152"/>
                  </a:cubicBezTo>
                  <a:cubicBezTo>
                    <a:pt x="48" y="149"/>
                    <a:pt x="48" y="145"/>
                    <a:pt x="49" y="142"/>
                  </a:cubicBezTo>
                  <a:cubicBezTo>
                    <a:pt x="43" y="146"/>
                    <a:pt x="36" y="147"/>
                    <a:pt x="29" y="146"/>
                  </a:cubicBezTo>
                  <a:cubicBezTo>
                    <a:pt x="29" y="146"/>
                    <a:pt x="28" y="145"/>
                    <a:pt x="29" y="145"/>
                  </a:cubicBezTo>
                  <a:cubicBezTo>
                    <a:pt x="31" y="140"/>
                    <a:pt x="35" y="139"/>
                    <a:pt x="39" y="137"/>
                  </a:cubicBezTo>
                  <a:cubicBezTo>
                    <a:pt x="42" y="136"/>
                    <a:pt x="46" y="135"/>
                    <a:pt x="49" y="135"/>
                  </a:cubicBezTo>
                  <a:cubicBezTo>
                    <a:pt x="49" y="131"/>
                    <a:pt x="50" y="126"/>
                    <a:pt x="50" y="122"/>
                  </a:cubicBezTo>
                  <a:cubicBezTo>
                    <a:pt x="42" y="130"/>
                    <a:pt x="30" y="134"/>
                    <a:pt x="19" y="134"/>
                  </a:cubicBezTo>
                  <a:cubicBezTo>
                    <a:pt x="18" y="134"/>
                    <a:pt x="17" y="133"/>
                    <a:pt x="18" y="132"/>
                  </a:cubicBezTo>
                  <a:cubicBezTo>
                    <a:pt x="23" y="126"/>
                    <a:pt x="30" y="122"/>
                    <a:pt x="38" y="120"/>
                  </a:cubicBezTo>
                  <a:cubicBezTo>
                    <a:pt x="40" y="120"/>
                    <a:pt x="46" y="118"/>
                    <a:pt x="50" y="119"/>
                  </a:cubicBezTo>
                  <a:cubicBezTo>
                    <a:pt x="50" y="114"/>
                    <a:pt x="50" y="110"/>
                    <a:pt x="50" y="105"/>
                  </a:cubicBezTo>
                  <a:cubicBezTo>
                    <a:pt x="45" y="111"/>
                    <a:pt x="36" y="115"/>
                    <a:pt x="29" y="115"/>
                  </a:cubicBezTo>
                  <a:cubicBezTo>
                    <a:pt x="28" y="115"/>
                    <a:pt x="28" y="113"/>
                    <a:pt x="28" y="113"/>
                  </a:cubicBezTo>
                  <a:cubicBezTo>
                    <a:pt x="33" y="106"/>
                    <a:pt x="40" y="99"/>
                    <a:pt x="49" y="100"/>
                  </a:cubicBezTo>
                  <a:cubicBezTo>
                    <a:pt x="49" y="96"/>
                    <a:pt x="49" y="92"/>
                    <a:pt x="48" y="88"/>
                  </a:cubicBezTo>
                  <a:cubicBezTo>
                    <a:pt x="43" y="98"/>
                    <a:pt x="31" y="104"/>
                    <a:pt x="21" y="109"/>
                  </a:cubicBezTo>
                  <a:cubicBezTo>
                    <a:pt x="20" y="110"/>
                    <a:pt x="19" y="109"/>
                    <a:pt x="19" y="108"/>
                  </a:cubicBezTo>
                  <a:cubicBezTo>
                    <a:pt x="24" y="96"/>
                    <a:pt x="35" y="85"/>
                    <a:pt x="48" y="83"/>
                  </a:cubicBezTo>
                  <a:cubicBezTo>
                    <a:pt x="47" y="79"/>
                    <a:pt x="46" y="75"/>
                    <a:pt x="46" y="71"/>
                  </a:cubicBezTo>
                  <a:cubicBezTo>
                    <a:pt x="44" y="74"/>
                    <a:pt x="42" y="77"/>
                    <a:pt x="39" y="79"/>
                  </a:cubicBezTo>
                  <a:cubicBezTo>
                    <a:pt x="35" y="82"/>
                    <a:pt x="30" y="83"/>
                    <a:pt x="26" y="86"/>
                  </a:cubicBezTo>
                  <a:cubicBezTo>
                    <a:pt x="25" y="86"/>
                    <a:pt x="24" y="86"/>
                    <a:pt x="24" y="84"/>
                  </a:cubicBezTo>
                  <a:cubicBezTo>
                    <a:pt x="27" y="75"/>
                    <a:pt x="35" y="68"/>
                    <a:pt x="45" y="67"/>
                  </a:cubicBezTo>
                  <a:cubicBezTo>
                    <a:pt x="44" y="61"/>
                    <a:pt x="42" y="56"/>
                    <a:pt x="40" y="51"/>
                  </a:cubicBezTo>
                  <a:cubicBezTo>
                    <a:pt x="36" y="60"/>
                    <a:pt x="28" y="67"/>
                    <a:pt x="19" y="71"/>
                  </a:cubicBezTo>
                  <a:cubicBezTo>
                    <a:pt x="18" y="71"/>
                    <a:pt x="17" y="70"/>
                    <a:pt x="17" y="69"/>
                  </a:cubicBezTo>
                  <a:cubicBezTo>
                    <a:pt x="21" y="59"/>
                    <a:pt x="29" y="50"/>
                    <a:pt x="39" y="48"/>
                  </a:cubicBezTo>
                  <a:cubicBezTo>
                    <a:pt x="39" y="47"/>
                    <a:pt x="39" y="47"/>
                    <a:pt x="39" y="47"/>
                  </a:cubicBezTo>
                  <a:cubicBezTo>
                    <a:pt x="39" y="47"/>
                    <a:pt x="39" y="46"/>
                    <a:pt x="38" y="45"/>
                  </a:cubicBezTo>
                  <a:cubicBezTo>
                    <a:pt x="36" y="39"/>
                    <a:pt x="33" y="33"/>
                    <a:pt x="30" y="27"/>
                  </a:cubicBezTo>
                  <a:cubicBezTo>
                    <a:pt x="30" y="27"/>
                    <a:pt x="30" y="27"/>
                    <a:pt x="29" y="27"/>
                  </a:cubicBezTo>
                  <a:cubicBezTo>
                    <a:pt x="29" y="27"/>
                    <a:pt x="29" y="28"/>
                    <a:pt x="29" y="28"/>
                  </a:cubicBezTo>
                  <a:cubicBezTo>
                    <a:pt x="27" y="40"/>
                    <a:pt x="16" y="51"/>
                    <a:pt x="6" y="57"/>
                  </a:cubicBezTo>
                  <a:cubicBezTo>
                    <a:pt x="5" y="57"/>
                    <a:pt x="4" y="57"/>
                    <a:pt x="4" y="56"/>
                  </a:cubicBezTo>
                  <a:cubicBezTo>
                    <a:pt x="5" y="48"/>
                    <a:pt x="9" y="41"/>
                    <a:pt x="15" y="36"/>
                  </a:cubicBezTo>
                  <a:cubicBezTo>
                    <a:pt x="18" y="32"/>
                    <a:pt x="24" y="26"/>
                    <a:pt x="29" y="26"/>
                  </a:cubicBezTo>
                  <a:cubicBezTo>
                    <a:pt x="29" y="26"/>
                    <a:pt x="29" y="25"/>
                    <a:pt x="29" y="25"/>
                  </a:cubicBezTo>
                  <a:cubicBezTo>
                    <a:pt x="24" y="17"/>
                    <a:pt x="19" y="9"/>
                    <a:pt x="12" y="2"/>
                  </a:cubicBezTo>
                  <a:cubicBezTo>
                    <a:pt x="12" y="1"/>
                    <a:pt x="13" y="0"/>
                    <a:pt x="14" y="1"/>
                  </a:cubicBezTo>
                  <a:cubicBezTo>
                    <a:pt x="20" y="8"/>
                    <a:pt x="26" y="16"/>
                    <a:pt x="31" y="24"/>
                  </a:cubicBezTo>
                  <a:cubicBezTo>
                    <a:pt x="45" y="19"/>
                    <a:pt x="61" y="22"/>
                    <a:pt x="74" y="29"/>
                  </a:cubicBezTo>
                  <a:cubicBezTo>
                    <a:pt x="75" y="30"/>
                    <a:pt x="75" y="31"/>
                    <a:pt x="74" y="32"/>
                  </a:cubicBezTo>
                  <a:cubicBezTo>
                    <a:pt x="61" y="37"/>
                    <a:pt x="47" y="36"/>
                    <a:pt x="34" y="30"/>
                  </a:cubicBezTo>
                  <a:cubicBezTo>
                    <a:pt x="37" y="35"/>
                    <a:pt x="39" y="41"/>
                    <a:pt x="41" y="46"/>
                  </a:cubicBezTo>
                  <a:cubicBezTo>
                    <a:pt x="45" y="42"/>
                    <a:pt x="54" y="45"/>
                    <a:pt x="58" y="46"/>
                  </a:cubicBezTo>
                  <a:cubicBezTo>
                    <a:pt x="64" y="49"/>
                    <a:pt x="70" y="53"/>
                    <a:pt x="75" y="58"/>
                  </a:cubicBezTo>
                  <a:cubicBezTo>
                    <a:pt x="76" y="59"/>
                    <a:pt x="75" y="60"/>
                    <a:pt x="74" y="60"/>
                  </a:cubicBezTo>
                  <a:cubicBezTo>
                    <a:pt x="63" y="60"/>
                    <a:pt x="52" y="57"/>
                    <a:pt x="43" y="50"/>
                  </a:cubicBezTo>
                  <a:cubicBezTo>
                    <a:pt x="44" y="55"/>
                    <a:pt x="46" y="61"/>
                    <a:pt x="47" y="66"/>
                  </a:cubicBezTo>
                  <a:cubicBezTo>
                    <a:pt x="58" y="63"/>
                    <a:pt x="70" y="68"/>
                    <a:pt x="77" y="77"/>
                  </a:cubicBezTo>
                  <a:cubicBezTo>
                    <a:pt x="77" y="78"/>
                    <a:pt x="76" y="79"/>
                    <a:pt x="75" y="79"/>
                  </a:cubicBezTo>
                  <a:cubicBezTo>
                    <a:pt x="66" y="79"/>
                    <a:pt x="54" y="76"/>
                    <a:pt x="48" y="68"/>
                  </a:cubicBezTo>
                  <a:cubicBezTo>
                    <a:pt x="48" y="68"/>
                    <a:pt x="48" y="68"/>
                    <a:pt x="48" y="68"/>
                  </a:cubicBezTo>
                  <a:cubicBezTo>
                    <a:pt x="49" y="73"/>
                    <a:pt x="50" y="79"/>
                    <a:pt x="50" y="84"/>
                  </a:cubicBezTo>
                  <a:cubicBezTo>
                    <a:pt x="50" y="84"/>
                    <a:pt x="50" y="84"/>
                    <a:pt x="50" y="84"/>
                  </a:cubicBezTo>
                  <a:cubicBezTo>
                    <a:pt x="50" y="84"/>
                    <a:pt x="50" y="84"/>
                    <a:pt x="50" y="84"/>
                  </a:cubicBezTo>
                  <a:cubicBezTo>
                    <a:pt x="50" y="84"/>
                    <a:pt x="50" y="84"/>
                    <a:pt x="50" y="84"/>
                  </a:cubicBezTo>
                  <a:cubicBezTo>
                    <a:pt x="63" y="79"/>
                    <a:pt x="79" y="87"/>
                    <a:pt x="87" y="97"/>
                  </a:cubicBezTo>
                  <a:cubicBezTo>
                    <a:pt x="87" y="98"/>
                    <a:pt x="87" y="99"/>
                    <a:pt x="86" y="99"/>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7"/>
            <p:cNvSpPr/>
            <p:nvPr/>
          </p:nvSpPr>
          <p:spPr bwMode="auto">
            <a:xfrm>
              <a:off x="1700" y="1726"/>
              <a:ext cx="562" cy="1254"/>
            </a:xfrm>
            <a:custGeom>
              <a:avLst/>
              <a:gdLst>
                <a:gd name="T0" fmla="*/ 44 w 111"/>
                <a:gd name="T1" fmla="*/ 158 h 248"/>
                <a:gd name="T2" fmla="*/ 22 w 111"/>
                <a:gd name="T3" fmla="*/ 140 h 248"/>
                <a:gd name="T4" fmla="*/ 43 w 111"/>
                <a:gd name="T5" fmla="*/ 140 h 248"/>
                <a:gd name="T6" fmla="*/ 11 w 111"/>
                <a:gd name="T7" fmla="*/ 104 h 248"/>
                <a:gd name="T8" fmla="*/ 45 w 111"/>
                <a:gd name="T9" fmla="*/ 111 h 248"/>
                <a:gd name="T10" fmla="*/ 33 w 111"/>
                <a:gd name="T11" fmla="*/ 89 h 248"/>
                <a:gd name="T12" fmla="*/ 45 w 111"/>
                <a:gd name="T13" fmla="*/ 106 h 248"/>
                <a:gd name="T14" fmla="*/ 29 w 111"/>
                <a:gd name="T15" fmla="*/ 60 h 248"/>
                <a:gd name="T16" fmla="*/ 52 w 111"/>
                <a:gd name="T17" fmla="*/ 76 h 248"/>
                <a:gd name="T18" fmla="*/ 54 w 111"/>
                <a:gd name="T19" fmla="*/ 71 h 248"/>
                <a:gd name="T20" fmla="*/ 58 w 111"/>
                <a:gd name="T21" fmla="*/ 59 h 248"/>
                <a:gd name="T22" fmla="*/ 61 w 111"/>
                <a:gd name="T23" fmla="*/ 55 h 248"/>
                <a:gd name="T24" fmla="*/ 69 w 111"/>
                <a:gd name="T25" fmla="*/ 17 h 248"/>
                <a:gd name="T26" fmla="*/ 80 w 111"/>
                <a:gd name="T27" fmla="*/ 27 h 248"/>
                <a:gd name="T28" fmla="*/ 86 w 111"/>
                <a:gd name="T29" fmla="*/ 1 h 248"/>
                <a:gd name="T30" fmla="*/ 90 w 111"/>
                <a:gd name="T31" fmla="*/ 19 h 248"/>
                <a:gd name="T32" fmla="*/ 110 w 111"/>
                <a:gd name="T33" fmla="*/ 4 h 248"/>
                <a:gd name="T34" fmla="*/ 109 w 111"/>
                <a:gd name="T35" fmla="*/ 24 h 248"/>
                <a:gd name="T36" fmla="*/ 83 w 111"/>
                <a:gd name="T37" fmla="*/ 30 h 248"/>
                <a:gd name="T38" fmla="*/ 96 w 111"/>
                <a:gd name="T39" fmla="*/ 37 h 248"/>
                <a:gd name="T40" fmla="*/ 71 w 111"/>
                <a:gd name="T41" fmla="*/ 44 h 248"/>
                <a:gd name="T42" fmla="*/ 100 w 111"/>
                <a:gd name="T43" fmla="*/ 51 h 248"/>
                <a:gd name="T44" fmla="*/ 83 w 111"/>
                <a:gd name="T45" fmla="*/ 66 h 248"/>
                <a:gd name="T46" fmla="*/ 52 w 111"/>
                <a:gd name="T47" fmla="*/ 89 h 248"/>
                <a:gd name="T48" fmla="*/ 51 w 111"/>
                <a:gd name="T49" fmla="*/ 93 h 248"/>
                <a:gd name="T50" fmla="*/ 73 w 111"/>
                <a:gd name="T51" fmla="*/ 102 h 248"/>
                <a:gd name="T52" fmla="*/ 47 w 111"/>
                <a:gd name="T53" fmla="*/ 124 h 248"/>
                <a:gd name="T54" fmla="*/ 61 w 111"/>
                <a:gd name="T55" fmla="*/ 126 h 248"/>
                <a:gd name="T56" fmla="*/ 71 w 111"/>
                <a:gd name="T57" fmla="*/ 132 h 248"/>
                <a:gd name="T58" fmla="*/ 47 w 111"/>
                <a:gd name="T59" fmla="*/ 158 h 248"/>
                <a:gd name="T60" fmla="*/ 48 w 111"/>
                <a:gd name="T61" fmla="*/ 163 h 248"/>
                <a:gd name="T62" fmla="*/ 73 w 111"/>
                <a:gd name="T63" fmla="*/ 161 h 248"/>
                <a:gd name="T64" fmla="*/ 55 w 111"/>
                <a:gd name="T65" fmla="*/ 195 h 248"/>
                <a:gd name="T66" fmla="*/ 56 w 111"/>
                <a:gd name="T67" fmla="*/ 199 h 248"/>
                <a:gd name="T68" fmla="*/ 66 w 111"/>
                <a:gd name="T69" fmla="*/ 220 h 248"/>
                <a:gd name="T70" fmla="*/ 97 w 111"/>
                <a:gd name="T71" fmla="*/ 192 h 248"/>
                <a:gd name="T72" fmla="*/ 67 w 111"/>
                <a:gd name="T73" fmla="*/ 221 h 248"/>
                <a:gd name="T74" fmla="*/ 85 w 111"/>
                <a:gd name="T75" fmla="*/ 247 h 248"/>
                <a:gd name="T76" fmla="*/ 14 w 111"/>
                <a:gd name="T77" fmla="*/ 212 h 248"/>
                <a:gd name="T78" fmla="*/ 34 w 111"/>
                <a:gd name="T79" fmla="*/ 198 h 248"/>
                <a:gd name="T80" fmla="*/ 52 w 111"/>
                <a:gd name="T81" fmla="*/ 195 h 248"/>
                <a:gd name="T82" fmla="*/ 14 w 111"/>
                <a:gd name="T83" fmla="*/ 165 h 248"/>
                <a:gd name="T84" fmla="*/ 45 w 111"/>
                <a:gd name="T85" fmla="*/ 161 h 248"/>
                <a:gd name="T86" fmla="*/ 45 w 111"/>
                <a:gd name="T87" fmla="*/ 161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1" h="248">
                  <a:moveTo>
                    <a:pt x="3" y="144"/>
                  </a:moveTo>
                  <a:cubicBezTo>
                    <a:pt x="12" y="144"/>
                    <a:pt x="20" y="146"/>
                    <a:pt x="29" y="149"/>
                  </a:cubicBezTo>
                  <a:cubicBezTo>
                    <a:pt x="33" y="151"/>
                    <a:pt x="41" y="154"/>
                    <a:pt x="44" y="158"/>
                  </a:cubicBezTo>
                  <a:cubicBezTo>
                    <a:pt x="44" y="153"/>
                    <a:pt x="44" y="149"/>
                    <a:pt x="43" y="144"/>
                  </a:cubicBezTo>
                  <a:cubicBezTo>
                    <a:pt x="39" y="147"/>
                    <a:pt x="33" y="145"/>
                    <a:pt x="29" y="143"/>
                  </a:cubicBezTo>
                  <a:cubicBezTo>
                    <a:pt x="26" y="143"/>
                    <a:pt x="24" y="142"/>
                    <a:pt x="22" y="140"/>
                  </a:cubicBezTo>
                  <a:cubicBezTo>
                    <a:pt x="19" y="137"/>
                    <a:pt x="18" y="132"/>
                    <a:pt x="17" y="129"/>
                  </a:cubicBezTo>
                  <a:cubicBezTo>
                    <a:pt x="16" y="128"/>
                    <a:pt x="17" y="127"/>
                    <a:pt x="18" y="127"/>
                  </a:cubicBezTo>
                  <a:cubicBezTo>
                    <a:pt x="28" y="129"/>
                    <a:pt x="37" y="133"/>
                    <a:pt x="43" y="140"/>
                  </a:cubicBezTo>
                  <a:cubicBezTo>
                    <a:pt x="43" y="136"/>
                    <a:pt x="43" y="131"/>
                    <a:pt x="43" y="127"/>
                  </a:cubicBezTo>
                  <a:cubicBezTo>
                    <a:pt x="36" y="128"/>
                    <a:pt x="28" y="122"/>
                    <a:pt x="23" y="118"/>
                  </a:cubicBezTo>
                  <a:cubicBezTo>
                    <a:pt x="17" y="115"/>
                    <a:pt x="12" y="110"/>
                    <a:pt x="11" y="104"/>
                  </a:cubicBezTo>
                  <a:cubicBezTo>
                    <a:pt x="11" y="103"/>
                    <a:pt x="12" y="102"/>
                    <a:pt x="13" y="102"/>
                  </a:cubicBezTo>
                  <a:cubicBezTo>
                    <a:pt x="26" y="104"/>
                    <a:pt x="41" y="112"/>
                    <a:pt x="44" y="124"/>
                  </a:cubicBezTo>
                  <a:cubicBezTo>
                    <a:pt x="44" y="120"/>
                    <a:pt x="44" y="115"/>
                    <a:pt x="45" y="111"/>
                  </a:cubicBezTo>
                  <a:cubicBezTo>
                    <a:pt x="42" y="111"/>
                    <a:pt x="37" y="107"/>
                    <a:pt x="35" y="106"/>
                  </a:cubicBezTo>
                  <a:cubicBezTo>
                    <a:pt x="30" y="102"/>
                    <a:pt x="28" y="95"/>
                    <a:pt x="31" y="90"/>
                  </a:cubicBezTo>
                  <a:cubicBezTo>
                    <a:pt x="31" y="89"/>
                    <a:pt x="33" y="89"/>
                    <a:pt x="33" y="89"/>
                  </a:cubicBezTo>
                  <a:cubicBezTo>
                    <a:pt x="37" y="92"/>
                    <a:pt x="39" y="96"/>
                    <a:pt x="42" y="99"/>
                  </a:cubicBezTo>
                  <a:cubicBezTo>
                    <a:pt x="43" y="101"/>
                    <a:pt x="44" y="104"/>
                    <a:pt x="45" y="106"/>
                  </a:cubicBezTo>
                  <a:cubicBezTo>
                    <a:pt x="45" y="106"/>
                    <a:pt x="45" y="106"/>
                    <a:pt x="45" y="106"/>
                  </a:cubicBezTo>
                  <a:cubicBezTo>
                    <a:pt x="46" y="102"/>
                    <a:pt x="46" y="98"/>
                    <a:pt x="47" y="95"/>
                  </a:cubicBezTo>
                  <a:cubicBezTo>
                    <a:pt x="35" y="86"/>
                    <a:pt x="27" y="74"/>
                    <a:pt x="26" y="61"/>
                  </a:cubicBezTo>
                  <a:cubicBezTo>
                    <a:pt x="26" y="60"/>
                    <a:pt x="28" y="59"/>
                    <a:pt x="29" y="60"/>
                  </a:cubicBezTo>
                  <a:cubicBezTo>
                    <a:pt x="36" y="64"/>
                    <a:pt x="41" y="72"/>
                    <a:pt x="45" y="79"/>
                  </a:cubicBezTo>
                  <a:cubicBezTo>
                    <a:pt x="45" y="80"/>
                    <a:pt x="48" y="84"/>
                    <a:pt x="49" y="87"/>
                  </a:cubicBezTo>
                  <a:cubicBezTo>
                    <a:pt x="50" y="83"/>
                    <a:pt x="51" y="79"/>
                    <a:pt x="52" y="76"/>
                  </a:cubicBezTo>
                  <a:cubicBezTo>
                    <a:pt x="43" y="70"/>
                    <a:pt x="38" y="60"/>
                    <a:pt x="37" y="50"/>
                  </a:cubicBezTo>
                  <a:cubicBezTo>
                    <a:pt x="37" y="49"/>
                    <a:pt x="39" y="49"/>
                    <a:pt x="40" y="50"/>
                  </a:cubicBezTo>
                  <a:cubicBezTo>
                    <a:pt x="47" y="55"/>
                    <a:pt x="53" y="63"/>
                    <a:pt x="54" y="71"/>
                  </a:cubicBezTo>
                  <a:cubicBezTo>
                    <a:pt x="55" y="67"/>
                    <a:pt x="57" y="64"/>
                    <a:pt x="58" y="61"/>
                  </a:cubicBezTo>
                  <a:cubicBezTo>
                    <a:pt x="58" y="60"/>
                    <a:pt x="59" y="60"/>
                    <a:pt x="59" y="59"/>
                  </a:cubicBezTo>
                  <a:cubicBezTo>
                    <a:pt x="58" y="59"/>
                    <a:pt x="58" y="59"/>
                    <a:pt x="58" y="59"/>
                  </a:cubicBezTo>
                  <a:cubicBezTo>
                    <a:pt x="46" y="48"/>
                    <a:pt x="43" y="33"/>
                    <a:pt x="49" y="20"/>
                  </a:cubicBezTo>
                  <a:cubicBezTo>
                    <a:pt x="50" y="19"/>
                    <a:pt x="51" y="19"/>
                    <a:pt x="52" y="20"/>
                  </a:cubicBezTo>
                  <a:cubicBezTo>
                    <a:pt x="59" y="31"/>
                    <a:pt x="62" y="43"/>
                    <a:pt x="61" y="55"/>
                  </a:cubicBezTo>
                  <a:cubicBezTo>
                    <a:pt x="63" y="51"/>
                    <a:pt x="65" y="47"/>
                    <a:pt x="68" y="43"/>
                  </a:cubicBezTo>
                  <a:cubicBezTo>
                    <a:pt x="62" y="35"/>
                    <a:pt x="62" y="25"/>
                    <a:pt x="66" y="17"/>
                  </a:cubicBezTo>
                  <a:cubicBezTo>
                    <a:pt x="67" y="16"/>
                    <a:pt x="68" y="16"/>
                    <a:pt x="69" y="17"/>
                  </a:cubicBezTo>
                  <a:cubicBezTo>
                    <a:pt x="72" y="23"/>
                    <a:pt x="74" y="30"/>
                    <a:pt x="73" y="37"/>
                  </a:cubicBezTo>
                  <a:cubicBezTo>
                    <a:pt x="75" y="34"/>
                    <a:pt x="77" y="31"/>
                    <a:pt x="80" y="28"/>
                  </a:cubicBezTo>
                  <a:cubicBezTo>
                    <a:pt x="80" y="28"/>
                    <a:pt x="80" y="27"/>
                    <a:pt x="80" y="27"/>
                  </a:cubicBezTo>
                  <a:cubicBezTo>
                    <a:pt x="80" y="27"/>
                    <a:pt x="80" y="27"/>
                    <a:pt x="79" y="26"/>
                  </a:cubicBezTo>
                  <a:cubicBezTo>
                    <a:pt x="77" y="18"/>
                    <a:pt x="79" y="9"/>
                    <a:pt x="83" y="1"/>
                  </a:cubicBezTo>
                  <a:cubicBezTo>
                    <a:pt x="84" y="0"/>
                    <a:pt x="85" y="1"/>
                    <a:pt x="86" y="1"/>
                  </a:cubicBezTo>
                  <a:cubicBezTo>
                    <a:pt x="87" y="6"/>
                    <a:pt x="88" y="11"/>
                    <a:pt x="87" y="16"/>
                  </a:cubicBezTo>
                  <a:cubicBezTo>
                    <a:pt x="86" y="18"/>
                    <a:pt x="86" y="20"/>
                    <a:pt x="85" y="23"/>
                  </a:cubicBezTo>
                  <a:cubicBezTo>
                    <a:pt x="86" y="21"/>
                    <a:pt x="88" y="20"/>
                    <a:pt x="90" y="19"/>
                  </a:cubicBezTo>
                  <a:cubicBezTo>
                    <a:pt x="89" y="18"/>
                    <a:pt x="89" y="18"/>
                    <a:pt x="89" y="18"/>
                  </a:cubicBezTo>
                  <a:cubicBezTo>
                    <a:pt x="94" y="11"/>
                    <a:pt x="100" y="5"/>
                    <a:pt x="108" y="2"/>
                  </a:cubicBezTo>
                  <a:cubicBezTo>
                    <a:pt x="110" y="2"/>
                    <a:pt x="111" y="3"/>
                    <a:pt x="110" y="4"/>
                  </a:cubicBezTo>
                  <a:cubicBezTo>
                    <a:pt x="108" y="11"/>
                    <a:pt x="101" y="18"/>
                    <a:pt x="92" y="20"/>
                  </a:cubicBezTo>
                  <a:cubicBezTo>
                    <a:pt x="90" y="22"/>
                    <a:pt x="88" y="24"/>
                    <a:pt x="86" y="26"/>
                  </a:cubicBezTo>
                  <a:cubicBezTo>
                    <a:pt x="93" y="24"/>
                    <a:pt x="101" y="23"/>
                    <a:pt x="109" y="24"/>
                  </a:cubicBezTo>
                  <a:cubicBezTo>
                    <a:pt x="111" y="25"/>
                    <a:pt x="111" y="26"/>
                    <a:pt x="110" y="26"/>
                  </a:cubicBezTo>
                  <a:cubicBezTo>
                    <a:pt x="103" y="32"/>
                    <a:pt x="92" y="33"/>
                    <a:pt x="83" y="30"/>
                  </a:cubicBezTo>
                  <a:cubicBezTo>
                    <a:pt x="83" y="30"/>
                    <a:pt x="83" y="30"/>
                    <a:pt x="83" y="30"/>
                  </a:cubicBezTo>
                  <a:cubicBezTo>
                    <a:pt x="83" y="30"/>
                    <a:pt x="82" y="30"/>
                    <a:pt x="82" y="30"/>
                  </a:cubicBezTo>
                  <a:cubicBezTo>
                    <a:pt x="79" y="33"/>
                    <a:pt x="76" y="37"/>
                    <a:pt x="74" y="41"/>
                  </a:cubicBezTo>
                  <a:cubicBezTo>
                    <a:pt x="80" y="38"/>
                    <a:pt x="89" y="37"/>
                    <a:pt x="96" y="37"/>
                  </a:cubicBezTo>
                  <a:cubicBezTo>
                    <a:pt x="98" y="37"/>
                    <a:pt x="98" y="39"/>
                    <a:pt x="97" y="39"/>
                  </a:cubicBezTo>
                  <a:cubicBezTo>
                    <a:pt x="91" y="44"/>
                    <a:pt x="80" y="47"/>
                    <a:pt x="71" y="44"/>
                  </a:cubicBezTo>
                  <a:cubicBezTo>
                    <a:pt x="71" y="44"/>
                    <a:pt x="71" y="44"/>
                    <a:pt x="71" y="44"/>
                  </a:cubicBezTo>
                  <a:cubicBezTo>
                    <a:pt x="69" y="47"/>
                    <a:pt x="67" y="51"/>
                    <a:pt x="65" y="54"/>
                  </a:cubicBezTo>
                  <a:cubicBezTo>
                    <a:pt x="76" y="50"/>
                    <a:pt x="87" y="49"/>
                    <a:pt x="99" y="49"/>
                  </a:cubicBezTo>
                  <a:cubicBezTo>
                    <a:pt x="100" y="49"/>
                    <a:pt x="101" y="51"/>
                    <a:pt x="100" y="51"/>
                  </a:cubicBezTo>
                  <a:cubicBezTo>
                    <a:pt x="91" y="59"/>
                    <a:pt x="75" y="63"/>
                    <a:pt x="63" y="58"/>
                  </a:cubicBezTo>
                  <a:cubicBezTo>
                    <a:pt x="60" y="63"/>
                    <a:pt x="59" y="67"/>
                    <a:pt x="57" y="72"/>
                  </a:cubicBezTo>
                  <a:cubicBezTo>
                    <a:pt x="64" y="67"/>
                    <a:pt x="74" y="67"/>
                    <a:pt x="83" y="66"/>
                  </a:cubicBezTo>
                  <a:cubicBezTo>
                    <a:pt x="84" y="66"/>
                    <a:pt x="85" y="67"/>
                    <a:pt x="84" y="68"/>
                  </a:cubicBezTo>
                  <a:cubicBezTo>
                    <a:pt x="78" y="76"/>
                    <a:pt x="66" y="77"/>
                    <a:pt x="55" y="77"/>
                  </a:cubicBezTo>
                  <a:cubicBezTo>
                    <a:pt x="54" y="81"/>
                    <a:pt x="53" y="85"/>
                    <a:pt x="52" y="89"/>
                  </a:cubicBezTo>
                  <a:cubicBezTo>
                    <a:pt x="63" y="83"/>
                    <a:pt x="75" y="81"/>
                    <a:pt x="88" y="80"/>
                  </a:cubicBezTo>
                  <a:cubicBezTo>
                    <a:pt x="89" y="80"/>
                    <a:pt x="89" y="82"/>
                    <a:pt x="89" y="82"/>
                  </a:cubicBezTo>
                  <a:cubicBezTo>
                    <a:pt x="80" y="92"/>
                    <a:pt x="65" y="96"/>
                    <a:pt x="51" y="93"/>
                  </a:cubicBezTo>
                  <a:cubicBezTo>
                    <a:pt x="50" y="97"/>
                    <a:pt x="50" y="100"/>
                    <a:pt x="49" y="104"/>
                  </a:cubicBezTo>
                  <a:cubicBezTo>
                    <a:pt x="56" y="100"/>
                    <a:pt x="64" y="99"/>
                    <a:pt x="72" y="101"/>
                  </a:cubicBezTo>
                  <a:cubicBezTo>
                    <a:pt x="73" y="101"/>
                    <a:pt x="73" y="102"/>
                    <a:pt x="73" y="102"/>
                  </a:cubicBezTo>
                  <a:cubicBezTo>
                    <a:pt x="71" y="106"/>
                    <a:pt x="65" y="108"/>
                    <a:pt x="60" y="109"/>
                  </a:cubicBezTo>
                  <a:cubicBezTo>
                    <a:pt x="57" y="110"/>
                    <a:pt x="52" y="111"/>
                    <a:pt x="48" y="111"/>
                  </a:cubicBezTo>
                  <a:cubicBezTo>
                    <a:pt x="48" y="115"/>
                    <a:pt x="47" y="119"/>
                    <a:pt x="47" y="124"/>
                  </a:cubicBezTo>
                  <a:cubicBezTo>
                    <a:pt x="56" y="116"/>
                    <a:pt x="72" y="113"/>
                    <a:pt x="84" y="113"/>
                  </a:cubicBezTo>
                  <a:cubicBezTo>
                    <a:pt x="86" y="113"/>
                    <a:pt x="86" y="115"/>
                    <a:pt x="85" y="115"/>
                  </a:cubicBezTo>
                  <a:cubicBezTo>
                    <a:pt x="79" y="121"/>
                    <a:pt x="70" y="125"/>
                    <a:pt x="61" y="126"/>
                  </a:cubicBezTo>
                  <a:cubicBezTo>
                    <a:pt x="59" y="127"/>
                    <a:pt x="51" y="128"/>
                    <a:pt x="47" y="127"/>
                  </a:cubicBezTo>
                  <a:cubicBezTo>
                    <a:pt x="46" y="131"/>
                    <a:pt x="46" y="136"/>
                    <a:pt x="46" y="141"/>
                  </a:cubicBezTo>
                  <a:cubicBezTo>
                    <a:pt x="52" y="134"/>
                    <a:pt x="63" y="132"/>
                    <a:pt x="71" y="132"/>
                  </a:cubicBezTo>
                  <a:cubicBezTo>
                    <a:pt x="72" y="132"/>
                    <a:pt x="73" y="134"/>
                    <a:pt x="72" y="134"/>
                  </a:cubicBezTo>
                  <a:cubicBezTo>
                    <a:pt x="66" y="141"/>
                    <a:pt x="57" y="147"/>
                    <a:pt x="46" y="145"/>
                  </a:cubicBezTo>
                  <a:cubicBezTo>
                    <a:pt x="46" y="149"/>
                    <a:pt x="47" y="154"/>
                    <a:pt x="47" y="158"/>
                  </a:cubicBezTo>
                  <a:cubicBezTo>
                    <a:pt x="54" y="148"/>
                    <a:pt x="69" y="142"/>
                    <a:pt x="81" y="138"/>
                  </a:cubicBezTo>
                  <a:cubicBezTo>
                    <a:pt x="82" y="138"/>
                    <a:pt x="83" y="139"/>
                    <a:pt x="83" y="140"/>
                  </a:cubicBezTo>
                  <a:cubicBezTo>
                    <a:pt x="76" y="151"/>
                    <a:pt x="63" y="161"/>
                    <a:pt x="48" y="163"/>
                  </a:cubicBezTo>
                  <a:cubicBezTo>
                    <a:pt x="48" y="167"/>
                    <a:pt x="49" y="171"/>
                    <a:pt x="49" y="175"/>
                  </a:cubicBezTo>
                  <a:cubicBezTo>
                    <a:pt x="52" y="172"/>
                    <a:pt x="55" y="169"/>
                    <a:pt x="58" y="167"/>
                  </a:cubicBezTo>
                  <a:cubicBezTo>
                    <a:pt x="63" y="165"/>
                    <a:pt x="69" y="164"/>
                    <a:pt x="73" y="161"/>
                  </a:cubicBezTo>
                  <a:cubicBezTo>
                    <a:pt x="74" y="161"/>
                    <a:pt x="76" y="162"/>
                    <a:pt x="76" y="163"/>
                  </a:cubicBezTo>
                  <a:cubicBezTo>
                    <a:pt x="72" y="172"/>
                    <a:pt x="62" y="178"/>
                    <a:pt x="50" y="179"/>
                  </a:cubicBezTo>
                  <a:cubicBezTo>
                    <a:pt x="52" y="185"/>
                    <a:pt x="53" y="190"/>
                    <a:pt x="55" y="195"/>
                  </a:cubicBezTo>
                  <a:cubicBezTo>
                    <a:pt x="60" y="186"/>
                    <a:pt x="70" y="180"/>
                    <a:pt x="82" y="177"/>
                  </a:cubicBezTo>
                  <a:cubicBezTo>
                    <a:pt x="83" y="177"/>
                    <a:pt x="84" y="178"/>
                    <a:pt x="84" y="179"/>
                  </a:cubicBezTo>
                  <a:cubicBezTo>
                    <a:pt x="79" y="188"/>
                    <a:pt x="69" y="197"/>
                    <a:pt x="56" y="199"/>
                  </a:cubicBezTo>
                  <a:cubicBezTo>
                    <a:pt x="56" y="199"/>
                    <a:pt x="56" y="199"/>
                    <a:pt x="56" y="199"/>
                  </a:cubicBezTo>
                  <a:cubicBezTo>
                    <a:pt x="56" y="200"/>
                    <a:pt x="57" y="200"/>
                    <a:pt x="57" y="201"/>
                  </a:cubicBezTo>
                  <a:cubicBezTo>
                    <a:pt x="60" y="208"/>
                    <a:pt x="63" y="214"/>
                    <a:pt x="66" y="220"/>
                  </a:cubicBezTo>
                  <a:cubicBezTo>
                    <a:pt x="67" y="220"/>
                    <a:pt x="67" y="220"/>
                    <a:pt x="67" y="220"/>
                  </a:cubicBezTo>
                  <a:cubicBezTo>
                    <a:pt x="67" y="219"/>
                    <a:pt x="67" y="219"/>
                    <a:pt x="67" y="219"/>
                  </a:cubicBezTo>
                  <a:cubicBezTo>
                    <a:pt x="71" y="207"/>
                    <a:pt x="85" y="197"/>
                    <a:pt x="97" y="192"/>
                  </a:cubicBezTo>
                  <a:cubicBezTo>
                    <a:pt x="98" y="191"/>
                    <a:pt x="99" y="192"/>
                    <a:pt x="99" y="193"/>
                  </a:cubicBezTo>
                  <a:cubicBezTo>
                    <a:pt x="98" y="201"/>
                    <a:pt x="92" y="207"/>
                    <a:pt x="85" y="212"/>
                  </a:cubicBezTo>
                  <a:cubicBezTo>
                    <a:pt x="81" y="216"/>
                    <a:pt x="74" y="221"/>
                    <a:pt x="67" y="221"/>
                  </a:cubicBezTo>
                  <a:cubicBezTo>
                    <a:pt x="67" y="221"/>
                    <a:pt x="67" y="221"/>
                    <a:pt x="67" y="222"/>
                  </a:cubicBezTo>
                  <a:cubicBezTo>
                    <a:pt x="73" y="230"/>
                    <a:pt x="79" y="238"/>
                    <a:pt x="87" y="246"/>
                  </a:cubicBezTo>
                  <a:cubicBezTo>
                    <a:pt x="87" y="247"/>
                    <a:pt x="86" y="248"/>
                    <a:pt x="85" y="247"/>
                  </a:cubicBezTo>
                  <a:cubicBezTo>
                    <a:pt x="77" y="240"/>
                    <a:pt x="70" y="231"/>
                    <a:pt x="65" y="222"/>
                  </a:cubicBezTo>
                  <a:cubicBezTo>
                    <a:pt x="48" y="226"/>
                    <a:pt x="29" y="223"/>
                    <a:pt x="14" y="214"/>
                  </a:cubicBezTo>
                  <a:cubicBezTo>
                    <a:pt x="13" y="214"/>
                    <a:pt x="13" y="212"/>
                    <a:pt x="14" y="212"/>
                  </a:cubicBezTo>
                  <a:cubicBezTo>
                    <a:pt x="29" y="208"/>
                    <a:pt x="47" y="209"/>
                    <a:pt x="61" y="216"/>
                  </a:cubicBezTo>
                  <a:cubicBezTo>
                    <a:pt x="58" y="211"/>
                    <a:pt x="56" y="206"/>
                    <a:pt x="54" y="200"/>
                  </a:cubicBezTo>
                  <a:cubicBezTo>
                    <a:pt x="49" y="204"/>
                    <a:pt x="39" y="200"/>
                    <a:pt x="34" y="198"/>
                  </a:cubicBezTo>
                  <a:cubicBezTo>
                    <a:pt x="26" y="196"/>
                    <a:pt x="19" y="191"/>
                    <a:pt x="13" y="186"/>
                  </a:cubicBezTo>
                  <a:cubicBezTo>
                    <a:pt x="12" y="185"/>
                    <a:pt x="13" y="183"/>
                    <a:pt x="14" y="184"/>
                  </a:cubicBezTo>
                  <a:cubicBezTo>
                    <a:pt x="28" y="184"/>
                    <a:pt x="41" y="188"/>
                    <a:pt x="52" y="195"/>
                  </a:cubicBezTo>
                  <a:cubicBezTo>
                    <a:pt x="50" y="190"/>
                    <a:pt x="49" y="185"/>
                    <a:pt x="48" y="180"/>
                  </a:cubicBezTo>
                  <a:cubicBezTo>
                    <a:pt x="34" y="182"/>
                    <a:pt x="20" y="176"/>
                    <a:pt x="13" y="166"/>
                  </a:cubicBezTo>
                  <a:cubicBezTo>
                    <a:pt x="12" y="165"/>
                    <a:pt x="13" y="164"/>
                    <a:pt x="14" y="165"/>
                  </a:cubicBezTo>
                  <a:cubicBezTo>
                    <a:pt x="25" y="165"/>
                    <a:pt x="39" y="169"/>
                    <a:pt x="47" y="177"/>
                  </a:cubicBezTo>
                  <a:cubicBezTo>
                    <a:pt x="47" y="177"/>
                    <a:pt x="47" y="177"/>
                    <a:pt x="47" y="177"/>
                  </a:cubicBezTo>
                  <a:cubicBezTo>
                    <a:pt x="46" y="172"/>
                    <a:pt x="45" y="167"/>
                    <a:pt x="45" y="161"/>
                  </a:cubicBezTo>
                  <a:cubicBezTo>
                    <a:pt x="45" y="161"/>
                    <a:pt x="45" y="161"/>
                    <a:pt x="45" y="161"/>
                  </a:cubicBezTo>
                  <a:cubicBezTo>
                    <a:pt x="45" y="161"/>
                    <a:pt x="45" y="161"/>
                    <a:pt x="45" y="161"/>
                  </a:cubicBezTo>
                  <a:cubicBezTo>
                    <a:pt x="45" y="161"/>
                    <a:pt x="45" y="161"/>
                    <a:pt x="45" y="161"/>
                  </a:cubicBezTo>
                  <a:cubicBezTo>
                    <a:pt x="29" y="166"/>
                    <a:pt x="10" y="157"/>
                    <a:pt x="1" y="146"/>
                  </a:cubicBezTo>
                  <a:cubicBezTo>
                    <a:pt x="0" y="145"/>
                    <a:pt x="1" y="144"/>
                    <a:pt x="3" y="144"/>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8"/>
            <p:cNvSpPr/>
            <p:nvPr/>
          </p:nvSpPr>
          <p:spPr bwMode="auto">
            <a:xfrm>
              <a:off x="835" y="4042"/>
              <a:ext cx="749" cy="1078"/>
            </a:xfrm>
            <a:custGeom>
              <a:avLst/>
              <a:gdLst>
                <a:gd name="T0" fmla="*/ 23 w 148"/>
                <a:gd name="T1" fmla="*/ 135 h 213"/>
                <a:gd name="T2" fmla="*/ 37 w 148"/>
                <a:gd name="T3" fmla="*/ 143 h 213"/>
                <a:gd name="T4" fmla="*/ 49 w 148"/>
                <a:gd name="T5" fmla="*/ 125 h 213"/>
                <a:gd name="T6" fmla="*/ 59 w 148"/>
                <a:gd name="T7" fmla="*/ 136 h 213"/>
                <a:gd name="T8" fmla="*/ 77 w 148"/>
                <a:gd name="T9" fmla="*/ 123 h 213"/>
                <a:gd name="T10" fmla="*/ 86 w 148"/>
                <a:gd name="T11" fmla="*/ 123 h 213"/>
                <a:gd name="T12" fmla="*/ 72 w 148"/>
                <a:gd name="T13" fmla="*/ 147 h 213"/>
                <a:gd name="T14" fmla="*/ 62 w 148"/>
                <a:gd name="T15" fmla="*/ 161 h 213"/>
                <a:gd name="T16" fmla="*/ 47 w 148"/>
                <a:gd name="T17" fmla="*/ 168 h 213"/>
                <a:gd name="T18" fmla="*/ 62 w 148"/>
                <a:gd name="T19" fmla="*/ 165 h 213"/>
                <a:gd name="T20" fmla="*/ 70 w 148"/>
                <a:gd name="T21" fmla="*/ 158 h 213"/>
                <a:gd name="T22" fmla="*/ 77 w 148"/>
                <a:gd name="T23" fmla="*/ 145 h 213"/>
                <a:gd name="T24" fmla="*/ 86 w 148"/>
                <a:gd name="T25" fmla="*/ 139 h 213"/>
                <a:gd name="T26" fmla="*/ 100 w 148"/>
                <a:gd name="T27" fmla="*/ 98 h 213"/>
                <a:gd name="T28" fmla="*/ 95 w 148"/>
                <a:gd name="T29" fmla="*/ 158 h 213"/>
                <a:gd name="T30" fmla="*/ 86 w 148"/>
                <a:gd name="T31" fmla="*/ 171 h 213"/>
                <a:gd name="T32" fmla="*/ 97 w 148"/>
                <a:gd name="T33" fmla="*/ 177 h 213"/>
                <a:gd name="T34" fmla="*/ 91 w 148"/>
                <a:gd name="T35" fmla="*/ 192 h 213"/>
                <a:gd name="T36" fmla="*/ 90 w 148"/>
                <a:gd name="T37" fmla="*/ 208 h 213"/>
                <a:gd name="T38" fmla="*/ 99 w 148"/>
                <a:gd name="T39" fmla="*/ 179 h 213"/>
                <a:gd name="T40" fmla="*/ 109 w 148"/>
                <a:gd name="T41" fmla="*/ 183 h 213"/>
                <a:gd name="T42" fmla="*/ 101 w 148"/>
                <a:gd name="T43" fmla="*/ 173 h 213"/>
                <a:gd name="T44" fmla="*/ 117 w 148"/>
                <a:gd name="T45" fmla="*/ 167 h 213"/>
                <a:gd name="T46" fmla="*/ 105 w 148"/>
                <a:gd name="T47" fmla="*/ 143 h 213"/>
                <a:gd name="T48" fmla="*/ 119 w 148"/>
                <a:gd name="T49" fmla="*/ 135 h 213"/>
                <a:gd name="T50" fmla="*/ 101 w 148"/>
                <a:gd name="T51" fmla="*/ 96 h 213"/>
                <a:gd name="T52" fmla="*/ 110 w 148"/>
                <a:gd name="T53" fmla="*/ 96 h 213"/>
                <a:gd name="T54" fmla="*/ 110 w 148"/>
                <a:gd name="T55" fmla="*/ 82 h 213"/>
                <a:gd name="T56" fmla="*/ 127 w 148"/>
                <a:gd name="T57" fmla="*/ 70 h 213"/>
                <a:gd name="T58" fmla="*/ 119 w 148"/>
                <a:gd name="T59" fmla="*/ 85 h 213"/>
                <a:gd name="T60" fmla="*/ 133 w 148"/>
                <a:gd name="T61" fmla="*/ 81 h 213"/>
                <a:gd name="T62" fmla="*/ 145 w 148"/>
                <a:gd name="T63" fmla="*/ 85 h 213"/>
                <a:gd name="T64" fmla="*/ 135 w 148"/>
                <a:gd name="T65" fmla="*/ 80 h 213"/>
                <a:gd name="T66" fmla="*/ 127 w 148"/>
                <a:gd name="T67" fmla="*/ 65 h 213"/>
                <a:gd name="T68" fmla="*/ 137 w 148"/>
                <a:gd name="T69" fmla="*/ 59 h 213"/>
                <a:gd name="T70" fmla="*/ 123 w 148"/>
                <a:gd name="T71" fmla="*/ 34 h 213"/>
                <a:gd name="T72" fmla="*/ 137 w 148"/>
                <a:gd name="T73" fmla="*/ 46 h 213"/>
                <a:gd name="T74" fmla="*/ 124 w 148"/>
                <a:gd name="T75" fmla="*/ 29 h 213"/>
                <a:gd name="T76" fmla="*/ 121 w 148"/>
                <a:gd name="T77" fmla="*/ 29 h 213"/>
                <a:gd name="T78" fmla="*/ 120 w 148"/>
                <a:gd name="T79" fmla="*/ 32 h 213"/>
                <a:gd name="T80" fmla="*/ 105 w 148"/>
                <a:gd name="T81" fmla="*/ 48 h 213"/>
                <a:gd name="T82" fmla="*/ 98 w 148"/>
                <a:gd name="T83" fmla="*/ 52 h 213"/>
                <a:gd name="T84" fmla="*/ 74 w 148"/>
                <a:gd name="T85" fmla="*/ 63 h 213"/>
                <a:gd name="T86" fmla="*/ 52 w 148"/>
                <a:gd name="T87" fmla="*/ 59 h 213"/>
                <a:gd name="T88" fmla="*/ 72 w 148"/>
                <a:gd name="T89" fmla="*/ 81 h 213"/>
                <a:gd name="T90" fmla="*/ 98 w 148"/>
                <a:gd name="T91" fmla="*/ 55 h 213"/>
                <a:gd name="T92" fmla="*/ 108 w 148"/>
                <a:gd name="T93" fmla="*/ 56 h 213"/>
                <a:gd name="T94" fmla="*/ 119 w 148"/>
                <a:gd name="T95" fmla="*/ 39 h 213"/>
                <a:gd name="T96" fmla="*/ 95 w 148"/>
                <a:gd name="T97" fmla="*/ 76 h 213"/>
                <a:gd name="T98" fmla="*/ 104 w 148"/>
                <a:gd name="T99" fmla="*/ 84 h 213"/>
                <a:gd name="T100" fmla="*/ 85 w 148"/>
                <a:gd name="T101" fmla="*/ 93 h 213"/>
                <a:gd name="T102" fmla="*/ 97 w 148"/>
                <a:gd name="T103" fmla="*/ 101 h 213"/>
                <a:gd name="T104" fmla="*/ 78 w 148"/>
                <a:gd name="T105" fmla="*/ 121 h 213"/>
                <a:gd name="T106" fmla="*/ 57 w 148"/>
                <a:gd name="T107" fmla="*/ 108 h 213"/>
                <a:gd name="T108" fmla="*/ 49 w 148"/>
                <a:gd name="T109" fmla="*/ 123 h 213"/>
                <a:gd name="T110" fmla="*/ 24 w 148"/>
                <a:gd name="T111" fmla="*/ 116 h 213"/>
                <a:gd name="T112" fmla="*/ 21 w 148"/>
                <a:gd name="T113" fmla="*/ 134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8" h="213">
                  <a:moveTo>
                    <a:pt x="2" y="145"/>
                  </a:moveTo>
                  <a:cubicBezTo>
                    <a:pt x="7" y="155"/>
                    <a:pt x="23" y="144"/>
                    <a:pt x="23" y="136"/>
                  </a:cubicBezTo>
                  <a:cubicBezTo>
                    <a:pt x="23" y="136"/>
                    <a:pt x="23" y="136"/>
                    <a:pt x="23" y="135"/>
                  </a:cubicBezTo>
                  <a:cubicBezTo>
                    <a:pt x="28" y="133"/>
                    <a:pt x="32" y="131"/>
                    <a:pt x="38" y="129"/>
                  </a:cubicBezTo>
                  <a:cubicBezTo>
                    <a:pt x="37" y="130"/>
                    <a:pt x="36" y="131"/>
                    <a:pt x="36" y="132"/>
                  </a:cubicBezTo>
                  <a:cubicBezTo>
                    <a:pt x="34" y="135"/>
                    <a:pt x="34" y="140"/>
                    <a:pt x="37" y="143"/>
                  </a:cubicBezTo>
                  <a:cubicBezTo>
                    <a:pt x="40" y="146"/>
                    <a:pt x="44" y="143"/>
                    <a:pt x="46" y="140"/>
                  </a:cubicBezTo>
                  <a:cubicBezTo>
                    <a:pt x="48" y="136"/>
                    <a:pt x="50" y="130"/>
                    <a:pt x="49" y="126"/>
                  </a:cubicBezTo>
                  <a:cubicBezTo>
                    <a:pt x="49" y="125"/>
                    <a:pt x="49" y="125"/>
                    <a:pt x="49" y="125"/>
                  </a:cubicBezTo>
                  <a:cubicBezTo>
                    <a:pt x="55" y="124"/>
                    <a:pt x="61" y="123"/>
                    <a:pt x="68" y="123"/>
                  </a:cubicBezTo>
                  <a:cubicBezTo>
                    <a:pt x="65" y="124"/>
                    <a:pt x="62" y="125"/>
                    <a:pt x="60" y="127"/>
                  </a:cubicBezTo>
                  <a:cubicBezTo>
                    <a:pt x="58" y="129"/>
                    <a:pt x="56" y="134"/>
                    <a:pt x="59" y="136"/>
                  </a:cubicBezTo>
                  <a:cubicBezTo>
                    <a:pt x="63" y="138"/>
                    <a:pt x="67" y="135"/>
                    <a:pt x="70" y="133"/>
                  </a:cubicBezTo>
                  <a:cubicBezTo>
                    <a:pt x="73" y="130"/>
                    <a:pt x="76" y="127"/>
                    <a:pt x="77" y="123"/>
                  </a:cubicBezTo>
                  <a:cubicBezTo>
                    <a:pt x="77" y="123"/>
                    <a:pt x="77" y="123"/>
                    <a:pt x="77" y="123"/>
                  </a:cubicBezTo>
                  <a:cubicBezTo>
                    <a:pt x="80" y="123"/>
                    <a:pt x="82" y="123"/>
                    <a:pt x="85" y="123"/>
                  </a:cubicBezTo>
                  <a:cubicBezTo>
                    <a:pt x="85" y="123"/>
                    <a:pt x="85" y="123"/>
                    <a:pt x="85" y="123"/>
                  </a:cubicBezTo>
                  <a:cubicBezTo>
                    <a:pt x="85" y="123"/>
                    <a:pt x="85" y="123"/>
                    <a:pt x="86" y="123"/>
                  </a:cubicBezTo>
                  <a:cubicBezTo>
                    <a:pt x="82" y="130"/>
                    <a:pt x="78" y="136"/>
                    <a:pt x="75" y="143"/>
                  </a:cubicBezTo>
                  <a:cubicBezTo>
                    <a:pt x="69" y="140"/>
                    <a:pt x="52" y="138"/>
                    <a:pt x="54" y="148"/>
                  </a:cubicBezTo>
                  <a:cubicBezTo>
                    <a:pt x="55" y="156"/>
                    <a:pt x="66" y="150"/>
                    <a:pt x="72" y="147"/>
                  </a:cubicBezTo>
                  <a:cubicBezTo>
                    <a:pt x="69" y="152"/>
                    <a:pt x="65" y="157"/>
                    <a:pt x="62" y="162"/>
                  </a:cubicBezTo>
                  <a:cubicBezTo>
                    <a:pt x="62" y="162"/>
                    <a:pt x="62" y="162"/>
                    <a:pt x="62" y="162"/>
                  </a:cubicBezTo>
                  <a:cubicBezTo>
                    <a:pt x="62" y="162"/>
                    <a:pt x="62" y="162"/>
                    <a:pt x="62" y="161"/>
                  </a:cubicBezTo>
                  <a:cubicBezTo>
                    <a:pt x="63" y="160"/>
                    <a:pt x="61" y="160"/>
                    <a:pt x="61" y="161"/>
                  </a:cubicBezTo>
                  <a:cubicBezTo>
                    <a:pt x="60" y="161"/>
                    <a:pt x="60" y="162"/>
                    <a:pt x="60" y="162"/>
                  </a:cubicBezTo>
                  <a:cubicBezTo>
                    <a:pt x="55" y="163"/>
                    <a:pt x="50" y="164"/>
                    <a:pt x="47" y="168"/>
                  </a:cubicBezTo>
                  <a:cubicBezTo>
                    <a:pt x="45" y="172"/>
                    <a:pt x="45" y="176"/>
                    <a:pt x="48" y="179"/>
                  </a:cubicBezTo>
                  <a:cubicBezTo>
                    <a:pt x="51" y="182"/>
                    <a:pt x="55" y="181"/>
                    <a:pt x="58" y="178"/>
                  </a:cubicBezTo>
                  <a:cubicBezTo>
                    <a:pt x="61" y="174"/>
                    <a:pt x="62" y="170"/>
                    <a:pt x="62" y="165"/>
                  </a:cubicBezTo>
                  <a:cubicBezTo>
                    <a:pt x="62" y="165"/>
                    <a:pt x="62" y="165"/>
                    <a:pt x="62" y="165"/>
                  </a:cubicBezTo>
                  <a:cubicBezTo>
                    <a:pt x="65" y="161"/>
                    <a:pt x="68" y="158"/>
                    <a:pt x="70" y="154"/>
                  </a:cubicBezTo>
                  <a:cubicBezTo>
                    <a:pt x="70" y="155"/>
                    <a:pt x="70" y="157"/>
                    <a:pt x="70" y="158"/>
                  </a:cubicBezTo>
                  <a:cubicBezTo>
                    <a:pt x="70" y="161"/>
                    <a:pt x="71" y="166"/>
                    <a:pt x="75" y="166"/>
                  </a:cubicBezTo>
                  <a:cubicBezTo>
                    <a:pt x="80" y="166"/>
                    <a:pt x="82" y="160"/>
                    <a:pt x="82" y="156"/>
                  </a:cubicBezTo>
                  <a:cubicBezTo>
                    <a:pt x="82" y="152"/>
                    <a:pt x="80" y="148"/>
                    <a:pt x="77" y="145"/>
                  </a:cubicBezTo>
                  <a:cubicBezTo>
                    <a:pt x="77" y="145"/>
                    <a:pt x="77" y="144"/>
                    <a:pt x="77" y="144"/>
                  </a:cubicBezTo>
                  <a:cubicBezTo>
                    <a:pt x="80" y="139"/>
                    <a:pt x="83" y="134"/>
                    <a:pt x="85" y="129"/>
                  </a:cubicBezTo>
                  <a:cubicBezTo>
                    <a:pt x="85" y="133"/>
                    <a:pt x="85" y="136"/>
                    <a:pt x="86" y="139"/>
                  </a:cubicBezTo>
                  <a:cubicBezTo>
                    <a:pt x="87" y="142"/>
                    <a:pt x="90" y="143"/>
                    <a:pt x="93" y="141"/>
                  </a:cubicBezTo>
                  <a:cubicBezTo>
                    <a:pt x="98" y="137"/>
                    <a:pt x="94" y="122"/>
                    <a:pt x="90" y="121"/>
                  </a:cubicBezTo>
                  <a:cubicBezTo>
                    <a:pt x="94" y="114"/>
                    <a:pt x="97" y="106"/>
                    <a:pt x="100" y="98"/>
                  </a:cubicBezTo>
                  <a:cubicBezTo>
                    <a:pt x="102" y="113"/>
                    <a:pt x="103" y="128"/>
                    <a:pt x="103" y="143"/>
                  </a:cubicBezTo>
                  <a:cubicBezTo>
                    <a:pt x="97" y="139"/>
                    <a:pt x="86" y="146"/>
                    <a:pt x="87" y="154"/>
                  </a:cubicBezTo>
                  <a:cubicBezTo>
                    <a:pt x="88" y="158"/>
                    <a:pt x="92" y="159"/>
                    <a:pt x="95" y="158"/>
                  </a:cubicBezTo>
                  <a:cubicBezTo>
                    <a:pt x="98" y="157"/>
                    <a:pt x="100" y="154"/>
                    <a:pt x="102" y="151"/>
                  </a:cubicBezTo>
                  <a:cubicBezTo>
                    <a:pt x="102" y="159"/>
                    <a:pt x="100" y="166"/>
                    <a:pt x="98" y="173"/>
                  </a:cubicBezTo>
                  <a:cubicBezTo>
                    <a:pt x="95" y="170"/>
                    <a:pt x="90" y="170"/>
                    <a:pt x="86" y="171"/>
                  </a:cubicBezTo>
                  <a:cubicBezTo>
                    <a:pt x="83" y="172"/>
                    <a:pt x="78" y="175"/>
                    <a:pt x="79" y="179"/>
                  </a:cubicBezTo>
                  <a:cubicBezTo>
                    <a:pt x="80" y="183"/>
                    <a:pt x="86" y="183"/>
                    <a:pt x="89" y="181"/>
                  </a:cubicBezTo>
                  <a:cubicBezTo>
                    <a:pt x="91" y="181"/>
                    <a:pt x="94" y="179"/>
                    <a:pt x="97" y="177"/>
                  </a:cubicBezTo>
                  <a:cubicBezTo>
                    <a:pt x="96" y="182"/>
                    <a:pt x="94" y="187"/>
                    <a:pt x="92" y="191"/>
                  </a:cubicBezTo>
                  <a:cubicBezTo>
                    <a:pt x="92" y="191"/>
                    <a:pt x="91" y="191"/>
                    <a:pt x="91" y="191"/>
                  </a:cubicBezTo>
                  <a:cubicBezTo>
                    <a:pt x="91" y="192"/>
                    <a:pt x="91" y="192"/>
                    <a:pt x="91" y="192"/>
                  </a:cubicBezTo>
                  <a:cubicBezTo>
                    <a:pt x="87" y="194"/>
                    <a:pt x="82" y="197"/>
                    <a:pt x="80" y="202"/>
                  </a:cubicBezTo>
                  <a:cubicBezTo>
                    <a:pt x="78" y="204"/>
                    <a:pt x="77" y="209"/>
                    <a:pt x="81" y="211"/>
                  </a:cubicBezTo>
                  <a:cubicBezTo>
                    <a:pt x="84" y="213"/>
                    <a:pt x="88" y="211"/>
                    <a:pt x="90" y="208"/>
                  </a:cubicBezTo>
                  <a:cubicBezTo>
                    <a:pt x="93" y="204"/>
                    <a:pt x="94" y="198"/>
                    <a:pt x="93" y="193"/>
                  </a:cubicBezTo>
                  <a:cubicBezTo>
                    <a:pt x="94" y="193"/>
                    <a:pt x="94" y="192"/>
                    <a:pt x="93" y="192"/>
                  </a:cubicBezTo>
                  <a:cubicBezTo>
                    <a:pt x="95" y="188"/>
                    <a:pt x="97" y="184"/>
                    <a:pt x="99" y="179"/>
                  </a:cubicBezTo>
                  <a:cubicBezTo>
                    <a:pt x="99" y="182"/>
                    <a:pt x="99" y="185"/>
                    <a:pt x="100" y="188"/>
                  </a:cubicBezTo>
                  <a:cubicBezTo>
                    <a:pt x="101" y="191"/>
                    <a:pt x="104" y="194"/>
                    <a:pt x="108" y="193"/>
                  </a:cubicBezTo>
                  <a:cubicBezTo>
                    <a:pt x="111" y="191"/>
                    <a:pt x="110" y="186"/>
                    <a:pt x="109" y="183"/>
                  </a:cubicBezTo>
                  <a:cubicBezTo>
                    <a:pt x="108" y="179"/>
                    <a:pt x="105" y="176"/>
                    <a:pt x="101" y="174"/>
                  </a:cubicBezTo>
                  <a:cubicBezTo>
                    <a:pt x="101" y="174"/>
                    <a:pt x="101" y="174"/>
                    <a:pt x="101" y="174"/>
                  </a:cubicBezTo>
                  <a:cubicBezTo>
                    <a:pt x="101" y="173"/>
                    <a:pt x="101" y="173"/>
                    <a:pt x="101" y="173"/>
                  </a:cubicBezTo>
                  <a:cubicBezTo>
                    <a:pt x="103" y="166"/>
                    <a:pt x="104" y="159"/>
                    <a:pt x="105" y="151"/>
                  </a:cubicBezTo>
                  <a:cubicBezTo>
                    <a:pt x="105" y="156"/>
                    <a:pt x="106" y="161"/>
                    <a:pt x="109" y="164"/>
                  </a:cubicBezTo>
                  <a:cubicBezTo>
                    <a:pt x="111" y="167"/>
                    <a:pt x="114" y="170"/>
                    <a:pt x="117" y="167"/>
                  </a:cubicBezTo>
                  <a:cubicBezTo>
                    <a:pt x="121" y="165"/>
                    <a:pt x="118" y="159"/>
                    <a:pt x="117" y="156"/>
                  </a:cubicBezTo>
                  <a:cubicBezTo>
                    <a:pt x="114" y="150"/>
                    <a:pt x="110" y="146"/>
                    <a:pt x="105" y="143"/>
                  </a:cubicBezTo>
                  <a:cubicBezTo>
                    <a:pt x="105" y="143"/>
                    <a:pt x="105" y="143"/>
                    <a:pt x="105" y="143"/>
                  </a:cubicBezTo>
                  <a:cubicBezTo>
                    <a:pt x="105" y="137"/>
                    <a:pt x="105" y="131"/>
                    <a:pt x="105" y="125"/>
                  </a:cubicBezTo>
                  <a:cubicBezTo>
                    <a:pt x="106" y="128"/>
                    <a:pt x="108" y="132"/>
                    <a:pt x="110" y="134"/>
                  </a:cubicBezTo>
                  <a:cubicBezTo>
                    <a:pt x="113" y="137"/>
                    <a:pt x="117" y="137"/>
                    <a:pt x="119" y="135"/>
                  </a:cubicBezTo>
                  <a:cubicBezTo>
                    <a:pt x="122" y="131"/>
                    <a:pt x="119" y="128"/>
                    <a:pt x="116" y="126"/>
                  </a:cubicBezTo>
                  <a:cubicBezTo>
                    <a:pt x="113" y="123"/>
                    <a:pt x="109" y="121"/>
                    <a:pt x="104" y="119"/>
                  </a:cubicBezTo>
                  <a:cubicBezTo>
                    <a:pt x="104" y="112"/>
                    <a:pt x="103" y="104"/>
                    <a:pt x="101" y="96"/>
                  </a:cubicBezTo>
                  <a:cubicBezTo>
                    <a:pt x="103" y="93"/>
                    <a:pt x="104" y="90"/>
                    <a:pt x="105" y="87"/>
                  </a:cubicBezTo>
                  <a:cubicBezTo>
                    <a:pt x="106" y="86"/>
                    <a:pt x="106" y="85"/>
                    <a:pt x="106" y="85"/>
                  </a:cubicBezTo>
                  <a:cubicBezTo>
                    <a:pt x="107" y="89"/>
                    <a:pt x="108" y="93"/>
                    <a:pt x="110" y="96"/>
                  </a:cubicBezTo>
                  <a:cubicBezTo>
                    <a:pt x="112" y="98"/>
                    <a:pt x="117" y="100"/>
                    <a:pt x="119" y="97"/>
                  </a:cubicBezTo>
                  <a:cubicBezTo>
                    <a:pt x="123" y="94"/>
                    <a:pt x="119" y="89"/>
                    <a:pt x="116" y="86"/>
                  </a:cubicBezTo>
                  <a:cubicBezTo>
                    <a:pt x="115" y="85"/>
                    <a:pt x="112" y="82"/>
                    <a:pt x="110" y="82"/>
                  </a:cubicBezTo>
                  <a:cubicBezTo>
                    <a:pt x="109" y="81"/>
                    <a:pt x="109" y="80"/>
                    <a:pt x="108" y="80"/>
                  </a:cubicBezTo>
                  <a:cubicBezTo>
                    <a:pt x="112" y="69"/>
                    <a:pt x="116" y="58"/>
                    <a:pt x="119" y="47"/>
                  </a:cubicBezTo>
                  <a:cubicBezTo>
                    <a:pt x="120" y="55"/>
                    <a:pt x="123" y="63"/>
                    <a:pt x="127" y="70"/>
                  </a:cubicBezTo>
                  <a:cubicBezTo>
                    <a:pt x="127" y="70"/>
                    <a:pt x="127" y="70"/>
                    <a:pt x="127" y="70"/>
                  </a:cubicBezTo>
                  <a:cubicBezTo>
                    <a:pt x="123" y="71"/>
                    <a:pt x="119" y="73"/>
                    <a:pt x="118" y="77"/>
                  </a:cubicBezTo>
                  <a:cubicBezTo>
                    <a:pt x="116" y="80"/>
                    <a:pt x="117" y="83"/>
                    <a:pt x="119" y="85"/>
                  </a:cubicBezTo>
                  <a:cubicBezTo>
                    <a:pt x="122" y="87"/>
                    <a:pt x="126" y="86"/>
                    <a:pt x="128" y="84"/>
                  </a:cubicBezTo>
                  <a:cubicBezTo>
                    <a:pt x="130" y="81"/>
                    <a:pt x="130" y="78"/>
                    <a:pt x="129" y="75"/>
                  </a:cubicBezTo>
                  <a:cubicBezTo>
                    <a:pt x="131" y="77"/>
                    <a:pt x="132" y="79"/>
                    <a:pt x="133" y="81"/>
                  </a:cubicBezTo>
                  <a:cubicBezTo>
                    <a:pt x="134" y="85"/>
                    <a:pt x="134" y="89"/>
                    <a:pt x="137" y="92"/>
                  </a:cubicBezTo>
                  <a:cubicBezTo>
                    <a:pt x="139" y="94"/>
                    <a:pt x="143" y="95"/>
                    <a:pt x="145" y="93"/>
                  </a:cubicBezTo>
                  <a:cubicBezTo>
                    <a:pt x="148" y="91"/>
                    <a:pt x="148" y="88"/>
                    <a:pt x="145" y="85"/>
                  </a:cubicBezTo>
                  <a:cubicBezTo>
                    <a:pt x="143" y="82"/>
                    <a:pt x="140" y="81"/>
                    <a:pt x="136" y="80"/>
                  </a:cubicBezTo>
                  <a:cubicBezTo>
                    <a:pt x="136" y="80"/>
                    <a:pt x="136" y="80"/>
                    <a:pt x="136" y="80"/>
                  </a:cubicBezTo>
                  <a:cubicBezTo>
                    <a:pt x="136" y="80"/>
                    <a:pt x="135" y="80"/>
                    <a:pt x="135" y="80"/>
                  </a:cubicBezTo>
                  <a:cubicBezTo>
                    <a:pt x="135" y="80"/>
                    <a:pt x="135" y="79"/>
                    <a:pt x="135" y="79"/>
                  </a:cubicBezTo>
                  <a:cubicBezTo>
                    <a:pt x="135" y="79"/>
                    <a:pt x="135" y="79"/>
                    <a:pt x="134" y="79"/>
                  </a:cubicBezTo>
                  <a:cubicBezTo>
                    <a:pt x="131" y="74"/>
                    <a:pt x="129" y="69"/>
                    <a:pt x="127" y="65"/>
                  </a:cubicBezTo>
                  <a:cubicBezTo>
                    <a:pt x="129" y="66"/>
                    <a:pt x="131" y="67"/>
                    <a:pt x="133" y="68"/>
                  </a:cubicBezTo>
                  <a:cubicBezTo>
                    <a:pt x="136" y="70"/>
                    <a:pt x="141" y="70"/>
                    <a:pt x="142" y="66"/>
                  </a:cubicBezTo>
                  <a:cubicBezTo>
                    <a:pt x="143" y="63"/>
                    <a:pt x="139" y="60"/>
                    <a:pt x="137" y="59"/>
                  </a:cubicBezTo>
                  <a:cubicBezTo>
                    <a:pt x="133" y="57"/>
                    <a:pt x="128" y="57"/>
                    <a:pt x="124" y="59"/>
                  </a:cubicBezTo>
                  <a:cubicBezTo>
                    <a:pt x="123" y="54"/>
                    <a:pt x="121" y="50"/>
                    <a:pt x="120" y="45"/>
                  </a:cubicBezTo>
                  <a:cubicBezTo>
                    <a:pt x="121" y="41"/>
                    <a:pt x="122" y="37"/>
                    <a:pt x="123" y="34"/>
                  </a:cubicBezTo>
                  <a:cubicBezTo>
                    <a:pt x="123" y="35"/>
                    <a:pt x="123" y="36"/>
                    <a:pt x="124" y="38"/>
                  </a:cubicBezTo>
                  <a:cubicBezTo>
                    <a:pt x="124" y="40"/>
                    <a:pt x="125" y="43"/>
                    <a:pt x="127" y="45"/>
                  </a:cubicBezTo>
                  <a:cubicBezTo>
                    <a:pt x="129" y="47"/>
                    <a:pt x="134" y="49"/>
                    <a:pt x="137" y="46"/>
                  </a:cubicBezTo>
                  <a:cubicBezTo>
                    <a:pt x="140" y="43"/>
                    <a:pt x="138" y="38"/>
                    <a:pt x="136" y="35"/>
                  </a:cubicBezTo>
                  <a:cubicBezTo>
                    <a:pt x="132" y="32"/>
                    <a:pt x="128" y="30"/>
                    <a:pt x="124" y="30"/>
                  </a:cubicBezTo>
                  <a:cubicBezTo>
                    <a:pt x="124" y="30"/>
                    <a:pt x="124" y="30"/>
                    <a:pt x="124" y="29"/>
                  </a:cubicBezTo>
                  <a:cubicBezTo>
                    <a:pt x="126" y="20"/>
                    <a:pt x="127" y="11"/>
                    <a:pt x="128" y="1"/>
                  </a:cubicBezTo>
                  <a:cubicBezTo>
                    <a:pt x="128" y="0"/>
                    <a:pt x="127" y="0"/>
                    <a:pt x="127" y="1"/>
                  </a:cubicBezTo>
                  <a:cubicBezTo>
                    <a:pt x="125" y="10"/>
                    <a:pt x="123" y="20"/>
                    <a:pt x="121" y="29"/>
                  </a:cubicBezTo>
                  <a:cubicBezTo>
                    <a:pt x="117" y="26"/>
                    <a:pt x="101" y="20"/>
                    <a:pt x="101" y="29"/>
                  </a:cubicBezTo>
                  <a:cubicBezTo>
                    <a:pt x="101" y="32"/>
                    <a:pt x="105" y="35"/>
                    <a:pt x="108" y="35"/>
                  </a:cubicBezTo>
                  <a:cubicBezTo>
                    <a:pt x="112" y="36"/>
                    <a:pt x="117" y="34"/>
                    <a:pt x="120" y="32"/>
                  </a:cubicBezTo>
                  <a:cubicBezTo>
                    <a:pt x="120" y="33"/>
                    <a:pt x="120" y="34"/>
                    <a:pt x="120" y="35"/>
                  </a:cubicBezTo>
                  <a:cubicBezTo>
                    <a:pt x="119" y="35"/>
                    <a:pt x="119" y="35"/>
                    <a:pt x="119" y="36"/>
                  </a:cubicBezTo>
                  <a:cubicBezTo>
                    <a:pt x="116" y="41"/>
                    <a:pt x="111" y="45"/>
                    <a:pt x="105" y="48"/>
                  </a:cubicBezTo>
                  <a:cubicBezTo>
                    <a:pt x="105" y="48"/>
                    <a:pt x="104" y="48"/>
                    <a:pt x="104" y="48"/>
                  </a:cubicBezTo>
                  <a:cubicBezTo>
                    <a:pt x="99" y="44"/>
                    <a:pt x="85" y="37"/>
                    <a:pt x="83" y="46"/>
                  </a:cubicBezTo>
                  <a:cubicBezTo>
                    <a:pt x="81" y="54"/>
                    <a:pt x="92" y="53"/>
                    <a:pt x="98" y="52"/>
                  </a:cubicBezTo>
                  <a:cubicBezTo>
                    <a:pt x="98" y="53"/>
                    <a:pt x="97" y="53"/>
                    <a:pt x="96" y="54"/>
                  </a:cubicBezTo>
                  <a:cubicBezTo>
                    <a:pt x="89" y="57"/>
                    <a:pt x="82" y="60"/>
                    <a:pt x="75" y="63"/>
                  </a:cubicBezTo>
                  <a:cubicBezTo>
                    <a:pt x="74" y="63"/>
                    <a:pt x="74" y="63"/>
                    <a:pt x="74" y="63"/>
                  </a:cubicBezTo>
                  <a:cubicBezTo>
                    <a:pt x="74" y="63"/>
                    <a:pt x="73" y="63"/>
                    <a:pt x="73" y="63"/>
                  </a:cubicBezTo>
                  <a:cubicBezTo>
                    <a:pt x="72" y="60"/>
                    <a:pt x="68" y="57"/>
                    <a:pt x="64" y="56"/>
                  </a:cubicBezTo>
                  <a:cubicBezTo>
                    <a:pt x="60" y="56"/>
                    <a:pt x="55" y="56"/>
                    <a:pt x="52" y="59"/>
                  </a:cubicBezTo>
                  <a:cubicBezTo>
                    <a:pt x="50" y="62"/>
                    <a:pt x="53" y="66"/>
                    <a:pt x="56" y="68"/>
                  </a:cubicBezTo>
                  <a:cubicBezTo>
                    <a:pt x="59" y="69"/>
                    <a:pt x="64" y="69"/>
                    <a:pt x="68" y="67"/>
                  </a:cubicBezTo>
                  <a:cubicBezTo>
                    <a:pt x="65" y="71"/>
                    <a:pt x="67" y="79"/>
                    <a:pt x="72" y="81"/>
                  </a:cubicBezTo>
                  <a:cubicBezTo>
                    <a:pt x="76" y="83"/>
                    <a:pt x="80" y="79"/>
                    <a:pt x="82" y="76"/>
                  </a:cubicBezTo>
                  <a:cubicBezTo>
                    <a:pt x="84" y="72"/>
                    <a:pt x="84" y="67"/>
                    <a:pt x="83" y="62"/>
                  </a:cubicBezTo>
                  <a:cubicBezTo>
                    <a:pt x="88" y="60"/>
                    <a:pt x="93" y="58"/>
                    <a:pt x="98" y="55"/>
                  </a:cubicBezTo>
                  <a:cubicBezTo>
                    <a:pt x="97" y="58"/>
                    <a:pt x="96" y="60"/>
                    <a:pt x="96" y="63"/>
                  </a:cubicBezTo>
                  <a:cubicBezTo>
                    <a:pt x="96" y="67"/>
                    <a:pt x="99" y="71"/>
                    <a:pt x="103" y="69"/>
                  </a:cubicBezTo>
                  <a:cubicBezTo>
                    <a:pt x="108" y="67"/>
                    <a:pt x="108" y="61"/>
                    <a:pt x="108" y="56"/>
                  </a:cubicBezTo>
                  <a:cubicBezTo>
                    <a:pt x="108" y="55"/>
                    <a:pt x="108" y="51"/>
                    <a:pt x="107" y="50"/>
                  </a:cubicBezTo>
                  <a:cubicBezTo>
                    <a:pt x="107" y="50"/>
                    <a:pt x="107" y="50"/>
                    <a:pt x="107" y="50"/>
                  </a:cubicBezTo>
                  <a:cubicBezTo>
                    <a:pt x="111" y="47"/>
                    <a:pt x="116" y="43"/>
                    <a:pt x="119" y="39"/>
                  </a:cubicBezTo>
                  <a:cubicBezTo>
                    <a:pt x="118" y="40"/>
                    <a:pt x="118" y="42"/>
                    <a:pt x="118" y="43"/>
                  </a:cubicBezTo>
                  <a:cubicBezTo>
                    <a:pt x="114" y="55"/>
                    <a:pt x="110" y="67"/>
                    <a:pt x="106" y="79"/>
                  </a:cubicBezTo>
                  <a:cubicBezTo>
                    <a:pt x="103" y="77"/>
                    <a:pt x="99" y="76"/>
                    <a:pt x="95" y="76"/>
                  </a:cubicBezTo>
                  <a:cubicBezTo>
                    <a:pt x="92" y="76"/>
                    <a:pt x="87" y="78"/>
                    <a:pt x="86" y="82"/>
                  </a:cubicBezTo>
                  <a:cubicBezTo>
                    <a:pt x="86" y="85"/>
                    <a:pt x="89" y="88"/>
                    <a:pt x="92" y="88"/>
                  </a:cubicBezTo>
                  <a:cubicBezTo>
                    <a:pt x="96" y="88"/>
                    <a:pt x="101" y="86"/>
                    <a:pt x="104" y="84"/>
                  </a:cubicBezTo>
                  <a:cubicBezTo>
                    <a:pt x="104" y="84"/>
                    <a:pt x="104" y="85"/>
                    <a:pt x="104" y="85"/>
                  </a:cubicBezTo>
                  <a:cubicBezTo>
                    <a:pt x="102" y="89"/>
                    <a:pt x="100" y="93"/>
                    <a:pt x="99" y="97"/>
                  </a:cubicBezTo>
                  <a:cubicBezTo>
                    <a:pt x="95" y="94"/>
                    <a:pt x="90" y="92"/>
                    <a:pt x="85" y="93"/>
                  </a:cubicBezTo>
                  <a:cubicBezTo>
                    <a:pt x="82" y="94"/>
                    <a:pt x="80" y="96"/>
                    <a:pt x="81" y="100"/>
                  </a:cubicBezTo>
                  <a:cubicBezTo>
                    <a:pt x="82" y="104"/>
                    <a:pt x="86" y="105"/>
                    <a:pt x="90" y="104"/>
                  </a:cubicBezTo>
                  <a:cubicBezTo>
                    <a:pt x="92" y="104"/>
                    <a:pt x="95" y="103"/>
                    <a:pt x="97" y="101"/>
                  </a:cubicBezTo>
                  <a:cubicBezTo>
                    <a:pt x="94" y="108"/>
                    <a:pt x="90" y="115"/>
                    <a:pt x="86" y="122"/>
                  </a:cubicBezTo>
                  <a:cubicBezTo>
                    <a:pt x="85" y="121"/>
                    <a:pt x="84" y="121"/>
                    <a:pt x="83" y="121"/>
                  </a:cubicBezTo>
                  <a:cubicBezTo>
                    <a:pt x="81" y="121"/>
                    <a:pt x="79" y="121"/>
                    <a:pt x="78" y="121"/>
                  </a:cubicBezTo>
                  <a:cubicBezTo>
                    <a:pt x="78" y="121"/>
                    <a:pt x="79" y="120"/>
                    <a:pt x="78" y="120"/>
                  </a:cubicBezTo>
                  <a:cubicBezTo>
                    <a:pt x="77" y="115"/>
                    <a:pt x="73" y="111"/>
                    <a:pt x="69" y="109"/>
                  </a:cubicBezTo>
                  <a:cubicBezTo>
                    <a:pt x="66" y="107"/>
                    <a:pt x="60" y="104"/>
                    <a:pt x="57" y="108"/>
                  </a:cubicBezTo>
                  <a:cubicBezTo>
                    <a:pt x="54" y="111"/>
                    <a:pt x="58" y="115"/>
                    <a:pt x="61" y="117"/>
                  </a:cubicBezTo>
                  <a:cubicBezTo>
                    <a:pt x="62" y="118"/>
                    <a:pt x="64" y="120"/>
                    <a:pt x="67" y="121"/>
                  </a:cubicBezTo>
                  <a:cubicBezTo>
                    <a:pt x="61" y="121"/>
                    <a:pt x="55" y="122"/>
                    <a:pt x="49" y="123"/>
                  </a:cubicBezTo>
                  <a:cubicBezTo>
                    <a:pt x="49" y="123"/>
                    <a:pt x="49" y="123"/>
                    <a:pt x="49" y="123"/>
                  </a:cubicBezTo>
                  <a:cubicBezTo>
                    <a:pt x="44" y="118"/>
                    <a:pt x="40" y="114"/>
                    <a:pt x="34" y="113"/>
                  </a:cubicBezTo>
                  <a:cubicBezTo>
                    <a:pt x="30" y="112"/>
                    <a:pt x="25" y="112"/>
                    <a:pt x="24" y="116"/>
                  </a:cubicBezTo>
                  <a:cubicBezTo>
                    <a:pt x="22" y="119"/>
                    <a:pt x="26" y="123"/>
                    <a:pt x="29" y="124"/>
                  </a:cubicBezTo>
                  <a:cubicBezTo>
                    <a:pt x="32" y="126"/>
                    <a:pt x="36" y="126"/>
                    <a:pt x="40" y="125"/>
                  </a:cubicBezTo>
                  <a:cubicBezTo>
                    <a:pt x="33" y="128"/>
                    <a:pt x="27" y="131"/>
                    <a:pt x="21" y="134"/>
                  </a:cubicBezTo>
                  <a:cubicBezTo>
                    <a:pt x="16" y="132"/>
                    <a:pt x="10" y="131"/>
                    <a:pt x="5" y="134"/>
                  </a:cubicBezTo>
                  <a:cubicBezTo>
                    <a:pt x="2" y="137"/>
                    <a:pt x="0" y="141"/>
                    <a:pt x="2" y="145"/>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9"/>
            <p:cNvSpPr/>
            <p:nvPr/>
          </p:nvSpPr>
          <p:spPr bwMode="auto">
            <a:xfrm>
              <a:off x="2723" y="3759"/>
              <a:ext cx="668" cy="870"/>
            </a:xfrm>
            <a:custGeom>
              <a:avLst/>
              <a:gdLst>
                <a:gd name="T0" fmla="*/ 21 w 132"/>
                <a:gd name="T1" fmla="*/ 15 h 172"/>
                <a:gd name="T2" fmla="*/ 36 w 132"/>
                <a:gd name="T3" fmla="*/ 47 h 172"/>
                <a:gd name="T4" fmla="*/ 29 w 132"/>
                <a:gd name="T5" fmla="*/ 21 h 172"/>
                <a:gd name="T6" fmla="*/ 45 w 132"/>
                <a:gd name="T7" fmla="*/ 33 h 172"/>
                <a:gd name="T8" fmla="*/ 48 w 132"/>
                <a:gd name="T9" fmla="*/ 36 h 172"/>
                <a:gd name="T10" fmla="*/ 62 w 132"/>
                <a:gd name="T11" fmla="*/ 68 h 172"/>
                <a:gd name="T12" fmla="*/ 65 w 132"/>
                <a:gd name="T13" fmla="*/ 49 h 172"/>
                <a:gd name="T14" fmla="*/ 68 w 132"/>
                <a:gd name="T15" fmla="*/ 69 h 172"/>
                <a:gd name="T16" fmla="*/ 80 w 132"/>
                <a:gd name="T17" fmla="*/ 88 h 172"/>
                <a:gd name="T18" fmla="*/ 70 w 132"/>
                <a:gd name="T19" fmla="*/ 54 h 172"/>
                <a:gd name="T20" fmla="*/ 88 w 132"/>
                <a:gd name="T21" fmla="*/ 75 h 172"/>
                <a:gd name="T22" fmla="*/ 93 w 132"/>
                <a:gd name="T23" fmla="*/ 117 h 172"/>
                <a:gd name="T24" fmla="*/ 97 w 132"/>
                <a:gd name="T25" fmla="*/ 87 h 172"/>
                <a:gd name="T26" fmla="*/ 104 w 132"/>
                <a:gd name="T27" fmla="*/ 100 h 172"/>
                <a:gd name="T28" fmla="*/ 103 w 132"/>
                <a:gd name="T29" fmla="*/ 133 h 172"/>
                <a:gd name="T30" fmla="*/ 106 w 132"/>
                <a:gd name="T31" fmla="*/ 105 h 172"/>
                <a:gd name="T32" fmla="*/ 114 w 132"/>
                <a:gd name="T33" fmla="*/ 126 h 172"/>
                <a:gd name="T34" fmla="*/ 114 w 132"/>
                <a:gd name="T35" fmla="*/ 128 h 172"/>
                <a:gd name="T36" fmla="*/ 122 w 132"/>
                <a:gd name="T37" fmla="*/ 171 h 172"/>
                <a:gd name="T38" fmla="*/ 124 w 132"/>
                <a:gd name="T39" fmla="*/ 146 h 172"/>
                <a:gd name="T40" fmla="*/ 116 w 132"/>
                <a:gd name="T41" fmla="*/ 126 h 172"/>
                <a:gd name="T42" fmla="*/ 117 w 132"/>
                <a:gd name="T43" fmla="*/ 123 h 172"/>
                <a:gd name="T44" fmla="*/ 132 w 132"/>
                <a:gd name="T45" fmla="*/ 133 h 172"/>
                <a:gd name="T46" fmla="*/ 111 w 132"/>
                <a:gd name="T47" fmla="*/ 110 h 172"/>
                <a:gd name="T48" fmla="*/ 104 w 132"/>
                <a:gd name="T49" fmla="*/ 94 h 172"/>
                <a:gd name="T50" fmla="*/ 125 w 132"/>
                <a:gd name="T51" fmla="*/ 107 h 172"/>
                <a:gd name="T52" fmla="*/ 113 w 132"/>
                <a:gd name="T53" fmla="*/ 91 h 172"/>
                <a:gd name="T54" fmla="*/ 98 w 132"/>
                <a:gd name="T55" fmla="*/ 85 h 172"/>
                <a:gd name="T56" fmla="*/ 97 w 132"/>
                <a:gd name="T57" fmla="*/ 74 h 172"/>
                <a:gd name="T58" fmla="*/ 117 w 132"/>
                <a:gd name="T59" fmla="*/ 76 h 172"/>
                <a:gd name="T60" fmla="*/ 78 w 132"/>
                <a:gd name="T61" fmla="*/ 59 h 172"/>
                <a:gd name="T62" fmla="*/ 56 w 132"/>
                <a:gd name="T63" fmla="*/ 38 h 172"/>
                <a:gd name="T64" fmla="*/ 89 w 132"/>
                <a:gd name="T65" fmla="*/ 44 h 172"/>
                <a:gd name="T66" fmla="*/ 71 w 132"/>
                <a:gd name="T67" fmla="*/ 35 h 172"/>
                <a:gd name="T68" fmla="*/ 38 w 132"/>
                <a:gd name="T69" fmla="*/ 24 h 172"/>
                <a:gd name="T70" fmla="*/ 64 w 132"/>
                <a:gd name="T71" fmla="*/ 23 h 172"/>
                <a:gd name="T72" fmla="*/ 44 w 132"/>
                <a:gd name="T73" fmla="*/ 16 h 172"/>
                <a:gd name="T74" fmla="*/ 33 w 132"/>
                <a:gd name="T75" fmla="*/ 20 h 172"/>
                <a:gd name="T76" fmla="*/ 17 w 132"/>
                <a:gd name="T77" fmla="*/ 10 h 172"/>
                <a:gd name="T78" fmla="*/ 42 w 132"/>
                <a:gd name="T79" fmla="*/ 4 h 172"/>
                <a:gd name="T80" fmla="*/ 13 w 132"/>
                <a:gd name="T81" fmla="*/ 7 h 172"/>
                <a:gd name="T82" fmla="*/ 1 w 132"/>
                <a:gd name="T83" fmla="*/ 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2" h="172">
                  <a:moveTo>
                    <a:pt x="1" y="2"/>
                  </a:moveTo>
                  <a:cubicBezTo>
                    <a:pt x="8" y="6"/>
                    <a:pt x="15" y="11"/>
                    <a:pt x="21" y="15"/>
                  </a:cubicBezTo>
                  <a:cubicBezTo>
                    <a:pt x="21" y="16"/>
                    <a:pt x="21" y="16"/>
                    <a:pt x="21" y="16"/>
                  </a:cubicBezTo>
                  <a:cubicBezTo>
                    <a:pt x="19" y="28"/>
                    <a:pt x="29" y="39"/>
                    <a:pt x="36" y="47"/>
                  </a:cubicBezTo>
                  <a:cubicBezTo>
                    <a:pt x="36" y="47"/>
                    <a:pt x="38" y="47"/>
                    <a:pt x="38" y="46"/>
                  </a:cubicBezTo>
                  <a:cubicBezTo>
                    <a:pt x="38" y="37"/>
                    <a:pt x="35" y="28"/>
                    <a:pt x="29" y="21"/>
                  </a:cubicBezTo>
                  <a:cubicBezTo>
                    <a:pt x="35" y="24"/>
                    <a:pt x="40" y="28"/>
                    <a:pt x="45" y="32"/>
                  </a:cubicBezTo>
                  <a:cubicBezTo>
                    <a:pt x="45" y="32"/>
                    <a:pt x="45" y="33"/>
                    <a:pt x="45" y="33"/>
                  </a:cubicBezTo>
                  <a:cubicBezTo>
                    <a:pt x="46" y="34"/>
                    <a:pt x="47" y="35"/>
                    <a:pt x="48" y="35"/>
                  </a:cubicBezTo>
                  <a:cubicBezTo>
                    <a:pt x="48" y="36"/>
                    <a:pt x="48" y="36"/>
                    <a:pt x="48" y="36"/>
                  </a:cubicBezTo>
                  <a:cubicBezTo>
                    <a:pt x="48" y="48"/>
                    <a:pt x="52" y="59"/>
                    <a:pt x="60" y="68"/>
                  </a:cubicBezTo>
                  <a:cubicBezTo>
                    <a:pt x="61" y="69"/>
                    <a:pt x="62" y="69"/>
                    <a:pt x="62" y="68"/>
                  </a:cubicBezTo>
                  <a:cubicBezTo>
                    <a:pt x="62" y="56"/>
                    <a:pt x="58" y="45"/>
                    <a:pt x="51" y="37"/>
                  </a:cubicBezTo>
                  <a:cubicBezTo>
                    <a:pt x="56" y="41"/>
                    <a:pt x="61" y="45"/>
                    <a:pt x="65" y="49"/>
                  </a:cubicBezTo>
                  <a:cubicBezTo>
                    <a:pt x="65" y="49"/>
                    <a:pt x="65" y="50"/>
                    <a:pt x="65" y="50"/>
                  </a:cubicBezTo>
                  <a:cubicBezTo>
                    <a:pt x="63" y="56"/>
                    <a:pt x="66" y="64"/>
                    <a:pt x="68" y="69"/>
                  </a:cubicBezTo>
                  <a:cubicBezTo>
                    <a:pt x="71" y="76"/>
                    <a:pt x="74" y="83"/>
                    <a:pt x="79" y="88"/>
                  </a:cubicBezTo>
                  <a:cubicBezTo>
                    <a:pt x="79" y="89"/>
                    <a:pt x="80" y="89"/>
                    <a:pt x="80" y="88"/>
                  </a:cubicBezTo>
                  <a:cubicBezTo>
                    <a:pt x="81" y="76"/>
                    <a:pt x="78" y="62"/>
                    <a:pt x="69" y="53"/>
                  </a:cubicBezTo>
                  <a:cubicBezTo>
                    <a:pt x="69" y="53"/>
                    <a:pt x="70" y="53"/>
                    <a:pt x="70" y="54"/>
                  </a:cubicBezTo>
                  <a:cubicBezTo>
                    <a:pt x="77" y="60"/>
                    <a:pt x="83" y="67"/>
                    <a:pt x="88" y="74"/>
                  </a:cubicBezTo>
                  <a:cubicBezTo>
                    <a:pt x="88" y="74"/>
                    <a:pt x="88" y="74"/>
                    <a:pt x="88" y="75"/>
                  </a:cubicBezTo>
                  <a:cubicBezTo>
                    <a:pt x="81" y="88"/>
                    <a:pt x="86" y="104"/>
                    <a:pt x="91" y="117"/>
                  </a:cubicBezTo>
                  <a:cubicBezTo>
                    <a:pt x="92" y="118"/>
                    <a:pt x="93" y="118"/>
                    <a:pt x="93" y="117"/>
                  </a:cubicBezTo>
                  <a:cubicBezTo>
                    <a:pt x="95" y="105"/>
                    <a:pt x="96" y="91"/>
                    <a:pt x="92" y="79"/>
                  </a:cubicBezTo>
                  <a:cubicBezTo>
                    <a:pt x="94" y="82"/>
                    <a:pt x="95" y="84"/>
                    <a:pt x="97" y="87"/>
                  </a:cubicBezTo>
                  <a:cubicBezTo>
                    <a:pt x="100" y="91"/>
                    <a:pt x="102" y="95"/>
                    <a:pt x="104" y="100"/>
                  </a:cubicBezTo>
                  <a:cubicBezTo>
                    <a:pt x="104" y="100"/>
                    <a:pt x="104" y="100"/>
                    <a:pt x="104" y="100"/>
                  </a:cubicBezTo>
                  <a:cubicBezTo>
                    <a:pt x="101" y="105"/>
                    <a:pt x="99" y="113"/>
                    <a:pt x="99" y="119"/>
                  </a:cubicBezTo>
                  <a:cubicBezTo>
                    <a:pt x="99" y="123"/>
                    <a:pt x="99" y="132"/>
                    <a:pt x="103" y="133"/>
                  </a:cubicBezTo>
                  <a:cubicBezTo>
                    <a:pt x="104" y="134"/>
                    <a:pt x="104" y="133"/>
                    <a:pt x="105" y="133"/>
                  </a:cubicBezTo>
                  <a:cubicBezTo>
                    <a:pt x="107" y="124"/>
                    <a:pt x="108" y="114"/>
                    <a:pt x="106" y="105"/>
                  </a:cubicBezTo>
                  <a:cubicBezTo>
                    <a:pt x="109" y="112"/>
                    <a:pt x="112" y="118"/>
                    <a:pt x="114" y="125"/>
                  </a:cubicBezTo>
                  <a:cubicBezTo>
                    <a:pt x="114" y="125"/>
                    <a:pt x="113" y="126"/>
                    <a:pt x="114" y="126"/>
                  </a:cubicBezTo>
                  <a:cubicBezTo>
                    <a:pt x="114" y="126"/>
                    <a:pt x="114" y="127"/>
                    <a:pt x="114" y="127"/>
                  </a:cubicBezTo>
                  <a:cubicBezTo>
                    <a:pt x="114" y="127"/>
                    <a:pt x="113" y="127"/>
                    <a:pt x="114" y="128"/>
                  </a:cubicBezTo>
                  <a:cubicBezTo>
                    <a:pt x="114" y="136"/>
                    <a:pt x="113" y="144"/>
                    <a:pt x="115" y="151"/>
                  </a:cubicBezTo>
                  <a:cubicBezTo>
                    <a:pt x="116" y="158"/>
                    <a:pt x="117" y="166"/>
                    <a:pt x="122" y="171"/>
                  </a:cubicBezTo>
                  <a:cubicBezTo>
                    <a:pt x="122" y="172"/>
                    <a:pt x="123" y="171"/>
                    <a:pt x="123" y="170"/>
                  </a:cubicBezTo>
                  <a:cubicBezTo>
                    <a:pt x="126" y="163"/>
                    <a:pt x="125" y="154"/>
                    <a:pt x="124" y="146"/>
                  </a:cubicBezTo>
                  <a:cubicBezTo>
                    <a:pt x="123" y="139"/>
                    <a:pt x="120" y="132"/>
                    <a:pt x="116" y="127"/>
                  </a:cubicBezTo>
                  <a:cubicBezTo>
                    <a:pt x="116" y="126"/>
                    <a:pt x="116" y="126"/>
                    <a:pt x="116" y="126"/>
                  </a:cubicBezTo>
                  <a:cubicBezTo>
                    <a:pt x="115" y="124"/>
                    <a:pt x="115" y="122"/>
                    <a:pt x="115" y="120"/>
                  </a:cubicBezTo>
                  <a:cubicBezTo>
                    <a:pt x="115" y="121"/>
                    <a:pt x="116" y="122"/>
                    <a:pt x="117" y="123"/>
                  </a:cubicBezTo>
                  <a:cubicBezTo>
                    <a:pt x="121" y="127"/>
                    <a:pt x="125" y="131"/>
                    <a:pt x="130" y="134"/>
                  </a:cubicBezTo>
                  <a:cubicBezTo>
                    <a:pt x="131" y="135"/>
                    <a:pt x="132" y="134"/>
                    <a:pt x="132" y="133"/>
                  </a:cubicBezTo>
                  <a:cubicBezTo>
                    <a:pt x="130" y="127"/>
                    <a:pt x="127" y="122"/>
                    <a:pt x="123" y="118"/>
                  </a:cubicBezTo>
                  <a:cubicBezTo>
                    <a:pt x="120" y="115"/>
                    <a:pt x="115" y="109"/>
                    <a:pt x="111" y="110"/>
                  </a:cubicBezTo>
                  <a:cubicBezTo>
                    <a:pt x="109" y="104"/>
                    <a:pt x="106" y="98"/>
                    <a:pt x="102" y="92"/>
                  </a:cubicBezTo>
                  <a:cubicBezTo>
                    <a:pt x="103" y="93"/>
                    <a:pt x="103" y="93"/>
                    <a:pt x="104" y="94"/>
                  </a:cubicBezTo>
                  <a:cubicBezTo>
                    <a:pt x="106" y="96"/>
                    <a:pt x="108" y="98"/>
                    <a:pt x="110" y="100"/>
                  </a:cubicBezTo>
                  <a:cubicBezTo>
                    <a:pt x="115" y="103"/>
                    <a:pt x="119" y="105"/>
                    <a:pt x="125" y="107"/>
                  </a:cubicBezTo>
                  <a:cubicBezTo>
                    <a:pt x="125" y="107"/>
                    <a:pt x="126" y="106"/>
                    <a:pt x="126" y="105"/>
                  </a:cubicBezTo>
                  <a:cubicBezTo>
                    <a:pt x="122" y="100"/>
                    <a:pt x="118" y="95"/>
                    <a:pt x="113" y="91"/>
                  </a:cubicBezTo>
                  <a:cubicBezTo>
                    <a:pt x="109" y="89"/>
                    <a:pt x="103" y="84"/>
                    <a:pt x="98" y="85"/>
                  </a:cubicBezTo>
                  <a:cubicBezTo>
                    <a:pt x="98" y="85"/>
                    <a:pt x="98" y="85"/>
                    <a:pt x="98" y="85"/>
                  </a:cubicBezTo>
                  <a:cubicBezTo>
                    <a:pt x="93" y="77"/>
                    <a:pt x="88" y="70"/>
                    <a:pt x="82" y="64"/>
                  </a:cubicBezTo>
                  <a:cubicBezTo>
                    <a:pt x="87" y="67"/>
                    <a:pt x="91" y="71"/>
                    <a:pt x="97" y="74"/>
                  </a:cubicBezTo>
                  <a:cubicBezTo>
                    <a:pt x="103" y="76"/>
                    <a:pt x="110" y="77"/>
                    <a:pt x="116" y="78"/>
                  </a:cubicBezTo>
                  <a:cubicBezTo>
                    <a:pt x="117" y="78"/>
                    <a:pt x="118" y="77"/>
                    <a:pt x="117" y="76"/>
                  </a:cubicBezTo>
                  <a:cubicBezTo>
                    <a:pt x="113" y="69"/>
                    <a:pt x="105" y="64"/>
                    <a:pt x="97" y="61"/>
                  </a:cubicBezTo>
                  <a:cubicBezTo>
                    <a:pt x="92" y="59"/>
                    <a:pt x="83" y="56"/>
                    <a:pt x="78" y="59"/>
                  </a:cubicBezTo>
                  <a:cubicBezTo>
                    <a:pt x="77" y="58"/>
                    <a:pt x="75" y="56"/>
                    <a:pt x="73" y="54"/>
                  </a:cubicBezTo>
                  <a:cubicBezTo>
                    <a:pt x="68" y="49"/>
                    <a:pt x="62" y="43"/>
                    <a:pt x="56" y="38"/>
                  </a:cubicBezTo>
                  <a:cubicBezTo>
                    <a:pt x="56" y="38"/>
                    <a:pt x="56" y="38"/>
                    <a:pt x="56" y="38"/>
                  </a:cubicBezTo>
                  <a:cubicBezTo>
                    <a:pt x="64" y="46"/>
                    <a:pt x="78" y="47"/>
                    <a:pt x="89" y="44"/>
                  </a:cubicBezTo>
                  <a:cubicBezTo>
                    <a:pt x="90" y="44"/>
                    <a:pt x="90" y="43"/>
                    <a:pt x="89" y="43"/>
                  </a:cubicBezTo>
                  <a:cubicBezTo>
                    <a:pt x="84" y="38"/>
                    <a:pt x="78" y="36"/>
                    <a:pt x="71" y="35"/>
                  </a:cubicBezTo>
                  <a:cubicBezTo>
                    <a:pt x="66" y="34"/>
                    <a:pt x="59" y="33"/>
                    <a:pt x="55" y="37"/>
                  </a:cubicBezTo>
                  <a:cubicBezTo>
                    <a:pt x="49" y="33"/>
                    <a:pt x="44" y="28"/>
                    <a:pt x="38" y="24"/>
                  </a:cubicBezTo>
                  <a:cubicBezTo>
                    <a:pt x="41" y="25"/>
                    <a:pt x="45" y="25"/>
                    <a:pt x="49" y="25"/>
                  </a:cubicBezTo>
                  <a:cubicBezTo>
                    <a:pt x="53" y="25"/>
                    <a:pt x="60" y="26"/>
                    <a:pt x="64" y="23"/>
                  </a:cubicBezTo>
                  <a:cubicBezTo>
                    <a:pt x="64" y="23"/>
                    <a:pt x="64" y="22"/>
                    <a:pt x="64" y="22"/>
                  </a:cubicBezTo>
                  <a:cubicBezTo>
                    <a:pt x="58" y="18"/>
                    <a:pt x="51" y="16"/>
                    <a:pt x="44" y="16"/>
                  </a:cubicBezTo>
                  <a:cubicBezTo>
                    <a:pt x="43" y="17"/>
                    <a:pt x="34" y="18"/>
                    <a:pt x="33" y="20"/>
                  </a:cubicBezTo>
                  <a:cubicBezTo>
                    <a:pt x="33" y="20"/>
                    <a:pt x="33" y="20"/>
                    <a:pt x="33" y="20"/>
                  </a:cubicBezTo>
                  <a:cubicBezTo>
                    <a:pt x="33" y="20"/>
                    <a:pt x="33" y="20"/>
                    <a:pt x="33" y="20"/>
                  </a:cubicBezTo>
                  <a:cubicBezTo>
                    <a:pt x="28" y="17"/>
                    <a:pt x="22" y="13"/>
                    <a:pt x="17" y="10"/>
                  </a:cubicBezTo>
                  <a:cubicBezTo>
                    <a:pt x="25" y="11"/>
                    <a:pt x="35" y="9"/>
                    <a:pt x="42" y="6"/>
                  </a:cubicBezTo>
                  <a:cubicBezTo>
                    <a:pt x="43" y="6"/>
                    <a:pt x="43" y="5"/>
                    <a:pt x="42" y="4"/>
                  </a:cubicBezTo>
                  <a:cubicBezTo>
                    <a:pt x="36" y="1"/>
                    <a:pt x="30" y="0"/>
                    <a:pt x="23" y="2"/>
                  </a:cubicBezTo>
                  <a:cubicBezTo>
                    <a:pt x="21" y="2"/>
                    <a:pt x="14" y="4"/>
                    <a:pt x="13" y="7"/>
                  </a:cubicBezTo>
                  <a:cubicBezTo>
                    <a:pt x="9" y="5"/>
                    <a:pt x="5" y="3"/>
                    <a:pt x="2" y="0"/>
                  </a:cubicBezTo>
                  <a:cubicBezTo>
                    <a:pt x="1" y="0"/>
                    <a:pt x="0" y="1"/>
                    <a:pt x="1" y="2"/>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0"/>
            <p:cNvSpPr/>
            <p:nvPr/>
          </p:nvSpPr>
          <p:spPr bwMode="auto">
            <a:xfrm>
              <a:off x="622" y="1847"/>
              <a:ext cx="618" cy="956"/>
            </a:xfrm>
            <a:custGeom>
              <a:avLst/>
              <a:gdLst>
                <a:gd name="T0" fmla="*/ 6 w 122"/>
                <a:gd name="T1" fmla="*/ 31 h 189"/>
                <a:gd name="T2" fmla="*/ 26 w 122"/>
                <a:gd name="T3" fmla="*/ 26 h 189"/>
                <a:gd name="T4" fmla="*/ 40 w 122"/>
                <a:gd name="T5" fmla="*/ 26 h 189"/>
                <a:gd name="T6" fmla="*/ 41 w 122"/>
                <a:gd name="T7" fmla="*/ 1 h 189"/>
                <a:gd name="T8" fmla="*/ 42 w 122"/>
                <a:gd name="T9" fmla="*/ 25 h 189"/>
                <a:gd name="T10" fmla="*/ 64 w 122"/>
                <a:gd name="T11" fmla="*/ 56 h 189"/>
                <a:gd name="T12" fmla="*/ 57 w 122"/>
                <a:gd name="T13" fmla="*/ 15 h 189"/>
                <a:gd name="T14" fmla="*/ 68 w 122"/>
                <a:gd name="T15" fmla="*/ 40 h 189"/>
                <a:gd name="T16" fmla="*/ 79 w 122"/>
                <a:gd name="T17" fmla="*/ 99 h 189"/>
                <a:gd name="T18" fmla="*/ 81 w 122"/>
                <a:gd name="T19" fmla="*/ 93 h 189"/>
                <a:gd name="T20" fmla="*/ 84 w 122"/>
                <a:gd name="T21" fmla="*/ 93 h 189"/>
                <a:gd name="T22" fmla="*/ 81 w 122"/>
                <a:gd name="T23" fmla="*/ 109 h 189"/>
                <a:gd name="T24" fmla="*/ 97 w 122"/>
                <a:gd name="T25" fmla="*/ 153 h 189"/>
                <a:gd name="T26" fmla="*/ 98 w 122"/>
                <a:gd name="T27" fmla="*/ 133 h 189"/>
                <a:gd name="T28" fmla="*/ 92 w 122"/>
                <a:gd name="T29" fmla="*/ 115 h 189"/>
                <a:gd name="T30" fmla="*/ 100 w 122"/>
                <a:gd name="T31" fmla="*/ 132 h 189"/>
                <a:gd name="T32" fmla="*/ 104 w 122"/>
                <a:gd name="T33" fmla="*/ 135 h 189"/>
                <a:gd name="T34" fmla="*/ 103 w 122"/>
                <a:gd name="T35" fmla="*/ 116 h 189"/>
                <a:gd name="T36" fmla="*/ 107 w 122"/>
                <a:gd name="T37" fmla="*/ 116 h 189"/>
                <a:gd name="T38" fmla="*/ 102 w 122"/>
                <a:gd name="T39" fmla="*/ 149 h 189"/>
                <a:gd name="T40" fmla="*/ 121 w 122"/>
                <a:gd name="T41" fmla="*/ 133 h 189"/>
                <a:gd name="T42" fmla="*/ 101 w 122"/>
                <a:gd name="T43" fmla="*/ 150 h 189"/>
                <a:gd name="T44" fmla="*/ 117 w 122"/>
                <a:gd name="T45" fmla="*/ 187 h 189"/>
                <a:gd name="T46" fmla="*/ 98 w 122"/>
                <a:gd name="T47" fmla="*/ 174 h 189"/>
                <a:gd name="T48" fmla="*/ 93 w 122"/>
                <a:gd name="T49" fmla="*/ 173 h 189"/>
                <a:gd name="T50" fmla="*/ 73 w 122"/>
                <a:gd name="T51" fmla="*/ 155 h 189"/>
                <a:gd name="T52" fmla="*/ 90 w 122"/>
                <a:gd name="T53" fmla="*/ 170 h 189"/>
                <a:gd name="T54" fmla="*/ 95 w 122"/>
                <a:gd name="T55" fmla="*/ 172 h 189"/>
                <a:gd name="T56" fmla="*/ 87 w 122"/>
                <a:gd name="T57" fmla="*/ 149 h 189"/>
                <a:gd name="T58" fmla="*/ 77 w 122"/>
                <a:gd name="T59" fmla="*/ 143 h 189"/>
                <a:gd name="T60" fmla="*/ 67 w 122"/>
                <a:gd name="T61" fmla="*/ 126 h 189"/>
                <a:gd name="T62" fmla="*/ 87 w 122"/>
                <a:gd name="T63" fmla="*/ 147 h 189"/>
                <a:gd name="T64" fmla="*/ 53 w 122"/>
                <a:gd name="T65" fmla="*/ 116 h 189"/>
                <a:gd name="T66" fmla="*/ 26 w 122"/>
                <a:gd name="T67" fmla="*/ 114 h 189"/>
                <a:gd name="T68" fmla="*/ 45 w 122"/>
                <a:gd name="T69" fmla="*/ 117 h 189"/>
                <a:gd name="T70" fmla="*/ 41 w 122"/>
                <a:gd name="T71" fmla="*/ 109 h 189"/>
                <a:gd name="T72" fmla="*/ 18 w 122"/>
                <a:gd name="T73" fmla="*/ 100 h 189"/>
                <a:gd name="T74" fmla="*/ 3 w 122"/>
                <a:gd name="T75" fmla="*/ 86 h 189"/>
                <a:gd name="T76" fmla="*/ 19 w 122"/>
                <a:gd name="T77" fmla="*/ 97 h 189"/>
                <a:gd name="T78" fmla="*/ 25 w 122"/>
                <a:gd name="T79" fmla="*/ 95 h 189"/>
                <a:gd name="T80" fmla="*/ 17 w 122"/>
                <a:gd name="T81" fmla="*/ 84 h 189"/>
                <a:gd name="T82" fmla="*/ 18 w 122"/>
                <a:gd name="T83" fmla="*/ 72 h 189"/>
                <a:gd name="T84" fmla="*/ 20 w 122"/>
                <a:gd name="T85" fmla="*/ 85 h 189"/>
                <a:gd name="T86" fmla="*/ 34 w 122"/>
                <a:gd name="T87" fmla="*/ 95 h 189"/>
                <a:gd name="T88" fmla="*/ 26 w 122"/>
                <a:gd name="T89" fmla="*/ 77 h 189"/>
                <a:gd name="T90" fmla="*/ 36 w 122"/>
                <a:gd name="T91" fmla="*/ 94 h 189"/>
                <a:gd name="T92" fmla="*/ 61 w 122"/>
                <a:gd name="T93" fmla="*/ 117 h 189"/>
                <a:gd name="T94" fmla="*/ 60 w 122"/>
                <a:gd name="T95" fmla="*/ 112 h 189"/>
                <a:gd name="T96" fmla="*/ 47 w 122"/>
                <a:gd name="T97" fmla="*/ 101 h 189"/>
                <a:gd name="T98" fmla="*/ 62 w 122"/>
                <a:gd name="T99" fmla="*/ 111 h 189"/>
                <a:gd name="T100" fmla="*/ 81 w 122"/>
                <a:gd name="T101" fmla="*/ 120 h 189"/>
                <a:gd name="T102" fmla="*/ 71 w 122"/>
                <a:gd name="T103" fmla="*/ 103 h 189"/>
                <a:gd name="T104" fmla="*/ 61 w 122"/>
                <a:gd name="T105" fmla="*/ 93 h 189"/>
                <a:gd name="T106" fmla="*/ 72 w 122"/>
                <a:gd name="T107" fmla="*/ 101 h 189"/>
                <a:gd name="T108" fmla="*/ 78 w 122"/>
                <a:gd name="T109" fmla="*/ 108 h 189"/>
                <a:gd name="T110" fmla="*/ 70 w 122"/>
                <a:gd name="T111" fmla="*/ 78 h 189"/>
                <a:gd name="T112" fmla="*/ 52 w 122"/>
                <a:gd name="T113" fmla="*/ 73 h 189"/>
                <a:gd name="T114" fmla="*/ 65 w 122"/>
                <a:gd name="T115" fmla="*/ 73 h 189"/>
                <a:gd name="T116" fmla="*/ 70 w 122"/>
                <a:gd name="T117" fmla="*/ 76 h 189"/>
                <a:gd name="T118" fmla="*/ 47 w 122"/>
                <a:gd name="T119" fmla="*/ 47 h 189"/>
                <a:gd name="T120" fmla="*/ 24 w 122"/>
                <a:gd name="T121" fmla="*/ 47 h 189"/>
                <a:gd name="T122" fmla="*/ 46 w 122"/>
                <a:gd name="T123" fmla="*/ 45 h 189"/>
                <a:gd name="T124" fmla="*/ 54 w 122"/>
                <a:gd name="T125" fmla="*/ 46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189">
                  <a:moveTo>
                    <a:pt x="26" y="29"/>
                  </a:moveTo>
                  <a:cubicBezTo>
                    <a:pt x="22" y="32"/>
                    <a:pt x="18" y="33"/>
                    <a:pt x="13" y="33"/>
                  </a:cubicBezTo>
                  <a:cubicBezTo>
                    <a:pt x="11" y="33"/>
                    <a:pt x="8" y="32"/>
                    <a:pt x="6" y="31"/>
                  </a:cubicBezTo>
                  <a:cubicBezTo>
                    <a:pt x="4" y="31"/>
                    <a:pt x="1" y="29"/>
                    <a:pt x="1" y="27"/>
                  </a:cubicBezTo>
                  <a:cubicBezTo>
                    <a:pt x="0" y="22"/>
                    <a:pt x="10" y="22"/>
                    <a:pt x="13" y="22"/>
                  </a:cubicBezTo>
                  <a:cubicBezTo>
                    <a:pt x="17" y="21"/>
                    <a:pt x="24" y="21"/>
                    <a:pt x="26" y="26"/>
                  </a:cubicBezTo>
                  <a:cubicBezTo>
                    <a:pt x="26" y="26"/>
                    <a:pt x="26" y="26"/>
                    <a:pt x="26" y="26"/>
                  </a:cubicBezTo>
                  <a:cubicBezTo>
                    <a:pt x="32" y="27"/>
                    <a:pt x="38" y="30"/>
                    <a:pt x="43" y="33"/>
                  </a:cubicBezTo>
                  <a:cubicBezTo>
                    <a:pt x="42" y="31"/>
                    <a:pt x="41" y="28"/>
                    <a:pt x="40" y="26"/>
                  </a:cubicBezTo>
                  <a:cubicBezTo>
                    <a:pt x="40" y="25"/>
                    <a:pt x="40" y="25"/>
                    <a:pt x="40" y="24"/>
                  </a:cubicBezTo>
                  <a:cubicBezTo>
                    <a:pt x="40" y="25"/>
                    <a:pt x="39" y="25"/>
                    <a:pt x="39" y="24"/>
                  </a:cubicBezTo>
                  <a:cubicBezTo>
                    <a:pt x="35" y="16"/>
                    <a:pt x="36" y="7"/>
                    <a:pt x="41" y="1"/>
                  </a:cubicBezTo>
                  <a:cubicBezTo>
                    <a:pt x="42" y="0"/>
                    <a:pt x="42" y="1"/>
                    <a:pt x="43" y="1"/>
                  </a:cubicBezTo>
                  <a:cubicBezTo>
                    <a:pt x="45" y="5"/>
                    <a:pt x="47" y="11"/>
                    <a:pt x="46" y="16"/>
                  </a:cubicBezTo>
                  <a:cubicBezTo>
                    <a:pt x="46" y="18"/>
                    <a:pt x="45" y="25"/>
                    <a:pt x="42" y="25"/>
                  </a:cubicBezTo>
                  <a:cubicBezTo>
                    <a:pt x="42" y="25"/>
                    <a:pt x="42" y="25"/>
                    <a:pt x="42" y="25"/>
                  </a:cubicBezTo>
                  <a:cubicBezTo>
                    <a:pt x="43" y="28"/>
                    <a:pt x="44" y="32"/>
                    <a:pt x="45" y="35"/>
                  </a:cubicBezTo>
                  <a:cubicBezTo>
                    <a:pt x="53" y="40"/>
                    <a:pt x="59" y="48"/>
                    <a:pt x="64" y="56"/>
                  </a:cubicBezTo>
                  <a:cubicBezTo>
                    <a:pt x="66" y="51"/>
                    <a:pt x="66" y="47"/>
                    <a:pt x="66" y="42"/>
                  </a:cubicBezTo>
                  <a:cubicBezTo>
                    <a:pt x="65" y="42"/>
                    <a:pt x="65" y="42"/>
                    <a:pt x="65" y="42"/>
                  </a:cubicBezTo>
                  <a:cubicBezTo>
                    <a:pt x="55" y="37"/>
                    <a:pt x="54" y="25"/>
                    <a:pt x="57" y="15"/>
                  </a:cubicBezTo>
                  <a:cubicBezTo>
                    <a:pt x="58" y="14"/>
                    <a:pt x="58" y="14"/>
                    <a:pt x="59" y="15"/>
                  </a:cubicBezTo>
                  <a:cubicBezTo>
                    <a:pt x="63" y="19"/>
                    <a:pt x="67" y="23"/>
                    <a:pt x="69" y="28"/>
                  </a:cubicBezTo>
                  <a:cubicBezTo>
                    <a:pt x="70" y="32"/>
                    <a:pt x="71" y="38"/>
                    <a:pt x="68" y="40"/>
                  </a:cubicBezTo>
                  <a:cubicBezTo>
                    <a:pt x="69" y="46"/>
                    <a:pt x="68" y="53"/>
                    <a:pt x="65" y="58"/>
                  </a:cubicBezTo>
                  <a:cubicBezTo>
                    <a:pt x="67" y="61"/>
                    <a:pt x="69" y="65"/>
                    <a:pt x="70" y="69"/>
                  </a:cubicBezTo>
                  <a:cubicBezTo>
                    <a:pt x="74" y="78"/>
                    <a:pt x="77" y="89"/>
                    <a:pt x="79" y="99"/>
                  </a:cubicBezTo>
                  <a:cubicBezTo>
                    <a:pt x="79" y="99"/>
                    <a:pt x="79" y="99"/>
                    <a:pt x="79" y="99"/>
                  </a:cubicBezTo>
                  <a:cubicBezTo>
                    <a:pt x="80" y="97"/>
                    <a:pt x="81" y="95"/>
                    <a:pt x="82" y="93"/>
                  </a:cubicBezTo>
                  <a:cubicBezTo>
                    <a:pt x="82" y="93"/>
                    <a:pt x="82" y="93"/>
                    <a:pt x="81" y="93"/>
                  </a:cubicBezTo>
                  <a:cubicBezTo>
                    <a:pt x="78" y="85"/>
                    <a:pt x="79" y="76"/>
                    <a:pt x="85" y="71"/>
                  </a:cubicBezTo>
                  <a:cubicBezTo>
                    <a:pt x="86" y="70"/>
                    <a:pt x="87" y="70"/>
                    <a:pt x="87" y="71"/>
                  </a:cubicBezTo>
                  <a:cubicBezTo>
                    <a:pt x="91" y="77"/>
                    <a:pt x="93" y="90"/>
                    <a:pt x="84" y="93"/>
                  </a:cubicBezTo>
                  <a:cubicBezTo>
                    <a:pt x="83" y="95"/>
                    <a:pt x="82" y="98"/>
                    <a:pt x="80" y="100"/>
                  </a:cubicBezTo>
                  <a:cubicBezTo>
                    <a:pt x="80" y="100"/>
                    <a:pt x="79" y="100"/>
                    <a:pt x="79" y="100"/>
                  </a:cubicBezTo>
                  <a:cubicBezTo>
                    <a:pt x="80" y="103"/>
                    <a:pt x="80" y="106"/>
                    <a:pt x="81" y="109"/>
                  </a:cubicBezTo>
                  <a:cubicBezTo>
                    <a:pt x="84" y="124"/>
                    <a:pt x="87" y="139"/>
                    <a:pt x="91" y="154"/>
                  </a:cubicBezTo>
                  <a:cubicBezTo>
                    <a:pt x="92" y="155"/>
                    <a:pt x="92" y="157"/>
                    <a:pt x="93" y="159"/>
                  </a:cubicBezTo>
                  <a:cubicBezTo>
                    <a:pt x="95" y="158"/>
                    <a:pt x="96" y="154"/>
                    <a:pt x="97" y="153"/>
                  </a:cubicBezTo>
                  <a:cubicBezTo>
                    <a:pt x="98" y="152"/>
                    <a:pt x="99" y="150"/>
                    <a:pt x="100" y="148"/>
                  </a:cubicBezTo>
                  <a:cubicBezTo>
                    <a:pt x="102" y="145"/>
                    <a:pt x="103" y="142"/>
                    <a:pt x="104" y="138"/>
                  </a:cubicBezTo>
                  <a:cubicBezTo>
                    <a:pt x="102" y="137"/>
                    <a:pt x="99" y="135"/>
                    <a:pt x="98" y="133"/>
                  </a:cubicBezTo>
                  <a:cubicBezTo>
                    <a:pt x="98" y="133"/>
                    <a:pt x="97" y="133"/>
                    <a:pt x="97" y="133"/>
                  </a:cubicBezTo>
                  <a:cubicBezTo>
                    <a:pt x="92" y="129"/>
                    <a:pt x="89" y="122"/>
                    <a:pt x="91" y="115"/>
                  </a:cubicBezTo>
                  <a:cubicBezTo>
                    <a:pt x="91" y="115"/>
                    <a:pt x="91" y="115"/>
                    <a:pt x="92" y="115"/>
                  </a:cubicBezTo>
                  <a:cubicBezTo>
                    <a:pt x="95" y="117"/>
                    <a:pt x="98" y="120"/>
                    <a:pt x="99" y="123"/>
                  </a:cubicBezTo>
                  <a:cubicBezTo>
                    <a:pt x="100" y="126"/>
                    <a:pt x="102" y="130"/>
                    <a:pt x="100" y="132"/>
                  </a:cubicBezTo>
                  <a:cubicBezTo>
                    <a:pt x="100" y="132"/>
                    <a:pt x="100" y="132"/>
                    <a:pt x="100" y="132"/>
                  </a:cubicBezTo>
                  <a:cubicBezTo>
                    <a:pt x="100" y="132"/>
                    <a:pt x="100" y="132"/>
                    <a:pt x="100" y="133"/>
                  </a:cubicBezTo>
                  <a:cubicBezTo>
                    <a:pt x="101" y="134"/>
                    <a:pt x="102" y="136"/>
                    <a:pt x="104" y="137"/>
                  </a:cubicBezTo>
                  <a:cubicBezTo>
                    <a:pt x="104" y="136"/>
                    <a:pt x="104" y="136"/>
                    <a:pt x="104" y="135"/>
                  </a:cubicBezTo>
                  <a:cubicBezTo>
                    <a:pt x="105" y="131"/>
                    <a:pt x="105" y="126"/>
                    <a:pt x="105" y="122"/>
                  </a:cubicBezTo>
                  <a:cubicBezTo>
                    <a:pt x="105" y="120"/>
                    <a:pt x="105" y="118"/>
                    <a:pt x="104" y="116"/>
                  </a:cubicBezTo>
                  <a:cubicBezTo>
                    <a:pt x="104" y="116"/>
                    <a:pt x="104" y="116"/>
                    <a:pt x="103" y="116"/>
                  </a:cubicBezTo>
                  <a:cubicBezTo>
                    <a:pt x="99" y="111"/>
                    <a:pt x="94" y="104"/>
                    <a:pt x="96" y="96"/>
                  </a:cubicBezTo>
                  <a:cubicBezTo>
                    <a:pt x="96" y="96"/>
                    <a:pt x="97" y="96"/>
                    <a:pt x="98" y="96"/>
                  </a:cubicBezTo>
                  <a:cubicBezTo>
                    <a:pt x="105" y="99"/>
                    <a:pt x="109" y="108"/>
                    <a:pt x="107" y="116"/>
                  </a:cubicBezTo>
                  <a:cubicBezTo>
                    <a:pt x="107" y="116"/>
                    <a:pt x="107" y="116"/>
                    <a:pt x="107" y="116"/>
                  </a:cubicBezTo>
                  <a:cubicBezTo>
                    <a:pt x="108" y="123"/>
                    <a:pt x="107" y="132"/>
                    <a:pt x="106" y="138"/>
                  </a:cubicBezTo>
                  <a:cubicBezTo>
                    <a:pt x="105" y="142"/>
                    <a:pt x="103" y="146"/>
                    <a:pt x="102" y="149"/>
                  </a:cubicBezTo>
                  <a:cubicBezTo>
                    <a:pt x="104" y="149"/>
                    <a:pt x="106" y="148"/>
                    <a:pt x="108" y="147"/>
                  </a:cubicBezTo>
                  <a:cubicBezTo>
                    <a:pt x="107" y="143"/>
                    <a:pt x="109" y="138"/>
                    <a:pt x="112" y="135"/>
                  </a:cubicBezTo>
                  <a:cubicBezTo>
                    <a:pt x="113" y="134"/>
                    <a:pt x="119" y="130"/>
                    <a:pt x="121" y="133"/>
                  </a:cubicBezTo>
                  <a:cubicBezTo>
                    <a:pt x="122" y="135"/>
                    <a:pt x="120" y="140"/>
                    <a:pt x="119" y="142"/>
                  </a:cubicBezTo>
                  <a:cubicBezTo>
                    <a:pt x="117" y="145"/>
                    <a:pt x="114" y="147"/>
                    <a:pt x="110" y="147"/>
                  </a:cubicBezTo>
                  <a:cubicBezTo>
                    <a:pt x="108" y="149"/>
                    <a:pt x="104" y="150"/>
                    <a:pt x="101" y="150"/>
                  </a:cubicBezTo>
                  <a:cubicBezTo>
                    <a:pt x="101" y="151"/>
                    <a:pt x="100" y="152"/>
                    <a:pt x="100" y="153"/>
                  </a:cubicBezTo>
                  <a:cubicBezTo>
                    <a:pt x="99" y="154"/>
                    <a:pt x="96" y="159"/>
                    <a:pt x="93" y="160"/>
                  </a:cubicBezTo>
                  <a:cubicBezTo>
                    <a:pt x="98" y="172"/>
                    <a:pt x="105" y="182"/>
                    <a:pt x="117" y="187"/>
                  </a:cubicBezTo>
                  <a:cubicBezTo>
                    <a:pt x="118" y="188"/>
                    <a:pt x="118" y="189"/>
                    <a:pt x="117" y="189"/>
                  </a:cubicBezTo>
                  <a:cubicBezTo>
                    <a:pt x="109" y="186"/>
                    <a:pt x="103" y="181"/>
                    <a:pt x="98" y="174"/>
                  </a:cubicBezTo>
                  <a:cubicBezTo>
                    <a:pt x="98" y="174"/>
                    <a:pt x="98" y="174"/>
                    <a:pt x="98" y="174"/>
                  </a:cubicBezTo>
                  <a:cubicBezTo>
                    <a:pt x="97" y="174"/>
                    <a:pt x="97" y="174"/>
                    <a:pt x="96" y="174"/>
                  </a:cubicBezTo>
                  <a:cubicBezTo>
                    <a:pt x="96" y="174"/>
                    <a:pt x="96" y="174"/>
                    <a:pt x="96" y="174"/>
                  </a:cubicBezTo>
                  <a:cubicBezTo>
                    <a:pt x="95" y="174"/>
                    <a:pt x="93" y="173"/>
                    <a:pt x="93" y="173"/>
                  </a:cubicBezTo>
                  <a:cubicBezTo>
                    <a:pt x="92" y="173"/>
                    <a:pt x="90" y="172"/>
                    <a:pt x="89" y="172"/>
                  </a:cubicBezTo>
                  <a:cubicBezTo>
                    <a:pt x="86" y="174"/>
                    <a:pt x="82" y="171"/>
                    <a:pt x="79" y="169"/>
                  </a:cubicBezTo>
                  <a:cubicBezTo>
                    <a:pt x="75" y="165"/>
                    <a:pt x="72" y="161"/>
                    <a:pt x="73" y="155"/>
                  </a:cubicBezTo>
                  <a:cubicBezTo>
                    <a:pt x="73" y="155"/>
                    <a:pt x="74" y="154"/>
                    <a:pt x="74" y="155"/>
                  </a:cubicBezTo>
                  <a:cubicBezTo>
                    <a:pt x="82" y="157"/>
                    <a:pt x="88" y="162"/>
                    <a:pt x="91" y="170"/>
                  </a:cubicBezTo>
                  <a:cubicBezTo>
                    <a:pt x="91" y="170"/>
                    <a:pt x="91" y="170"/>
                    <a:pt x="90" y="170"/>
                  </a:cubicBezTo>
                  <a:cubicBezTo>
                    <a:pt x="90" y="170"/>
                    <a:pt x="90" y="170"/>
                    <a:pt x="90" y="170"/>
                  </a:cubicBezTo>
                  <a:cubicBezTo>
                    <a:pt x="91" y="170"/>
                    <a:pt x="91" y="171"/>
                    <a:pt x="91" y="171"/>
                  </a:cubicBezTo>
                  <a:cubicBezTo>
                    <a:pt x="92" y="171"/>
                    <a:pt x="94" y="172"/>
                    <a:pt x="95" y="172"/>
                  </a:cubicBezTo>
                  <a:cubicBezTo>
                    <a:pt x="96" y="172"/>
                    <a:pt x="96" y="172"/>
                    <a:pt x="97" y="172"/>
                  </a:cubicBezTo>
                  <a:cubicBezTo>
                    <a:pt x="95" y="170"/>
                    <a:pt x="94" y="167"/>
                    <a:pt x="93" y="165"/>
                  </a:cubicBezTo>
                  <a:cubicBezTo>
                    <a:pt x="90" y="160"/>
                    <a:pt x="89" y="154"/>
                    <a:pt x="87" y="149"/>
                  </a:cubicBezTo>
                  <a:cubicBezTo>
                    <a:pt x="87" y="149"/>
                    <a:pt x="87" y="149"/>
                    <a:pt x="87" y="149"/>
                  </a:cubicBezTo>
                  <a:cubicBezTo>
                    <a:pt x="84" y="148"/>
                    <a:pt x="81" y="146"/>
                    <a:pt x="78" y="144"/>
                  </a:cubicBezTo>
                  <a:cubicBezTo>
                    <a:pt x="78" y="144"/>
                    <a:pt x="78" y="144"/>
                    <a:pt x="77" y="143"/>
                  </a:cubicBezTo>
                  <a:cubicBezTo>
                    <a:pt x="77" y="144"/>
                    <a:pt x="77" y="144"/>
                    <a:pt x="76" y="144"/>
                  </a:cubicBezTo>
                  <a:cubicBezTo>
                    <a:pt x="68" y="143"/>
                    <a:pt x="64" y="134"/>
                    <a:pt x="65" y="126"/>
                  </a:cubicBezTo>
                  <a:cubicBezTo>
                    <a:pt x="66" y="126"/>
                    <a:pt x="66" y="125"/>
                    <a:pt x="67" y="126"/>
                  </a:cubicBezTo>
                  <a:cubicBezTo>
                    <a:pt x="73" y="129"/>
                    <a:pt x="79" y="134"/>
                    <a:pt x="79" y="142"/>
                  </a:cubicBezTo>
                  <a:cubicBezTo>
                    <a:pt x="79" y="142"/>
                    <a:pt x="79" y="142"/>
                    <a:pt x="79" y="143"/>
                  </a:cubicBezTo>
                  <a:cubicBezTo>
                    <a:pt x="81" y="145"/>
                    <a:pt x="84" y="146"/>
                    <a:pt x="87" y="147"/>
                  </a:cubicBezTo>
                  <a:cubicBezTo>
                    <a:pt x="85" y="140"/>
                    <a:pt x="84" y="132"/>
                    <a:pt x="82" y="124"/>
                  </a:cubicBezTo>
                  <a:cubicBezTo>
                    <a:pt x="82" y="123"/>
                    <a:pt x="81" y="122"/>
                    <a:pt x="81" y="121"/>
                  </a:cubicBezTo>
                  <a:cubicBezTo>
                    <a:pt x="72" y="122"/>
                    <a:pt x="62" y="120"/>
                    <a:pt x="53" y="116"/>
                  </a:cubicBezTo>
                  <a:cubicBezTo>
                    <a:pt x="51" y="117"/>
                    <a:pt x="47" y="118"/>
                    <a:pt x="44" y="119"/>
                  </a:cubicBezTo>
                  <a:cubicBezTo>
                    <a:pt x="42" y="121"/>
                    <a:pt x="38" y="122"/>
                    <a:pt x="35" y="121"/>
                  </a:cubicBezTo>
                  <a:cubicBezTo>
                    <a:pt x="31" y="120"/>
                    <a:pt x="27" y="118"/>
                    <a:pt x="26" y="114"/>
                  </a:cubicBezTo>
                  <a:cubicBezTo>
                    <a:pt x="26" y="110"/>
                    <a:pt x="31" y="111"/>
                    <a:pt x="33" y="111"/>
                  </a:cubicBezTo>
                  <a:cubicBezTo>
                    <a:pt x="37" y="111"/>
                    <a:pt x="41" y="113"/>
                    <a:pt x="44" y="116"/>
                  </a:cubicBezTo>
                  <a:cubicBezTo>
                    <a:pt x="44" y="116"/>
                    <a:pt x="45" y="116"/>
                    <a:pt x="45" y="117"/>
                  </a:cubicBezTo>
                  <a:cubicBezTo>
                    <a:pt x="45" y="117"/>
                    <a:pt x="45" y="117"/>
                    <a:pt x="45" y="117"/>
                  </a:cubicBezTo>
                  <a:cubicBezTo>
                    <a:pt x="48" y="117"/>
                    <a:pt x="49" y="116"/>
                    <a:pt x="51" y="115"/>
                  </a:cubicBezTo>
                  <a:cubicBezTo>
                    <a:pt x="48" y="113"/>
                    <a:pt x="44" y="111"/>
                    <a:pt x="41" y="109"/>
                  </a:cubicBezTo>
                  <a:cubicBezTo>
                    <a:pt x="36" y="106"/>
                    <a:pt x="31" y="102"/>
                    <a:pt x="27" y="98"/>
                  </a:cubicBezTo>
                  <a:cubicBezTo>
                    <a:pt x="27" y="98"/>
                    <a:pt x="27" y="98"/>
                    <a:pt x="27" y="98"/>
                  </a:cubicBezTo>
                  <a:cubicBezTo>
                    <a:pt x="25" y="100"/>
                    <a:pt x="21" y="100"/>
                    <a:pt x="18" y="100"/>
                  </a:cubicBezTo>
                  <a:cubicBezTo>
                    <a:pt x="16" y="102"/>
                    <a:pt x="10" y="101"/>
                    <a:pt x="7" y="99"/>
                  </a:cubicBezTo>
                  <a:cubicBezTo>
                    <a:pt x="3" y="97"/>
                    <a:pt x="1" y="92"/>
                    <a:pt x="2" y="87"/>
                  </a:cubicBezTo>
                  <a:cubicBezTo>
                    <a:pt x="2" y="87"/>
                    <a:pt x="2" y="86"/>
                    <a:pt x="3" y="86"/>
                  </a:cubicBezTo>
                  <a:cubicBezTo>
                    <a:pt x="6" y="87"/>
                    <a:pt x="10" y="88"/>
                    <a:pt x="13" y="90"/>
                  </a:cubicBezTo>
                  <a:cubicBezTo>
                    <a:pt x="15" y="92"/>
                    <a:pt x="18" y="94"/>
                    <a:pt x="19" y="97"/>
                  </a:cubicBezTo>
                  <a:cubicBezTo>
                    <a:pt x="19" y="97"/>
                    <a:pt x="19" y="97"/>
                    <a:pt x="19" y="97"/>
                  </a:cubicBezTo>
                  <a:cubicBezTo>
                    <a:pt x="19" y="98"/>
                    <a:pt x="19" y="98"/>
                    <a:pt x="19" y="98"/>
                  </a:cubicBezTo>
                  <a:cubicBezTo>
                    <a:pt x="22" y="98"/>
                    <a:pt x="24" y="98"/>
                    <a:pt x="27" y="97"/>
                  </a:cubicBezTo>
                  <a:cubicBezTo>
                    <a:pt x="26" y="96"/>
                    <a:pt x="25" y="96"/>
                    <a:pt x="25" y="95"/>
                  </a:cubicBezTo>
                  <a:cubicBezTo>
                    <a:pt x="22" y="92"/>
                    <a:pt x="20" y="89"/>
                    <a:pt x="18" y="86"/>
                  </a:cubicBezTo>
                  <a:cubicBezTo>
                    <a:pt x="18" y="86"/>
                    <a:pt x="18" y="85"/>
                    <a:pt x="17" y="84"/>
                  </a:cubicBezTo>
                  <a:cubicBezTo>
                    <a:pt x="17" y="84"/>
                    <a:pt x="17" y="84"/>
                    <a:pt x="17" y="84"/>
                  </a:cubicBezTo>
                  <a:cubicBezTo>
                    <a:pt x="8" y="83"/>
                    <a:pt x="6" y="74"/>
                    <a:pt x="8" y="66"/>
                  </a:cubicBezTo>
                  <a:cubicBezTo>
                    <a:pt x="8" y="66"/>
                    <a:pt x="8" y="65"/>
                    <a:pt x="9" y="65"/>
                  </a:cubicBezTo>
                  <a:cubicBezTo>
                    <a:pt x="13" y="65"/>
                    <a:pt x="16" y="68"/>
                    <a:pt x="18" y="72"/>
                  </a:cubicBezTo>
                  <a:cubicBezTo>
                    <a:pt x="20" y="75"/>
                    <a:pt x="22" y="80"/>
                    <a:pt x="20" y="84"/>
                  </a:cubicBezTo>
                  <a:cubicBezTo>
                    <a:pt x="20" y="84"/>
                    <a:pt x="20" y="84"/>
                    <a:pt x="19" y="84"/>
                  </a:cubicBezTo>
                  <a:cubicBezTo>
                    <a:pt x="20" y="84"/>
                    <a:pt x="20" y="85"/>
                    <a:pt x="20" y="85"/>
                  </a:cubicBezTo>
                  <a:cubicBezTo>
                    <a:pt x="22" y="88"/>
                    <a:pt x="24" y="91"/>
                    <a:pt x="26" y="94"/>
                  </a:cubicBezTo>
                  <a:cubicBezTo>
                    <a:pt x="29" y="96"/>
                    <a:pt x="32" y="99"/>
                    <a:pt x="35" y="102"/>
                  </a:cubicBezTo>
                  <a:cubicBezTo>
                    <a:pt x="35" y="100"/>
                    <a:pt x="35" y="97"/>
                    <a:pt x="34" y="95"/>
                  </a:cubicBezTo>
                  <a:cubicBezTo>
                    <a:pt x="34" y="95"/>
                    <a:pt x="34" y="94"/>
                    <a:pt x="34" y="93"/>
                  </a:cubicBezTo>
                  <a:cubicBezTo>
                    <a:pt x="30" y="93"/>
                    <a:pt x="27" y="90"/>
                    <a:pt x="25" y="87"/>
                  </a:cubicBezTo>
                  <a:cubicBezTo>
                    <a:pt x="24" y="84"/>
                    <a:pt x="23" y="79"/>
                    <a:pt x="26" y="77"/>
                  </a:cubicBezTo>
                  <a:cubicBezTo>
                    <a:pt x="26" y="76"/>
                    <a:pt x="28" y="76"/>
                    <a:pt x="29" y="77"/>
                  </a:cubicBezTo>
                  <a:cubicBezTo>
                    <a:pt x="31" y="78"/>
                    <a:pt x="32" y="81"/>
                    <a:pt x="34" y="83"/>
                  </a:cubicBezTo>
                  <a:cubicBezTo>
                    <a:pt x="36" y="86"/>
                    <a:pt x="38" y="90"/>
                    <a:pt x="36" y="94"/>
                  </a:cubicBezTo>
                  <a:cubicBezTo>
                    <a:pt x="36" y="97"/>
                    <a:pt x="36" y="100"/>
                    <a:pt x="36" y="103"/>
                  </a:cubicBezTo>
                  <a:cubicBezTo>
                    <a:pt x="38" y="104"/>
                    <a:pt x="40" y="106"/>
                    <a:pt x="42" y="108"/>
                  </a:cubicBezTo>
                  <a:cubicBezTo>
                    <a:pt x="48" y="111"/>
                    <a:pt x="55" y="114"/>
                    <a:pt x="61" y="117"/>
                  </a:cubicBezTo>
                  <a:cubicBezTo>
                    <a:pt x="63" y="117"/>
                    <a:pt x="65" y="117"/>
                    <a:pt x="66" y="118"/>
                  </a:cubicBezTo>
                  <a:cubicBezTo>
                    <a:pt x="65" y="116"/>
                    <a:pt x="63" y="114"/>
                    <a:pt x="61" y="113"/>
                  </a:cubicBezTo>
                  <a:cubicBezTo>
                    <a:pt x="61" y="112"/>
                    <a:pt x="60" y="112"/>
                    <a:pt x="60" y="112"/>
                  </a:cubicBezTo>
                  <a:cubicBezTo>
                    <a:pt x="60" y="112"/>
                    <a:pt x="60" y="112"/>
                    <a:pt x="59" y="112"/>
                  </a:cubicBezTo>
                  <a:cubicBezTo>
                    <a:pt x="56" y="113"/>
                    <a:pt x="51" y="112"/>
                    <a:pt x="48" y="110"/>
                  </a:cubicBezTo>
                  <a:cubicBezTo>
                    <a:pt x="46" y="108"/>
                    <a:pt x="43" y="103"/>
                    <a:pt x="47" y="101"/>
                  </a:cubicBezTo>
                  <a:cubicBezTo>
                    <a:pt x="50" y="99"/>
                    <a:pt x="56" y="103"/>
                    <a:pt x="58" y="105"/>
                  </a:cubicBezTo>
                  <a:cubicBezTo>
                    <a:pt x="59" y="106"/>
                    <a:pt x="62" y="108"/>
                    <a:pt x="62" y="110"/>
                  </a:cubicBezTo>
                  <a:cubicBezTo>
                    <a:pt x="62" y="110"/>
                    <a:pt x="62" y="110"/>
                    <a:pt x="62" y="111"/>
                  </a:cubicBezTo>
                  <a:cubicBezTo>
                    <a:pt x="64" y="113"/>
                    <a:pt x="67" y="115"/>
                    <a:pt x="68" y="118"/>
                  </a:cubicBezTo>
                  <a:cubicBezTo>
                    <a:pt x="68" y="118"/>
                    <a:pt x="68" y="118"/>
                    <a:pt x="68" y="118"/>
                  </a:cubicBezTo>
                  <a:cubicBezTo>
                    <a:pt x="72" y="119"/>
                    <a:pt x="77" y="120"/>
                    <a:pt x="81" y="120"/>
                  </a:cubicBezTo>
                  <a:cubicBezTo>
                    <a:pt x="80" y="117"/>
                    <a:pt x="80" y="113"/>
                    <a:pt x="79" y="110"/>
                  </a:cubicBezTo>
                  <a:cubicBezTo>
                    <a:pt x="79" y="110"/>
                    <a:pt x="79" y="110"/>
                    <a:pt x="79" y="110"/>
                  </a:cubicBezTo>
                  <a:cubicBezTo>
                    <a:pt x="76" y="108"/>
                    <a:pt x="73" y="106"/>
                    <a:pt x="71" y="103"/>
                  </a:cubicBezTo>
                  <a:cubicBezTo>
                    <a:pt x="70" y="102"/>
                    <a:pt x="70" y="102"/>
                    <a:pt x="69" y="101"/>
                  </a:cubicBezTo>
                  <a:cubicBezTo>
                    <a:pt x="69" y="101"/>
                    <a:pt x="69" y="101"/>
                    <a:pt x="69" y="101"/>
                  </a:cubicBezTo>
                  <a:cubicBezTo>
                    <a:pt x="65" y="99"/>
                    <a:pt x="62" y="96"/>
                    <a:pt x="61" y="93"/>
                  </a:cubicBezTo>
                  <a:cubicBezTo>
                    <a:pt x="60" y="90"/>
                    <a:pt x="58" y="85"/>
                    <a:pt x="61" y="83"/>
                  </a:cubicBezTo>
                  <a:cubicBezTo>
                    <a:pt x="64" y="81"/>
                    <a:pt x="67" y="86"/>
                    <a:pt x="69" y="88"/>
                  </a:cubicBezTo>
                  <a:cubicBezTo>
                    <a:pt x="71" y="92"/>
                    <a:pt x="73" y="96"/>
                    <a:pt x="72" y="101"/>
                  </a:cubicBezTo>
                  <a:cubicBezTo>
                    <a:pt x="71" y="101"/>
                    <a:pt x="71" y="101"/>
                    <a:pt x="71" y="101"/>
                  </a:cubicBezTo>
                  <a:cubicBezTo>
                    <a:pt x="72" y="101"/>
                    <a:pt x="72" y="102"/>
                    <a:pt x="72" y="102"/>
                  </a:cubicBezTo>
                  <a:cubicBezTo>
                    <a:pt x="74" y="104"/>
                    <a:pt x="76" y="106"/>
                    <a:pt x="78" y="108"/>
                  </a:cubicBezTo>
                  <a:cubicBezTo>
                    <a:pt x="77" y="99"/>
                    <a:pt x="75" y="91"/>
                    <a:pt x="72" y="82"/>
                  </a:cubicBezTo>
                  <a:cubicBezTo>
                    <a:pt x="72" y="81"/>
                    <a:pt x="71" y="79"/>
                    <a:pt x="71" y="78"/>
                  </a:cubicBezTo>
                  <a:cubicBezTo>
                    <a:pt x="71" y="78"/>
                    <a:pt x="71" y="78"/>
                    <a:pt x="70" y="78"/>
                  </a:cubicBezTo>
                  <a:cubicBezTo>
                    <a:pt x="68" y="78"/>
                    <a:pt x="66" y="77"/>
                    <a:pt x="64" y="76"/>
                  </a:cubicBezTo>
                  <a:cubicBezTo>
                    <a:pt x="64" y="76"/>
                    <a:pt x="64" y="76"/>
                    <a:pt x="64" y="76"/>
                  </a:cubicBezTo>
                  <a:cubicBezTo>
                    <a:pt x="60" y="78"/>
                    <a:pt x="55" y="76"/>
                    <a:pt x="52" y="73"/>
                  </a:cubicBezTo>
                  <a:cubicBezTo>
                    <a:pt x="49" y="71"/>
                    <a:pt x="47" y="66"/>
                    <a:pt x="48" y="62"/>
                  </a:cubicBezTo>
                  <a:cubicBezTo>
                    <a:pt x="50" y="58"/>
                    <a:pt x="55" y="61"/>
                    <a:pt x="57" y="62"/>
                  </a:cubicBezTo>
                  <a:cubicBezTo>
                    <a:pt x="61" y="65"/>
                    <a:pt x="64" y="69"/>
                    <a:pt x="65" y="73"/>
                  </a:cubicBezTo>
                  <a:cubicBezTo>
                    <a:pt x="65" y="74"/>
                    <a:pt x="65" y="74"/>
                    <a:pt x="65" y="74"/>
                  </a:cubicBezTo>
                  <a:cubicBezTo>
                    <a:pt x="65" y="74"/>
                    <a:pt x="64" y="74"/>
                    <a:pt x="64" y="74"/>
                  </a:cubicBezTo>
                  <a:cubicBezTo>
                    <a:pt x="66" y="75"/>
                    <a:pt x="68" y="76"/>
                    <a:pt x="70" y="76"/>
                  </a:cubicBezTo>
                  <a:cubicBezTo>
                    <a:pt x="67" y="67"/>
                    <a:pt x="63" y="58"/>
                    <a:pt x="57" y="50"/>
                  </a:cubicBezTo>
                  <a:cubicBezTo>
                    <a:pt x="54" y="48"/>
                    <a:pt x="52" y="47"/>
                    <a:pt x="49" y="47"/>
                  </a:cubicBezTo>
                  <a:cubicBezTo>
                    <a:pt x="48" y="47"/>
                    <a:pt x="47" y="47"/>
                    <a:pt x="47" y="47"/>
                  </a:cubicBezTo>
                  <a:cubicBezTo>
                    <a:pt x="47" y="47"/>
                    <a:pt x="46" y="47"/>
                    <a:pt x="46" y="48"/>
                  </a:cubicBezTo>
                  <a:cubicBezTo>
                    <a:pt x="45" y="50"/>
                    <a:pt x="42" y="50"/>
                    <a:pt x="40" y="50"/>
                  </a:cubicBezTo>
                  <a:cubicBezTo>
                    <a:pt x="35" y="51"/>
                    <a:pt x="29" y="50"/>
                    <a:pt x="24" y="47"/>
                  </a:cubicBezTo>
                  <a:cubicBezTo>
                    <a:pt x="24" y="47"/>
                    <a:pt x="24" y="46"/>
                    <a:pt x="24" y="46"/>
                  </a:cubicBezTo>
                  <a:cubicBezTo>
                    <a:pt x="30" y="41"/>
                    <a:pt x="39" y="40"/>
                    <a:pt x="45" y="44"/>
                  </a:cubicBezTo>
                  <a:cubicBezTo>
                    <a:pt x="46" y="44"/>
                    <a:pt x="46" y="44"/>
                    <a:pt x="46" y="45"/>
                  </a:cubicBezTo>
                  <a:cubicBezTo>
                    <a:pt x="47" y="45"/>
                    <a:pt x="48" y="45"/>
                    <a:pt x="49" y="45"/>
                  </a:cubicBezTo>
                  <a:cubicBezTo>
                    <a:pt x="51" y="46"/>
                    <a:pt x="53" y="46"/>
                    <a:pt x="55" y="47"/>
                  </a:cubicBezTo>
                  <a:cubicBezTo>
                    <a:pt x="55" y="47"/>
                    <a:pt x="55" y="46"/>
                    <a:pt x="54" y="46"/>
                  </a:cubicBezTo>
                  <a:cubicBezTo>
                    <a:pt x="47" y="37"/>
                    <a:pt x="37" y="31"/>
                    <a:pt x="26" y="29"/>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1"/>
            <p:cNvSpPr>
              <a:spLocks noEditPoints="1"/>
            </p:cNvSpPr>
            <p:nvPr/>
          </p:nvSpPr>
          <p:spPr bwMode="auto">
            <a:xfrm>
              <a:off x="-330" y="2535"/>
              <a:ext cx="1018" cy="1118"/>
            </a:xfrm>
            <a:custGeom>
              <a:avLst/>
              <a:gdLst>
                <a:gd name="T0" fmla="*/ 35 w 201"/>
                <a:gd name="T1" fmla="*/ 53 h 221"/>
                <a:gd name="T2" fmla="*/ 13 w 201"/>
                <a:gd name="T3" fmla="*/ 86 h 221"/>
                <a:gd name="T4" fmla="*/ 114 w 201"/>
                <a:gd name="T5" fmla="*/ 116 h 221"/>
                <a:gd name="T6" fmla="*/ 65 w 201"/>
                <a:gd name="T7" fmla="*/ 127 h 221"/>
                <a:gd name="T8" fmla="*/ 122 w 201"/>
                <a:gd name="T9" fmla="*/ 120 h 221"/>
                <a:gd name="T10" fmla="*/ 126 w 201"/>
                <a:gd name="T11" fmla="*/ 143 h 221"/>
                <a:gd name="T12" fmla="*/ 141 w 201"/>
                <a:gd name="T13" fmla="*/ 173 h 221"/>
                <a:gd name="T14" fmla="*/ 137 w 201"/>
                <a:gd name="T15" fmla="*/ 176 h 221"/>
                <a:gd name="T16" fmla="*/ 133 w 201"/>
                <a:gd name="T17" fmla="*/ 147 h 221"/>
                <a:gd name="T18" fmla="*/ 199 w 201"/>
                <a:gd name="T19" fmla="*/ 219 h 221"/>
                <a:gd name="T20" fmla="*/ 168 w 201"/>
                <a:gd name="T21" fmla="*/ 159 h 221"/>
                <a:gd name="T22" fmla="*/ 145 w 201"/>
                <a:gd name="T23" fmla="*/ 134 h 221"/>
                <a:gd name="T24" fmla="*/ 159 w 201"/>
                <a:gd name="T25" fmla="*/ 110 h 221"/>
                <a:gd name="T26" fmla="*/ 144 w 201"/>
                <a:gd name="T27" fmla="*/ 106 h 221"/>
                <a:gd name="T28" fmla="*/ 135 w 201"/>
                <a:gd name="T29" fmla="*/ 108 h 221"/>
                <a:gd name="T30" fmla="*/ 106 w 201"/>
                <a:gd name="T31" fmla="*/ 106 h 221"/>
                <a:gd name="T32" fmla="*/ 94 w 201"/>
                <a:gd name="T33" fmla="*/ 76 h 221"/>
                <a:gd name="T34" fmla="*/ 77 w 201"/>
                <a:gd name="T35" fmla="*/ 87 h 221"/>
                <a:gd name="T36" fmla="*/ 73 w 201"/>
                <a:gd name="T37" fmla="*/ 31 h 221"/>
                <a:gd name="T38" fmla="*/ 68 w 201"/>
                <a:gd name="T39" fmla="*/ 36 h 221"/>
                <a:gd name="T40" fmla="*/ 65 w 201"/>
                <a:gd name="T41" fmla="*/ 78 h 221"/>
                <a:gd name="T42" fmla="*/ 33 w 201"/>
                <a:gd name="T43" fmla="*/ 12 h 221"/>
                <a:gd name="T44" fmla="*/ 22 w 201"/>
                <a:gd name="T45" fmla="*/ 2 h 221"/>
                <a:gd name="T46" fmla="*/ 117 w 201"/>
                <a:gd name="T47" fmla="*/ 122 h 221"/>
                <a:gd name="T48" fmla="*/ 71 w 201"/>
                <a:gd name="T49" fmla="*/ 127 h 221"/>
                <a:gd name="T50" fmla="*/ 117 w 201"/>
                <a:gd name="T51" fmla="*/ 122 h 221"/>
                <a:gd name="T52" fmla="*/ 119 w 201"/>
                <a:gd name="T53" fmla="*/ 120 h 221"/>
                <a:gd name="T54" fmla="*/ 119 w 201"/>
                <a:gd name="T55" fmla="*/ 119 h 221"/>
                <a:gd name="T56" fmla="*/ 101 w 201"/>
                <a:gd name="T57" fmla="*/ 69 h 221"/>
                <a:gd name="T58" fmla="*/ 107 w 201"/>
                <a:gd name="T59" fmla="*/ 87 h 221"/>
                <a:gd name="T60" fmla="*/ 99 w 201"/>
                <a:gd name="T61" fmla="*/ 89 h 221"/>
                <a:gd name="T62" fmla="*/ 102 w 201"/>
                <a:gd name="T63" fmla="*/ 86 h 221"/>
                <a:gd name="T64" fmla="*/ 74 w 201"/>
                <a:gd name="T65" fmla="*/ 60 h 221"/>
                <a:gd name="T66" fmla="*/ 79 w 201"/>
                <a:gd name="T67" fmla="*/ 57 h 221"/>
                <a:gd name="T68" fmla="*/ 68 w 201"/>
                <a:gd name="T69" fmla="*/ 42 h 221"/>
                <a:gd name="T70" fmla="*/ 73 w 201"/>
                <a:gd name="T71" fmla="*/ 84 h 221"/>
                <a:gd name="T72" fmla="*/ 65 w 201"/>
                <a:gd name="T73" fmla="*/ 85 h 221"/>
                <a:gd name="T74" fmla="*/ 15 w 201"/>
                <a:gd name="T75" fmla="*/ 83 h 221"/>
                <a:gd name="T76" fmla="*/ 14 w 201"/>
                <a:gd name="T77" fmla="*/ 82 h 221"/>
                <a:gd name="T78" fmla="*/ 64 w 201"/>
                <a:gd name="T79" fmla="*/ 84 h 221"/>
                <a:gd name="T80" fmla="*/ 16 w 201"/>
                <a:gd name="T81" fmla="*/ 78 h 221"/>
                <a:gd name="T82" fmla="*/ 65 w 201"/>
                <a:gd name="T83" fmla="*/ 85 h 221"/>
                <a:gd name="T84" fmla="*/ 25 w 201"/>
                <a:gd name="T85" fmla="*/ 5 h 221"/>
                <a:gd name="T86" fmla="*/ 35 w 201"/>
                <a:gd name="T87" fmla="*/ 45 h 221"/>
                <a:gd name="T88" fmla="*/ 31 w 201"/>
                <a:gd name="T89" fmla="*/ 4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1" h="221">
                  <a:moveTo>
                    <a:pt x="10" y="30"/>
                  </a:moveTo>
                  <a:cubicBezTo>
                    <a:pt x="12" y="42"/>
                    <a:pt x="24" y="47"/>
                    <a:pt x="34" y="51"/>
                  </a:cubicBezTo>
                  <a:cubicBezTo>
                    <a:pt x="34" y="52"/>
                    <a:pt x="35" y="52"/>
                    <a:pt x="35" y="53"/>
                  </a:cubicBezTo>
                  <a:cubicBezTo>
                    <a:pt x="42" y="63"/>
                    <a:pt x="51" y="72"/>
                    <a:pt x="60" y="79"/>
                  </a:cubicBezTo>
                  <a:cubicBezTo>
                    <a:pt x="49" y="75"/>
                    <a:pt x="38" y="69"/>
                    <a:pt x="26" y="71"/>
                  </a:cubicBezTo>
                  <a:cubicBezTo>
                    <a:pt x="20" y="72"/>
                    <a:pt x="0" y="79"/>
                    <a:pt x="13" y="86"/>
                  </a:cubicBezTo>
                  <a:cubicBezTo>
                    <a:pt x="23" y="91"/>
                    <a:pt x="35" y="94"/>
                    <a:pt x="47" y="93"/>
                  </a:cubicBezTo>
                  <a:cubicBezTo>
                    <a:pt x="50" y="93"/>
                    <a:pt x="64" y="90"/>
                    <a:pt x="68" y="86"/>
                  </a:cubicBezTo>
                  <a:cubicBezTo>
                    <a:pt x="83" y="96"/>
                    <a:pt x="99" y="106"/>
                    <a:pt x="114" y="116"/>
                  </a:cubicBezTo>
                  <a:cubicBezTo>
                    <a:pt x="105" y="115"/>
                    <a:pt x="97" y="113"/>
                    <a:pt x="87" y="114"/>
                  </a:cubicBezTo>
                  <a:cubicBezTo>
                    <a:pt x="82" y="115"/>
                    <a:pt x="78" y="117"/>
                    <a:pt x="73" y="119"/>
                  </a:cubicBezTo>
                  <a:cubicBezTo>
                    <a:pt x="71" y="121"/>
                    <a:pt x="65" y="124"/>
                    <a:pt x="65" y="127"/>
                  </a:cubicBezTo>
                  <a:cubicBezTo>
                    <a:pt x="66" y="131"/>
                    <a:pt x="73" y="131"/>
                    <a:pt x="75" y="132"/>
                  </a:cubicBezTo>
                  <a:cubicBezTo>
                    <a:pt x="81" y="133"/>
                    <a:pt x="88" y="133"/>
                    <a:pt x="94" y="133"/>
                  </a:cubicBezTo>
                  <a:cubicBezTo>
                    <a:pt x="105" y="132"/>
                    <a:pt x="115" y="128"/>
                    <a:pt x="122" y="120"/>
                  </a:cubicBezTo>
                  <a:cubicBezTo>
                    <a:pt x="123" y="121"/>
                    <a:pt x="124" y="122"/>
                    <a:pt x="125" y="123"/>
                  </a:cubicBezTo>
                  <a:cubicBezTo>
                    <a:pt x="136" y="131"/>
                    <a:pt x="146" y="140"/>
                    <a:pt x="155" y="150"/>
                  </a:cubicBezTo>
                  <a:cubicBezTo>
                    <a:pt x="146" y="145"/>
                    <a:pt x="136" y="141"/>
                    <a:pt x="126" y="143"/>
                  </a:cubicBezTo>
                  <a:cubicBezTo>
                    <a:pt x="115" y="145"/>
                    <a:pt x="106" y="154"/>
                    <a:pt x="105" y="165"/>
                  </a:cubicBezTo>
                  <a:cubicBezTo>
                    <a:pt x="104" y="176"/>
                    <a:pt x="111" y="187"/>
                    <a:pt x="122" y="190"/>
                  </a:cubicBezTo>
                  <a:cubicBezTo>
                    <a:pt x="132" y="193"/>
                    <a:pt x="145" y="185"/>
                    <a:pt x="141" y="173"/>
                  </a:cubicBezTo>
                  <a:cubicBezTo>
                    <a:pt x="139" y="164"/>
                    <a:pt x="125" y="162"/>
                    <a:pt x="121" y="171"/>
                  </a:cubicBezTo>
                  <a:cubicBezTo>
                    <a:pt x="120" y="173"/>
                    <a:pt x="123" y="174"/>
                    <a:pt x="124" y="173"/>
                  </a:cubicBezTo>
                  <a:cubicBezTo>
                    <a:pt x="128" y="167"/>
                    <a:pt x="137" y="169"/>
                    <a:pt x="137" y="176"/>
                  </a:cubicBezTo>
                  <a:cubicBezTo>
                    <a:pt x="138" y="183"/>
                    <a:pt x="130" y="187"/>
                    <a:pt x="124" y="186"/>
                  </a:cubicBezTo>
                  <a:cubicBezTo>
                    <a:pt x="114" y="184"/>
                    <a:pt x="108" y="173"/>
                    <a:pt x="110" y="163"/>
                  </a:cubicBezTo>
                  <a:cubicBezTo>
                    <a:pt x="113" y="152"/>
                    <a:pt x="123" y="147"/>
                    <a:pt x="133" y="147"/>
                  </a:cubicBezTo>
                  <a:cubicBezTo>
                    <a:pt x="144" y="147"/>
                    <a:pt x="153" y="153"/>
                    <a:pt x="162" y="158"/>
                  </a:cubicBezTo>
                  <a:cubicBezTo>
                    <a:pt x="164" y="161"/>
                    <a:pt x="166" y="164"/>
                    <a:pt x="168" y="167"/>
                  </a:cubicBezTo>
                  <a:cubicBezTo>
                    <a:pt x="180" y="184"/>
                    <a:pt x="189" y="202"/>
                    <a:pt x="199" y="219"/>
                  </a:cubicBezTo>
                  <a:cubicBezTo>
                    <a:pt x="199" y="221"/>
                    <a:pt x="201" y="219"/>
                    <a:pt x="201" y="218"/>
                  </a:cubicBezTo>
                  <a:cubicBezTo>
                    <a:pt x="192" y="198"/>
                    <a:pt x="182" y="178"/>
                    <a:pt x="169" y="161"/>
                  </a:cubicBezTo>
                  <a:cubicBezTo>
                    <a:pt x="168" y="160"/>
                    <a:pt x="168" y="160"/>
                    <a:pt x="168" y="159"/>
                  </a:cubicBezTo>
                  <a:cubicBezTo>
                    <a:pt x="168" y="159"/>
                    <a:pt x="168" y="159"/>
                    <a:pt x="167" y="159"/>
                  </a:cubicBezTo>
                  <a:cubicBezTo>
                    <a:pt x="167" y="159"/>
                    <a:pt x="167" y="159"/>
                    <a:pt x="167" y="158"/>
                  </a:cubicBezTo>
                  <a:cubicBezTo>
                    <a:pt x="161" y="150"/>
                    <a:pt x="153" y="141"/>
                    <a:pt x="145" y="134"/>
                  </a:cubicBezTo>
                  <a:cubicBezTo>
                    <a:pt x="143" y="130"/>
                    <a:pt x="141" y="125"/>
                    <a:pt x="140" y="120"/>
                  </a:cubicBezTo>
                  <a:cubicBezTo>
                    <a:pt x="138" y="114"/>
                    <a:pt x="137" y="105"/>
                    <a:pt x="142" y="100"/>
                  </a:cubicBezTo>
                  <a:cubicBezTo>
                    <a:pt x="149" y="94"/>
                    <a:pt x="159" y="103"/>
                    <a:pt x="159" y="110"/>
                  </a:cubicBezTo>
                  <a:cubicBezTo>
                    <a:pt x="160" y="115"/>
                    <a:pt x="154" y="118"/>
                    <a:pt x="150" y="115"/>
                  </a:cubicBezTo>
                  <a:cubicBezTo>
                    <a:pt x="147" y="113"/>
                    <a:pt x="147" y="110"/>
                    <a:pt x="146" y="106"/>
                  </a:cubicBezTo>
                  <a:cubicBezTo>
                    <a:pt x="146" y="105"/>
                    <a:pt x="144" y="105"/>
                    <a:pt x="144" y="106"/>
                  </a:cubicBezTo>
                  <a:cubicBezTo>
                    <a:pt x="139" y="114"/>
                    <a:pt x="150" y="123"/>
                    <a:pt x="158" y="120"/>
                  </a:cubicBezTo>
                  <a:cubicBezTo>
                    <a:pt x="169" y="114"/>
                    <a:pt x="162" y="101"/>
                    <a:pt x="155" y="96"/>
                  </a:cubicBezTo>
                  <a:cubicBezTo>
                    <a:pt x="146" y="89"/>
                    <a:pt x="136" y="98"/>
                    <a:pt x="135" y="108"/>
                  </a:cubicBezTo>
                  <a:cubicBezTo>
                    <a:pt x="134" y="114"/>
                    <a:pt x="136" y="122"/>
                    <a:pt x="139" y="128"/>
                  </a:cubicBezTo>
                  <a:cubicBezTo>
                    <a:pt x="136" y="126"/>
                    <a:pt x="133" y="123"/>
                    <a:pt x="129" y="121"/>
                  </a:cubicBezTo>
                  <a:cubicBezTo>
                    <a:pt x="122" y="115"/>
                    <a:pt x="114" y="110"/>
                    <a:pt x="106" y="106"/>
                  </a:cubicBezTo>
                  <a:cubicBezTo>
                    <a:pt x="110" y="98"/>
                    <a:pt x="111" y="90"/>
                    <a:pt x="110" y="81"/>
                  </a:cubicBezTo>
                  <a:cubicBezTo>
                    <a:pt x="109" y="77"/>
                    <a:pt x="106" y="63"/>
                    <a:pt x="99" y="65"/>
                  </a:cubicBezTo>
                  <a:cubicBezTo>
                    <a:pt x="96" y="66"/>
                    <a:pt x="95" y="73"/>
                    <a:pt x="94" y="76"/>
                  </a:cubicBezTo>
                  <a:cubicBezTo>
                    <a:pt x="94" y="80"/>
                    <a:pt x="95" y="85"/>
                    <a:pt x="96" y="90"/>
                  </a:cubicBezTo>
                  <a:cubicBezTo>
                    <a:pt x="97" y="93"/>
                    <a:pt x="98" y="97"/>
                    <a:pt x="100" y="101"/>
                  </a:cubicBezTo>
                  <a:cubicBezTo>
                    <a:pt x="92" y="97"/>
                    <a:pt x="85" y="92"/>
                    <a:pt x="77" y="87"/>
                  </a:cubicBezTo>
                  <a:cubicBezTo>
                    <a:pt x="77" y="87"/>
                    <a:pt x="76" y="86"/>
                    <a:pt x="76" y="86"/>
                  </a:cubicBezTo>
                  <a:cubicBezTo>
                    <a:pt x="82" y="80"/>
                    <a:pt x="84" y="70"/>
                    <a:pt x="83" y="61"/>
                  </a:cubicBezTo>
                  <a:cubicBezTo>
                    <a:pt x="81" y="51"/>
                    <a:pt x="76" y="41"/>
                    <a:pt x="73" y="31"/>
                  </a:cubicBezTo>
                  <a:cubicBezTo>
                    <a:pt x="73" y="30"/>
                    <a:pt x="71" y="30"/>
                    <a:pt x="70" y="31"/>
                  </a:cubicBezTo>
                  <a:cubicBezTo>
                    <a:pt x="70" y="33"/>
                    <a:pt x="69" y="34"/>
                    <a:pt x="68" y="35"/>
                  </a:cubicBezTo>
                  <a:cubicBezTo>
                    <a:pt x="68" y="36"/>
                    <a:pt x="68" y="36"/>
                    <a:pt x="68" y="36"/>
                  </a:cubicBezTo>
                  <a:cubicBezTo>
                    <a:pt x="66" y="40"/>
                    <a:pt x="63" y="42"/>
                    <a:pt x="62" y="46"/>
                  </a:cubicBezTo>
                  <a:cubicBezTo>
                    <a:pt x="60" y="50"/>
                    <a:pt x="59" y="54"/>
                    <a:pt x="59" y="59"/>
                  </a:cubicBezTo>
                  <a:cubicBezTo>
                    <a:pt x="59" y="66"/>
                    <a:pt x="62" y="72"/>
                    <a:pt x="65" y="78"/>
                  </a:cubicBezTo>
                  <a:cubicBezTo>
                    <a:pt x="55" y="70"/>
                    <a:pt x="45" y="60"/>
                    <a:pt x="38" y="49"/>
                  </a:cubicBezTo>
                  <a:cubicBezTo>
                    <a:pt x="40" y="41"/>
                    <a:pt x="41" y="32"/>
                    <a:pt x="39" y="24"/>
                  </a:cubicBezTo>
                  <a:cubicBezTo>
                    <a:pt x="38" y="19"/>
                    <a:pt x="35" y="15"/>
                    <a:pt x="33" y="12"/>
                  </a:cubicBezTo>
                  <a:cubicBezTo>
                    <a:pt x="30" y="8"/>
                    <a:pt x="28" y="4"/>
                    <a:pt x="25" y="1"/>
                  </a:cubicBezTo>
                  <a:cubicBezTo>
                    <a:pt x="24" y="0"/>
                    <a:pt x="24" y="0"/>
                    <a:pt x="24" y="0"/>
                  </a:cubicBezTo>
                  <a:cubicBezTo>
                    <a:pt x="23" y="0"/>
                    <a:pt x="22" y="0"/>
                    <a:pt x="22" y="2"/>
                  </a:cubicBezTo>
                  <a:cubicBezTo>
                    <a:pt x="22" y="2"/>
                    <a:pt x="22" y="2"/>
                    <a:pt x="22" y="3"/>
                  </a:cubicBezTo>
                  <a:cubicBezTo>
                    <a:pt x="13" y="6"/>
                    <a:pt x="9" y="22"/>
                    <a:pt x="10" y="30"/>
                  </a:cubicBezTo>
                  <a:close/>
                  <a:moveTo>
                    <a:pt x="117" y="122"/>
                  </a:moveTo>
                  <a:cubicBezTo>
                    <a:pt x="110" y="127"/>
                    <a:pt x="102" y="129"/>
                    <a:pt x="94" y="130"/>
                  </a:cubicBezTo>
                  <a:cubicBezTo>
                    <a:pt x="89" y="130"/>
                    <a:pt x="84" y="129"/>
                    <a:pt x="78" y="129"/>
                  </a:cubicBezTo>
                  <a:cubicBezTo>
                    <a:pt x="76" y="128"/>
                    <a:pt x="74" y="128"/>
                    <a:pt x="71" y="127"/>
                  </a:cubicBezTo>
                  <a:cubicBezTo>
                    <a:pt x="69" y="127"/>
                    <a:pt x="69" y="127"/>
                    <a:pt x="70" y="126"/>
                  </a:cubicBezTo>
                  <a:cubicBezTo>
                    <a:pt x="70" y="126"/>
                    <a:pt x="70" y="126"/>
                    <a:pt x="70" y="126"/>
                  </a:cubicBezTo>
                  <a:cubicBezTo>
                    <a:pt x="85" y="128"/>
                    <a:pt x="102" y="127"/>
                    <a:pt x="117" y="122"/>
                  </a:cubicBezTo>
                  <a:close/>
                  <a:moveTo>
                    <a:pt x="119" y="119"/>
                  </a:moveTo>
                  <a:cubicBezTo>
                    <a:pt x="119" y="119"/>
                    <a:pt x="119" y="120"/>
                    <a:pt x="119" y="120"/>
                  </a:cubicBezTo>
                  <a:cubicBezTo>
                    <a:pt x="119" y="119"/>
                    <a:pt x="119" y="119"/>
                    <a:pt x="119" y="120"/>
                  </a:cubicBezTo>
                  <a:cubicBezTo>
                    <a:pt x="104" y="125"/>
                    <a:pt x="89" y="123"/>
                    <a:pt x="74" y="123"/>
                  </a:cubicBezTo>
                  <a:cubicBezTo>
                    <a:pt x="81" y="119"/>
                    <a:pt x="89" y="117"/>
                    <a:pt x="97" y="117"/>
                  </a:cubicBezTo>
                  <a:cubicBezTo>
                    <a:pt x="104" y="117"/>
                    <a:pt x="112" y="120"/>
                    <a:pt x="119" y="119"/>
                  </a:cubicBezTo>
                  <a:close/>
                  <a:moveTo>
                    <a:pt x="104" y="103"/>
                  </a:moveTo>
                  <a:cubicBezTo>
                    <a:pt x="105" y="98"/>
                    <a:pt x="105" y="92"/>
                    <a:pt x="105" y="86"/>
                  </a:cubicBezTo>
                  <a:cubicBezTo>
                    <a:pt x="104" y="80"/>
                    <a:pt x="104" y="74"/>
                    <a:pt x="101" y="69"/>
                  </a:cubicBezTo>
                  <a:cubicBezTo>
                    <a:pt x="101" y="69"/>
                    <a:pt x="102" y="69"/>
                    <a:pt x="102" y="69"/>
                  </a:cubicBezTo>
                  <a:cubicBezTo>
                    <a:pt x="104" y="71"/>
                    <a:pt x="105" y="76"/>
                    <a:pt x="106" y="78"/>
                  </a:cubicBezTo>
                  <a:cubicBezTo>
                    <a:pt x="107" y="81"/>
                    <a:pt x="107" y="84"/>
                    <a:pt x="107" y="87"/>
                  </a:cubicBezTo>
                  <a:cubicBezTo>
                    <a:pt x="107" y="93"/>
                    <a:pt x="106" y="98"/>
                    <a:pt x="104" y="103"/>
                  </a:cubicBezTo>
                  <a:close/>
                  <a:moveTo>
                    <a:pt x="103" y="102"/>
                  </a:moveTo>
                  <a:cubicBezTo>
                    <a:pt x="101" y="98"/>
                    <a:pt x="100" y="93"/>
                    <a:pt x="99" y="89"/>
                  </a:cubicBezTo>
                  <a:cubicBezTo>
                    <a:pt x="98" y="86"/>
                    <a:pt x="97" y="83"/>
                    <a:pt x="97" y="79"/>
                  </a:cubicBezTo>
                  <a:cubicBezTo>
                    <a:pt x="97" y="78"/>
                    <a:pt x="98" y="73"/>
                    <a:pt x="99" y="70"/>
                  </a:cubicBezTo>
                  <a:cubicBezTo>
                    <a:pt x="100" y="76"/>
                    <a:pt x="102" y="81"/>
                    <a:pt x="102" y="86"/>
                  </a:cubicBezTo>
                  <a:cubicBezTo>
                    <a:pt x="103" y="92"/>
                    <a:pt x="103" y="97"/>
                    <a:pt x="103" y="102"/>
                  </a:cubicBezTo>
                  <a:close/>
                  <a:moveTo>
                    <a:pt x="74" y="84"/>
                  </a:moveTo>
                  <a:cubicBezTo>
                    <a:pt x="75" y="76"/>
                    <a:pt x="75" y="68"/>
                    <a:pt x="74" y="60"/>
                  </a:cubicBezTo>
                  <a:cubicBezTo>
                    <a:pt x="74" y="53"/>
                    <a:pt x="73" y="45"/>
                    <a:pt x="71" y="38"/>
                  </a:cubicBezTo>
                  <a:cubicBezTo>
                    <a:pt x="71" y="37"/>
                    <a:pt x="71" y="37"/>
                    <a:pt x="72" y="37"/>
                  </a:cubicBezTo>
                  <a:cubicBezTo>
                    <a:pt x="74" y="44"/>
                    <a:pt x="77" y="50"/>
                    <a:pt x="79" y="57"/>
                  </a:cubicBezTo>
                  <a:cubicBezTo>
                    <a:pt x="81" y="67"/>
                    <a:pt x="79" y="75"/>
                    <a:pt x="74" y="84"/>
                  </a:cubicBezTo>
                  <a:close/>
                  <a:moveTo>
                    <a:pt x="63" y="57"/>
                  </a:moveTo>
                  <a:cubicBezTo>
                    <a:pt x="63" y="52"/>
                    <a:pt x="65" y="47"/>
                    <a:pt x="68" y="42"/>
                  </a:cubicBezTo>
                  <a:cubicBezTo>
                    <a:pt x="68" y="42"/>
                    <a:pt x="68" y="42"/>
                    <a:pt x="68" y="42"/>
                  </a:cubicBezTo>
                  <a:cubicBezTo>
                    <a:pt x="69" y="48"/>
                    <a:pt x="71" y="54"/>
                    <a:pt x="72" y="61"/>
                  </a:cubicBezTo>
                  <a:cubicBezTo>
                    <a:pt x="72" y="69"/>
                    <a:pt x="73" y="76"/>
                    <a:pt x="73" y="84"/>
                  </a:cubicBezTo>
                  <a:cubicBezTo>
                    <a:pt x="72" y="84"/>
                    <a:pt x="72" y="83"/>
                    <a:pt x="71" y="83"/>
                  </a:cubicBezTo>
                  <a:cubicBezTo>
                    <a:pt x="67" y="75"/>
                    <a:pt x="62" y="67"/>
                    <a:pt x="63" y="57"/>
                  </a:cubicBezTo>
                  <a:close/>
                  <a:moveTo>
                    <a:pt x="65" y="85"/>
                  </a:moveTo>
                  <a:cubicBezTo>
                    <a:pt x="63" y="87"/>
                    <a:pt x="55" y="89"/>
                    <a:pt x="53" y="89"/>
                  </a:cubicBezTo>
                  <a:cubicBezTo>
                    <a:pt x="49" y="90"/>
                    <a:pt x="44" y="90"/>
                    <a:pt x="40" y="90"/>
                  </a:cubicBezTo>
                  <a:cubicBezTo>
                    <a:pt x="31" y="89"/>
                    <a:pt x="23" y="87"/>
                    <a:pt x="15" y="83"/>
                  </a:cubicBezTo>
                  <a:cubicBezTo>
                    <a:pt x="14" y="82"/>
                    <a:pt x="13" y="82"/>
                    <a:pt x="13" y="81"/>
                  </a:cubicBezTo>
                  <a:cubicBezTo>
                    <a:pt x="13" y="80"/>
                    <a:pt x="13" y="80"/>
                    <a:pt x="13" y="80"/>
                  </a:cubicBezTo>
                  <a:cubicBezTo>
                    <a:pt x="13" y="81"/>
                    <a:pt x="14" y="81"/>
                    <a:pt x="14" y="82"/>
                  </a:cubicBezTo>
                  <a:cubicBezTo>
                    <a:pt x="22" y="84"/>
                    <a:pt x="30" y="84"/>
                    <a:pt x="38" y="85"/>
                  </a:cubicBezTo>
                  <a:cubicBezTo>
                    <a:pt x="47" y="86"/>
                    <a:pt x="55" y="86"/>
                    <a:pt x="64" y="86"/>
                  </a:cubicBezTo>
                  <a:cubicBezTo>
                    <a:pt x="64" y="86"/>
                    <a:pt x="64" y="85"/>
                    <a:pt x="64" y="84"/>
                  </a:cubicBezTo>
                  <a:cubicBezTo>
                    <a:pt x="55" y="84"/>
                    <a:pt x="46" y="83"/>
                    <a:pt x="38" y="82"/>
                  </a:cubicBezTo>
                  <a:cubicBezTo>
                    <a:pt x="30" y="81"/>
                    <a:pt x="22" y="79"/>
                    <a:pt x="15" y="79"/>
                  </a:cubicBezTo>
                  <a:cubicBezTo>
                    <a:pt x="15" y="79"/>
                    <a:pt x="15" y="79"/>
                    <a:pt x="16" y="78"/>
                  </a:cubicBezTo>
                  <a:cubicBezTo>
                    <a:pt x="18" y="77"/>
                    <a:pt x="20" y="76"/>
                    <a:pt x="22" y="76"/>
                  </a:cubicBezTo>
                  <a:cubicBezTo>
                    <a:pt x="27" y="74"/>
                    <a:pt x="32" y="74"/>
                    <a:pt x="36" y="75"/>
                  </a:cubicBezTo>
                  <a:cubicBezTo>
                    <a:pt x="47" y="76"/>
                    <a:pt x="55" y="83"/>
                    <a:pt x="65" y="85"/>
                  </a:cubicBezTo>
                  <a:close/>
                  <a:moveTo>
                    <a:pt x="35" y="45"/>
                  </a:moveTo>
                  <a:cubicBezTo>
                    <a:pt x="28" y="33"/>
                    <a:pt x="24" y="20"/>
                    <a:pt x="25" y="5"/>
                  </a:cubicBezTo>
                  <a:cubicBezTo>
                    <a:pt x="25" y="5"/>
                    <a:pt x="25" y="5"/>
                    <a:pt x="25" y="5"/>
                  </a:cubicBezTo>
                  <a:cubicBezTo>
                    <a:pt x="25" y="5"/>
                    <a:pt x="25" y="5"/>
                    <a:pt x="25" y="5"/>
                  </a:cubicBezTo>
                  <a:cubicBezTo>
                    <a:pt x="28" y="11"/>
                    <a:pt x="33" y="16"/>
                    <a:pt x="35" y="23"/>
                  </a:cubicBezTo>
                  <a:cubicBezTo>
                    <a:pt x="37" y="30"/>
                    <a:pt x="37" y="38"/>
                    <a:pt x="35" y="45"/>
                  </a:cubicBezTo>
                  <a:close/>
                  <a:moveTo>
                    <a:pt x="16" y="15"/>
                  </a:moveTo>
                  <a:cubicBezTo>
                    <a:pt x="17" y="12"/>
                    <a:pt x="19" y="9"/>
                    <a:pt x="21" y="7"/>
                  </a:cubicBezTo>
                  <a:cubicBezTo>
                    <a:pt x="21" y="21"/>
                    <a:pt x="25" y="34"/>
                    <a:pt x="31" y="46"/>
                  </a:cubicBezTo>
                  <a:cubicBezTo>
                    <a:pt x="24" y="43"/>
                    <a:pt x="16" y="39"/>
                    <a:pt x="14" y="31"/>
                  </a:cubicBezTo>
                  <a:cubicBezTo>
                    <a:pt x="13" y="26"/>
                    <a:pt x="15" y="20"/>
                    <a:pt x="16" y="15"/>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2"/>
            <p:cNvSpPr/>
            <p:nvPr/>
          </p:nvSpPr>
          <p:spPr bwMode="auto">
            <a:xfrm>
              <a:off x="182" y="1625"/>
              <a:ext cx="384" cy="758"/>
            </a:xfrm>
            <a:custGeom>
              <a:avLst/>
              <a:gdLst>
                <a:gd name="T0" fmla="*/ 37 w 76"/>
                <a:gd name="T1" fmla="*/ 1 h 150"/>
                <a:gd name="T2" fmla="*/ 33 w 76"/>
                <a:gd name="T3" fmla="*/ 5 h 150"/>
                <a:gd name="T4" fmla="*/ 38 w 76"/>
                <a:gd name="T5" fmla="*/ 7 h 150"/>
                <a:gd name="T6" fmla="*/ 32 w 76"/>
                <a:gd name="T7" fmla="*/ 5 h 150"/>
                <a:gd name="T8" fmla="*/ 35 w 76"/>
                <a:gd name="T9" fmla="*/ 18 h 150"/>
                <a:gd name="T10" fmla="*/ 35 w 76"/>
                <a:gd name="T11" fmla="*/ 18 h 150"/>
                <a:gd name="T12" fmla="*/ 40 w 76"/>
                <a:gd name="T13" fmla="*/ 51 h 150"/>
                <a:gd name="T14" fmla="*/ 59 w 76"/>
                <a:gd name="T15" fmla="*/ 44 h 150"/>
                <a:gd name="T16" fmla="*/ 70 w 76"/>
                <a:gd name="T17" fmla="*/ 60 h 150"/>
                <a:gd name="T18" fmla="*/ 64 w 76"/>
                <a:gd name="T19" fmla="*/ 53 h 150"/>
                <a:gd name="T20" fmla="*/ 61 w 76"/>
                <a:gd name="T21" fmla="*/ 59 h 150"/>
                <a:gd name="T22" fmla="*/ 68 w 76"/>
                <a:gd name="T23" fmla="*/ 50 h 150"/>
                <a:gd name="T24" fmla="*/ 45 w 76"/>
                <a:gd name="T25" fmla="*/ 52 h 150"/>
                <a:gd name="T26" fmla="*/ 34 w 76"/>
                <a:gd name="T27" fmla="*/ 65 h 150"/>
                <a:gd name="T28" fmla="*/ 25 w 76"/>
                <a:gd name="T29" fmla="*/ 110 h 150"/>
                <a:gd name="T30" fmla="*/ 74 w 76"/>
                <a:gd name="T31" fmla="*/ 86 h 150"/>
                <a:gd name="T32" fmla="*/ 48 w 76"/>
                <a:gd name="T33" fmla="*/ 100 h 150"/>
                <a:gd name="T34" fmla="*/ 61 w 76"/>
                <a:gd name="T35" fmla="*/ 92 h 150"/>
                <a:gd name="T36" fmla="*/ 56 w 76"/>
                <a:gd name="T37" fmla="*/ 85 h 150"/>
                <a:gd name="T38" fmla="*/ 55 w 76"/>
                <a:gd name="T39" fmla="*/ 101 h 150"/>
                <a:gd name="T40" fmla="*/ 56 w 76"/>
                <a:gd name="T41" fmla="*/ 73 h 150"/>
                <a:gd name="T42" fmla="*/ 27 w 76"/>
                <a:gd name="T43" fmla="*/ 112 h 150"/>
                <a:gd name="T44" fmla="*/ 46 w 76"/>
                <a:gd name="T45" fmla="*/ 150 h 150"/>
                <a:gd name="T46" fmla="*/ 26 w 76"/>
                <a:gd name="T47" fmla="*/ 117 h 150"/>
                <a:gd name="T48" fmla="*/ 36 w 76"/>
                <a:gd name="T49" fmla="*/ 59 h 150"/>
                <a:gd name="T50" fmla="*/ 40 w 76"/>
                <a:gd name="T51" fmla="*/ 40 h 150"/>
                <a:gd name="T52" fmla="*/ 8 w 76"/>
                <a:gd name="T53" fmla="*/ 19 h 150"/>
                <a:gd name="T54" fmla="*/ 6 w 76"/>
                <a:gd name="T55" fmla="*/ 44 h 150"/>
                <a:gd name="T56" fmla="*/ 11 w 76"/>
                <a:gd name="T57" fmla="*/ 33 h 150"/>
                <a:gd name="T58" fmla="*/ 21 w 76"/>
                <a:gd name="T59" fmla="*/ 34 h 150"/>
                <a:gd name="T60" fmla="*/ 4 w 76"/>
                <a:gd name="T61" fmla="*/ 45 h 150"/>
                <a:gd name="T62" fmla="*/ 22 w 76"/>
                <a:gd name="T63" fmla="*/ 11 h 150"/>
                <a:gd name="T64" fmla="*/ 29 w 76"/>
                <a:gd name="T65" fmla="*/ 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150">
                  <a:moveTo>
                    <a:pt x="29" y="8"/>
                  </a:moveTo>
                  <a:cubicBezTo>
                    <a:pt x="29" y="4"/>
                    <a:pt x="32" y="0"/>
                    <a:pt x="37" y="1"/>
                  </a:cubicBezTo>
                  <a:cubicBezTo>
                    <a:pt x="40" y="2"/>
                    <a:pt x="42" y="6"/>
                    <a:pt x="40" y="8"/>
                  </a:cubicBezTo>
                  <a:cubicBezTo>
                    <a:pt x="38" y="11"/>
                    <a:pt x="32" y="9"/>
                    <a:pt x="33" y="5"/>
                  </a:cubicBezTo>
                  <a:cubicBezTo>
                    <a:pt x="34" y="5"/>
                    <a:pt x="35" y="5"/>
                    <a:pt x="35" y="6"/>
                  </a:cubicBezTo>
                  <a:cubicBezTo>
                    <a:pt x="35" y="7"/>
                    <a:pt x="37" y="8"/>
                    <a:pt x="38" y="7"/>
                  </a:cubicBezTo>
                  <a:cubicBezTo>
                    <a:pt x="39" y="7"/>
                    <a:pt x="39" y="5"/>
                    <a:pt x="39" y="4"/>
                  </a:cubicBezTo>
                  <a:cubicBezTo>
                    <a:pt x="37" y="1"/>
                    <a:pt x="33" y="3"/>
                    <a:pt x="32" y="5"/>
                  </a:cubicBezTo>
                  <a:cubicBezTo>
                    <a:pt x="29" y="8"/>
                    <a:pt x="30" y="12"/>
                    <a:pt x="33" y="15"/>
                  </a:cubicBezTo>
                  <a:cubicBezTo>
                    <a:pt x="33" y="16"/>
                    <a:pt x="34" y="17"/>
                    <a:pt x="35" y="18"/>
                  </a:cubicBezTo>
                  <a:cubicBezTo>
                    <a:pt x="35" y="18"/>
                    <a:pt x="35" y="18"/>
                    <a:pt x="35" y="18"/>
                  </a:cubicBezTo>
                  <a:cubicBezTo>
                    <a:pt x="35" y="18"/>
                    <a:pt x="35" y="18"/>
                    <a:pt x="35" y="18"/>
                  </a:cubicBezTo>
                  <a:cubicBezTo>
                    <a:pt x="38" y="22"/>
                    <a:pt x="40" y="26"/>
                    <a:pt x="41" y="30"/>
                  </a:cubicBezTo>
                  <a:cubicBezTo>
                    <a:pt x="43" y="37"/>
                    <a:pt x="42" y="44"/>
                    <a:pt x="40" y="51"/>
                  </a:cubicBezTo>
                  <a:cubicBezTo>
                    <a:pt x="40" y="52"/>
                    <a:pt x="39" y="54"/>
                    <a:pt x="39" y="56"/>
                  </a:cubicBezTo>
                  <a:cubicBezTo>
                    <a:pt x="44" y="50"/>
                    <a:pt x="51" y="44"/>
                    <a:pt x="59" y="44"/>
                  </a:cubicBezTo>
                  <a:cubicBezTo>
                    <a:pt x="63" y="44"/>
                    <a:pt x="67" y="45"/>
                    <a:pt x="70" y="49"/>
                  </a:cubicBezTo>
                  <a:cubicBezTo>
                    <a:pt x="72" y="52"/>
                    <a:pt x="72" y="57"/>
                    <a:pt x="70" y="60"/>
                  </a:cubicBezTo>
                  <a:cubicBezTo>
                    <a:pt x="67" y="63"/>
                    <a:pt x="62" y="64"/>
                    <a:pt x="60" y="61"/>
                  </a:cubicBezTo>
                  <a:cubicBezTo>
                    <a:pt x="57" y="58"/>
                    <a:pt x="60" y="52"/>
                    <a:pt x="64" y="53"/>
                  </a:cubicBezTo>
                  <a:cubicBezTo>
                    <a:pt x="64" y="53"/>
                    <a:pt x="64" y="54"/>
                    <a:pt x="63" y="55"/>
                  </a:cubicBezTo>
                  <a:cubicBezTo>
                    <a:pt x="61" y="55"/>
                    <a:pt x="60" y="57"/>
                    <a:pt x="61" y="59"/>
                  </a:cubicBezTo>
                  <a:cubicBezTo>
                    <a:pt x="61" y="61"/>
                    <a:pt x="64" y="61"/>
                    <a:pt x="66" y="60"/>
                  </a:cubicBezTo>
                  <a:cubicBezTo>
                    <a:pt x="70" y="59"/>
                    <a:pt x="70" y="54"/>
                    <a:pt x="68" y="50"/>
                  </a:cubicBezTo>
                  <a:cubicBezTo>
                    <a:pt x="66" y="47"/>
                    <a:pt x="62" y="45"/>
                    <a:pt x="58" y="46"/>
                  </a:cubicBezTo>
                  <a:cubicBezTo>
                    <a:pt x="53" y="46"/>
                    <a:pt x="49" y="49"/>
                    <a:pt x="45" y="52"/>
                  </a:cubicBezTo>
                  <a:cubicBezTo>
                    <a:pt x="42" y="55"/>
                    <a:pt x="39" y="58"/>
                    <a:pt x="36" y="62"/>
                  </a:cubicBezTo>
                  <a:cubicBezTo>
                    <a:pt x="36" y="63"/>
                    <a:pt x="35" y="64"/>
                    <a:pt x="34" y="65"/>
                  </a:cubicBezTo>
                  <a:cubicBezTo>
                    <a:pt x="29" y="73"/>
                    <a:pt x="26" y="82"/>
                    <a:pt x="25" y="91"/>
                  </a:cubicBezTo>
                  <a:cubicBezTo>
                    <a:pt x="24" y="98"/>
                    <a:pt x="24" y="104"/>
                    <a:pt x="25" y="110"/>
                  </a:cubicBezTo>
                  <a:cubicBezTo>
                    <a:pt x="25" y="96"/>
                    <a:pt x="32" y="79"/>
                    <a:pt x="45" y="73"/>
                  </a:cubicBezTo>
                  <a:cubicBezTo>
                    <a:pt x="56" y="67"/>
                    <a:pt x="73" y="72"/>
                    <a:pt x="74" y="86"/>
                  </a:cubicBezTo>
                  <a:cubicBezTo>
                    <a:pt x="74" y="92"/>
                    <a:pt x="71" y="98"/>
                    <a:pt x="66" y="102"/>
                  </a:cubicBezTo>
                  <a:cubicBezTo>
                    <a:pt x="61" y="105"/>
                    <a:pt x="53" y="105"/>
                    <a:pt x="48" y="100"/>
                  </a:cubicBezTo>
                  <a:cubicBezTo>
                    <a:pt x="43" y="95"/>
                    <a:pt x="43" y="86"/>
                    <a:pt x="50" y="83"/>
                  </a:cubicBezTo>
                  <a:cubicBezTo>
                    <a:pt x="56" y="80"/>
                    <a:pt x="64" y="85"/>
                    <a:pt x="61" y="92"/>
                  </a:cubicBezTo>
                  <a:cubicBezTo>
                    <a:pt x="61" y="93"/>
                    <a:pt x="59" y="92"/>
                    <a:pt x="60" y="91"/>
                  </a:cubicBezTo>
                  <a:cubicBezTo>
                    <a:pt x="60" y="89"/>
                    <a:pt x="59" y="86"/>
                    <a:pt x="56" y="85"/>
                  </a:cubicBezTo>
                  <a:cubicBezTo>
                    <a:pt x="53" y="83"/>
                    <a:pt x="50" y="85"/>
                    <a:pt x="48" y="87"/>
                  </a:cubicBezTo>
                  <a:cubicBezTo>
                    <a:pt x="45" y="93"/>
                    <a:pt x="49" y="100"/>
                    <a:pt x="55" y="101"/>
                  </a:cubicBezTo>
                  <a:cubicBezTo>
                    <a:pt x="67" y="104"/>
                    <a:pt x="76" y="90"/>
                    <a:pt x="70" y="80"/>
                  </a:cubicBezTo>
                  <a:cubicBezTo>
                    <a:pt x="67" y="75"/>
                    <a:pt x="61" y="73"/>
                    <a:pt x="56" y="73"/>
                  </a:cubicBezTo>
                  <a:cubicBezTo>
                    <a:pt x="50" y="72"/>
                    <a:pt x="44" y="75"/>
                    <a:pt x="40" y="79"/>
                  </a:cubicBezTo>
                  <a:cubicBezTo>
                    <a:pt x="31" y="87"/>
                    <a:pt x="27" y="100"/>
                    <a:pt x="27" y="112"/>
                  </a:cubicBezTo>
                  <a:cubicBezTo>
                    <a:pt x="28" y="127"/>
                    <a:pt x="35" y="140"/>
                    <a:pt x="47" y="149"/>
                  </a:cubicBezTo>
                  <a:cubicBezTo>
                    <a:pt x="47" y="149"/>
                    <a:pt x="47" y="150"/>
                    <a:pt x="46" y="150"/>
                  </a:cubicBezTo>
                  <a:cubicBezTo>
                    <a:pt x="35" y="143"/>
                    <a:pt x="28" y="130"/>
                    <a:pt x="26" y="117"/>
                  </a:cubicBezTo>
                  <a:cubicBezTo>
                    <a:pt x="26" y="117"/>
                    <a:pt x="26" y="117"/>
                    <a:pt x="26" y="117"/>
                  </a:cubicBezTo>
                  <a:cubicBezTo>
                    <a:pt x="19" y="99"/>
                    <a:pt x="23" y="78"/>
                    <a:pt x="34" y="61"/>
                  </a:cubicBezTo>
                  <a:cubicBezTo>
                    <a:pt x="35" y="61"/>
                    <a:pt x="35" y="60"/>
                    <a:pt x="36" y="59"/>
                  </a:cubicBezTo>
                  <a:cubicBezTo>
                    <a:pt x="36" y="58"/>
                    <a:pt x="37" y="56"/>
                    <a:pt x="37" y="54"/>
                  </a:cubicBezTo>
                  <a:cubicBezTo>
                    <a:pt x="39" y="49"/>
                    <a:pt x="40" y="45"/>
                    <a:pt x="40" y="40"/>
                  </a:cubicBezTo>
                  <a:cubicBezTo>
                    <a:pt x="40" y="32"/>
                    <a:pt x="38" y="23"/>
                    <a:pt x="32" y="17"/>
                  </a:cubicBezTo>
                  <a:cubicBezTo>
                    <a:pt x="25" y="11"/>
                    <a:pt x="14" y="12"/>
                    <a:pt x="8" y="19"/>
                  </a:cubicBezTo>
                  <a:cubicBezTo>
                    <a:pt x="5" y="22"/>
                    <a:pt x="4" y="26"/>
                    <a:pt x="3" y="30"/>
                  </a:cubicBezTo>
                  <a:cubicBezTo>
                    <a:pt x="2" y="35"/>
                    <a:pt x="2" y="40"/>
                    <a:pt x="6" y="44"/>
                  </a:cubicBezTo>
                  <a:cubicBezTo>
                    <a:pt x="10" y="47"/>
                    <a:pt x="17" y="46"/>
                    <a:pt x="19" y="41"/>
                  </a:cubicBezTo>
                  <a:cubicBezTo>
                    <a:pt x="21" y="36"/>
                    <a:pt x="16" y="30"/>
                    <a:pt x="11" y="33"/>
                  </a:cubicBezTo>
                  <a:cubicBezTo>
                    <a:pt x="10" y="33"/>
                    <a:pt x="9" y="32"/>
                    <a:pt x="10" y="31"/>
                  </a:cubicBezTo>
                  <a:cubicBezTo>
                    <a:pt x="13" y="29"/>
                    <a:pt x="19" y="31"/>
                    <a:pt x="21" y="34"/>
                  </a:cubicBezTo>
                  <a:cubicBezTo>
                    <a:pt x="23" y="38"/>
                    <a:pt x="21" y="43"/>
                    <a:pt x="18" y="46"/>
                  </a:cubicBezTo>
                  <a:cubicBezTo>
                    <a:pt x="14" y="49"/>
                    <a:pt x="8" y="48"/>
                    <a:pt x="4" y="45"/>
                  </a:cubicBezTo>
                  <a:cubicBezTo>
                    <a:pt x="0" y="41"/>
                    <a:pt x="0" y="35"/>
                    <a:pt x="1" y="30"/>
                  </a:cubicBezTo>
                  <a:cubicBezTo>
                    <a:pt x="2" y="20"/>
                    <a:pt x="11" y="10"/>
                    <a:pt x="22" y="11"/>
                  </a:cubicBezTo>
                  <a:cubicBezTo>
                    <a:pt x="25" y="11"/>
                    <a:pt x="27" y="12"/>
                    <a:pt x="30" y="13"/>
                  </a:cubicBezTo>
                  <a:cubicBezTo>
                    <a:pt x="29" y="12"/>
                    <a:pt x="29" y="10"/>
                    <a:pt x="29" y="8"/>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3"/>
            <p:cNvSpPr/>
            <p:nvPr/>
          </p:nvSpPr>
          <p:spPr bwMode="auto">
            <a:xfrm>
              <a:off x="1240" y="1205"/>
              <a:ext cx="501" cy="819"/>
            </a:xfrm>
            <a:custGeom>
              <a:avLst/>
              <a:gdLst>
                <a:gd name="T0" fmla="*/ 38 w 99"/>
                <a:gd name="T1" fmla="*/ 129 h 162"/>
                <a:gd name="T2" fmla="*/ 60 w 99"/>
                <a:gd name="T3" fmla="*/ 77 h 162"/>
                <a:gd name="T4" fmla="*/ 70 w 99"/>
                <a:gd name="T5" fmla="*/ 96 h 162"/>
                <a:gd name="T6" fmla="*/ 56 w 99"/>
                <a:gd name="T7" fmla="*/ 92 h 162"/>
                <a:gd name="T8" fmla="*/ 62 w 99"/>
                <a:gd name="T9" fmla="*/ 88 h 162"/>
                <a:gd name="T10" fmla="*/ 58 w 99"/>
                <a:gd name="T11" fmla="*/ 102 h 162"/>
                <a:gd name="T12" fmla="*/ 64 w 99"/>
                <a:gd name="T13" fmla="*/ 74 h 162"/>
                <a:gd name="T14" fmla="*/ 69 w 99"/>
                <a:gd name="T15" fmla="*/ 60 h 162"/>
                <a:gd name="T16" fmla="*/ 94 w 99"/>
                <a:gd name="T17" fmla="*/ 45 h 162"/>
                <a:gd name="T18" fmla="*/ 85 w 99"/>
                <a:gd name="T19" fmla="*/ 55 h 162"/>
                <a:gd name="T20" fmla="*/ 89 w 99"/>
                <a:gd name="T21" fmla="*/ 49 h 162"/>
                <a:gd name="T22" fmla="*/ 94 w 99"/>
                <a:gd name="T23" fmla="*/ 57 h 162"/>
                <a:gd name="T24" fmla="*/ 84 w 99"/>
                <a:gd name="T25" fmla="*/ 40 h 162"/>
                <a:gd name="T26" fmla="*/ 84 w 99"/>
                <a:gd name="T27" fmla="*/ 33 h 162"/>
                <a:gd name="T28" fmla="*/ 73 w 99"/>
                <a:gd name="T29" fmla="*/ 5 h 162"/>
                <a:gd name="T30" fmla="*/ 75 w 99"/>
                <a:gd name="T31" fmla="*/ 20 h 162"/>
                <a:gd name="T32" fmla="*/ 75 w 99"/>
                <a:gd name="T33" fmla="*/ 12 h 162"/>
                <a:gd name="T34" fmla="*/ 78 w 99"/>
                <a:gd name="T35" fmla="*/ 14 h 162"/>
                <a:gd name="T36" fmla="*/ 72 w 99"/>
                <a:gd name="T37" fmla="*/ 16 h 162"/>
                <a:gd name="T38" fmla="*/ 82 w 99"/>
                <a:gd name="T39" fmla="*/ 5 h 162"/>
                <a:gd name="T40" fmla="*/ 83 w 99"/>
                <a:gd name="T41" fmla="*/ 31 h 162"/>
                <a:gd name="T42" fmla="*/ 75 w 99"/>
                <a:gd name="T43" fmla="*/ 43 h 162"/>
                <a:gd name="T44" fmla="*/ 74 w 99"/>
                <a:gd name="T45" fmla="*/ 34 h 162"/>
                <a:gd name="T46" fmla="*/ 54 w 99"/>
                <a:gd name="T47" fmla="*/ 46 h 162"/>
                <a:gd name="T48" fmla="*/ 59 w 99"/>
                <a:gd name="T49" fmla="*/ 35 h 162"/>
                <a:gd name="T50" fmla="*/ 59 w 99"/>
                <a:gd name="T51" fmla="*/ 44 h 162"/>
                <a:gd name="T52" fmla="*/ 65 w 99"/>
                <a:gd name="T53" fmla="*/ 28 h 162"/>
                <a:gd name="T54" fmla="*/ 72 w 99"/>
                <a:gd name="T55" fmla="*/ 47 h 162"/>
                <a:gd name="T56" fmla="*/ 71 w 99"/>
                <a:gd name="T57" fmla="*/ 50 h 162"/>
                <a:gd name="T58" fmla="*/ 70 w 99"/>
                <a:gd name="T59" fmla="*/ 53 h 162"/>
                <a:gd name="T60" fmla="*/ 48 w 99"/>
                <a:gd name="T61" fmla="*/ 82 h 162"/>
                <a:gd name="T62" fmla="*/ 41 w 99"/>
                <a:gd name="T63" fmla="*/ 96 h 162"/>
                <a:gd name="T64" fmla="*/ 27 w 99"/>
                <a:gd name="T65" fmla="*/ 92 h 162"/>
                <a:gd name="T66" fmla="*/ 14 w 99"/>
                <a:gd name="T67" fmla="*/ 86 h 162"/>
                <a:gd name="T68" fmla="*/ 25 w 99"/>
                <a:gd name="T69" fmla="*/ 81 h 162"/>
                <a:gd name="T70" fmla="*/ 18 w 99"/>
                <a:gd name="T71" fmla="*/ 85 h 162"/>
                <a:gd name="T72" fmla="*/ 20 w 99"/>
                <a:gd name="T73" fmla="*/ 75 h 162"/>
                <a:gd name="T74" fmla="*/ 17 w 99"/>
                <a:gd name="T75" fmla="*/ 92 h 162"/>
                <a:gd name="T76" fmla="*/ 7 w 99"/>
                <a:gd name="T77" fmla="*/ 121 h 162"/>
                <a:gd name="T78" fmla="*/ 25 w 99"/>
                <a:gd name="T79" fmla="*/ 117 h 162"/>
                <a:gd name="T80" fmla="*/ 14 w 99"/>
                <a:gd name="T81" fmla="*/ 109 h 162"/>
                <a:gd name="T82" fmla="*/ 22 w 99"/>
                <a:gd name="T83" fmla="*/ 110 h 162"/>
                <a:gd name="T84" fmla="*/ 14 w 99"/>
                <a:gd name="T85" fmla="*/ 123 h 162"/>
                <a:gd name="T86" fmla="*/ 5 w 99"/>
                <a:gd name="T87" fmla="*/ 105 h 162"/>
                <a:gd name="T88" fmla="*/ 38 w 99"/>
                <a:gd name="T89" fmla="*/ 109 h 162"/>
                <a:gd name="T90" fmla="*/ 37 w 99"/>
                <a:gd name="T91" fmla="*/ 116 h 162"/>
                <a:gd name="T92" fmla="*/ 41 w 99"/>
                <a:gd name="T93" fmla="*/ 16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9" h="162">
                  <a:moveTo>
                    <a:pt x="41" y="161"/>
                  </a:moveTo>
                  <a:cubicBezTo>
                    <a:pt x="39" y="150"/>
                    <a:pt x="38" y="140"/>
                    <a:pt x="38" y="129"/>
                  </a:cubicBezTo>
                  <a:cubicBezTo>
                    <a:pt x="39" y="119"/>
                    <a:pt x="40" y="109"/>
                    <a:pt x="43" y="99"/>
                  </a:cubicBezTo>
                  <a:cubicBezTo>
                    <a:pt x="45" y="90"/>
                    <a:pt x="50" y="80"/>
                    <a:pt x="60" y="77"/>
                  </a:cubicBezTo>
                  <a:cubicBezTo>
                    <a:pt x="65" y="76"/>
                    <a:pt x="71" y="77"/>
                    <a:pt x="73" y="82"/>
                  </a:cubicBezTo>
                  <a:cubicBezTo>
                    <a:pt x="75" y="87"/>
                    <a:pt x="74" y="93"/>
                    <a:pt x="70" y="96"/>
                  </a:cubicBezTo>
                  <a:cubicBezTo>
                    <a:pt x="67" y="100"/>
                    <a:pt x="61" y="103"/>
                    <a:pt x="57" y="98"/>
                  </a:cubicBezTo>
                  <a:cubicBezTo>
                    <a:pt x="55" y="97"/>
                    <a:pt x="54" y="94"/>
                    <a:pt x="56" y="92"/>
                  </a:cubicBezTo>
                  <a:cubicBezTo>
                    <a:pt x="57" y="90"/>
                    <a:pt x="59" y="89"/>
                    <a:pt x="62" y="90"/>
                  </a:cubicBezTo>
                  <a:cubicBezTo>
                    <a:pt x="63" y="90"/>
                    <a:pt x="64" y="88"/>
                    <a:pt x="62" y="88"/>
                  </a:cubicBezTo>
                  <a:cubicBezTo>
                    <a:pt x="59" y="86"/>
                    <a:pt x="54" y="88"/>
                    <a:pt x="53" y="92"/>
                  </a:cubicBezTo>
                  <a:cubicBezTo>
                    <a:pt x="51" y="96"/>
                    <a:pt x="54" y="101"/>
                    <a:pt x="58" y="102"/>
                  </a:cubicBezTo>
                  <a:cubicBezTo>
                    <a:pt x="69" y="107"/>
                    <a:pt x="79" y="93"/>
                    <a:pt x="76" y="83"/>
                  </a:cubicBezTo>
                  <a:cubicBezTo>
                    <a:pt x="74" y="78"/>
                    <a:pt x="70" y="74"/>
                    <a:pt x="64" y="74"/>
                  </a:cubicBezTo>
                  <a:cubicBezTo>
                    <a:pt x="62" y="74"/>
                    <a:pt x="59" y="75"/>
                    <a:pt x="57" y="76"/>
                  </a:cubicBezTo>
                  <a:cubicBezTo>
                    <a:pt x="62" y="71"/>
                    <a:pt x="66" y="65"/>
                    <a:pt x="69" y="60"/>
                  </a:cubicBezTo>
                  <a:cubicBezTo>
                    <a:pt x="70" y="57"/>
                    <a:pt x="72" y="53"/>
                    <a:pt x="73" y="50"/>
                  </a:cubicBezTo>
                  <a:cubicBezTo>
                    <a:pt x="78" y="44"/>
                    <a:pt x="87" y="38"/>
                    <a:pt x="94" y="45"/>
                  </a:cubicBezTo>
                  <a:cubicBezTo>
                    <a:pt x="97" y="48"/>
                    <a:pt x="96" y="53"/>
                    <a:pt x="92" y="56"/>
                  </a:cubicBezTo>
                  <a:cubicBezTo>
                    <a:pt x="90" y="57"/>
                    <a:pt x="87" y="57"/>
                    <a:pt x="85" y="55"/>
                  </a:cubicBezTo>
                  <a:cubicBezTo>
                    <a:pt x="84" y="53"/>
                    <a:pt x="85" y="49"/>
                    <a:pt x="88" y="50"/>
                  </a:cubicBezTo>
                  <a:cubicBezTo>
                    <a:pt x="89" y="51"/>
                    <a:pt x="90" y="49"/>
                    <a:pt x="89" y="49"/>
                  </a:cubicBezTo>
                  <a:cubicBezTo>
                    <a:pt x="86" y="46"/>
                    <a:pt x="81" y="50"/>
                    <a:pt x="82" y="54"/>
                  </a:cubicBezTo>
                  <a:cubicBezTo>
                    <a:pt x="84" y="59"/>
                    <a:pt x="90" y="60"/>
                    <a:pt x="94" y="57"/>
                  </a:cubicBezTo>
                  <a:cubicBezTo>
                    <a:pt x="98" y="55"/>
                    <a:pt x="99" y="50"/>
                    <a:pt x="97" y="45"/>
                  </a:cubicBezTo>
                  <a:cubicBezTo>
                    <a:pt x="94" y="41"/>
                    <a:pt x="89" y="39"/>
                    <a:pt x="84" y="40"/>
                  </a:cubicBezTo>
                  <a:cubicBezTo>
                    <a:pt x="82" y="41"/>
                    <a:pt x="80" y="42"/>
                    <a:pt x="78" y="43"/>
                  </a:cubicBezTo>
                  <a:cubicBezTo>
                    <a:pt x="80" y="39"/>
                    <a:pt x="82" y="36"/>
                    <a:pt x="84" y="33"/>
                  </a:cubicBezTo>
                  <a:cubicBezTo>
                    <a:pt x="88" y="26"/>
                    <a:pt x="90" y="17"/>
                    <a:pt x="88" y="9"/>
                  </a:cubicBezTo>
                  <a:cubicBezTo>
                    <a:pt x="86" y="2"/>
                    <a:pt x="78" y="0"/>
                    <a:pt x="73" y="5"/>
                  </a:cubicBezTo>
                  <a:cubicBezTo>
                    <a:pt x="71" y="7"/>
                    <a:pt x="69" y="11"/>
                    <a:pt x="69" y="14"/>
                  </a:cubicBezTo>
                  <a:cubicBezTo>
                    <a:pt x="69" y="17"/>
                    <a:pt x="72" y="20"/>
                    <a:pt x="75" y="20"/>
                  </a:cubicBezTo>
                  <a:cubicBezTo>
                    <a:pt x="78" y="20"/>
                    <a:pt x="82" y="16"/>
                    <a:pt x="81" y="13"/>
                  </a:cubicBezTo>
                  <a:cubicBezTo>
                    <a:pt x="80" y="10"/>
                    <a:pt x="76" y="9"/>
                    <a:pt x="75" y="12"/>
                  </a:cubicBezTo>
                  <a:cubicBezTo>
                    <a:pt x="74" y="12"/>
                    <a:pt x="75" y="14"/>
                    <a:pt x="76" y="13"/>
                  </a:cubicBezTo>
                  <a:cubicBezTo>
                    <a:pt x="77" y="12"/>
                    <a:pt x="78" y="13"/>
                    <a:pt x="78" y="14"/>
                  </a:cubicBezTo>
                  <a:cubicBezTo>
                    <a:pt x="79" y="15"/>
                    <a:pt x="78" y="16"/>
                    <a:pt x="77" y="17"/>
                  </a:cubicBezTo>
                  <a:cubicBezTo>
                    <a:pt x="75" y="18"/>
                    <a:pt x="73" y="17"/>
                    <a:pt x="72" y="16"/>
                  </a:cubicBezTo>
                  <a:cubicBezTo>
                    <a:pt x="71" y="13"/>
                    <a:pt x="72" y="9"/>
                    <a:pt x="74" y="7"/>
                  </a:cubicBezTo>
                  <a:cubicBezTo>
                    <a:pt x="76" y="5"/>
                    <a:pt x="79" y="4"/>
                    <a:pt x="82" y="5"/>
                  </a:cubicBezTo>
                  <a:cubicBezTo>
                    <a:pt x="85" y="6"/>
                    <a:pt x="86" y="10"/>
                    <a:pt x="86" y="13"/>
                  </a:cubicBezTo>
                  <a:cubicBezTo>
                    <a:pt x="87" y="19"/>
                    <a:pt x="85" y="25"/>
                    <a:pt x="83" y="31"/>
                  </a:cubicBezTo>
                  <a:cubicBezTo>
                    <a:pt x="81" y="34"/>
                    <a:pt x="80" y="36"/>
                    <a:pt x="78" y="39"/>
                  </a:cubicBezTo>
                  <a:cubicBezTo>
                    <a:pt x="77" y="40"/>
                    <a:pt x="76" y="42"/>
                    <a:pt x="75" y="43"/>
                  </a:cubicBezTo>
                  <a:cubicBezTo>
                    <a:pt x="75" y="43"/>
                    <a:pt x="75" y="44"/>
                    <a:pt x="74" y="45"/>
                  </a:cubicBezTo>
                  <a:cubicBezTo>
                    <a:pt x="75" y="41"/>
                    <a:pt x="75" y="37"/>
                    <a:pt x="74" y="34"/>
                  </a:cubicBezTo>
                  <a:cubicBezTo>
                    <a:pt x="72" y="26"/>
                    <a:pt x="64" y="23"/>
                    <a:pt x="57" y="27"/>
                  </a:cubicBezTo>
                  <a:cubicBezTo>
                    <a:pt x="50" y="30"/>
                    <a:pt x="46" y="41"/>
                    <a:pt x="54" y="46"/>
                  </a:cubicBezTo>
                  <a:cubicBezTo>
                    <a:pt x="57" y="48"/>
                    <a:pt x="62" y="47"/>
                    <a:pt x="64" y="43"/>
                  </a:cubicBezTo>
                  <a:cubicBezTo>
                    <a:pt x="65" y="40"/>
                    <a:pt x="63" y="36"/>
                    <a:pt x="59" y="35"/>
                  </a:cubicBezTo>
                  <a:cubicBezTo>
                    <a:pt x="58" y="35"/>
                    <a:pt x="58" y="37"/>
                    <a:pt x="59" y="37"/>
                  </a:cubicBezTo>
                  <a:cubicBezTo>
                    <a:pt x="63" y="38"/>
                    <a:pt x="62" y="44"/>
                    <a:pt x="59" y="44"/>
                  </a:cubicBezTo>
                  <a:cubicBezTo>
                    <a:pt x="55" y="45"/>
                    <a:pt x="52" y="41"/>
                    <a:pt x="52" y="37"/>
                  </a:cubicBezTo>
                  <a:cubicBezTo>
                    <a:pt x="53" y="31"/>
                    <a:pt x="59" y="26"/>
                    <a:pt x="65" y="28"/>
                  </a:cubicBezTo>
                  <a:cubicBezTo>
                    <a:pt x="72" y="29"/>
                    <a:pt x="73" y="38"/>
                    <a:pt x="72" y="44"/>
                  </a:cubicBezTo>
                  <a:cubicBezTo>
                    <a:pt x="72" y="45"/>
                    <a:pt x="72" y="46"/>
                    <a:pt x="72" y="47"/>
                  </a:cubicBezTo>
                  <a:cubicBezTo>
                    <a:pt x="71" y="47"/>
                    <a:pt x="71" y="47"/>
                    <a:pt x="71" y="47"/>
                  </a:cubicBezTo>
                  <a:cubicBezTo>
                    <a:pt x="71" y="48"/>
                    <a:pt x="71" y="49"/>
                    <a:pt x="71" y="50"/>
                  </a:cubicBezTo>
                  <a:cubicBezTo>
                    <a:pt x="70" y="51"/>
                    <a:pt x="70" y="52"/>
                    <a:pt x="70" y="52"/>
                  </a:cubicBezTo>
                  <a:cubicBezTo>
                    <a:pt x="70" y="53"/>
                    <a:pt x="70" y="53"/>
                    <a:pt x="70" y="53"/>
                  </a:cubicBezTo>
                  <a:cubicBezTo>
                    <a:pt x="68" y="57"/>
                    <a:pt x="66" y="60"/>
                    <a:pt x="64" y="64"/>
                  </a:cubicBezTo>
                  <a:cubicBezTo>
                    <a:pt x="59" y="70"/>
                    <a:pt x="53" y="76"/>
                    <a:pt x="48" y="82"/>
                  </a:cubicBezTo>
                  <a:cubicBezTo>
                    <a:pt x="48" y="82"/>
                    <a:pt x="48" y="82"/>
                    <a:pt x="48" y="83"/>
                  </a:cubicBezTo>
                  <a:cubicBezTo>
                    <a:pt x="45" y="87"/>
                    <a:pt x="43" y="91"/>
                    <a:pt x="41" y="96"/>
                  </a:cubicBezTo>
                  <a:cubicBezTo>
                    <a:pt x="40" y="99"/>
                    <a:pt x="40" y="101"/>
                    <a:pt x="39" y="104"/>
                  </a:cubicBezTo>
                  <a:cubicBezTo>
                    <a:pt x="38" y="98"/>
                    <a:pt x="33" y="93"/>
                    <a:pt x="27" y="92"/>
                  </a:cubicBezTo>
                  <a:cubicBezTo>
                    <a:pt x="25" y="91"/>
                    <a:pt x="23" y="91"/>
                    <a:pt x="21" y="91"/>
                  </a:cubicBezTo>
                  <a:cubicBezTo>
                    <a:pt x="18" y="90"/>
                    <a:pt x="15" y="89"/>
                    <a:pt x="14" y="86"/>
                  </a:cubicBezTo>
                  <a:cubicBezTo>
                    <a:pt x="12" y="83"/>
                    <a:pt x="13" y="79"/>
                    <a:pt x="17" y="78"/>
                  </a:cubicBezTo>
                  <a:cubicBezTo>
                    <a:pt x="20" y="77"/>
                    <a:pt x="24" y="77"/>
                    <a:pt x="25" y="81"/>
                  </a:cubicBezTo>
                  <a:cubicBezTo>
                    <a:pt x="27" y="84"/>
                    <a:pt x="23" y="87"/>
                    <a:pt x="20" y="84"/>
                  </a:cubicBezTo>
                  <a:cubicBezTo>
                    <a:pt x="20" y="83"/>
                    <a:pt x="18" y="84"/>
                    <a:pt x="18" y="85"/>
                  </a:cubicBezTo>
                  <a:cubicBezTo>
                    <a:pt x="20" y="89"/>
                    <a:pt x="26" y="88"/>
                    <a:pt x="27" y="85"/>
                  </a:cubicBezTo>
                  <a:cubicBezTo>
                    <a:pt x="30" y="80"/>
                    <a:pt x="25" y="75"/>
                    <a:pt x="20" y="75"/>
                  </a:cubicBezTo>
                  <a:cubicBezTo>
                    <a:pt x="15" y="75"/>
                    <a:pt x="10" y="78"/>
                    <a:pt x="11" y="83"/>
                  </a:cubicBezTo>
                  <a:cubicBezTo>
                    <a:pt x="11" y="87"/>
                    <a:pt x="14" y="90"/>
                    <a:pt x="17" y="92"/>
                  </a:cubicBezTo>
                  <a:cubicBezTo>
                    <a:pt x="12" y="93"/>
                    <a:pt x="7" y="95"/>
                    <a:pt x="5" y="99"/>
                  </a:cubicBezTo>
                  <a:cubicBezTo>
                    <a:pt x="0" y="106"/>
                    <a:pt x="2" y="115"/>
                    <a:pt x="7" y="121"/>
                  </a:cubicBezTo>
                  <a:cubicBezTo>
                    <a:pt x="10" y="124"/>
                    <a:pt x="14" y="126"/>
                    <a:pt x="18" y="125"/>
                  </a:cubicBezTo>
                  <a:cubicBezTo>
                    <a:pt x="21" y="123"/>
                    <a:pt x="24" y="120"/>
                    <a:pt x="25" y="117"/>
                  </a:cubicBezTo>
                  <a:cubicBezTo>
                    <a:pt x="26" y="113"/>
                    <a:pt x="25" y="108"/>
                    <a:pt x="21" y="106"/>
                  </a:cubicBezTo>
                  <a:cubicBezTo>
                    <a:pt x="18" y="104"/>
                    <a:pt x="14" y="105"/>
                    <a:pt x="14" y="109"/>
                  </a:cubicBezTo>
                  <a:cubicBezTo>
                    <a:pt x="14" y="111"/>
                    <a:pt x="15" y="111"/>
                    <a:pt x="16" y="109"/>
                  </a:cubicBezTo>
                  <a:cubicBezTo>
                    <a:pt x="16" y="106"/>
                    <a:pt x="20" y="108"/>
                    <a:pt x="22" y="110"/>
                  </a:cubicBezTo>
                  <a:cubicBezTo>
                    <a:pt x="23" y="111"/>
                    <a:pt x="23" y="113"/>
                    <a:pt x="23" y="115"/>
                  </a:cubicBezTo>
                  <a:cubicBezTo>
                    <a:pt x="22" y="119"/>
                    <a:pt x="18" y="123"/>
                    <a:pt x="14" y="123"/>
                  </a:cubicBezTo>
                  <a:cubicBezTo>
                    <a:pt x="11" y="122"/>
                    <a:pt x="7" y="118"/>
                    <a:pt x="6" y="115"/>
                  </a:cubicBezTo>
                  <a:cubicBezTo>
                    <a:pt x="5" y="112"/>
                    <a:pt x="4" y="108"/>
                    <a:pt x="5" y="105"/>
                  </a:cubicBezTo>
                  <a:cubicBezTo>
                    <a:pt x="7" y="97"/>
                    <a:pt x="16" y="93"/>
                    <a:pt x="24" y="94"/>
                  </a:cubicBezTo>
                  <a:cubicBezTo>
                    <a:pt x="31" y="95"/>
                    <a:pt x="39" y="101"/>
                    <a:pt x="38" y="109"/>
                  </a:cubicBezTo>
                  <a:cubicBezTo>
                    <a:pt x="38" y="109"/>
                    <a:pt x="38" y="109"/>
                    <a:pt x="38" y="109"/>
                  </a:cubicBezTo>
                  <a:cubicBezTo>
                    <a:pt x="38" y="111"/>
                    <a:pt x="37" y="113"/>
                    <a:pt x="37" y="116"/>
                  </a:cubicBezTo>
                  <a:cubicBezTo>
                    <a:pt x="35" y="131"/>
                    <a:pt x="35" y="147"/>
                    <a:pt x="39" y="161"/>
                  </a:cubicBezTo>
                  <a:cubicBezTo>
                    <a:pt x="40" y="162"/>
                    <a:pt x="41" y="162"/>
                    <a:pt x="41" y="161"/>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4"/>
            <p:cNvSpPr/>
            <p:nvPr/>
          </p:nvSpPr>
          <p:spPr bwMode="auto">
            <a:xfrm>
              <a:off x="2743" y="4558"/>
              <a:ext cx="354" cy="835"/>
            </a:xfrm>
            <a:custGeom>
              <a:avLst/>
              <a:gdLst>
                <a:gd name="T0" fmla="*/ 22 w 70"/>
                <a:gd name="T1" fmla="*/ 29 h 165"/>
                <a:gd name="T2" fmla="*/ 25 w 70"/>
                <a:gd name="T3" fmla="*/ 85 h 165"/>
                <a:gd name="T4" fmla="*/ 7 w 70"/>
                <a:gd name="T5" fmla="*/ 72 h 165"/>
                <a:gd name="T6" fmla="*/ 23 w 70"/>
                <a:gd name="T7" fmla="*/ 70 h 165"/>
                <a:gd name="T8" fmla="*/ 18 w 70"/>
                <a:gd name="T9" fmla="*/ 77 h 165"/>
                <a:gd name="T10" fmla="*/ 16 w 70"/>
                <a:gd name="T11" fmla="*/ 62 h 165"/>
                <a:gd name="T12" fmla="*/ 22 w 70"/>
                <a:gd name="T13" fmla="*/ 90 h 165"/>
                <a:gd name="T14" fmla="*/ 25 w 70"/>
                <a:gd name="T15" fmla="*/ 105 h 165"/>
                <a:gd name="T16" fmla="*/ 8 w 70"/>
                <a:gd name="T17" fmla="*/ 129 h 165"/>
                <a:gd name="T18" fmla="*/ 12 w 70"/>
                <a:gd name="T19" fmla="*/ 116 h 165"/>
                <a:gd name="T20" fmla="*/ 11 w 70"/>
                <a:gd name="T21" fmla="*/ 124 h 165"/>
                <a:gd name="T22" fmla="*/ 3 w 70"/>
                <a:gd name="T23" fmla="*/ 118 h 165"/>
                <a:gd name="T24" fmla="*/ 20 w 70"/>
                <a:gd name="T25" fmla="*/ 129 h 165"/>
                <a:gd name="T26" fmla="*/ 22 w 70"/>
                <a:gd name="T27" fmla="*/ 136 h 165"/>
                <a:gd name="T28" fmla="*/ 44 w 70"/>
                <a:gd name="T29" fmla="*/ 156 h 165"/>
                <a:gd name="T30" fmla="*/ 37 w 70"/>
                <a:gd name="T31" fmla="*/ 143 h 165"/>
                <a:gd name="T32" fmla="*/ 40 w 70"/>
                <a:gd name="T33" fmla="*/ 151 h 165"/>
                <a:gd name="T34" fmla="*/ 36 w 70"/>
                <a:gd name="T35" fmla="*/ 150 h 165"/>
                <a:gd name="T36" fmla="*/ 41 w 70"/>
                <a:gd name="T37" fmla="*/ 146 h 165"/>
                <a:gd name="T38" fmla="*/ 36 w 70"/>
                <a:gd name="T39" fmla="*/ 160 h 165"/>
                <a:gd name="T40" fmla="*/ 25 w 70"/>
                <a:gd name="T41" fmla="*/ 137 h 165"/>
                <a:gd name="T42" fmla="*/ 26 w 70"/>
                <a:gd name="T43" fmla="*/ 123 h 165"/>
                <a:gd name="T44" fmla="*/ 31 w 70"/>
                <a:gd name="T45" fmla="*/ 130 h 165"/>
                <a:gd name="T46" fmla="*/ 44 w 70"/>
                <a:gd name="T47" fmla="*/ 111 h 165"/>
                <a:gd name="T48" fmla="*/ 44 w 70"/>
                <a:gd name="T49" fmla="*/ 123 h 165"/>
                <a:gd name="T50" fmla="*/ 40 w 70"/>
                <a:gd name="T51" fmla="*/ 114 h 165"/>
                <a:gd name="T52" fmla="*/ 42 w 70"/>
                <a:gd name="T53" fmla="*/ 132 h 165"/>
                <a:gd name="T54" fmla="*/ 28 w 70"/>
                <a:gd name="T55" fmla="*/ 118 h 165"/>
                <a:gd name="T56" fmla="*/ 27 w 70"/>
                <a:gd name="T57" fmla="*/ 114 h 165"/>
                <a:gd name="T58" fmla="*/ 27 w 70"/>
                <a:gd name="T59" fmla="*/ 111 h 165"/>
                <a:gd name="T60" fmla="*/ 34 w 70"/>
                <a:gd name="T61" fmla="*/ 76 h 165"/>
                <a:gd name="T62" fmla="*/ 34 w 70"/>
                <a:gd name="T63" fmla="*/ 60 h 165"/>
                <a:gd name="T64" fmla="*/ 48 w 70"/>
                <a:gd name="T65" fmla="*/ 58 h 165"/>
                <a:gd name="T66" fmla="*/ 63 w 70"/>
                <a:gd name="T67" fmla="*/ 57 h 165"/>
                <a:gd name="T68" fmla="*/ 55 w 70"/>
                <a:gd name="T69" fmla="*/ 67 h 165"/>
                <a:gd name="T70" fmla="*/ 59 w 70"/>
                <a:gd name="T71" fmla="*/ 60 h 165"/>
                <a:gd name="T72" fmla="*/ 62 w 70"/>
                <a:gd name="T73" fmla="*/ 70 h 165"/>
                <a:gd name="T74" fmla="*/ 57 w 70"/>
                <a:gd name="T75" fmla="*/ 54 h 165"/>
                <a:gd name="T76" fmla="*/ 54 w 70"/>
                <a:gd name="T77" fmla="*/ 23 h 165"/>
                <a:gd name="T78" fmla="*/ 39 w 70"/>
                <a:gd name="T79" fmla="*/ 35 h 165"/>
                <a:gd name="T80" fmla="*/ 53 w 70"/>
                <a:gd name="T81" fmla="*/ 36 h 165"/>
                <a:gd name="T82" fmla="*/ 45 w 70"/>
                <a:gd name="T83" fmla="*/ 39 h 165"/>
                <a:gd name="T84" fmla="*/ 46 w 70"/>
                <a:gd name="T85" fmla="*/ 25 h 165"/>
                <a:gd name="T86" fmla="*/ 63 w 70"/>
                <a:gd name="T87" fmla="*/ 37 h 165"/>
                <a:gd name="T88" fmla="*/ 31 w 70"/>
                <a:gd name="T89" fmla="*/ 47 h 165"/>
                <a:gd name="T90" fmla="*/ 29 w 70"/>
                <a:gd name="T91" fmla="*/ 41 h 165"/>
                <a:gd name="T92" fmla="*/ 6 w 70"/>
                <a:gd name="T93" fmla="*/ 1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0" h="165">
                  <a:moveTo>
                    <a:pt x="6" y="1"/>
                  </a:moveTo>
                  <a:cubicBezTo>
                    <a:pt x="12" y="10"/>
                    <a:pt x="18" y="19"/>
                    <a:pt x="22" y="29"/>
                  </a:cubicBezTo>
                  <a:cubicBezTo>
                    <a:pt x="26" y="38"/>
                    <a:pt x="29" y="48"/>
                    <a:pt x="31" y="59"/>
                  </a:cubicBezTo>
                  <a:cubicBezTo>
                    <a:pt x="33" y="68"/>
                    <a:pt x="33" y="79"/>
                    <a:pt x="25" y="85"/>
                  </a:cubicBezTo>
                  <a:cubicBezTo>
                    <a:pt x="21" y="89"/>
                    <a:pt x="15" y="90"/>
                    <a:pt x="11" y="86"/>
                  </a:cubicBezTo>
                  <a:cubicBezTo>
                    <a:pt x="7" y="83"/>
                    <a:pt x="6" y="77"/>
                    <a:pt x="7" y="72"/>
                  </a:cubicBezTo>
                  <a:cubicBezTo>
                    <a:pt x="9" y="67"/>
                    <a:pt x="13" y="63"/>
                    <a:pt x="19" y="65"/>
                  </a:cubicBezTo>
                  <a:cubicBezTo>
                    <a:pt x="21" y="66"/>
                    <a:pt x="23" y="68"/>
                    <a:pt x="23" y="70"/>
                  </a:cubicBezTo>
                  <a:cubicBezTo>
                    <a:pt x="22" y="73"/>
                    <a:pt x="20" y="75"/>
                    <a:pt x="18" y="75"/>
                  </a:cubicBezTo>
                  <a:cubicBezTo>
                    <a:pt x="17" y="75"/>
                    <a:pt x="17" y="77"/>
                    <a:pt x="18" y="77"/>
                  </a:cubicBezTo>
                  <a:cubicBezTo>
                    <a:pt x="22" y="77"/>
                    <a:pt x="25" y="73"/>
                    <a:pt x="25" y="69"/>
                  </a:cubicBezTo>
                  <a:cubicBezTo>
                    <a:pt x="25" y="64"/>
                    <a:pt x="20" y="62"/>
                    <a:pt x="16" y="62"/>
                  </a:cubicBezTo>
                  <a:cubicBezTo>
                    <a:pt x="4" y="63"/>
                    <a:pt x="1" y="79"/>
                    <a:pt x="8" y="87"/>
                  </a:cubicBezTo>
                  <a:cubicBezTo>
                    <a:pt x="12" y="91"/>
                    <a:pt x="17" y="92"/>
                    <a:pt x="22" y="90"/>
                  </a:cubicBezTo>
                  <a:cubicBezTo>
                    <a:pt x="25" y="89"/>
                    <a:pt x="27" y="87"/>
                    <a:pt x="28" y="86"/>
                  </a:cubicBezTo>
                  <a:cubicBezTo>
                    <a:pt x="26" y="92"/>
                    <a:pt x="25" y="98"/>
                    <a:pt x="25" y="105"/>
                  </a:cubicBezTo>
                  <a:cubicBezTo>
                    <a:pt x="24" y="108"/>
                    <a:pt x="24" y="112"/>
                    <a:pt x="25" y="115"/>
                  </a:cubicBezTo>
                  <a:cubicBezTo>
                    <a:pt x="23" y="123"/>
                    <a:pt x="17" y="132"/>
                    <a:pt x="8" y="129"/>
                  </a:cubicBezTo>
                  <a:cubicBezTo>
                    <a:pt x="4" y="127"/>
                    <a:pt x="3" y="122"/>
                    <a:pt x="5" y="119"/>
                  </a:cubicBezTo>
                  <a:cubicBezTo>
                    <a:pt x="7" y="117"/>
                    <a:pt x="9" y="115"/>
                    <a:pt x="12" y="116"/>
                  </a:cubicBezTo>
                  <a:cubicBezTo>
                    <a:pt x="14" y="118"/>
                    <a:pt x="14" y="121"/>
                    <a:pt x="11" y="122"/>
                  </a:cubicBezTo>
                  <a:cubicBezTo>
                    <a:pt x="10" y="122"/>
                    <a:pt x="10" y="124"/>
                    <a:pt x="11" y="124"/>
                  </a:cubicBezTo>
                  <a:cubicBezTo>
                    <a:pt x="15" y="124"/>
                    <a:pt x="18" y="119"/>
                    <a:pt x="15" y="116"/>
                  </a:cubicBezTo>
                  <a:cubicBezTo>
                    <a:pt x="11" y="112"/>
                    <a:pt x="6" y="114"/>
                    <a:pt x="3" y="118"/>
                  </a:cubicBezTo>
                  <a:cubicBezTo>
                    <a:pt x="0" y="122"/>
                    <a:pt x="1" y="127"/>
                    <a:pt x="5" y="130"/>
                  </a:cubicBezTo>
                  <a:cubicBezTo>
                    <a:pt x="10" y="133"/>
                    <a:pt x="15" y="132"/>
                    <a:pt x="20" y="129"/>
                  </a:cubicBezTo>
                  <a:cubicBezTo>
                    <a:pt x="21" y="128"/>
                    <a:pt x="23" y="126"/>
                    <a:pt x="24" y="124"/>
                  </a:cubicBezTo>
                  <a:cubicBezTo>
                    <a:pt x="23" y="128"/>
                    <a:pt x="23" y="132"/>
                    <a:pt x="22" y="136"/>
                  </a:cubicBezTo>
                  <a:cubicBezTo>
                    <a:pt x="22" y="144"/>
                    <a:pt x="24" y="153"/>
                    <a:pt x="29" y="159"/>
                  </a:cubicBezTo>
                  <a:cubicBezTo>
                    <a:pt x="34" y="165"/>
                    <a:pt x="42" y="162"/>
                    <a:pt x="44" y="156"/>
                  </a:cubicBezTo>
                  <a:cubicBezTo>
                    <a:pt x="46" y="153"/>
                    <a:pt x="46" y="149"/>
                    <a:pt x="44" y="146"/>
                  </a:cubicBezTo>
                  <a:cubicBezTo>
                    <a:pt x="42" y="144"/>
                    <a:pt x="39" y="142"/>
                    <a:pt x="37" y="143"/>
                  </a:cubicBezTo>
                  <a:cubicBezTo>
                    <a:pt x="33" y="145"/>
                    <a:pt x="32" y="149"/>
                    <a:pt x="34" y="152"/>
                  </a:cubicBezTo>
                  <a:cubicBezTo>
                    <a:pt x="36" y="154"/>
                    <a:pt x="40" y="154"/>
                    <a:pt x="40" y="151"/>
                  </a:cubicBezTo>
                  <a:cubicBezTo>
                    <a:pt x="40" y="150"/>
                    <a:pt x="39" y="149"/>
                    <a:pt x="38" y="150"/>
                  </a:cubicBezTo>
                  <a:cubicBezTo>
                    <a:pt x="38" y="151"/>
                    <a:pt x="37" y="151"/>
                    <a:pt x="36" y="150"/>
                  </a:cubicBezTo>
                  <a:cubicBezTo>
                    <a:pt x="35" y="150"/>
                    <a:pt x="35" y="148"/>
                    <a:pt x="36" y="147"/>
                  </a:cubicBezTo>
                  <a:cubicBezTo>
                    <a:pt x="37" y="145"/>
                    <a:pt x="39" y="145"/>
                    <a:pt x="41" y="146"/>
                  </a:cubicBezTo>
                  <a:cubicBezTo>
                    <a:pt x="43" y="148"/>
                    <a:pt x="43" y="152"/>
                    <a:pt x="42" y="155"/>
                  </a:cubicBezTo>
                  <a:cubicBezTo>
                    <a:pt x="41" y="157"/>
                    <a:pt x="39" y="160"/>
                    <a:pt x="36" y="160"/>
                  </a:cubicBezTo>
                  <a:cubicBezTo>
                    <a:pt x="33" y="160"/>
                    <a:pt x="31" y="157"/>
                    <a:pt x="29" y="155"/>
                  </a:cubicBezTo>
                  <a:cubicBezTo>
                    <a:pt x="26" y="149"/>
                    <a:pt x="25" y="143"/>
                    <a:pt x="25" y="137"/>
                  </a:cubicBezTo>
                  <a:cubicBezTo>
                    <a:pt x="25" y="134"/>
                    <a:pt x="25" y="131"/>
                    <a:pt x="25" y="128"/>
                  </a:cubicBezTo>
                  <a:cubicBezTo>
                    <a:pt x="25" y="126"/>
                    <a:pt x="26" y="125"/>
                    <a:pt x="26" y="123"/>
                  </a:cubicBezTo>
                  <a:cubicBezTo>
                    <a:pt x="26" y="122"/>
                    <a:pt x="26" y="121"/>
                    <a:pt x="26" y="120"/>
                  </a:cubicBezTo>
                  <a:cubicBezTo>
                    <a:pt x="27" y="124"/>
                    <a:pt x="29" y="128"/>
                    <a:pt x="31" y="130"/>
                  </a:cubicBezTo>
                  <a:cubicBezTo>
                    <a:pt x="37" y="137"/>
                    <a:pt x="45" y="136"/>
                    <a:pt x="50" y="129"/>
                  </a:cubicBezTo>
                  <a:cubicBezTo>
                    <a:pt x="54" y="123"/>
                    <a:pt x="53" y="112"/>
                    <a:pt x="44" y="111"/>
                  </a:cubicBezTo>
                  <a:cubicBezTo>
                    <a:pt x="40" y="111"/>
                    <a:pt x="36" y="113"/>
                    <a:pt x="36" y="117"/>
                  </a:cubicBezTo>
                  <a:cubicBezTo>
                    <a:pt x="36" y="121"/>
                    <a:pt x="40" y="124"/>
                    <a:pt x="44" y="123"/>
                  </a:cubicBezTo>
                  <a:cubicBezTo>
                    <a:pt x="45" y="122"/>
                    <a:pt x="44" y="121"/>
                    <a:pt x="43" y="121"/>
                  </a:cubicBezTo>
                  <a:cubicBezTo>
                    <a:pt x="39" y="122"/>
                    <a:pt x="37" y="117"/>
                    <a:pt x="40" y="114"/>
                  </a:cubicBezTo>
                  <a:cubicBezTo>
                    <a:pt x="44" y="112"/>
                    <a:pt x="48" y="114"/>
                    <a:pt x="49" y="118"/>
                  </a:cubicBezTo>
                  <a:cubicBezTo>
                    <a:pt x="51" y="124"/>
                    <a:pt x="48" y="131"/>
                    <a:pt x="42" y="132"/>
                  </a:cubicBezTo>
                  <a:cubicBezTo>
                    <a:pt x="34" y="134"/>
                    <a:pt x="30" y="126"/>
                    <a:pt x="28" y="120"/>
                  </a:cubicBezTo>
                  <a:cubicBezTo>
                    <a:pt x="28" y="119"/>
                    <a:pt x="28" y="119"/>
                    <a:pt x="28" y="118"/>
                  </a:cubicBezTo>
                  <a:cubicBezTo>
                    <a:pt x="28" y="118"/>
                    <a:pt x="28" y="117"/>
                    <a:pt x="27" y="117"/>
                  </a:cubicBezTo>
                  <a:cubicBezTo>
                    <a:pt x="27" y="116"/>
                    <a:pt x="27" y="115"/>
                    <a:pt x="27" y="114"/>
                  </a:cubicBezTo>
                  <a:cubicBezTo>
                    <a:pt x="27" y="113"/>
                    <a:pt x="27" y="113"/>
                    <a:pt x="27" y="112"/>
                  </a:cubicBezTo>
                  <a:cubicBezTo>
                    <a:pt x="27" y="112"/>
                    <a:pt x="27" y="112"/>
                    <a:pt x="27" y="111"/>
                  </a:cubicBezTo>
                  <a:cubicBezTo>
                    <a:pt x="26" y="107"/>
                    <a:pt x="27" y="103"/>
                    <a:pt x="27" y="99"/>
                  </a:cubicBezTo>
                  <a:cubicBezTo>
                    <a:pt x="28" y="91"/>
                    <a:pt x="32" y="84"/>
                    <a:pt x="34" y="76"/>
                  </a:cubicBezTo>
                  <a:cubicBezTo>
                    <a:pt x="34" y="75"/>
                    <a:pt x="34" y="75"/>
                    <a:pt x="34" y="75"/>
                  </a:cubicBezTo>
                  <a:cubicBezTo>
                    <a:pt x="35" y="70"/>
                    <a:pt x="35" y="65"/>
                    <a:pt x="34" y="60"/>
                  </a:cubicBezTo>
                  <a:cubicBezTo>
                    <a:pt x="33" y="57"/>
                    <a:pt x="33" y="55"/>
                    <a:pt x="32" y="52"/>
                  </a:cubicBezTo>
                  <a:cubicBezTo>
                    <a:pt x="35" y="57"/>
                    <a:pt x="42" y="59"/>
                    <a:pt x="48" y="58"/>
                  </a:cubicBezTo>
                  <a:cubicBezTo>
                    <a:pt x="50" y="57"/>
                    <a:pt x="52" y="57"/>
                    <a:pt x="54" y="56"/>
                  </a:cubicBezTo>
                  <a:cubicBezTo>
                    <a:pt x="57" y="55"/>
                    <a:pt x="60" y="56"/>
                    <a:pt x="63" y="57"/>
                  </a:cubicBezTo>
                  <a:cubicBezTo>
                    <a:pt x="66" y="60"/>
                    <a:pt x="67" y="63"/>
                    <a:pt x="64" y="66"/>
                  </a:cubicBezTo>
                  <a:cubicBezTo>
                    <a:pt x="61" y="68"/>
                    <a:pt x="57" y="70"/>
                    <a:pt x="55" y="67"/>
                  </a:cubicBezTo>
                  <a:cubicBezTo>
                    <a:pt x="52" y="65"/>
                    <a:pt x="54" y="60"/>
                    <a:pt x="58" y="62"/>
                  </a:cubicBezTo>
                  <a:cubicBezTo>
                    <a:pt x="59" y="63"/>
                    <a:pt x="60" y="61"/>
                    <a:pt x="59" y="60"/>
                  </a:cubicBezTo>
                  <a:cubicBezTo>
                    <a:pt x="56" y="58"/>
                    <a:pt x="51" y="61"/>
                    <a:pt x="51" y="64"/>
                  </a:cubicBezTo>
                  <a:cubicBezTo>
                    <a:pt x="51" y="70"/>
                    <a:pt x="57" y="72"/>
                    <a:pt x="62" y="70"/>
                  </a:cubicBezTo>
                  <a:cubicBezTo>
                    <a:pt x="66" y="68"/>
                    <a:pt x="70" y="63"/>
                    <a:pt x="67" y="58"/>
                  </a:cubicBezTo>
                  <a:cubicBezTo>
                    <a:pt x="65" y="55"/>
                    <a:pt x="61" y="54"/>
                    <a:pt x="57" y="54"/>
                  </a:cubicBezTo>
                  <a:cubicBezTo>
                    <a:pt x="61" y="51"/>
                    <a:pt x="65" y="46"/>
                    <a:pt x="65" y="41"/>
                  </a:cubicBezTo>
                  <a:cubicBezTo>
                    <a:pt x="66" y="33"/>
                    <a:pt x="61" y="26"/>
                    <a:pt x="54" y="23"/>
                  </a:cubicBezTo>
                  <a:cubicBezTo>
                    <a:pt x="50" y="22"/>
                    <a:pt x="46" y="21"/>
                    <a:pt x="43" y="24"/>
                  </a:cubicBezTo>
                  <a:cubicBezTo>
                    <a:pt x="40" y="27"/>
                    <a:pt x="39" y="31"/>
                    <a:pt x="39" y="35"/>
                  </a:cubicBezTo>
                  <a:cubicBezTo>
                    <a:pt x="40" y="38"/>
                    <a:pt x="43" y="42"/>
                    <a:pt x="47" y="42"/>
                  </a:cubicBezTo>
                  <a:cubicBezTo>
                    <a:pt x="51" y="43"/>
                    <a:pt x="55" y="40"/>
                    <a:pt x="53" y="36"/>
                  </a:cubicBezTo>
                  <a:cubicBezTo>
                    <a:pt x="52" y="35"/>
                    <a:pt x="51" y="36"/>
                    <a:pt x="51" y="37"/>
                  </a:cubicBezTo>
                  <a:cubicBezTo>
                    <a:pt x="52" y="41"/>
                    <a:pt x="47" y="40"/>
                    <a:pt x="45" y="39"/>
                  </a:cubicBezTo>
                  <a:cubicBezTo>
                    <a:pt x="44" y="39"/>
                    <a:pt x="43" y="37"/>
                    <a:pt x="42" y="35"/>
                  </a:cubicBezTo>
                  <a:cubicBezTo>
                    <a:pt x="41" y="32"/>
                    <a:pt x="43" y="26"/>
                    <a:pt x="46" y="25"/>
                  </a:cubicBezTo>
                  <a:cubicBezTo>
                    <a:pt x="50" y="23"/>
                    <a:pt x="55" y="26"/>
                    <a:pt x="57" y="28"/>
                  </a:cubicBezTo>
                  <a:cubicBezTo>
                    <a:pt x="60" y="30"/>
                    <a:pt x="62" y="33"/>
                    <a:pt x="63" y="37"/>
                  </a:cubicBezTo>
                  <a:cubicBezTo>
                    <a:pt x="64" y="45"/>
                    <a:pt x="58" y="52"/>
                    <a:pt x="50" y="55"/>
                  </a:cubicBezTo>
                  <a:cubicBezTo>
                    <a:pt x="43" y="57"/>
                    <a:pt x="34" y="55"/>
                    <a:pt x="31" y="47"/>
                  </a:cubicBezTo>
                  <a:cubicBezTo>
                    <a:pt x="31" y="47"/>
                    <a:pt x="31" y="47"/>
                    <a:pt x="31" y="47"/>
                  </a:cubicBezTo>
                  <a:cubicBezTo>
                    <a:pt x="30" y="45"/>
                    <a:pt x="30" y="43"/>
                    <a:pt x="29" y="41"/>
                  </a:cubicBezTo>
                  <a:cubicBezTo>
                    <a:pt x="24" y="26"/>
                    <a:pt x="17" y="12"/>
                    <a:pt x="7" y="1"/>
                  </a:cubicBezTo>
                  <a:cubicBezTo>
                    <a:pt x="7" y="0"/>
                    <a:pt x="6" y="1"/>
                    <a:pt x="6" y="1"/>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5"/>
            <p:cNvSpPr/>
            <p:nvPr/>
          </p:nvSpPr>
          <p:spPr bwMode="auto">
            <a:xfrm>
              <a:off x="1791" y="5079"/>
              <a:ext cx="431" cy="739"/>
            </a:xfrm>
            <a:custGeom>
              <a:avLst/>
              <a:gdLst>
                <a:gd name="T0" fmla="*/ 54 w 85"/>
                <a:gd name="T1" fmla="*/ 145 h 146"/>
                <a:gd name="T2" fmla="*/ 56 w 85"/>
                <a:gd name="T3" fmla="*/ 140 h 146"/>
                <a:gd name="T4" fmla="*/ 51 w 85"/>
                <a:gd name="T5" fmla="*/ 139 h 146"/>
                <a:gd name="T6" fmla="*/ 58 w 85"/>
                <a:gd name="T7" fmla="*/ 141 h 146"/>
                <a:gd name="T8" fmla="*/ 53 w 85"/>
                <a:gd name="T9" fmla="*/ 128 h 146"/>
                <a:gd name="T10" fmla="*/ 52 w 85"/>
                <a:gd name="T11" fmla="*/ 128 h 146"/>
                <a:gd name="T12" fmla="*/ 42 w 85"/>
                <a:gd name="T13" fmla="*/ 97 h 146"/>
                <a:gd name="T14" fmla="*/ 25 w 85"/>
                <a:gd name="T15" fmla="*/ 107 h 146"/>
                <a:gd name="T16" fmla="*/ 11 w 85"/>
                <a:gd name="T17" fmla="*/ 92 h 146"/>
                <a:gd name="T18" fmla="*/ 19 w 85"/>
                <a:gd name="T19" fmla="*/ 98 h 146"/>
                <a:gd name="T20" fmla="*/ 21 w 85"/>
                <a:gd name="T21" fmla="*/ 92 h 146"/>
                <a:gd name="T22" fmla="*/ 14 w 85"/>
                <a:gd name="T23" fmla="*/ 102 h 146"/>
                <a:gd name="T24" fmla="*/ 37 w 85"/>
                <a:gd name="T25" fmla="*/ 96 h 146"/>
                <a:gd name="T26" fmla="*/ 46 w 85"/>
                <a:gd name="T27" fmla="*/ 81 h 146"/>
                <a:gd name="T28" fmla="*/ 47 w 85"/>
                <a:gd name="T29" fmla="*/ 35 h 146"/>
                <a:gd name="T30" fmla="*/ 3 w 85"/>
                <a:gd name="T31" fmla="*/ 67 h 146"/>
                <a:gd name="T32" fmla="*/ 26 w 85"/>
                <a:gd name="T33" fmla="*/ 49 h 146"/>
                <a:gd name="T34" fmla="*/ 15 w 85"/>
                <a:gd name="T35" fmla="*/ 60 h 146"/>
                <a:gd name="T36" fmla="*/ 21 w 85"/>
                <a:gd name="T37" fmla="*/ 66 h 146"/>
                <a:gd name="T38" fmla="*/ 19 w 85"/>
                <a:gd name="T39" fmla="*/ 49 h 146"/>
                <a:gd name="T40" fmla="*/ 23 w 85"/>
                <a:gd name="T41" fmla="*/ 78 h 146"/>
                <a:gd name="T42" fmla="*/ 45 w 85"/>
                <a:gd name="T43" fmla="*/ 34 h 146"/>
                <a:gd name="T44" fmla="*/ 20 w 85"/>
                <a:gd name="T45" fmla="*/ 0 h 146"/>
                <a:gd name="T46" fmla="*/ 45 w 85"/>
                <a:gd name="T47" fmla="*/ 29 h 146"/>
                <a:gd name="T48" fmla="*/ 45 w 85"/>
                <a:gd name="T49" fmla="*/ 87 h 146"/>
                <a:gd name="T50" fmla="*/ 44 w 85"/>
                <a:gd name="T51" fmla="*/ 107 h 146"/>
                <a:gd name="T52" fmla="*/ 79 w 85"/>
                <a:gd name="T53" fmla="*/ 123 h 146"/>
                <a:gd name="T54" fmla="*/ 77 w 85"/>
                <a:gd name="T55" fmla="*/ 98 h 146"/>
                <a:gd name="T56" fmla="*/ 74 w 85"/>
                <a:gd name="T57" fmla="*/ 110 h 146"/>
                <a:gd name="T58" fmla="*/ 64 w 85"/>
                <a:gd name="T59" fmla="*/ 110 h 146"/>
                <a:gd name="T60" fmla="*/ 78 w 85"/>
                <a:gd name="T61" fmla="*/ 96 h 146"/>
                <a:gd name="T62" fmla="*/ 66 w 85"/>
                <a:gd name="T63" fmla="*/ 133 h 146"/>
                <a:gd name="T64" fmla="*/ 60 w 85"/>
                <a:gd name="T65" fmla="*/ 13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46">
                  <a:moveTo>
                    <a:pt x="60" y="137"/>
                  </a:moveTo>
                  <a:cubicBezTo>
                    <a:pt x="61" y="141"/>
                    <a:pt x="58" y="146"/>
                    <a:pt x="54" y="145"/>
                  </a:cubicBezTo>
                  <a:cubicBezTo>
                    <a:pt x="50" y="145"/>
                    <a:pt x="48" y="141"/>
                    <a:pt x="50" y="138"/>
                  </a:cubicBezTo>
                  <a:cubicBezTo>
                    <a:pt x="51" y="136"/>
                    <a:pt x="57" y="137"/>
                    <a:pt x="56" y="140"/>
                  </a:cubicBezTo>
                  <a:cubicBezTo>
                    <a:pt x="56" y="141"/>
                    <a:pt x="55" y="141"/>
                    <a:pt x="55" y="140"/>
                  </a:cubicBezTo>
                  <a:cubicBezTo>
                    <a:pt x="54" y="139"/>
                    <a:pt x="53" y="138"/>
                    <a:pt x="51" y="139"/>
                  </a:cubicBezTo>
                  <a:cubicBezTo>
                    <a:pt x="51" y="140"/>
                    <a:pt x="51" y="141"/>
                    <a:pt x="51" y="142"/>
                  </a:cubicBezTo>
                  <a:cubicBezTo>
                    <a:pt x="53" y="145"/>
                    <a:pt x="57" y="143"/>
                    <a:pt x="58" y="141"/>
                  </a:cubicBezTo>
                  <a:cubicBezTo>
                    <a:pt x="60" y="137"/>
                    <a:pt x="58" y="133"/>
                    <a:pt x="55" y="130"/>
                  </a:cubicBezTo>
                  <a:cubicBezTo>
                    <a:pt x="54" y="130"/>
                    <a:pt x="54" y="129"/>
                    <a:pt x="53" y="128"/>
                  </a:cubicBezTo>
                  <a:cubicBezTo>
                    <a:pt x="53" y="128"/>
                    <a:pt x="53" y="128"/>
                    <a:pt x="53" y="128"/>
                  </a:cubicBezTo>
                  <a:cubicBezTo>
                    <a:pt x="52" y="128"/>
                    <a:pt x="52" y="128"/>
                    <a:pt x="52" y="128"/>
                  </a:cubicBezTo>
                  <a:cubicBezTo>
                    <a:pt x="49" y="125"/>
                    <a:pt x="46" y="121"/>
                    <a:pt x="44" y="117"/>
                  </a:cubicBezTo>
                  <a:cubicBezTo>
                    <a:pt x="42" y="111"/>
                    <a:pt x="42" y="103"/>
                    <a:pt x="42" y="97"/>
                  </a:cubicBezTo>
                  <a:cubicBezTo>
                    <a:pt x="43" y="95"/>
                    <a:pt x="43" y="93"/>
                    <a:pt x="43" y="91"/>
                  </a:cubicBezTo>
                  <a:cubicBezTo>
                    <a:pt x="39" y="98"/>
                    <a:pt x="33" y="105"/>
                    <a:pt x="25" y="107"/>
                  </a:cubicBezTo>
                  <a:cubicBezTo>
                    <a:pt x="21" y="107"/>
                    <a:pt x="16" y="107"/>
                    <a:pt x="13" y="104"/>
                  </a:cubicBezTo>
                  <a:cubicBezTo>
                    <a:pt x="11" y="101"/>
                    <a:pt x="9" y="96"/>
                    <a:pt x="11" y="92"/>
                  </a:cubicBezTo>
                  <a:cubicBezTo>
                    <a:pt x="13" y="89"/>
                    <a:pt x="18" y="87"/>
                    <a:pt x="21" y="90"/>
                  </a:cubicBezTo>
                  <a:cubicBezTo>
                    <a:pt x="24" y="93"/>
                    <a:pt x="23" y="98"/>
                    <a:pt x="19" y="98"/>
                  </a:cubicBezTo>
                  <a:cubicBezTo>
                    <a:pt x="18" y="98"/>
                    <a:pt x="18" y="97"/>
                    <a:pt x="19" y="97"/>
                  </a:cubicBezTo>
                  <a:cubicBezTo>
                    <a:pt x="21" y="96"/>
                    <a:pt x="21" y="94"/>
                    <a:pt x="21" y="92"/>
                  </a:cubicBezTo>
                  <a:cubicBezTo>
                    <a:pt x="20" y="90"/>
                    <a:pt x="17" y="90"/>
                    <a:pt x="15" y="91"/>
                  </a:cubicBezTo>
                  <a:cubicBezTo>
                    <a:pt x="11" y="94"/>
                    <a:pt x="12" y="99"/>
                    <a:pt x="14" y="102"/>
                  </a:cubicBezTo>
                  <a:cubicBezTo>
                    <a:pt x="17" y="105"/>
                    <a:pt x="22" y="105"/>
                    <a:pt x="26" y="104"/>
                  </a:cubicBezTo>
                  <a:cubicBezTo>
                    <a:pt x="30" y="103"/>
                    <a:pt x="34" y="100"/>
                    <a:pt x="37" y="96"/>
                  </a:cubicBezTo>
                  <a:cubicBezTo>
                    <a:pt x="40" y="93"/>
                    <a:pt x="42" y="89"/>
                    <a:pt x="44" y="85"/>
                  </a:cubicBezTo>
                  <a:cubicBezTo>
                    <a:pt x="44" y="84"/>
                    <a:pt x="45" y="82"/>
                    <a:pt x="46" y="81"/>
                  </a:cubicBezTo>
                  <a:cubicBezTo>
                    <a:pt x="49" y="73"/>
                    <a:pt x="51" y="63"/>
                    <a:pt x="51" y="54"/>
                  </a:cubicBezTo>
                  <a:cubicBezTo>
                    <a:pt x="50" y="48"/>
                    <a:pt x="49" y="41"/>
                    <a:pt x="47" y="35"/>
                  </a:cubicBezTo>
                  <a:cubicBezTo>
                    <a:pt x="50" y="49"/>
                    <a:pt x="46" y="67"/>
                    <a:pt x="34" y="76"/>
                  </a:cubicBezTo>
                  <a:cubicBezTo>
                    <a:pt x="24" y="83"/>
                    <a:pt x="6" y="81"/>
                    <a:pt x="3" y="67"/>
                  </a:cubicBezTo>
                  <a:cubicBezTo>
                    <a:pt x="2" y="61"/>
                    <a:pt x="4" y="55"/>
                    <a:pt x="8" y="51"/>
                  </a:cubicBezTo>
                  <a:cubicBezTo>
                    <a:pt x="13" y="46"/>
                    <a:pt x="21" y="45"/>
                    <a:pt x="26" y="49"/>
                  </a:cubicBezTo>
                  <a:cubicBezTo>
                    <a:pt x="32" y="53"/>
                    <a:pt x="33" y="62"/>
                    <a:pt x="27" y="67"/>
                  </a:cubicBezTo>
                  <a:cubicBezTo>
                    <a:pt x="22" y="71"/>
                    <a:pt x="13" y="67"/>
                    <a:pt x="15" y="60"/>
                  </a:cubicBezTo>
                  <a:cubicBezTo>
                    <a:pt x="15" y="59"/>
                    <a:pt x="16" y="59"/>
                    <a:pt x="16" y="60"/>
                  </a:cubicBezTo>
                  <a:cubicBezTo>
                    <a:pt x="16" y="63"/>
                    <a:pt x="18" y="65"/>
                    <a:pt x="21" y="66"/>
                  </a:cubicBezTo>
                  <a:cubicBezTo>
                    <a:pt x="24" y="67"/>
                    <a:pt x="27" y="65"/>
                    <a:pt x="28" y="62"/>
                  </a:cubicBezTo>
                  <a:cubicBezTo>
                    <a:pt x="31" y="56"/>
                    <a:pt x="25" y="50"/>
                    <a:pt x="19" y="49"/>
                  </a:cubicBezTo>
                  <a:cubicBezTo>
                    <a:pt x="7" y="48"/>
                    <a:pt x="0" y="64"/>
                    <a:pt x="8" y="73"/>
                  </a:cubicBezTo>
                  <a:cubicBezTo>
                    <a:pt x="12" y="77"/>
                    <a:pt x="18" y="78"/>
                    <a:pt x="23" y="78"/>
                  </a:cubicBezTo>
                  <a:cubicBezTo>
                    <a:pt x="29" y="77"/>
                    <a:pt x="34" y="74"/>
                    <a:pt x="38" y="69"/>
                  </a:cubicBezTo>
                  <a:cubicBezTo>
                    <a:pt x="45" y="59"/>
                    <a:pt x="47" y="46"/>
                    <a:pt x="45" y="34"/>
                  </a:cubicBezTo>
                  <a:cubicBezTo>
                    <a:pt x="42" y="19"/>
                    <a:pt x="32" y="8"/>
                    <a:pt x="20" y="1"/>
                  </a:cubicBezTo>
                  <a:cubicBezTo>
                    <a:pt x="19" y="1"/>
                    <a:pt x="19" y="0"/>
                    <a:pt x="20" y="0"/>
                  </a:cubicBezTo>
                  <a:cubicBezTo>
                    <a:pt x="32" y="5"/>
                    <a:pt x="41" y="16"/>
                    <a:pt x="45" y="29"/>
                  </a:cubicBezTo>
                  <a:cubicBezTo>
                    <a:pt x="45" y="29"/>
                    <a:pt x="45" y="29"/>
                    <a:pt x="45" y="29"/>
                  </a:cubicBezTo>
                  <a:cubicBezTo>
                    <a:pt x="55" y="46"/>
                    <a:pt x="55" y="67"/>
                    <a:pt x="46" y="85"/>
                  </a:cubicBezTo>
                  <a:cubicBezTo>
                    <a:pt x="46" y="86"/>
                    <a:pt x="45" y="87"/>
                    <a:pt x="45" y="87"/>
                  </a:cubicBezTo>
                  <a:cubicBezTo>
                    <a:pt x="45" y="89"/>
                    <a:pt x="45" y="91"/>
                    <a:pt x="44" y="93"/>
                  </a:cubicBezTo>
                  <a:cubicBezTo>
                    <a:pt x="44" y="98"/>
                    <a:pt x="44" y="103"/>
                    <a:pt x="44" y="107"/>
                  </a:cubicBezTo>
                  <a:cubicBezTo>
                    <a:pt x="45" y="116"/>
                    <a:pt x="49" y="124"/>
                    <a:pt x="56" y="128"/>
                  </a:cubicBezTo>
                  <a:cubicBezTo>
                    <a:pt x="64" y="133"/>
                    <a:pt x="74" y="131"/>
                    <a:pt x="79" y="123"/>
                  </a:cubicBezTo>
                  <a:cubicBezTo>
                    <a:pt x="81" y="119"/>
                    <a:pt x="82" y="115"/>
                    <a:pt x="82" y="111"/>
                  </a:cubicBezTo>
                  <a:cubicBezTo>
                    <a:pt x="82" y="106"/>
                    <a:pt x="81" y="101"/>
                    <a:pt x="77" y="98"/>
                  </a:cubicBezTo>
                  <a:cubicBezTo>
                    <a:pt x="72" y="95"/>
                    <a:pt x="66" y="98"/>
                    <a:pt x="65" y="103"/>
                  </a:cubicBezTo>
                  <a:cubicBezTo>
                    <a:pt x="63" y="108"/>
                    <a:pt x="69" y="113"/>
                    <a:pt x="74" y="110"/>
                  </a:cubicBezTo>
                  <a:cubicBezTo>
                    <a:pt x="75" y="109"/>
                    <a:pt x="76" y="110"/>
                    <a:pt x="75" y="111"/>
                  </a:cubicBezTo>
                  <a:cubicBezTo>
                    <a:pt x="72" y="114"/>
                    <a:pt x="67" y="113"/>
                    <a:pt x="64" y="110"/>
                  </a:cubicBezTo>
                  <a:cubicBezTo>
                    <a:pt x="61" y="106"/>
                    <a:pt x="62" y="101"/>
                    <a:pt x="65" y="98"/>
                  </a:cubicBezTo>
                  <a:cubicBezTo>
                    <a:pt x="69" y="94"/>
                    <a:pt x="74" y="94"/>
                    <a:pt x="78" y="96"/>
                  </a:cubicBezTo>
                  <a:cubicBezTo>
                    <a:pt x="83" y="99"/>
                    <a:pt x="84" y="105"/>
                    <a:pt x="85" y="110"/>
                  </a:cubicBezTo>
                  <a:cubicBezTo>
                    <a:pt x="85" y="121"/>
                    <a:pt x="78" y="132"/>
                    <a:pt x="66" y="133"/>
                  </a:cubicBezTo>
                  <a:cubicBezTo>
                    <a:pt x="64" y="133"/>
                    <a:pt x="61" y="133"/>
                    <a:pt x="59" y="132"/>
                  </a:cubicBezTo>
                  <a:cubicBezTo>
                    <a:pt x="60" y="133"/>
                    <a:pt x="60" y="135"/>
                    <a:pt x="60" y="137"/>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6"/>
            <p:cNvSpPr/>
            <p:nvPr/>
          </p:nvSpPr>
          <p:spPr bwMode="auto">
            <a:xfrm>
              <a:off x="2794" y="3516"/>
              <a:ext cx="526" cy="375"/>
            </a:xfrm>
            <a:custGeom>
              <a:avLst/>
              <a:gdLst>
                <a:gd name="T0" fmla="*/ 56 w 104"/>
                <a:gd name="T1" fmla="*/ 37 h 74"/>
                <a:gd name="T2" fmla="*/ 69 w 104"/>
                <a:gd name="T3" fmla="*/ 19 h 74"/>
                <a:gd name="T4" fmla="*/ 92 w 104"/>
                <a:gd name="T5" fmla="*/ 23 h 74"/>
                <a:gd name="T6" fmla="*/ 91 w 104"/>
                <a:gd name="T7" fmla="*/ 24 h 74"/>
                <a:gd name="T8" fmla="*/ 72 w 104"/>
                <a:gd name="T9" fmla="*/ 35 h 74"/>
                <a:gd name="T10" fmla="*/ 61 w 104"/>
                <a:gd name="T11" fmla="*/ 39 h 74"/>
                <a:gd name="T12" fmla="*/ 72 w 104"/>
                <a:gd name="T13" fmla="*/ 43 h 74"/>
                <a:gd name="T14" fmla="*/ 91 w 104"/>
                <a:gd name="T15" fmla="*/ 43 h 74"/>
                <a:gd name="T16" fmla="*/ 104 w 104"/>
                <a:gd name="T17" fmla="*/ 66 h 74"/>
                <a:gd name="T18" fmla="*/ 102 w 104"/>
                <a:gd name="T19" fmla="*/ 67 h 74"/>
                <a:gd name="T20" fmla="*/ 83 w 104"/>
                <a:gd name="T21" fmla="*/ 59 h 74"/>
                <a:gd name="T22" fmla="*/ 74 w 104"/>
                <a:gd name="T23" fmla="*/ 45 h 74"/>
                <a:gd name="T24" fmla="*/ 61 w 104"/>
                <a:gd name="T25" fmla="*/ 41 h 74"/>
                <a:gd name="T26" fmla="*/ 71 w 104"/>
                <a:gd name="T27" fmla="*/ 52 h 74"/>
                <a:gd name="T28" fmla="*/ 77 w 104"/>
                <a:gd name="T29" fmla="*/ 72 h 74"/>
                <a:gd name="T30" fmla="*/ 75 w 104"/>
                <a:gd name="T31" fmla="*/ 73 h 74"/>
                <a:gd name="T32" fmla="*/ 64 w 104"/>
                <a:gd name="T33" fmla="*/ 68 h 74"/>
                <a:gd name="T34" fmla="*/ 57 w 104"/>
                <a:gd name="T35" fmla="*/ 60 h 74"/>
                <a:gd name="T36" fmla="*/ 55 w 104"/>
                <a:gd name="T37" fmla="*/ 40 h 74"/>
                <a:gd name="T38" fmla="*/ 55 w 104"/>
                <a:gd name="T39" fmla="*/ 39 h 74"/>
                <a:gd name="T40" fmla="*/ 38 w 104"/>
                <a:gd name="T41" fmla="*/ 33 h 74"/>
                <a:gd name="T42" fmla="*/ 45 w 104"/>
                <a:gd name="T43" fmla="*/ 65 h 74"/>
                <a:gd name="T44" fmla="*/ 43 w 104"/>
                <a:gd name="T45" fmla="*/ 64 h 74"/>
                <a:gd name="T46" fmla="*/ 37 w 104"/>
                <a:gd name="T47" fmla="*/ 54 h 74"/>
                <a:gd name="T48" fmla="*/ 31 w 104"/>
                <a:gd name="T49" fmla="*/ 45 h 74"/>
                <a:gd name="T50" fmla="*/ 32 w 104"/>
                <a:gd name="T51" fmla="*/ 30 h 74"/>
                <a:gd name="T52" fmla="*/ 31 w 104"/>
                <a:gd name="T53" fmla="*/ 30 h 74"/>
                <a:gd name="T54" fmla="*/ 1 w 104"/>
                <a:gd name="T55" fmla="*/ 14 h 74"/>
                <a:gd name="T56" fmla="*/ 1 w 104"/>
                <a:gd name="T57" fmla="*/ 13 h 74"/>
                <a:gd name="T58" fmla="*/ 31 w 104"/>
                <a:gd name="T59" fmla="*/ 28 h 74"/>
                <a:gd name="T60" fmla="*/ 40 w 104"/>
                <a:gd name="T61" fmla="*/ 10 h 74"/>
                <a:gd name="T62" fmla="*/ 65 w 104"/>
                <a:gd name="T63" fmla="*/ 4 h 74"/>
                <a:gd name="T64" fmla="*/ 65 w 104"/>
                <a:gd name="T65" fmla="*/ 6 h 74"/>
                <a:gd name="T66" fmla="*/ 51 w 104"/>
                <a:gd name="T67" fmla="*/ 23 h 74"/>
                <a:gd name="T68" fmla="*/ 36 w 104"/>
                <a:gd name="T69" fmla="*/ 30 h 74"/>
                <a:gd name="T70" fmla="*/ 38 w 104"/>
                <a:gd name="T71" fmla="*/ 31 h 74"/>
                <a:gd name="T72" fmla="*/ 56 w 104"/>
                <a:gd name="T73"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4" h="74">
                  <a:moveTo>
                    <a:pt x="56" y="37"/>
                  </a:moveTo>
                  <a:cubicBezTo>
                    <a:pt x="57" y="29"/>
                    <a:pt x="62" y="22"/>
                    <a:pt x="69" y="19"/>
                  </a:cubicBezTo>
                  <a:cubicBezTo>
                    <a:pt x="77" y="15"/>
                    <a:pt x="87" y="15"/>
                    <a:pt x="92" y="23"/>
                  </a:cubicBezTo>
                  <a:cubicBezTo>
                    <a:pt x="92" y="23"/>
                    <a:pt x="91" y="24"/>
                    <a:pt x="91" y="24"/>
                  </a:cubicBezTo>
                  <a:cubicBezTo>
                    <a:pt x="82" y="23"/>
                    <a:pt x="78" y="31"/>
                    <a:pt x="72" y="35"/>
                  </a:cubicBezTo>
                  <a:cubicBezTo>
                    <a:pt x="69" y="38"/>
                    <a:pt x="65" y="39"/>
                    <a:pt x="61" y="39"/>
                  </a:cubicBezTo>
                  <a:cubicBezTo>
                    <a:pt x="65" y="40"/>
                    <a:pt x="69" y="41"/>
                    <a:pt x="72" y="43"/>
                  </a:cubicBezTo>
                  <a:cubicBezTo>
                    <a:pt x="78" y="37"/>
                    <a:pt x="85" y="39"/>
                    <a:pt x="91" y="43"/>
                  </a:cubicBezTo>
                  <a:cubicBezTo>
                    <a:pt x="97" y="49"/>
                    <a:pt x="101" y="57"/>
                    <a:pt x="104" y="66"/>
                  </a:cubicBezTo>
                  <a:cubicBezTo>
                    <a:pt x="104" y="67"/>
                    <a:pt x="102" y="67"/>
                    <a:pt x="102" y="67"/>
                  </a:cubicBezTo>
                  <a:cubicBezTo>
                    <a:pt x="97" y="61"/>
                    <a:pt x="89" y="62"/>
                    <a:pt x="83" y="59"/>
                  </a:cubicBezTo>
                  <a:cubicBezTo>
                    <a:pt x="78" y="56"/>
                    <a:pt x="75" y="51"/>
                    <a:pt x="74" y="45"/>
                  </a:cubicBezTo>
                  <a:cubicBezTo>
                    <a:pt x="70" y="44"/>
                    <a:pt x="65" y="43"/>
                    <a:pt x="61" y="41"/>
                  </a:cubicBezTo>
                  <a:cubicBezTo>
                    <a:pt x="65" y="44"/>
                    <a:pt x="69" y="48"/>
                    <a:pt x="71" y="52"/>
                  </a:cubicBezTo>
                  <a:cubicBezTo>
                    <a:pt x="74" y="58"/>
                    <a:pt x="74" y="65"/>
                    <a:pt x="77" y="72"/>
                  </a:cubicBezTo>
                  <a:cubicBezTo>
                    <a:pt x="77" y="73"/>
                    <a:pt x="76" y="74"/>
                    <a:pt x="75" y="73"/>
                  </a:cubicBezTo>
                  <a:cubicBezTo>
                    <a:pt x="72" y="70"/>
                    <a:pt x="68" y="70"/>
                    <a:pt x="64" y="68"/>
                  </a:cubicBezTo>
                  <a:cubicBezTo>
                    <a:pt x="61" y="66"/>
                    <a:pt x="59" y="63"/>
                    <a:pt x="57" y="60"/>
                  </a:cubicBezTo>
                  <a:cubicBezTo>
                    <a:pt x="54" y="54"/>
                    <a:pt x="54" y="47"/>
                    <a:pt x="55" y="40"/>
                  </a:cubicBezTo>
                  <a:cubicBezTo>
                    <a:pt x="55" y="40"/>
                    <a:pt x="55" y="40"/>
                    <a:pt x="55" y="39"/>
                  </a:cubicBezTo>
                  <a:cubicBezTo>
                    <a:pt x="49" y="37"/>
                    <a:pt x="44" y="35"/>
                    <a:pt x="38" y="33"/>
                  </a:cubicBezTo>
                  <a:cubicBezTo>
                    <a:pt x="47" y="41"/>
                    <a:pt x="52" y="54"/>
                    <a:pt x="45" y="65"/>
                  </a:cubicBezTo>
                  <a:cubicBezTo>
                    <a:pt x="45" y="66"/>
                    <a:pt x="43" y="65"/>
                    <a:pt x="43" y="64"/>
                  </a:cubicBezTo>
                  <a:cubicBezTo>
                    <a:pt x="43" y="61"/>
                    <a:pt x="39" y="57"/>
                    <a:pt x="37" y="54"/>
                  </a:cubicBezTo>
                  <a:cubicBezTo>
                    <a:pt x="35" y="52"/>
                    <a:pt x="33" y="49"/>
                    <a:pt x="31" y="45"/>
                  </a:cubicBezTo>
                  <a:cubicBezTo>
                    <a:pt x="29" y="41"/>
                    <a:pt x="29" y="35"/>
                    <a:pt x="32" y="30"/>
                  </a:cubicBezTo>
                  <a:cubicBezTo>
                    <a:pt x="32" y="30"/>
                    <a:pt x="31" y="30"/>
                    <a:pt x="31" y="30"/>
                  </a:cubicBezTo>
                  <a:cubicBezTo>
                    <a:pt x="21" y="26"/>
                    <a:pt x="11" y="20"/>
                    <a:pt x="1" y="14"/>
                  </a:cubicBezTo>
                  <a:cubicBezTo>
                    <a:pt x="0" y="14"/>
                    <a:pt x="1" y="13"/>
                    <a:pt x="1" y="13"/>
                  </a:cubicBezTo>
                  <a:cubicBezTo>
                    <a:pt x="11" y="18"/>
                    <a:pt x="21" y="23"/>
                    <a:pt x="31" y="28"/>
                  </a:cubicBezTo>
                  <a:cubicBezTo>
                    <a:pt x="29" y="21"/>
                    <a:pt x="35" y="13"/>
                    <a:pt x="40" y="10"/>
                  </a:cubicBezTo>
                  <a:cubicBezTo>
                    <a:pt x="46" y="5"/>
                    <a:pt x="57" y="0"/>
                    <a:pt x="65" y="4"/>
                  </a:cubicBezTo>
                  <a:cubicBezTo>
                    <a:pt x="66" y="4"/>
                    <a:pt x="66" y="5"/>
                    <a:pt x="65" y="6"/>
                  </a:cubicBezTo>
                  <a:cubicBezTo>
                    <a:pt x="59" y="11"/>
                    <a:pt x="57" y="18"/>
                    <a:pt x="51" y="23"/>
                  </a:cubicBezTo>
                  <a:cubicBezTo>
                    <a:pt x="47" y="27"/>
                    <a:pt x="41" y="30"/>
                    <a:pt x="36" y="30"/>
                  </a:cubicBezTo>
                  <a:cubicBezTo>
                    <a:pt x="36" y="30"/>
                    <a:pt x="37" y="31"/>
                    <a:pt x="38" y="31"/>
                  </a:cubicBezTo>
                  <a:cubicBezTo>
                    <a:pt x="44" y="33"/>
                    <a:pt x="50" y="35"/>
                    <a:pt x="56" y="37"/>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7"/>
            <p:cNvSpPr/>
            <p:nvPr/>
          </p:nvSpPr>
          <p:spPr bwMode="auto">
            <a:xfrm>
              <a:off x="1467" y="3966"/>
              <a:ext cx="562" cy="1493"/>
            </a:xfrm>
            <a:custGeom>
              <a:avLst/>
              <a:gdLst>
                <a:gd name="T0" fmla="*/ 82 w 111"/>
                <a:gd name="T1" fmla="*/ 264 h 295"/>
                <a:gd name="T2" fmla="*/ 77 w 111"/>
                <a:gd name="T3" fmla="*/ 239 h 295"/>
                <a:gd name="T4" fmla="*/ 84 w 111"/>
                <a:gd name="T5" fmla="*/ 242 h 295"/>
                <a:gd name="T6" fmla="*/ 90 w 111"/>
                <a:gd name="T7" fmla="*/ 247 h 295"/>
                <a:gd name="T8" fmla="*/ 83 w 111"/>
                <a:gd name="T9" fmla="*/ 212 h 295"/>
                <a:gd name="T10" fmla="*/ 85 w 111"/>
                <a:gd name="T11" fmla="*/ 205 h 295"/>
                <a:gd name="T12" fmla="*/ 86 w 111"/>
                <a:gd name="T13" fmla="*/ 185 h 295"/>
                <a:gd name="T14" fmla="*/ 104 w 111"/>
                <a:gd name="T15" fmla="*/ 205 h 295"/>
                <a:gd name="T16" fmla="*/ 96 w 111"/>
                <a:gd name="T17" fmla="*/ 194 h 295"/>
                <a:gd name="T18" fmla="*/ 88 w 111"/>
                <a:gd name="T19" fmla="*/ 159 h 295"/>
                <a:gd name="T20" fmla="*/ 88 w 111"/>
                <a:gd name="T21" fmla="*/ 154 h 295"/>
                <a:gd name="T22" fmla="*/ 107 w 111"/>
                <a:gd name="T23" fmla="*/ 136 h 295"/>
                <a:gd name="T24" fmla="*/ 104 w 111"/>
                <a:gd name="T25" fmla="*/ 131 h 295"/>
                <a:gd name="T26" fmla="*/ 80 w 111"/>
                <a:gd name="T27" fmla="*/ 105 h 295"/>
                <a:gd name="T28" fmla="*/ 79 w 111"/>
                <a:gd name="T29" fmla="*/ 97 h 295"/>
                <a:gd name="T30" fmla="*/ 82 w 111"/>
                <a:gd name="T31" fmla="*/ 86 h 295"/>
                <a:gd name="T32" fmla="*/ 89 w 111"/>
                <a:gd name="T33" fmla="*/ 81 h 295"/>
                <a:gd name="T34" fmla="*/ 67 w 111"/>
                <a:gd name="T35" fmla="*/ 70 h 295"/>
                <a:gd name="T36" fmla="*/ 82 w 111"/>
                <a:gd name="T37" fmla="*/ 63 h 295"/>
                <a:gd name="T38" fmla="*/ 80 w 111"/>
                <a:gd name="T39" fmla="*/ 56 h 295"/>
                <a:gd name="T40" fmla="*/ 56 w 111"/>
                <a:gd name="T41" fmla="*/ 51 h 295"/>
                <a:gd name="T42" fmla="*/ 70 w 111"/>
                <a:gd name="T43" fmla="*/ 41 h 295"/>
                <a:gd name="T44" fmla="*/ 31 w 111"/>
                <a:gd name="T45" fmla="*/ 22 h 295"/>
                <a:gd name="T46" fmla="*/ 53 w 111"/>
                <a:gd name="T47" fmla="*/ 20 h 295"/>
                <a:gd name="T48" fmla="*/ 42 w 111"/>
                <a:gd name="T49" fmla="*/ 18 h 295"/>
                <a:gd name="T50" fmla="*/ 32 w 111"/>
                <a:gd name="T51" fmla="*/ 19 h 295"/>
                <a:gd name="T52" fmla="*/ 0 w 111"/>
                <a:gd name="T53" fmla="*/ 1 h 295"/>
                <a:gd name="T54" fmla="*/ 19 w 111"/>
                <a:gd name="T55" fmla="*/ 42 h 295"/>
                <a:gd name="T56" fmla="*/ 23 w 111"/>
                <a:gd name="T57" fmla="*/ 46 h 295"/>
                <a:gd name="T58" fmla="*/ 45 w 111"/>
                <a:gd name="T59" fmla="*/ 43 h 295"/>
                <a:gd name="T60" fmla="*/ 41 w 111"/>
                <a:gd name="T61" fmla="*/ 68 h 295"/>
                <a:gd name="T62" fmla="*/ 59 w 111"/>
                <a:gd name="T63" fmla="*/ 61 h 295"/>
                <a:gd name="T64" fmla="*/ 49 w 111"/>
                <a:gd name="T65" fmla="*/ 80 h 295"/>
                <a:gd name="T66" fmla="*/ 63 w 111"/>
                <a:gd name="T67" fmla="*/ 77 h 295"/>
                <a:gd name="T68" fmla="*/ 68 w 111"/>
                <a:gd name="T69" fmla="*/ 83 h 295"/>
                <a:gd name="T70" fmla="*/ 60 w 111"/>
                <a:gd name="T71" fmla="*/ 113 h 295"/>
                <a:gd name="T72" fmla="*/ 70 w 111"/>
                <a:gd name="T73" fmla="*/ 92 h 295"/>
                <a:gd name="T74" fmla="*/ 80 w 111"/>
                <a:gd name="T75" fmla="*/ 113 h 295"/>
                <a:gd name="T76" fmla="*/ 84 w 111"/>
                <a:gd name="T77" fmla="*/ 139 h 295"/>
                <a:gd name="T78" fmla="*/ 65 w 111"/>
                <a:gd name="T79" fmla="*/ 152 h 295"/>
                <a:gd name="T80" fmla="*/ 72 w 111"/>
                <a:gd name="T81" fmla="*/ 142 h 295"/>
                <a:gd name="T82" fmla="*/ 85 w 111"/>
                <a:gd name="T83" fmla="*/ 155 h 295"/>
                <a:gd name="T84" fmla="*/ 79 w 111"/>
                <a:gd name="T85" fmla="*/ 172 h 295"/>
                <a:gd name="T86" fmla="*/ 71 w 111"/>
                <a:gd name="T87" fmla="*/ 189 h 295"/>
                <a:gd name="T88" fmla="*/ 82 w 111"/>
                <a:gd name="T89" fmla="*/ 196 h 295"/>
                <a:gd name="T90" fmla="*/ 64 w 111"/>
                <a:gd name="T91" fmla="*/ 214 h 295"/>
                <a:gd name="T92" fmla="*/ 61 w 111"/>
                <a:gd name="T93" fmla="*/ 214 h 295"/>
                <a:gd name="T94" fmla="*/ 76 w 111"/>
                <a:gd name="T95" fmla="*/ 227 h 295"/>
                <a:gd name="T96" fmla="*/ 73 w 111"/>
                <a:gd name="T97" fmla="*/ 240 h 295"/>
                <a:gd name="T98" fmla="*/ 56 w 111"/>
                <a:gd name="T99" fmla="*/ 262 h 295"/>
                <a:gd name="T100" fmla="*/ 57 w 111"/>
                <a:gd name="T101" fmla="*/ 272 h 295"/>
                <a:gd name="T102" fmla="*/ 63 w 111"/>
                <a:gd name="T103" fmla="*/ 272 h 295"/>
                <a:gd name="T104" fmla="*/ 67 w 111"/>
                <a:gd name="T105" fmla="*/ 273 h 295"/>
                <a:gd name="T106" fmla="*/ 80 w 111"/>
                <a:gd name="T107" fmla="*/ 265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1" h="295">
                  <a:moveTo>
                    <a:pt x="89" y="268"/>
                  </a:moveTo>
                  <a:cubicBezTo>
                    <a:pt x="88" y="267"/>
                    <a:pt x="86" y="265"/>
                    <a:pt x="84" y="265"/>
                  </a:cubicBezTo>
                  <a:cubicBezTo>
                    <a:pt x="84" y="265"/>
                    <a:pt x="83" y="265"/>
                    <a:pt x="83" y="265"/>
                  </a:cubicBezTo>
                  <a:cubicBezTo>
                    <a:pt x="83" y="265"/>
                    <a:pt x="83" y="264"/>
                    <a:pt x="82" y="264"/>
                  </a:cubicBezTo>
                  <a:cubicBezTo>
                    <a:pt x="80" y="261"/>
                    <a:pt x="78" y="259"/>
                    <a:pt x="77" y="256"/>
                  </a:cubicBezTo>
                  <a:cubicBezTo>
                    <a:pt x="76" y="253"/>
                    <a:pt x="75" y="249"/>
                    <a:pt x="75" y="246"/>
                  </a:cubicBezTo>
                  <a:cubicBezTo>
                    <a:pt x="75" y="246"/>
                    <a:pt x="75" y="246"/>
                    <a:pt x="75" y="245"/>
                  </a:cubicBezTo>
                  <a:cubicBezTo>
                    <a:pt x="75" y="243"/>
                    <a:pt x="76" y="241"/>
                    <a:pt x="77" y="239"/>
                  </a:cubicBezTo>
                  <a:cubicBezTo>
                    <a:pt x="77" y="242"/>
                    <a:pt x="78" y="244"/>
                    <a:pt x="80" y="246"/>
                  </a:cubicBezTo>
                  <a:cubicBezTo>
                    <a:pt x="83" y="251"/>
                    <a:pt x="90" y="252"/>
                    <a:pt x="94" y="248"/>
                  </a:cubicBezTo>
                  <a:cubicBezTo>
                    <a:pt x="97" y="245"/>
                    <a:pt x="97" y="239"/>
                    <a:pt x="93" y="237"/>
                  </a:cubicBezTo>
                  <a:cubicBezTo>
                    <a:pt x="89" y="235"/>
                    <a:pt x="84" y="237"/>
                    <a:pt x="84" y="242"/>
                  </a:cubicBezTo>
                  <a:cubicBezTo>
                    <a:pt x="84" y="243"/>
                    <a:pt x="86" y="243"/>
                    <a:pt x="86" y="242"/>
                  </a:cubicBezTo>
                  <a:cubicBezTo>
                    <a:pt x="87" y="241"/>
                    <a:pt x="91" y="239"/>
                    <a:pt x="92" y="239"/>
                  </a:cubicBezTo>
                  <a:cubicBezTo>
                    <a:pt x="92" y="241"/>
                    <a:pt x="93" y="243"/>
                    <a:pt x="93" y="244"/>
                  </a:cubicBezTo>
                  <a:cubicBezTo>
                    <a:pt x="92" y="245"/>
                    <a:pt x="91" y="246"/>
                    <a:pt x="90" y="247"/>
                  </a:cubicBezTo>
                  <a:cubicBezTo>
                    <a:pt x="87" y="249"/>
                    <a:pt x="82" y="246"/>
                    <a:pt x="81" y="243"/>
                  </a:cubicBezTo>
                  <a:cubicBezTo>
                    <a:pt x="78" y="238"/>
                    <a:pt x="79" y="233"/>
                    <a:pt x="80" y="228"/>
                  </a:cubicBezTo>
                  <a:cubicBezTo>
                    <a:pt x="80" y="228"/>
                    <a:pt x="80" y="228"/>
                    <a:pt x="79" y="228"/>
                  </a:cubicBezTo>
                  <a:cubicBezTo>
                    <a:pt x="81" y="223"/>
                    <a:pt x="82" y="217"/>
                    <a:pt x="83" y="212"/>
                  </a:cubicBezTo>
                  <a:cubicBezTo>
                    <a:pt x="83" y="215"/>
                    <a:pt x="84" y="217"/>
                    <a:pt x="86" y="219"/>
                  </a:cubicBezTo>
                  <a:cubicBezTo>
                    <a:pt x="89" y="223"/>
                    <a:pt x="94" y="228"/>
                    <a:pt x="99" y="225"/>
                  </a:cubicBezTo>
                  <a:cubicBezTo>
                    <a:pt x="102" y="223"/>
                    <a:pt x="104" y="218"/>
                    <a:pt x="102" y="215"/>
                  </a:cubicBezTo>
                  <a:cubicBezTo>
                    <a:pt x="98" y="208"/>
                    <a:pt x="88" y="213"/>
                    <a:pt x="85" y="205"/>
                  </a:cubicBezTo>
                  <a:cubicBezTo>
                    <a:pt x="85" y="205"/>
                    <a:pt x="84" y="205"/>
                    <a:pt x="84" y="205"/>
                  </a:cubicBezTo>
                  <a:cubicBezTo>
                    <a:pt x="84" y="204"/>
                    <a:pt x="84" y="204"/>
                    <a:pt x="84" y="204"/>
                  </a:cubicBezTo>
                  <a:cubicBezTo>
                    <a:pt x="84" y="203"/>
                    <a:pt x="84" y="203"/>
                    <a:pt x="84" y="203"/>
                  </a:cubicBezTo>
                  <a:cubicBezTo>
                    <a:pt x="85" y="197"/>
                    <a:pt x="86" y="191"/>
                    <a:pt x="86" y="185"/>
                  </a:cubicBezTo>
                  <a:cubicBezTo>
                    <a:pt x="88" y="189"/>
                    <a:pt x="91" y="194"/>
                    <a:pt x="95" y="196"/>
                  </a:cubicBezTo>
                  <a:cubicBezTo>
                    <a:pt x="95" y="196"/>
                    <a:pt x="95" y="196"/>
                    <a:pt x="95" y="196"/>
                  </a:cubicBezTo>
                  <a:cubicBezTo>
                    <a:pt x="94" y="197"/>
                    <a:pt x="94" y="200"/>
                    <a:pt x="95" y="201"/>
                  </a:cubicBezTo>
                  <a:cubicBezTo>
                    <a:pt x="96" y="205"/>
                    <a:pt x="101" y="206"/>
                    <a:pt x="104" y="205"/>
                  </a:cubicBezTo>
                  <a:cubicBezTo>
                    <a:pt x="107" y="203"/>
                    <a:pt x="109" y="198"/>
                    <a:pt x="106" y="195"/>
                  </a:cubicBezTo>
                  <a:cubicBezTo>
                    <a:pt x="105" y="193"/>
                    <a:pt x="102" y="192"/>
                    <a:pt x="100" y="192"/>
                  </a:cubicBezTo>
                  <a:cubicBezTo>
                    <a:pt x="99" y="192"/>
                    <a:pt x="99" y="192"/>
                    <a:pt x="99" y="192"/>
                  </a:cubicBezTo>
                  <a:cubicBezTo>
                    <a:pt x="98" y="193"/>
                    <a:pt x="97" y="193"/>
                    <a:pt x="96" y="194"/>
                  </a:cubicBezTo>
                  <a:cubicBezTo>
                    <a:pt x="96" y="194"/>
                    <a:pt x="96" y="194"/>
                    <a:pt x="96" y="194"/>
                  </a:cubicBezTo>
                  <a:cubicBezTo>
                    <a:pt x="94" y="192"/>
                    <a:pt x="92" y="190"/>
                    <a:pt x="91" y="188"/>
                  </a:cubicBezTo>
                  <a:cubicBezTo>
                    <a:pt x="89" y="185"/>
                    <a:pt x="88" y="182"/>
                    <a:pt x="87" y="179"/>
                  </a:cubicBezTo>
                  <a:cubicBezTo>
                    <a:pt x="87" y="172"/>
                    <a:pt x="88" y="166"/>
                    <a:pt x="88" y="159"/>
                  </a:cubicBezTo>
                  <a:cubicBezTo>
                    <a:pt x="89" y="162"/>
                    <a:pt x="91" y="166"/>
                    <a:pt x="94" y="168"/>
                  </a:cubicBezTo>
                  <a:cubicBezTo>
                    <a:pt x="98" y="172"/>
                    <a:pt x="104" y="176"/>
                    <a:pt x="108" y="171"/>
                  </a:cubicBezTo>
                  <a:cubicBezTo>
                    <a:pt x="111" y="167"/>
                    <a:pt x="109" y="162"/>
                    <a:pt x="106" y="160"/>
                  </a:cubicBezTo>
                  <a:cubicBezTo>
                    <a:pt x="101" y="156"/>
                    <a:pt x="94" y="154"/>
                    <a:pt x="88" y="154"/>
                  </a:cubicBezTo>
                  <a:cubicBezTo>
                    <a:pt x="88" y="153"/>
                    <a:pt x="88" y="152"/>
                    <a:pt x="87" y="151"/>
                  </a:cubicBezTo>
                  <a:cubicBezTo>
                    <a:pt x="87" y="146"/>
                    <a:pt x="87" y="141"/>
                    <a:pt x="86" y="135"/>
                  </a:cubicBezTo>
                  <a:cubicBezTo>
                    <a:pt x="88" y="138"/>
                    <a:pt x="90" y="140"/>
                    <a:pt x="92" y="141"/>
                  </a:cubicBezTo>
                  <a:cubicBezTo>
                    <a:pt x="97" y="144"/>
                    <a:pt x="105" y="143"/>
                    <a:pt x="107" y="136"/>
                  </a:cubicBezTo>
                  <a:cubicBezTo>
                    <a:pt x="109" y="131"/>
                    <a:pt x="105" y="124"/>
                    <a:pt x="99" y="125"/>
                  </a:cubicBezTo>
                  <a:cubicBezTo>
                    <a:pt x="95" y="125"/>
                    <a:pt x="92" y="131"/>
                    <a:pt x="97" y="133"/>
                  </a:cubicBezTo>
                  <a:cubicBezTo>
                    <a:pt x="98" y="134"/>
                    <a:pt x="99" y="132"/>
                    <a:pt x="98" y="131"/>
                  </a:cubicBezTo>
                  <a:cubicBezTo>
                    <a:pt x="100" y="127"/>
                    <a:pt x="102" y="127"/>
                    <a:pt x="104" y="131"/>
                  </a:cubicBezTo>
                  <a:cubicBezTo>
                    <a:pt x="105" y="132"/>
                    <a:pt x="105" y="134"/>
                    <a:pt x="104" y="136"/>
                  </a:cubicBezTo>
                  <a:cubicBezTo>
                    <a:pt x="102" y="140"/>
                    <a:pt x="98" y="140"/>
                    <a:pt x="95" y="139"/>
                  </a:cubicBezTo>
                  <a:cubicBezTo>
                    <a:pt x="91" y="138"/>
                    <a:pt x="87" y="134"/>
                    <a:pt x="86" y="129"/>
                  </a:cubicBezTo>
                  <a:cubicBezTo>
                    <a:pt x="84" y="121"/>
                    <a:pt x="83" y="113"/>
                    <a:pt x="80" y="105"/>
                  </a:cubicBezTo>
                  <a:cubicBezTo>
                    <a:pt x="82" y="107"/>
                    <a:pt x="85" y="110"/>
                    <a:pt x="88" y="111"/>
                  </a:cubicBezTo>
                  <a:cubicBezTo>
                    <a:pt x="92" y="113"/>
                    <a:pt x="97" y="114"/>
                    <a:pt x="100" y="110"/>
                  </a:cubicBezTo>
                  <a:cubicBezTo>
                    <a:pt x="103" y="107"/>
                    <a:pt x="101" y="103"/>
                    <a:pt x="98" y="101"/>
                  </a:cubicBezTo>
                  <a:cubicBezTo>
                    <a:pt x="93" y="97"/>
                    <a:pt x="85" y="96"/>
                    <a:pt x="79" y="97"/>
                  </a:cubicBezTo>
                  <a:cubicBezTo>
                    <a:pt x="79" y="97"/>
                    <a:pt x="79" y="97"/>
                    <a:pt x="79" y="97"/>
                  </a:cubicBezTo>
                  <a:cubicBezTo>
                    <a:pt x="78" y="97"/>
                    <a:pt x="78" y="96"/>
                    <a:pt x="78" y="96"/>
                  </a:cubicBezTo>
                  <a:cubicBezTo>
                    <a:pt x="76" y="90"/>
                    <a:pt x="74" y="85"/>
                    <a:pt x="72" y="79"/>
                  </a:cubicBezTo>
                  <a:cubicBezTo>
                    <a:pt x="75" y="83"/>
                    <a:pt x="78" y="85"/>
                    <a:pt x="82" y="86"/>
                  </a:cubicBezTo>
                  <a:cubicBezTo>
                    <a:pt x="82" y="86"/>
                    <a:pt x="82" y="86"/>
                    <a:pt x="82" y="87"/>
                  </a:cubicBezTo>
                  <a:cubicBezTo>
                    <a:pt x="83" y="90"/>
                    <a:pt x="87" y="94"/>
                    <a:pt x="91" y="92"/>
                  </a:cubicBezTo>
                  <a:cubicBezTo>
                    <a:pt x="94" y="91"/>
                    <a:pt x="96" y="87"/>
                    <a:pt x="94" y="84"/>
                  </a:cubicBezTo>
                  <a:cubicBezTo>
                    <a:pt x="93" y="82"/>
                    <a:pt x="91" y="81"/>
                    <a:pt x="89" y="81"/>
                  </a:cubicBezTo>
                  <a:cubicBezTo>
                    <a:pt x="88" y="81"/>
                    <a:pt x="87" y="81"/>
                    <a:pt x="86" y="81"/>
                  </a:cubicBezTo>
                  <a:cubicBezTo>
                    <a:pt x="84" y="81"/>
                    <a:pt x="83" y="82"/>
                    <a:pt x="83" y="83"/>
                  </a:cubicBezTo>
                  <a:cubicBezTo>
                    <a:pt x="80" y="82"/>
                    <a:pt x="77" y="81"/>
                    <a:pt x="75" y="79"/>
                  </a:cubicBezTo>
                  <a:cubicBezTo>
                    <a:pt x="72" y="76"/>
                    <a:pt x="69" y="73"/>
                    <a:pt x="67" y="70"/>
                  </a:cubicBezTo>
                  <a:cubicBezTo>
                    <a:pt x="67" y="69"/>
                    <a:pt x="67" y="69"/>
                    <a:pt x="67" y="69"/>
                  </a:cubicBezTo>
                  <a:cubicBezTo>
                    <a:pt x="65" y="67"/>
                    <a:pt x="64" y="64"/>
                    <a:pt x="63" y="62"/>
                  </a:cubicBezTo>
                  <a:cubicBezTo>
                    <a:pt x="65" y="63"/>
                    <a:pt x="67" y="64"/>
                    <a:pt x="69" y="65"/>
                  </a:cubicBezTo>
                  <a:cubicBezTo>
                    <a:pt x="73" y="67"/>
                    <a:pt x="79" y="67"/>
                    <a:pt x="82" y="63"/>
                  </a:cubicBezTo>
                  <a:cubicBezTo>
                    <a:pt x="88" y="53"/>
                    <a:pt x="72" y="46"/>
                    <a:pt x="69" y="56"/>
                  </a:cubicBezTo>
                  <a:cubicBezTo>
                    <a:pt x="68" y="57"/>
                    <a:pt x="70" y="58"/>
                    <a:pt x="71" y="57"/>
                  </a:cubicBezTo>
                  <a:cubicBezTo>
                    <a:pt x="71" y="56"/>
                    <a:pt x="74" y="54"/>
                    <a:pt x="75" y="54"/>
                  </a:cubicBezTo>
                  <a:cubicBezTo>
                    <a:pt x="77" y="55"/>
                    <a:pt x="78" y="56"/>
                    <a:pt x="80" y="56"/>
                  </a:cubicBezTo>
                  <a:cubicBezTo>
                    <a:pt x="80" y="58"/>
                    <a:pt x="80" y="59"/>
                    <a:pt x="80" y="60"/>
                  </a:cubicBezTo>
                  <a:cubicBezTo>
                    <a:pt x="78" y="64"/>
                    <a:pt x="72" y="63"/>
                    <a:pt x="69" y="62"/>
                  </a:cubicBezTo>
                  <a:cubicBezTo>
                    <a:pt x="63" y="60"/>
                    <a:pt x="59" y="56"/>
                    <a:pt x="56" y="51"/>
                  </a:cubicBezTo>
                  <a:cubicBezTo>
                    <a:pt x="56" y="51"/>
                    <a:pt x="56" y="51"/>
                    <a:pt x="56" y="51"/>
                  </a:cubicBezTo>
                  <a:cubicBezTo>
                    <a:pt x="54" y="49"/>
                    <a:pt x="53" y="47"/>
                    <a:pt x="52" y="45"/>
                  </a:cubicBezTo>
                  <a:cubicBezTo>
                    <a:pt x="52" y="45"/>
                    <a:pt x="51" y="45"/>
                    <a:pt x="51" y="45"/>
                  </a:cubicBezTo>
                  <a:cubicBezTo>
                    <a:pt x="53" y="46"/>
                    <a:pt x="56" y="46"/>
                    <a:pt x="58" y="47"/>
                  </a:cubicBezTo>
                  <a:cubicBezTo>
                    <a:pt x="63" y="47"/>
                    <a:pt x="69" y="46"/>
                    <a:pt x="70" y="41"/>
                  </a:cubicBezTo>
                  <a:cubicBezTo>
                    <a:pt x="71" y="36"/>
                    <a:pt x="67" y="32"/>
                    <a:pt x="62" y="31"/>
                  </a:cubicBezTo>
                  <a:cubicBezTo>
                    <a:pt x="56" y="30"/>
                    <a:pt x="49" y="33"/>
                    <a:pt x="46" y="37"/>
                  </a:cubicBezTo>
                  <a:cubicBezTo>
                    <a:pt x="46" y="37"/>
                    <a:pt x="46" y="37"/>
                    <a:pt x="46" y="37"/>
                  </a:cubicBezTo>
                  <a:cubicBezTo>
                    <a:pt x="41" y="32"/>
                    <a:pt x="36" y="27"/>
                    <a:pt x="31" y="22"/>
                  </a:cubicBezTo>
                  <a:cubicBezTo>
                    <a:pt x="34" y="23"/>
                    <a:pt x="38" y="24"/>
                    <a:pt x="41" y="23"/>
                  </a:cubicBezTo>
                  <a:cubicBezTo>
                    <a:pt x="41" y="23"/>
                    <a:pt x="41" y="23"/>
                    <a:pt x="41" y="23"/>
                  </a:cubicBezTo>
                  <a:cubicBezTo>
                    <a:pt x="42" y="25"/>
                    <a:pt x="45" y="27"/>
                    <a:pt x="48" y="27"/>
                  </a:cubicBezTo>
                  <a:cubicBezTo>
                    <a:pt x="51" y="27"/>
                    <a:pt x="55" y="24"/>
                    <a:pt x="53" y="20"/>
                  </a:cubicBezTo>
                  <a:cubicBezTo>
                    <a:pt x="52" y="19"/>
                    <a:pt x="50" y="18"/>
                    <a:pt x="48" y="17"/>
                  </a:cubicBezTo>
                  <a:cubicBezTo>
                    <a:pt x="48" y="17"/>
                    <a:pt x="48" y="17"/>
                    <a:pt x="47" y="17"/>
                  </a:cubicBezTo>
                  <a:cubicBezTo>
                    <a:pt x="46" y="16"/>
                    <a:pt x="44" y="16"/>
                    <a:pt x="42" y="18"/>
                  </a:cubicBezTo>
                  <a:cubicBezTo>
                    <a:pt x="42" y="18"/>
                    <a:pt x="42" y="18"/>
                    <a:pt x="42" y="18"/>
                  </a:cubicBezTo>
                  <a:cubicBezTo>
                    <a:pt x="42" y="18"/>
                    <a:pt x="42" y="18"/>
                    <a:pt x="42" y="19"/>
                  </a:cubicBezTo>
                  <a:cubicBezTo>
                    <a:pt x="41" y="19"/>
                    <a:pt x="41" y="20"/>
                    <a:pt x="41" y="21"/>
                  </a:cubicBezTo>
                  <a:cubicBezTo>
                    <a:pt x="41" y="21"/>
                    <a:pt x="41" y="21"/>
                    <a:pt x="41" y="21"/>
                  </a:cubicBezTo>
                  <a:cubicBezTo>
                    <a:pt x="38" y="20"/>
                    <a:pt x="35" y="20"/>
                    <a:pt x="32" y="19"/>
                  </a:cubicBezTo>
                  <a:cubicBezTo>
                    <a:pt x="30" y="18"/>
                    <a:pt x="27" y="17"/>
                    <a:pt x="25" y="16"/>
                  </a:cubicBezTo>
                  <a:cubicBezTo>
                    <a:pt x="25" y="16"/>
                    <a:pt x="24" y="16"/>
                    <a:pt x="24" y="16"/>
                  </a:cubicBezTo>
                  <a:cubicBezTo>
                    <a:pt x="17" y="10"/>
                    <a:pt x="9" y="5"/>
                    <a:pt x="1" y="0"/>
                  </a:cubicBezTo>
                  <a:cubicBezTo>
                    <a:pt x="0" y="0"/>
                    <a:pt x="0" y="1"/>
                    <a:pt x="0" y="1"/>
                  </a:cubicBezTo>
                  <a:cubicBezTo>
                    <a:pt x="9" y="7"/>
                    <a:pt x="17" y="13"/>
                    <a:pt x="24" y="20"/>
                  </a:cubicBezTo>
                  <a:cubicBezTo>
                    <a:pt x="24" y="20"/>
                    <a:pt x="24" y="20"/>
                    <a:pt x="24" y="20"/>
                  </a:cubicBezTo>
                  <a:cubicBezTo>
                    <a:pt x="27" y="26"/>
                    <a:pt x="33" y="32"/>
                    <a:pt x="29" y="39"/>
                  </a:cubicBezTo>
                  <a:cubicBezTo>
                    <a:pt x="27" y="42"/>
                    <a:pt x="23" y="44"/>
                    <a:pt x="19" y="42"/>
                  </a:cubicBezTo>
                  <a:cubicBezTo>
                    <a:pt x="16" y="39"/>
                    <a:pt x="18" y="34"/>
                    <a:pt x="23" y="34"/>
                  </a:cubicBezTo>
                  <a:cubicBezTo>
                    <a:pt x="24" y="35"/>
                    <a:pt x="24" y="33"/>
                    <a:pt x="23" y="32"/>
                  </a:cubicBezTo>
                  <a:cubicBezTo>
                    <a:pt x="19" y="30"/>
                    <a:pt x="15" y="33"/>
                    <a:pt x="14" y="37"/>
                  </a:cubicBezTo>
                  <a:cubicBezTo>
                    <a:pt x="14" y="42"/>
                    <a:pt x="18" y="46"/>
                    <a:pt x="23" y="46"/>
                  </a:cubicBezTo>
                  <a:cubicBezTo>
                    <a:pt x="28" y="46"/>
                    <a:pt x="32" y="42"/>
                    <a:pt x="33" y="37"/>
                  </a:cubicBezTo>
                  <a:cubicBezTo>
                    <a:pt x="33" y="34"/>
                    <a:pt x="32" y="29"/>
                    <a:pt x="31" y="26"/>
                  </a:cubicBezTo>
                  <a:cubicBezTo>
                    <a:pt x="36" y="31"/>
                    <a:pt x="41" y="37"/>
                    <a:pt x="45" y="42"/>
                  </a:cubicBezTo>
                  <a:cubicBezTo>
                    <a:pt x="45" y="42"/>
                    <a:pt x="45" y="43"/>
                    <a:pt x="45" y="43"/>
                  </a:cubicBezTo>
                  <a:cubicBezTo>
                    <a:pt x="45" y="43"/>
                    <a:pt x="45" y="44"/>
                    <a:pt x="45" y="44"/>
                  </a:cubicBezTo>
                  <a:cubicBezTo>
                    <a:pt x="45" y="44"/>
                    <a:pt x="45" y="44"/>
                    <a:pt x="45" y="44"/>
                  </a:cubicBezTo>
                  <a:cubicBezTo>
                    <a:pt x="41" y="49"/>
                    <a:pt x="35" y="55"/>
                    <a:pt x="35" y="61"/>
                  </a:cubicBezTo>
                  <a:cubicBezTo>
                    <a:pt x="35" y="65"/>
                    <a:pt x="37" y="68"/>
                    <a:pt x="41" y="68"/>
                  </a:cubicBezTo>
                  <a:cubicBezTo>
                    <a:pt x="46" y="68"/>
                    <a:pt x="48" y="63"/>
                    <a:pt x="49" y="58"/>
                  </a:cubicBezTo>
                  <a:cubicBezTo>
                    <a:pt x="50" y="55"/>
                    <a:pt x="50" y="53"/>
                    <a:pt x="50" y="50"/>
                  </a:cubicBezTo>
                  <a:cubicBezTo>
                    <a:pt x="50" y="49"/>
                    <a:pt x="50" y="48"/>
                    <a:pt x="49" y="47"/>
                  </a:cubicBezTo>
                  <a:cubicBezTo>
                    <a:pt x="53" y="52"/>
                    <a:pt x="56" y="56"/>
                    <a:pt x="59" y="61"/>
                  </a:cubicBezTo>
                  <a:cubicBezTo>
                    <a:pt x="58" y="62"/>
                    <a:pt x="59" y="62"/>
                    <a:pt x="59" y="63"/>
                  </a:cubicBezTo>
                  <a:cubicBezTo>
                    <a:pt x="60" y="66"/>
                    <a:pt x="61" y="68"/>
                    <a:pt x="61" y="71"/>
                  </a:cubicBezTo>
                  <a:cubicBezTo>
                    <a:pt x="61" y="75"/>
                    <a:pt x="61" y="80"/>
                    <a:pt x="57" y="82"/>
                  </a:cubicBezTo>
                  <a:cubicBezTo>
                    <a:pt x="55" y="84"/>
                    <a:pt x="50" y="84"/>
                    <a:pt x="49" y="80"/>
                  </a:cubicBezTo>
                  <a:cubicBezTo>
                    <a:pt x="48" y="77"/>
                    <a:pt x="51" y="74"/>
                    <a:pt x="54" y="74"/>
                  </a:cubicBezTo>
                  <a:cubicBezTo>
                    <a:pt x="56" y="74"/>
                    <a:pt x="56" y="72"/>
                    <a:pt x="55" y="72"/>
                  </a:cubicBezTo>
                  <a:cubicBezTo>
                    <a:pt x="46" y="68"/>
                    <a:pt x="42" y="85"/>
                    <a:pt x="53" y="86"/>
                  </a:cubicBezTo>
                  <a:cubicBezTo>
                    <a:pt x="58" y="87"/>
                    <a:pt x="62" y="82"/>
                    <a:pt x="63" y="77"/>
                  </a:cubicBezTo>
                  <a:cubicBezTo>
                    <a:pt x="64" y="75"/>
                    <a:pt x="64" y="72"/>
                    <a:pt x="64" y="70"/>
                  </a:cubicBezTo>
                  <a:cubicBezTo>
                    <a:pt x="65" y="73"/>
                    <a:pt x="67" y="76"/>
                    <a:pt x="69" y="80"/>
                  </a:cubicBezTo>
                  <a:cubicBezTo>
                    <a:pt x="68" y="80"/>
                    <a:pt x="68" y="80"/>
                    <a:pt x="68" y="80"/>
                  </a:cubicBezTo>
                  <a:cubicBezTo>
                    <a:pt x="68" y="81"/>
                    <a:pt x="68" y="82"/>
                    <a:pt x="68" y="83"/>
                  </a:cubicBezTo>
                  <a:cubicBezTo>
                    <a:pt x="68" y="86"/>
                    <a:pt x="68" y="89"/>
                    <a:pt x="68" y="92"/>
                  </a:cubicBezTo>
                  <a:cubicBezTo>
                    <a:pt x="67" y="95"/>
                    <a:pt x="66" y="98"/>
                    <a:pt x="65" y="100"/>
                  </a:cubicBezTo>
                  <a:cubicBezTo>
                    <a:pt x="62" y="99"/>
                    <a:pt x="59" y="100"/>
                    <a:pt x="57" y="103"/>
                  </a:cubicBezTo>
                  <a:cubicBezTo>
                    <a:pt x="55" y="106"/>
                    <a:pt x="57" y="111"/>
                    <a:pt x="60" y="113"/>
                  </a:cubicBezTo>
                  <a:cubicBezTo>
                    <a:pt x="64" y="114"/>
                    <a:pt x="68" y="112"/>
                    <a:pt x="69" y="109"/>
                  </a:cubicBezTo>
                  <a:cubicBezTo>
                    <a:pt x="70" y="106"/>
                    <a:pt x="69" y="104"/>
                    <a:pt x="67" y="102"/>
                  </a:cubicBezTo>
                  <a:cubicBezTo>
                    <a:pt x="67" y="102"/>
                    <a:pt x="67" y="102"/>
                    <a:pt x="67" y="102"/>
                  </a:cubicBezTo>
                  <a:cubicBezTo>
                    <a:pt x="69" y="99"/>
                    <a:pt x="70" y="95"/>
                    <a:pt x="70" y="92"/>
                  </a:cubicBezTo>
                  <a:cubicBezTo>
                    <a:pt x="70" y="89"/>
                    <a:pt x="70" y="86"/>
                    <a:pt x="70" y="84"/>
                  </a:cubicBezTo>
                  <a:cubicBezTo>
                    <a:pt x="70" y="83"/>
                    <a:pt x="70" y="83"/>
                    <a:pt x="70" y="83"/>
                  </a:cubicBezTo>
                  <a:cubicBezTo>
                    <a:pt x="71" y="86"/>
                    <a:pt x="73" y="89"/>
                    <a:pt x="74" y="93"/>
                  </a:cubicBezTo>
                  <a:cubicBezTo>
                    <a:pt x="76" y="99"/>
                    <a:pt x="78" y="106"/>
                    <a:pt x="80" y="113"/>
                  </a:cubicBezTo>
                  <a:cubicBezTo>
                    <a:pt x="79" y="113"/>
                    <a:pt x="79" y="112"/>
                    <a:pt x="78" y="113"/>
                  </a:cubicBezTo>
                  <a:cubicBezTo>
                    <a:pt x="71" y="114"/>
                    <a:pt x="52" y="121"/>
                    <a:pt x="60" y="132"/>
                  </a:cubicBezTo>
                  <a:cubicBezTo>
                    <a:pt x="67" y="140"/>
                    <a:pt x="77" y="126"/>
                    <a:pt x="81" y="119"/>
                  </a:cubicBezTo>
                  <a:cubicBezTo>
                    <a:pt x="82" y="126"/>
                    <a:pt x="83" y="132"/>
                    <a:pt x="84" y="139"/>
                  </a:cubicBezTo>
                  <a:cubicBezTo>
                    <a:pt x="83" y="142"/>
                    <a:pt x="83" y="144"/>
                    <a:pt x="82" y="146"/>
                  </a:cubicBezTo>
                  <a:cubicBezTo>
                    <a:pt x="81" y="149"/>
                    <a:pt x="80" y="152"/>
                    <a:pt x="78" y="154"/>
                  </a:cubicBezTo>
                  <a:cubicBezTo>
                    <a:pt x="75" y="157"/>
                    <a:pt x="71" y="158"/>
                    <a:pt x="68" y="156"/>
                  </a:cubicBezTo>
                  <a:cubicBezTo>
                    <a:pt x="67" y="155"/>
                    <a:pt x="65" y="153"/>
                    <a:pt x="65" y="152"/>
                  </a:cubicBezTo>
                  <a:cubicBezTo>
                    <a:pt x="65" y="150"/>
                    <a:pt x="65" y="149"/>
                    <a:pt x="67" y="147"/>
                  </a:cubicBezTo>
                  <a:cubicBezTo>
                    <a:pt x="68" y="145"/>
                    <a:pt x="70" y="145"/>
                    <a:pt x="72" y="149"/>
                  </a:cubicBezTo>
                  <a:cubicBezTo>
                    <a:pt x="72" y="150"/>
                    <a:pt x="72" y="151"/>
                    <a:pt x="73" y="151"/>
                  </a:cubicBezTo>
                  <a:cubicBezTo>
                    <a:pt x="78" y="150"/>
                    <a:pt x="77" y="143"/>
                    <a:pt x="72" y="142"/>
                  </a:cubicBezTo>
                  <a:cubicBezTo>
                    <a:pt x="66" y="141"/>
                    <a:pt x="61" y="148"/>
                    <a:pt x="62" y="153"/>
                  </a:cubicBezTo>
                  <a:cubicBezTo>
                    <a:pt x="64" y="159"/>
                    <a:pt x="71" y="162"/>
                    <a:pt x="76" y="159"/>
                  </a:cubicBezTo>
                  <a:cubicBezTo>
                    <a:pt x="81" y="157"/>
                    <a:pt x="83" y="152"/>
                    <a:pt x="84" y="147"/>
                  </a:cubicBezTo>
                  <a:cubicBezTo>
                    <a:pt x="85" y="150"/>
                    <a:pt x="85" y="153"/>
                    <a:pt x="85" y="155"/>
                  </a:cubicBezTo>
                  <a:cubicBezTo>
                    <a:pt x="85" y="156"/>
                    <a:pt x="85" y="156"/>
                    <a:pt x="85" y="156"/>
                  </a:cubicBezTo>
                  <a:cubicBezTo>
                    <a:pt x="85" y="158"/>
                    <a:pt x="85" y="160"/>
                    <a:pt x="85" y="161"/>
                  </a:cubicBezTo>
                  <a:cubicBezTo>
                    <a:pt x="84" y="162"/>
                    <a:pt x="84" y="162"/>
                    <a:pt x="84" y="162"/>
                  </a:cubicBezTo>
                  <a:cubicBezTo>
                    <a:pt x="83" y="166"/>
                    <a:pt x="82" y="169"/>
                    <a:pt x="79" y="172"/>
                  </a:cubicBezTo>
                  <a:cubicBezTo>
                    <a:pt x="77" y="175"/>
                    <a:pt x="74" y="177"/>
                    <a:pt x="71" y="179"/>
                  </a:cubicBezTo>
                  <a:cubicBezTo>
                    <a:pt x="69" y="177"/>
                    <a:pt x="67" y="177"/>
                    <a:pt x="64" y="178"/>
                  </a:cubicBezTo>
                  <a:cubicBezTo>
                    <a:pt x="61" y="179"/>
                    <a:pt x="58" y="183"/>
                    <a:pt x="60" y="187"/>
                  </a:cubicBezTo>
                  <a:cubicBezTo>
                    <a:pt x="62" y="192"/>
                    <a:pt x="67" y="191"/>
                    <a:pt x="71" y="189"/>
                  </a:cubicBezTo>
                  <a:cubicBezTo>
                    <a:pt x="72" y="187"/>
                    <a:pt x="74" y="186"/>
                    <a:pt x="74" y="183"/>
                  </a:cubicBezTo>
                  <a:cubicBezTo>
                    <a:pt x="74" y="183"/>
                    <a:pt x="73" y="182"/>
                    <a:pt x="73" y="181"/>
                  </a:cubicBezTo>
                  <a:cubicBezTo>
                    <a:pt x="78" y="179"/>
                    <a:pt x="82" y="173"/>
                    <a:pt x="85" y="167"/>
                  </a:cubicBezTo>
                  <a:cubicBezTo>
                    <a:pt x="84" y="177"/>
                    <a:pt x="84" y="186"/>
                    <a:pt x="82" y="196"/>
                  </a:cubicBezTo>
                  <a:cubicBezTo>
                    <a:pt x="82" y="195"/>
                    <a:pt x="81" y="196"/>
                    <a:pt x="81" y="196"/>
                  </a:cubicBezTo>
                  <a:cubicBezTo>
                    <a:pt x="80" y="201"/>
                    <a:pt x="78" y="205"/>
                    <a:pt x="76" y="209"/>
                  </a:cubicBezTo>
                  <a:cubicBezTo>
                    <a:pt x="75" y="211"/>
                    <a:pt x="73" y="215"/>
                    <a:pt x="70" y="216"/>
                  </a:cubicBezTo>
                  <a:cubicBezTo>
                    <a:pt x="68" y="216"/>
                    <a:pt x="66" y="216"/>
                    <a:pt x="64" y="214"/>
                  </a:cubicBezTo>
                  <a:cubicBezTo>
                    <a:pt x="62" y="209"/>
                    <a:pt x="63" y="207"/>
                    <a:pt x="68" y="209"/>
                  </a:cubicBezTo>
                  <a:cubicBezTo>
                    <a:pt x="68" y="210"/>
                    <a:pt x="69" y="211"/>
                    <a:pt x="70" y="210"/>
                  </a:cubicBezTo>
                  <a:cubicBezTo>
                    <a:pt x="73" y="208"/>
                    <a:pt x="71" y="203"/>
                    <a:pt x="67" y="203"/>
                  </a:cubicBezTo>
                  <a:cubicBezTo>
                    <a:pt x="62" y="203"/>
                    <a:pt x="59" y="210"/>
                    <a:pt x="61" y="214"/>
                  </a:cubicBezTo>
                  <a:cubicBezTo>
                    <a:pt x="63" y="219"/>
                    <a:pt x="69" y="220"/>
                    <a:pt x="73" y="218"/>
                  </a:cubicBezTo>
                  <a:cubicBezTo>
                    <a:pt x="77" y="215"/>
                    <a:pt x="79" y="211"/>
                    <a:pt x="81" y="206"/>
                  </a:cubicBezTo>
                  <a:cubicBezTo>
                    <a:pt x="80" y="213"/>
                    <a:pt x="78" y="220"/>
                    <a:pt x="77" y="227"/>
                  </a:cubicBezTo>
                  <a:cubicBezTo>
                    <a:pt x="76" y="227"/>
                    <a:pt x="76" y="227"/>
                    <a:pt x="76" y="227"/>
                  </a:cubicBezTo>
                  <a:cubicBezTo>
                    <a:pt x="70" y="232"/>
                    <a:pt x="61" y="229"/>
                    <a:pt x="55" y="235"/>
                  </a:cubicBezTo>
                  <a:cubicBezTo>
                    <a:pt x="52" y="238"/>
                    <a:pt x="52" y="243"/>
                    <a:pt x="55" y="246"/>
                  </a:cubicBezTo>
                  <a:cubicBezTo>
                    <a:pt x="58" y="249"/>
                    <a:pt x="63" y="249"/>
                    <a:pt x="67" y="246"/>
                  </a:cubicBezTo>
                  <a:cubicBezTo>
                    <a:pt x="69" y="245"/>
                    <a:pt x="71" y="243"/>
                    <a:pt x="73" y="240"/>
                  </a:cubicBezTo>
                  <a:cubicBezTo>
                    <a:pt x="72" y="244"/>
                    <a:pt x="71" y="248"/>
                    <a:pt x="70" y="251"/>
                  </a:cubicBezTo>
                  <a:cubicBezTo>
                    <a:pt x="70" y="251"/>
                    <a:pt x="70" y="251"/>
                    <a:pt x="70" y="252"/>
                  </a:cubicBezTo>
                  <a:cubicBezTo>
                    <a:pt x="67" y="257"/>
                    <a:pt x="61" y="259"/>
                    <a:pt x="57" y="263"/>
                  </a:cubicBezTo>
                  <a:cubicBezTo>
                    <a:pt x="57" y="262"/>
                    <a:pt x="56" y="262"/>
                    <a:pt x="56" y="262"/>
                  </a:cubicBezTo>
                  <a:cubicBezTo>
                    <a:pt x="56" y="262"/>
                    <a:pt x="55" y="262"/>
                    <a:pt x="55" y="262"/>
                  </a:cubicBezTo>
                  <a:cubicBezTo>
                    <a:pt x="53" y="260"/>
                    <a:pt x="50" y="260"/>
                    <a:pt x="47" y="261"/>
                  </a:cubicBezTo>
                  <a:cubicBezTo>
                    <a:pt x="44" y="263"/>
                    <a:pt x="44" y="268"/>
                    <a:pt x="47" y="271"/>
                  </a:cubicBezTo>
                  <a:cubicBezTo>
                    <a:pt x="49" y="274"/>
                    <a:pt x="54" y="274"/>
                    <a:pt x="57" y="272"/>
                  </a:cubicBezTo>
                  <a:cubicBezTo>
                    <a:pt x="59" y="270"/>
                    <a:pt x="59" y="267"/>
                    <a:pt x="58" y="265"/>
                  </a:cubicBezTo>
                  <a:cubicBezTo>
                    <a:pt x="62" y="263"/>
                    <a:pt x="65" y="261"/>
                    <a:pt x="68" y="258"/>
                  </a:cubicBezTo>
                  <a:cubicBezTo>
                    <a:pt x="66" y="263"/>
                    <a:pt x="65" y="267"/>
                    <a:pt x="63" y="272"/>
                  </a:cubicBezTo>
                  <a:cubicBezTo>
                    <a:pt x="63" y="272"/>
                    <a:pt x="63" y="272"/>
                    <a:pt x="63" y="272"/>
                  </a:cubicBezTo>
                  <a:cubicBezTo>
                    <a:pt x="59" y="274"/>
                    <a:pt x="54" y="278"/>
                    <a:pt x="53" y="284"/>
                  </a:cubicBezTo>
                  <a:cubicBezTo>
                    <a:pt x="53" y="288"/>
                    <a:pt x="56" y="293"/>
                    <a:pt x="60" y="294"/>
                  </a:cubicBezTo>
                  <a:cubicBezTo>
                    <a:pt x="64" y="295"/>
                    <a:pt x="68" y="292"/>
                    <a:pt x="69" y="288"/>
                  </a:cubicBezTo>
                  <a:cubicBezTo>
                    <a:pt x="71" y="283"/>
                    <a:pt x="69" y="278"/>
                    <a:pt x="67" y="273"/>
                  </a:cubicBezTo>
                  <a:cubicBezTo>
                    <a:pt x="67" y="273"/>
                    <a:pt x="67" y="272"/>
                    <a:pt x="68" y="271"/>
                  </a:cubicBezTo>
                  <a:cubicBezTo>
                    <a:pt x="68" y="271"/>
                    <a:pt x="67" y="270"/>
                    <a:pt x="67" y="270"/>
                  </a:cubicBezTo>
                  <a:cubicBezTo>
                    <a:pt x="69" y="264"/>
                    <a:pt x="71" y="257"/>
                    <a:pt x="73" y="251"/>
                  </a:cubicBezTo>
                  <a:cubicBezTo>
                    <a:pt x="74" y="256"/>
                    <a:pt x="76" y="262"/>
                    <a:pt x="80" y="265"/>
                  </a:cubicBezTo>
                  <a:cubicBezTo>
                    <a:pt x="78" y="268"/>
                    <a:pt x="76" y="271"/>
                    <a:pt x="78" y="275"/>
                  </a:cubicBezTo>
                  <a:cubicBezTo>
                    <a:pt x="79" y="278"/>
                    <a:pt x="84" y="280"/>
                    <a:pt x="87" y="278"/>
                  </a:cubicBezTo>
                  <a:cubicBezTo>
                    <a:pt x="91" y="276"/>
                    <a:pt x="91" y="271"/>
                    <a:pt x="89" y="268"/>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8"/>
            <p:cNvSpPr/>
            <p:nvPr/>
          </p:nvSpPr>
          <p:spPr bwMode="auto">
            <a:xfrm>
              <a:off x="1108" y="1630"/>
              <a:ext cx="552" cy="1133"/>
            </a:xfrm>
            <a:custGeom>
              <a:avLst/>
              <a:gdLst>
                <a:gd name="T0" fmla="*/ 13 w 109"/>
                <a:gd name="T1" fmla="*/ 27 h 224"/>
                <a:gd name="T2" fmla="*/ 20 w 109"/>
                <a:gd name="T3" fmla="*/ 46 h 224"/>
                <a:gd name="T4" fmla="*/ 14 w 109"/>
                <a:gd name="T5" fmla="*/ 45 h 224"/>
                <a:gd name="T6" fmla="*/ 9 w 109"/>
                <a:gd name="T7" fmla="*/ 41 h 224"/>
                <a:gd name="T8" fmla="*/ 19 w 109"/>
                <a:gd name="T9" fmla="*/ 67 h 224"/>
                <a:gd name="T10" fmla="*/ 18 w 109"/>
                <a:gd name="T11" fmla="*/ 73 h 224"/>
                <a:gd name="T12" fmla="*/ 19 w 109"/>
                <a:gd name="T13" fmla="*/ 89 h 224"/>
                <a:gd name="T14" fmla="*/ 3 w 109"/>
                <a:gd name="T15" fmla="*/ 76 h 224"/>
                <a:gd name="T16" fmla="*/ 10 w 109"/>
                <a:gd name="T17" fmla="*/ 83 h 224"/>
                <a:gd name="T18" fmla="*/ 21 w 109"/>
                <a:gd name="T19" fmla="*/ 110 h 224"/>
                <a:gd name="T20" fmla="*/ 21 w 109"/>
                <a:gd name="T21" fmla="*/ 113 h 224"/>
                <a:gd name="T22" fmla="*/ 9 w 109"/>
                <a:gd name="T23" fmla="*/ 130 h 224"/>
                <a:gd name="T24" fmla="*/ 12 w 109"/>
                <a:gd name="T25" fmla="*/ 134 h 224"/>
                <a:gd name="T26" fmla="*/ 34 w 109"/>
                <a:gd name="T27" fmla="*/ 152 h 224"/>
                <a:gd name="T28" fmla="*/ 36 w 109"/>
                <a:gd name="T29" fmla="*/ 157 h 224"/>
                <a:gd name="T30" fmla="*/ 35 w 109"/>
                <a:gd name="T31" fmla="*/ 167 h 224"/>
                <a:gd name="T32" fmla="*/ 29 w 109"/>
                <a:gd name="T33" fmla="*/ 171 h 224"/>
                <a:gd name="T34" fmla="*/ 48 w 109"/>
                <a:gd name="T35" fmla="*/ 178 h 224"/>
                <a:gd name="T36" fmla="*/ 38 w 109"/>
                <a:gd name="T37" fmla="*/ 185 h 224"/>
                <a:gd name="T38" fmla="*/ 40 w 109"/>
                <a:gd name="T39" fmla="*/ 189 h 224"/>
                <a:gd name="T40" fmla="*/ 60 w 109"/>
                <a:gd name="T41" fmla="*/ 191 h 224"/>
                <a:gd name="T42" fmla="*/ 50 w 109"/>
                <a:gd name="T43" fmla="*/ 200 h 224"/>
                <a:gd name="T44" fmla="*/ 82 w 109"/>
                <a:gd name="T45" fmla="*/ 210 h 224"/>
                <a:gd name="T46" fmla="*/ 66 w 109"/>
                <a:gd name="T47" fmla="*/ 214 h 224"/>
                <a:gd name="T48" fmla="*/ 74 w 109"/>
                <a:gd name="T49" fmla="*/ 215 h 224"/>
                <a:gd name="T50" fmla="*/ 82 w 109"/>
                <a:gd name="T51" fmla="*/ 213 h 224"/>
                <a:gd name="T52" fmla="*/ 109 w 109"/>
                <a:gd name="T53" fmla="*/ 223 h 224"/>
                <a:gd name="T54" fmla="*/ 89 w 109"/>
                <a:gd name="T55" fmla="*/ 193 h 224"/>
                <a:gd name="T56" fmla="*/ 86 w 109"/>
                <a:gd name="T57" fmla="*/ 190 h 224"/>
                <a:gd name="T58" fmla="*/ 69 w 109"/>
                <a:gd name="T59" fmla="*/ 196 h 224"/>
                <a:gd name="T60" fmla="*/ 69 w 109"/>
                <a:gd name="T61" fmla="*/ 176 h 224"/>
                <a:gd name="T62" fmla="*/ 56 w 109"/>
                <a:gd name="T63" fmla="*/ 183 h 224"/>
                <a:gd name="T64" fmla="*/ 61 w 109"/>
                <a:gd name="T65" fmla="*/ 167 h 224"/>
                <a:gd name="T66" fmla="*/ 50 w 109"/>
                <a:gd name="T67" fmla="*/ 171 h 224"/>
                <a:gd name="T68" fmla="*/ 46 w 109"/>
                <a:gd name="T69" fmla="*/ 167 h 224"/>
                <a:gd name="T70" fmla="*/ 48 w 109"/>
                <a:gd name="T71" fmla="*/ 143 h 224"/>
                <a:gd name="T72" fmla="*/ 43 w 109"/>
                <a:gd name="T73" fmla="*/ 160 h 224"/>
                <a:gd name="T74" fmla="*/ 33 w 109"/>
                <a:gd name="T75" fmla="*/ 145 h 224"/>
                <a:gd name="T76" fmla="*/ 27 w 109"/>
                <a:gd name="T77" fmla="*/ 125 h 224"/>
                <a:gd name="T78" fmla="*/ 40 w 109"/>
                <a:gd name="T79" fmla="*/ 113 h 224"/>
                <a:gd name="T80" fmla="*/ 36 w 109"/>
                <a:gd name="T81" fmla="*/ 121 h 224"/>
                <a:gd name="T82" fmla="*/ 24 w 109"/>
                <a:gd name="T83" fmla="*/ 112 h 224"/>
                <a:gd name="T84" fmla="*/ 26 w 109"/>
                <a:gd name="T85" fmla="*/ 98 h 224"/>
                <a:gd name="T86" fmla="*/ 31 w 109"/>
                <a:gd name="T87" fmla="*/ 85 h 224"/>
                <a:gd name="T88" fmla="*/ 21 w 109"/>
                <a:gd name="T89" fmla="*/ 80 h 224"/>
                <a:gd name="T90" fmla="*/ 33 w 109"/>
                <a:gd name="T91" fmla="*/ 64 h 224"/>
                <a:gd name="T92" fmla="*/ 36 w 109"/>
                <a:gd name="T93" fmla="*/ 63 h 224"/>
                <a:gd name="T94" fmla="*/ 22 w 109"/>
                <a:gd name="T95" fmla="*/ 55 h 224"/>
                <a:gd name="T96" fmla="*/ 23 w 109"/>
                <a:gd name="T97" fmla="*/ 44 h 224"/>
                <a:gd name="T98" fmla="*/ 34 w 109"/>
                <a:gd name="T99" fmla="*/ 25 h 224"/>
                <a:gd name="T100" fmla="*/ 32 w 109"/>
                <a:gd name="T101" fmla="*/ 18 h 224"/>
                <a:gd name="T102" fmla="*/ 27 w 109"/>
                <a:gd name="T103" fmla="*/ 19 h 224"/>
                <a:gd name="T104" fmla="*/ 24 w 109"/>
                <a:gd name="T105" fmla="*/ 17 h 224"/>
                <a:gd name="T106" fmla="*/ 14 w 109"/>
                <a:gd name="T107" fmla="*/ 25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24">
                  <a:moveTo>
                    <a:pt x="7" y="24"/>
                  </a:moveTo>
                  <a:cubicBezTo>
                    <a:pt x="8" y="25"/>
                    <a:pt x="10" y="26"/>
                    <a:pt x="11" y="26"/>
                  </a:cubicBezTo>
                  <a:cubicBezTo>
                    <a:pt x="12" y="26"/>
                    <a:pt x="12" y="26"/>
                    <a:pt x="12" y="26"/>
                  </a:cubicBezTo>
                  <a:cubicBezTo>
                    <a:pt x="12" y="26"/>
                    <a:pt x="12" y="27"/>
                    <a:pt x="13" y="27"/>
                  </a:cubicBezTo>
                  <a:cubicBezTo>
                    <a:pt x="15" y="29"/>
                    <a:pt x="17" y="30"/>
                    <a:pt x="18" y="32"/>
                  </a:cubicBezTo>
                  <a:cubicBezTo>
                    <a:pt x="19" y="35"/>
                    <a:pt x="20" y="38"/>
                    <a:pt x="21" y="40"/>
                  </a:cubicBezTo>
                  <a:cubicBezTo>
                    <a:pt x="21" y="40"/>
                    <a:pt x="21" y="40"/>
                    <a:pt x="21" y="40"/>
                  </a:cubicBezTo>
                  <a:cubicBezTo>
                    <a:pt x="21" y="42"/>
                    <a:pt x="21" y="44"/>
                    <a:pt x="20" y="46"/>
                  </a:cubicBezTo>
                  <a:cubicBezTo>
                    <a:pt x="20" y="44"/>
                    <a:pt x="19" y="42"/>
                    <a:pt x="17" y="40"/>
                  </a:cubicBezTo>
                  <a:cubicBezTo>
                    <a:pt x="14" y="37"/>
                    <a:pt x="9" y="37"/>
                    <a:pt x="6" y="41"/>
                  </a:cubicBezTo>
                  <a:cubicBezTo>
                    <a:pt x="4" y="44"/>
                    <a:pt x="4" y="48"/>
                    <a:pt x="8" y="49"/>
                  </a:cubicBezTo>
                  <a:cubicBezTo>
                    <a:pt x="11" y="51"/>
                    <a:pt x="15" y="48"/>
                    <a:pt x="14" y="45"/>
                  </a:cubicBezTo>
                  <a:cubicBezTo>
                    <a:pt x="14" y="44"/>
                    <a:pt x="13" y="44"/>
                    <a:pt x="12" y="45"/>
                  </a:cubicBezTo>
                  <a:cubicBezTo>
                    <a:pt x="12" y="46"/>
                    <a:pt x="9" y="48"/>
                    <a:pt x="8" y="47"/>
                  </a:cubicBezTo>
                  <a:cubicBezTo>
                    <a:pt x="8" y="46"/>
                    <a:pt x="7" y="45"/>
                    <a:pt x="7" y="44"/>
                  </a:cubicBezTo>
                  <a:cubicBezTo>
                    <a:pt x="7" y="43"/>
                    <a:pt x="8" y="42"/>
                    <a:pt x="9" y="41"/>
                  </a:cubicBezTo>
                  <a:cubicBezTo>
                    <a:pt x="11" y="39"/>
                    <a:pt x="15" y="41"/>
                    <a:pt x="17" y="43"/>
                  </a:cubicBezTo>
                  <a:cubicBezTo>
                    <a:pt x="19" y="46"/>
                    <a:pt x="19" y="50"/>
                    <a:pt x="19" y="54"/>
                  </a:cubicBezTo>
                  <a:cubicBezTo>
                    <a:pt x="19" y="54"/>
                    <a:pt x="19" y="55"/>
                    <a:pt x="19" y="55"/>
                  </a:cubicBezTo>
                  <a:cubicBezTo>
                    <a:pt x="19" y="59"/>
                    <a:pt x="19" y="63"/>
                    <a:pt x="19" y="67"/>
                  </a:cubicBezTo>
                  <a:cubicBezTo>
                    <a:pt x="18" y="66"/>
                    <a:pt x="17" y="64"/>
                    <a:pt x="15" y="63"/>
                  </a:cubicBezTo>
                  <a:cubicBezTo>
                    <a:pt x="13" y="60"/>
                    <a:pt x="8" y="57"/>
                    <a:pt x="5" y="59"/>
                  </a:cubicBezTo>
                  <a:cubicBezTo>
                    <a:pt x="2" y="61"/>
                    <a:pt x="1" y="65"/>
                    <a:pt x="3" y="68"/>
                  </a:cubicBezTo>
                  <a:cubicBezTo>
                    <a:pt x="7" y="72"/>
                    <a:pt x="15" y="68"/>
                    <a:pt x="18" y="73"/>
                  </a:cubicBezTo>
                  <a:cubicBezTo>
                    <a:pt x="18" y="73"/>
                    <a:pt x="18" y="73"/>
                    <a:pt x="19" y="74"/>
                  </a:cubicBezTo>
                  <a:cubicBezTo>
                    <a:pt x="19" y="74"/>
                    <a:pt x="19" y="74"/>
                    <a:pt x="19" y="74"/>
                  </a:cubicBezTo>
                  <a:cubicBezTo>
                    <a:pt x="19" y="75"/>
                    <a:pt x="19" y="75"/>
                    <a:pt x="19" y="75"/>
                  </a:cubicBezTo>
                  <a:cubicBezTo>
                    <a:pt x="19" y="80"/>
                    <a:pt x="19" y="84"/>
                    <a:pt x="19" y="89"/>
                  </a:cubicBezTo>
                  <a:cubicBezTo>
                    <a:pt x="17" y="86"/>
                    <a:pt x="15" y="83"/>
                    <a:pt x="11" y="82"/>
                  </a:cubicBezTo>
                  <a:cubicBezTo>
                    <a:pt x="11" y="82"/>
                    <a:pt x="11" y="82"/>
                    <a:pt x="11" y="82"/>
                  </a:cubicBezTo>
                  <a:cubicBezTo>
                    <a:pt x="12" y="80"/>
                    <a:pt x="12" y="79"/>
                    <a:pt x="11" y="77"/>
                  </a:cubicBezTo>
                  <a:cubicBezTo>
                    <a:pt x="9" y="75"/>
                    <a:pt x="5" y="74"/>
                    <a:pt x="3" y="76"/>
                  </a:cubicBezTo>
                  <a:cubicBezTo>
                    <a:pt x="1" y="78"/>
                    <a:pt x="0" y="82"/>
                    <a:pt x="2" y="84"/>
                  </a:cubicBezTo>
                  <a:cubicBezTo>
                    <a:pt x="4" y="85"/>
                    <a:pt x="6" y="86"/>
                    <a:pt x="8" y="85"/>
                  </a:cubicBezTo>
                  <a:cubicBezTo>
                    <a:pt x="8" y="85"/>
                    <a:pt x="8" y="85"/>
                    <a:pt x="9" y="85"/>
                  </a:cubicBezTo>
                  <a:cubicBezTo>
                    <a:pt x="9" y="85"/>
                    <a:pt x="10" y="84"/>
                    <a:pt x="10" y="83"/>
                  </a:cubicBezTo>
                  <a:cubicBezTo>
                    <a:pt x="10" y="83"/>
                    <a:pt x="10" y="83"/>
                    <a:pt x="10" y="83"/>
                  </a:cubicBezTo>
                  <a:cubicBezTo>
                    <a:pt x="12" y="85"/>
                    <a:pt x="14" y="86"/>
                    <a:pt x="16" y="88"/>
                  </a:cubicBezTo>
                  <a:cubicBezTo>
                    <a:pt x="17" y="90"/>
                    <a:pt x="19" y="92"/>
                    <a:pt x="19" y="94"/>
                  </a:cubicBezTo>
                  <a:cubicBezTo>
                    <a:pt x="20" y="99"/>
                    <a:pt x="21" y="105"/>
                    <a:pt x="21" y="110"/>
                  </a:cubicBezTo>
                  <a:cubicBezTo>
                    <a:pt x="20" y="107"/>
                    <a:pt x="18" y="105"/>
                    <a:pt x="15" y="103"/>
                  </a:cubicBezTo>
                  <a:cubicBezTo>
                    <a:pt x="12" y="101"/>
                    <a:pt x="7" y="99"/>
                    <a:pt x="4" y="103"/>
                  </a:cubicBezTo>
                  <a:cubicBezTo>
                    <a:pt x="2" y="106"/>
                    <a:pt x="4" y="110"/>
                    <a:pt x="7" y="112"/>
                  </a:cubicBezTo>
                  <a:cubicBezTo>
                    <a:pt x="11" y="114"/>
                    <a:pt x="17" y="114"/>
                    <a:pt x="21" y="113"/>
                  </a:cubicBezTo>
                  <a:cubicBezTo>
                    <a:pt x="22" y="114"/>
                    <a:pt x="22" y="115"/>
                    <a:pt x="22" y="116"/>
                  </a:cubicBezTo>
                  <a:cubicBezTo>
                    <a:pt x="23" y="120"/>
                    <a:pt x="24" y="124"/>
                    <a:pt x="25" y="128"/>
                  </a:cubicBezTo>
                  <a:cubicBezTo>
                    <a:pt x="24" y="127"/>
                    <a:pt x="22" y="125"/>
                    <a:pt x="20" y="125"/>
                  </a:cubicBezTo>
                  <a:cubicBezTo>
                    <a:pt x="16" y="123"/>
                    <a:pt x="10" y="125"/>
                    <a:pt x="9" y="130"/>
                  </a:cubicBezTo>
                  <a:cubicBezTo>
                    <a:pt x="8" y="134"/>
                    <a:pt x="12" y="139"/>
                    <a:pt x="16" y="138"/>
                  </a:cubicBezTo>
                  <a:cubicBezTo>
                    <a:pt x="20" y="137"/>
                    <a:pt x="21" y="132"/>
                    <a:pt x="17" y="131"/>
                  </a:cubicBezTo>
                  <a:cubicBezTo>
                    <a:pt x="16" y="131"/>
                    <a:pt x="15" y="132"/>
                    <a:pt x="16" y="133"/>
                  </a:cubicBezTo>
                  <a:cubicBezTo>
                    <a:pt x="16" y="136"/>
                    <a:pt x="14" y="137"/>
                    <a:pt x="12" y="134"/>
                  </a:cubicBezTo>
                  <a:cubicBezTo>
                    <a:pt x="11" y="133"/>
                    <a:pt x="11" y="131"/>
                    <a:pt x="11" y="130"/>
                  </a:cubicBezTo>
                  <a:cubicBezTo>
                    <a:pt x="12" y="127"/>
                    <a:pt x="16" y="126"/>
                    <a:pt x="18" y="126"/>
                  </a:cubicBezTo>
                  <a:cubicBezTo>
                    <a:pt x="21" y="127"/>
                    <a:pt x="25" y="130"/>
                    <a:pt x="27" y="133"/>
                  </a:cubicBezTo>
                  <a:cubicBezTo>
                    <a:pt x="29" y="139"/>
                    <a:pt x="31" y="145"/>
                    <a:pt x="34" y="152"/>
                  </a:cubicBezTo>
                  <a:cubicBezTo>
                    <a:pt x="32" y="150"/>
                    <a:pt x="29" y="148"/>
                    <a:pt x="27" y="147"/>
                  </a:cubicBezTo>
                  <a:cubicBezTo>
                    <a:pt x="24" y="146"/>
                    <a:pt x="19" y="146"/>
                    <a:pt x="17" y="150"/>
                  </a:cubicBezTo>
                  <a:cubicBezTo>
                    <a:pt x="16" y="152"/>
                    <a:pt x="18" y="155"/>
                    <a:pt x="20" y="157"/>
                  </a:cubicBezTo>
                  <a:cubicBezTo>
                    <a:pt x="24" y="159"/>
                    <a:pt x="31" y="159"/>
                    <a:pt x="36" y="157"/>
                  </a:cubicBezTo>
                  <a:cubicBezTo>
                    <a:pt x="36" y="157"/>
                    <a:pt x="36" y="157"/>
                    <a:pt x="36" y="157"/>
                  </a:cubicBezTo>
                  <a:cubicBezTo>
                    <a:pt x="36" y="157"/>
                    <a:pt x="36" y="158"/>
                    <a:pt x="37" y="158"/>
                  </a:cubicBezTo>
                  <a:cubicBezTo>
                    <a:pt x="39" y="162"/>
                    <a:pt x="41" y="166"/>
                    <a:pt x="44" y="170"/>
                  </a:cubicBezTo>
                  <a:cubicBezTo>
                    <a:pt x="41" y="168"/>
                    <a:pt x="38" y="167"/>
                    <a:pt x="35" y="167"/>
                  </a:cubicBezTo>
                  <a:cubicBezTo>
                    <a:pt x="35" y="166"/>
                    <a:pt x="35" y="166"/>
                    <a:pt x="34" y="166"/>
                  </a:cubicBezTo>
                  <a:cubicBezTo>
                    <a:pt x="33" y="163"/>
                    <a:pt x="29" y="161"/>
                    <a:pt x="27" y="162"/>
                  </a:cubicBezTo>
                  <a:cubicBezTo>
                    <a:pt x="24" y="164"/>
                    <a:pt x="24" y="167"/>
                    <a:pt x="25" y="169"/>
                  </a:cubicBezTo>
                  <a:cubicBezTo>
                    <a:pt x="26" y="171"/>
                    <a:pt x="28" y="171"/>
                    <a:pt x="29" y="171"/>
                  </a:cubicBezTo>
                  <a:cubicBezTo>
                    <a:pt x="30" y="171"/>
                    <a:pt x="31" y="171"/>
                    <a:pt x="32" y="171"/>
                  </a:cubicBezTo>
                  <a:cubicBezTo>
                    <a:pt x="33" y="170"/>
                    <a:pt x="34" y="169"/>
                    <a:pt x="34" y="168"/>
                  </a:cubicBezTo>
                  <a:cubicBezTo>
                    <a:pt x="37" y="169"/>
                    <a:pt x="39" y="170"/>
                    <a:pt x="41" y="171"/>
                  </a:cubicBezTo>
                  <a:cubicBezTo>
                    <a:pt x="44" y="173"/>
                    <a:pt x="46" y="175"/>
                    <a:pt x="48" y="178"/>
                  </a:cubicBezTo>
                  <a:cubicBezTo>
                    <a:pt x="48" y="178"/>
                    <a:pt x="48" y="178"/>
                    <a:pt x="49" y="178"/>
                  </a:cubicBezTo>
                  <a:cubicBezTo>
                    <a:pt x="50" y="180"/>
                    <a:pt x="51" y="181"/>
                    <a:pt x="53" y="183"/>
                  </a:cubicBezTo>
                  <a:cubicBezTo>
                    <a:pt x="51" y="182"/>
                    <a:pt x="49" y="182"/>
                    <a:pt x="48" y="181"/>
                  </a:cubicBezTo>
                  <a:cubicBezTo>
                    <a:pt x="44" y="181"/>
                    <a:pt x="39" y="181"/>
                    <a:pt x="38" y="185"/>
                  </a:cubicBezTo>
                  <a:cubicBezTo>
                    <a:pt x="34" y="193"/>
                    <a:pt x="47" y="197"/>
                    <a:pt x="49" y="188"/>
                  </a:cubicBezTo>
                  <a:cubicBezTo>
                    <a:pt x="49" y="187"/>
                    <a:pt x="48" y="187"/>
                    <a:pt x="47" y="188"/>
                  </a:cubicBezTo>
                  <a:cubicBezTo>
                    <a:pt x="46" y="189"/>
                    <a:pt x="45" y="190"/>
                    <a:pt x="44" y="191"/>
                  </a:cubicBezTo>
                  <a:cubicBezTo>
                    <a:pt x="43" y="190"/>
                    <a:pt x="41" y="190"/>
                    <a:pt x="40" y="189"/>
                  </a:cubicBezTo>
                  <a:cubicBezTo>
                    <a:pt x="40" y="188"/>
                    <a:pt x="40" y="187"/>
                    <a:pt x="39" y="186"/>
                  </a:cubicBezTo>
                  <a:cubicBezTo>
                    <a:pt x="40" y="183"/>
                    <a:pt x="45" y="183"/>
                    <a:pt x="48" y="183"/>
                  </a:cubicBezTo>
                  <a:cubicBezTo>
                    <a:pt x="52" y="184"/>
                    <a:pt x="56" y="187"/>
                    <a:pt x="59" y="191"/>
                  </a:cubicBezTo>
                  <a:cubicBezTo>
                    <a:pt x="59" y="191"/>
                    <a:pt x="59" y="191"/>
                    <a:pt x="60" y="191"/>
                  </a:cubicBezTo>
                  <a:cubicBezTo>
                    <a:pt x="61" y="192"/>
                    <a:pt x="62" y="194"/>
                    <a:pt x="63" y="195"/>
                  </a:cubicBezTo>
                  <a:cubicBezTo>
                    <a:pt x="63" y="195"/>
                    <a:pt x="64" y="195"/>
                    <a:pt x="64" y="195"/>
                  </a:cubicBezTo>
                  <a:cubicBezTo>
                    <a:pt x="62" y="195"/>
                    <a:pt x="60" y="194"/>
                    <a:pt x="58" y="194"/>
                  </a:cubicBezTo>
                  <a:cubicBezTo>
                    <a:pt x="54" y="194"/>
                    <a:pt x="50" y="196"/>
                    <a:pt x="50" y="200"/>
                  </a:cubicBezTo>
                  <a:cubicBezTo>
                    <a:pt x="49" y="204"/>
                    <a:pt x="53" y="207"/>
                    <a:pt x="57" y="207"/>
                  </a:cubicBezTo>
                  <a:cubicBezTo>
                    <a:pt x="62" y="207"/>
                    <a:pt x="67" y="204"/>
                    <a:pt x="69" y="200"/>
                  </a:cubicBezTo>
                  <a:cubicBezTo>
                    <a:pt x="69" y="200"/>
                    <a:pt x="69" y="200"/>
                    <a:pt x="69" y="200"/>
                  </a:cubicBezTo>
                  <a:cubicBezTo>
                    <a:pt x="73" y="204"/>
                    <a:pt x="78" y="207"/>
                    <a:pt x="82" y="210"/>
                  </a:cubicBezTo>
                  <a:cubicBezTo>
                    <a:pt x="80" y="210"/>
                    <a:pt x="76" y="210"/>
                    <a:pt x="74" y="211"/>
                  </a:cubicBezTo>
                  <a:cubicBezTo>
                    <a:pt x="74" y="211"/>
                    <a:pt x="74" y="211"/>
                    <a:pt x="74" y="211"/>
                  </a:cubicBezTo>
                  <a:cubicBezTo>
                    <a:pt x="73" y="209"/>
                    <a:pt x="71" y="208"/>
                    <a:pt x="69" y="208"/>
                  </a:cubicBezTo>
                  <a:cubicBezTo>
                    <a:pt x="66" y="209"/>
                    <a:pt x="63" y="212"/>
                    <a:pt x="66" y="214"/>
                  </a:cubicBezTo>
                  <a:cubicBezTo>
                    <a:pt x="67" y="215"/>
                    <a:pt x="68" y="216"/>
                    <a:pt x="70" y="216"/>
                  </a:cubicBezTo>
                  <a:cubicBezTo>
                    <a:pt x="70" y="216"/>
                    <a:pt x="70" y="217"/>
                    <a:pt x="70" y="217"/>
                  </a:cubicBezTo>
                  <a:cubicBezTo>
                    <a:pt x="72" y="217"/>
                    <a:pt x="73" y="216"/>
                    <a:pt x="74" y="215"/>
                  </a:cubicBezTo>
                  <a:cubicBezTo>
                    <a:pt x="74" y="215"/>
                    <a:pt x="74" y="215"/>
                    <a:pt x="74" y="215"/>
                  </a:cubicBezTo>
                  <a:cubicBezTo>
                    <a:pt x="74" y="215"/>
                    <a:pt x="74" y="214"/>
                    <a:pt x="74" y="214"/>
                  </a:cubicBezTo>
                  <a:cubicBezTo>
                    <a:pt x="74" y="214"/>
                    <a:pt x="75" y="213"/>
                    <a:pt x="75" y="213"/>
                  </a:cubicBezTo>
                  <a:cubicBezTo>
                    <a:pt x="75" y="212"/>
                    <a:pt x="75" y="212"/>
                    <a:pt x="75" y="212"/>
                  </a:cubicBezTo>
                  <a:cubicBezTo>
                    <a:pt x="77" y="213"/>
                    <a:pt x="79" y="212"/>
                    <a:pt x="82" y="213"/>
                  </a:cubicBezTo>
                  <a:cubicBezTo>
                    <a:pt x="84" y="213"/>
                    <a:pt x="86" y="214"/>
                    <a:pt x="88" y="214"/>
                  </a:cubicBezTo>
                  <a:cubicBezTo>
                    <a:pt x="88" y="214"/>
                    <a:pt x="88" y="214"/>
                    <a:pt x="88" y="214"/>
                  </a:cubicBezTo>
                  <a:cubicBezTo>
                    <a:pt x="95" y="218"/>
                    <a:pt x="101" y="221"/>
                    <a:pt x="108" y="224"/>
                  </a:cubicBezTo>
                  <a:cubicBezTo>
                    <a:pt x="109" y="224"/>
                    <a:pt x="109" y="223"/>
                    <a:pt x="109" y="223"/>
                  </a:cubicBezTo>
                  <a:cubicBezTo>
                    <a:pt x="101" y="219"/>
                    <a:pt x="94" y="215"/>
                    <a:pt x="88" y="211"/>
                  </a:cubicBezTo>
                  <a:cubicBezTo>
                    <a:pt x="88" y="211"/>
                    <a:pt x="88" y="211"/>
                    <a:pt x="88" y="211"/>
                  </a:cubicBezTo>
                  <a:cubicBezTo>
                    <a:pt x="85" y="207"/>
                    <a:pt x="80" y="203"/>
                    <a:pt x="82" y="197"/>
                  </a:cubicBezTo>
                  <a:cubicBezTo>
                    <a:pt x="83" y="194"/>
                    <a:pt x="86" y="192"/>
                    <a:pt x="89" y="193"/>
                  </a:cubicBezTo>
                  <a:cubicBezTo>
                    <a:pt x="92" y="195"/>
                    <a:pt x="91" y="199"/>
                    <a:pt x="87" y="200"/>
                  </a:cubicBezTo>
                  <a:cubicBezTo>
                    <a:pt x="86" y="200"/>
                    <a:pt x="86" y="201"/>
                    <a:pt x="87" y="201"/>
                  </a:cubicBezTo>
                  <a:cubicBezTo>
                    <a:pt x="90" y="202"/>
                    <a:pt x="94" y="199"/>
                    <a:pt x="94" y="196"/>
                  </a:cubicBezTo>
                  <a:cubicBezTo>
                    <a:pt x="94" y="192"/>
                    <a:pt x="90" y="190"/>
                    <a:pt x="86" y="190"/>
                  </a:cubicBezTo>
                  <a:cubicBezTo>
                    <a:pt x="82" y="191"/>
                    <a:pt x="79" y="195"/>
                    <a:pt x="79" y="199"/>
                  </a:cubicBezTo>
                  <a:cubicBezTo>
                    <a:pt x="79" y="202"/>
                    <a:pt x="80" y="205"/>
                    <a:pt x="82" y="207"/>
                  </a:cubicBezTo>
                  <a:cubicBezTo>
                    <a:pt x="77" y="204"/>
                    <a:pt x="73" y="200"/>
                    <a:pt x="69" y="196"/>
                  </a:cubicBezTo>
                  <a:cubicBezTo>
                    <a:pt x="69" y="196"/>
                    <a:pt x="69" y="196"/>
                    <a:pt x="69" y="196"/>
                  </a:cubicBezTo>
                  <a:cubicBezTo>
                    <a:pt x="69" y="195"/>
                    <a:pt x="69" y="195"/>
                    <a:pt x="69" y="195"/>
                  </a:cubicBezTo>
                  <a:cubicBezTo>
                    <a:pt x="69" y="195"/>
                    <a:pt x="69" y="195"/>
                    <a:pt x="69" y="194"/>
                  </a:cubicBezTo>
                  <a:cubicBezTo>
                    <a:pt x="71" y="191"/>
                    <a:pt x="75" y="185"/>
                    <a:pt x="75" y="180"/>
                  </a:cubicBezTo>
                  <a:cubicBezTo>
                    <a:pt x="74" y="177"/>
                    <a:pt x="72" y="175"/>
                    <a:pt x="69" y="176"/>
                  </a:cubicBezTo>
                  <a:cubicBezTo>
                    <a:pt x="65" y="176"/>
                    <a:pt x="64" y="181"/>
                    <a:pt x="63" y="184"/>
                  </a:cubicBezTo>
                  <a:cubicBezTo>
                    <a:pt x="63" y="186"/>
                    <a:pt x="63" y="189"/>
                    <a:pt x="64" y="191"/>
                  </a:cubicBezTo>
                  <a:cubicBezTo>
                    <a:pt x="64" y="192"/>
                    <a:pt x="65" y="192"/>
                    <a:pt x="65" y="193"/>
                  </a:cubicBezTo>
                  <a:cubicBezTo>
                    <a:pt x="62" y="190"/>
                    <a:pt x="59" y="187"/>
                    <a:pt x="56" y="183"/>
                  </a:cubicBezTo>
                  <a:cubicBezTo>
                    <a:pt x="56" y="183"/>
                    <a:pt x="56" y="182"/>
                    <a:pt x="55" y="182"/>
                  </a:cubicBezTo>
                  <a:cubicBezTo>
                    <a:pt x="54" y="180"/>
                    <a:pt x="53" y="178"/>
                    <a:pt x="53" y="175"/>
                  </a:cubicBezTo>
                  <a:cubicBezTo>
                    <a:pt x="52" y="173"/>
                    <a:pt x="52" y="169"/>
                    <a:pt x="54" y="166"/>
                  </a:cubicBezTo>
                  <a:cubicBezTo>
                    <a:pt x="56" y="165"/>
                    <a:pt x="60" y="164"/>
                    <a:pt x="61" y="167"/>
                  </a:cubicBezTo>
                  <a:cubicBezTo>
                    <a:pt x="63" y="169"/>
                    <a:pt x="60" y="172"/>
                    <a:pt x="58" y="172"/>
                  </a:cubicBezTo>
                  <a:cubicBezTo>
                    <a:pt x="57" y="172"/>
                    <a:pt x="57" y="174"/>
                    <a:pt x="58" y="174"/>
                  </a:cubicBezTo>
                  <a:cubicBezTo>
                    <a:pt x="65" y="176"/>
                    <a:pt x="66" y="162"/>
                    <a:pt x="58" y="162"/>
                  </a:cubicBezTo>
                  <a:cubicBezTo>
                    <a:pt x="53" y="163"/>
                    <a:pt x="51" y="167"/>
                    <a:pt x="50" y="171"/>
                  </a:cubicBezTo>
                  <a:cubicBezTo>
                    <a:pt x="50" y="173"/>
                    <a:pt x="50" y="175"/>
                    <a:pt x="51" y="177"/>
                  </a:cubicBezTo>
                  <a:cubicBezTo>
                    <a:pt x="49" y="175"/>
                    <a:pt x="47" y="172"/>
                    <a:pt x="46" y="170"/>
                  </a:cubicBezTo>
                  <a:cubicBezTo>
                    <a:pt x="46" y="170"/>
                    <a:pt x="46" y="169"/>
                    <a:pt x="46" y="169"/>
                  </a:cubicBezTo>
                  <a:cubicBezTo>
                    <a:pt x="46" y="168"/>
                    <a:pt x="46" y="168"/>
                    <a:pt x="46" y="167"/>
                  </a:cubicBezTo>
                  <a:cubicBezTo>
                    <a:pt x="45" y="165"/>
                    <a:pt x="45" y="162"/>
                    <a:pt x="45" y="160"/>
                  </a:cubicBezTo>
                  <a:cubicBezTo>
                    <a:pt x="45" y="158"/>
                    <a:pt x="46" y="155"/>
                    <a:pt x="46" y="153"/>
                  </a:cubicBezTo>
                  <a:cubicBezTo>
                    <a:pt x="48" y="153"/>
                    <a:pt x="51" y="152"/>
                    <a:pt x="52" y="150"/>
                  </a:cubicBezTo>
                  <a:cubicBezTo>
                    <a:pt x="53" y="147"/>
                    <a:pt x="51" y="144"/>
                    <a:pt x="48" y="143"/>
                  </a:cubicBezTo>
                  <a:cubicBezTo>
                    <a:pt x="46" y="142"/>
                    <a:pt x="42" y="144"/>
                    <a:pt x="42" y="147"/>
                  </a:cubicBezTo>
                  <a:cubicBezTo>
                    <a:pt x="41" y="149"/>
                    <a:pt x="43" y="151"/>
                    <a:pt x="44" y="152"/>
                  </a:cubicBezTo>
                  <a:cubicBezTo>
                    <a:pt x="44" y="152"/>
                    <a:pt x="44" y="152"/>
                    <a:pt x="44" y="152"/>
                  </a:cubicBezTo>
                  <a:cubicBezTo>
                    <a:pt x="43" y="155"/>
                    <a:pt x="43" y="158"/>
                    <a:pt x="43" y="160"/>
                  </a:cubicBezTo>
                  <a:cubicBezTo>
                    <a:pt x="43" y="162"/>
                    <a:pt x="44" y="165"/>
                    <a:pt x="44" y="167"/>
                  </a:cubicBezTo>
                  <a:cubicBezTo>
                    <a:pt x="44" y="167"/>
                    <a:pt x="44" y="167"/>
                    <a:pt x="44" y="168"/>
                  </a:cubicBezTo>
                  <a:cubicBezTo>
                    <a:pt x="43" y="165"/>
                    <a:pt x="42" y="163"/>
                    <a:pt x="40" y="160"/>
                  </a:cubicBezTo>
                  <a:cubicBezTo>
                    <a:pt x="38" y="155"/>
                    <a:pt x="35" y="150"/>
                    <a:pt x="33" y="145"/>
                  </a:cubicBezTo>
                  <a:cubicBezTo>
                    <a:pt x="33" y="145"/>
                    <a:pt x="34" y="145"/>
                    <a:pt x="34" y="145"/>
                  </a:cubicBezTo>
                  <a:cubicBezTo>
                    <a:pt x="40" y="143"/>
                    <a:pt x="54" y="135"/>
                    <a:pt x="46" y="128"/>
                  </a:cubicBezTo>
                  <a:cubicBezTo>
                    <a:pt x="40" y="122"/>
                    <a:pt x="34" y="134"/>
                    <a:pt x="32" y="140"/>
                  </a:cubicBezTo>
                  <a:cubicBezTo>
                    <a:pt x="30" y="135"/>
                    <a:pt x="28" y="130"/>
                    <a:pt x="27" y="125"/>
                  </a:cubicBezTo>
                  <a:cubicBezTo>
                    <a:pt x="27" y="123"/>
                    <a:pt x="27" y="121"/>
                    <a:pt x="27" y="119"/>
                  </a:cubicBezTo>
                  <a:cubicBezTo>
                    <a:pt x="27" y="117"/>
                    <a:pt x="28" y="114"/>
                    <a:pt x="30" y="112"/>
                  </a:cubicBezTo>
                  <a:cubicBezTo>
                    <a:pt x="31" y="110"/>
                    <a:pt x="34" y="108"/>
                    <a:pt x="37" y="110"/>
                  </a:cubicBezTo>
                  <a:cubicBezTo>
                    <a:pt x="38" y="110"/>
                    <a:pt x="39" y="112"/>
                    <a:pt x="40" y="113"/>
                  </a:cubicBezTo>
                  <a:cubicBezTo>
                    <a:pt x="40" y="114"/>
                    <a:pt x="40" y="115"/>
                    <a:pt x="39" y="116"/>
                  </a:cubicBezTo>
                  <a:cubicBezTo>
                    <a:pt x="39" y="119"/>
                    <a:pt x="37" y="118"/>
                    <a:pt x="34" y="115"/>
                  </a:cubicBezTo>
                  <a:cubicBezTo>
                    <a:pt x="35" y="115"/>
                    <a:pt x="34" y="114"/>
                    <a:pt x="34" y="114"/>
                  </a:cubicBezTo>
                  <a:cubicBezTo>
                    <a:pt x="30" y="116"/>
                    <a:pt x="32" y="121"/>
                    <a:pt x="36" y="121"/>
                  </a:cubicBezTo>
                  <a:cubicBezTo>
                    <a:pt x="41" y="121"/>
                    <a:pt x="44" y="115"/>
                    <a:pt x="42" y="111"/>
                  </a:cubicBezTo>
                  <a:cubicBezTo>
                    <a:pt x="40" y="107"/>
                    <a:pt x="34" y="106"/>
                    <a:pt x="30" y="108"/>
                  </a:cubicBezTo>
                  <a:cubicBezTo>
                    <a:pt x="27" y="111"/>
                    <a:pt x="26" y="114"/>
                    <a:pt x="25" y="118"/>
                  </a:cubicBezTo>
                  <a:cubicBezTo>
                    <a:pt x="25" y="116"/>
                    <a:pt x="24" y="114"/>
                    <a:pt x="24" y="112"/>
                  </a:cubicBezTo>
                  <a:cubicBezTo>
                    <a:pt x="24" y="112"/>
                    <a:pt x="24" y="112"/>
                    <a:pt x="24" y="111"/>
                  </a:cubicBezTo>
                  <a:cubicBezTo>
                    <a:pt x="24" y="110"/>
                    <a:pt x="24" y="109"/>
                    <a:pt x="23" y="107"/>
                  </a:cubicBezTo>
                  <a:cubicBezTo>
                    <a:pt x="24" y="107"/>
                    <a:pt x="24" y="107"/>
                    <a:pt x="24" y="107"/>
                  </a:cubicBezTo>
                  <a:cubicBezTo>
                    <a:pt x="24" y="104"/>
                    <a:pt x="25" y="101"/>
                    <a:pt x="26" y="98"/>
                  </a:cubicBezTo>
                  <a:cubicBezTo>
                    <a:pt x="28" y="96"/>
                    <a:pt x="30" y="94"/>
                    <a:pt x="32" y="92"/>
                  </a:cubicBezTo>
                  <a:cubicBezTo>
                    <a:pt x="33" y="93"/>
                    <a:pt x="36" y="93"/>
                    <a:pt x="37" y="92"/>
                  </a:cubicBezTo>
                  <a:cubicBezTo>
                    <a:pt x="40" y="91"/>
                    <a:pt x="41" y="87"/>
                    <a:pt x="40" y="84"/>
                  </a:cubicBezTo>
                  <a:cubicBezTo>
                    <a:pt x="38" y="81"/>
                    <a:pt x="34" y="82"/>
                    <a:pt x="31" y="85"/>
                  </a:cubicBezTo>
                  <a:cubicBezTo>
                    <a:pt x="30" y="86"/>
                    <a:pt x="29" y="87"/>
                    <a:pt x="29" y="89"/>
                  </a:cubicBezTo>
                  <a:cubicBezTo>
                    <a:pt x="30" y="90"/>
                    <a:pt x="30" y="90"/>
                    <a:pt x="30" y="91"/>
                  </a:cubicBezTo>
                  <a:cubicBezTo>
                    <a:pt x="26" y="93"/>
                    <a:pt x="24" y="98"/>
                    <a:pt x="23" y="103"/>
                  </a:cubicBezTo>
                  <a:cubicBezTo>
                    <a:pt x="22" y="95"/>
                    <a:pt x="21" y="88"/>
                    <a:pt x="21" y="80"/>
                  </a:cubicBezTo>
                  <a:cubicBezTo>
                    <a:pt x="21" y="80"/>
                    <a:pt x="22" y="80"/>
                    <a:pt x="22" y="80"/>
                  </a:cubicBezTo>
                  <a:cubicBezTo>
                    <a:pt x="23" y="76"/>
                    <a:pt x="23" y="73"/>
                    <a:pt x="24" y="69"/>
                  </a:cubicBezTo>
                  <a:cubicBezTo>
                    <a:pt x="25" y="67"/>
                    <a:pt x="26" y="64"/>
                    <a:pt x="28" y="63"/>
                  </a:cubicBezTo>
                  <a:cubicBezTo>
                    <a:pt x="30" y="62"/>
                    <a:pt x="31" y="62"/>
                    <a:pt x="33" y="64"/>
                  </a:cubicBezTo>
                  <a:cubicBezTo>
                    <a:pt x="36" y="67"/>
                    <a:pt x="35" y="69"/>
                    <a:pt x="30" y="68"/>
                  </a:cubicBezTo>
                  <a:cubicBezTo>
                    <a:pt x="31" y="68"/>
                    <a:pt x="30" y="67"/>
                    <a:pt x="29" y="67"/>
                  </a:cubicBezTo>
                  <a:cubicBezTo>
                    <a:pt x="27" y="70"/>
                    <a:pt x="29" y="73"/>
                    <a:pt x="32" y="73"/>
                  </a:cubicBezTo>
                  <a:cubicBezTo>
                    <a:pt x="37" y="72"/>
                    <a:pt x="38" y="66"/>
                    <a:pt x="36" y="63"/>
                  </a:cubicBezTo>
                  <a:cubicBezTo>
                    <a:pt x="33" y="60"/>
                    <a:pt x="29" y="59"/>
                    <a:pt x="26" y="62"/>
                  </a:cubicBezTo>
                  <a:cubicBezTo>
                    <a:pt x="23" y="64"/>
                    <a:pt x="22" y="68"/>
                    <a:pt x="21" y="72"/>
                  </a:cubicBezTo>
                  <a:cubicBezTo>
                    <a:pt x="21" y="67"/>
                    <a:pt x="21" y="61"/>
                    <a:pt x="22" y="55"/>
                  </a:cubicBezTo>
                  <a:cubicBezTo>
                    <a:pt x="22" y="55"/>
                    <a:pt x="22" y="55"/>
                    <a:pt x="22" y="55"/>
                  </a:cubicBezTo>
                  <a:cubicBezTo>
                    <a:pt x="26" y="50"/>
                    <a:pt x="34" y="51"/>
                    <a:pt x="38" y="46"/>
                  </a:cubicBezTo>
                  <a:cubicBezTo>
                    <a:pt x="39" y="44"/>
                    <a:pt x="39" y="40"/>
                    <a:pt x="37" y="38"/>
                  </a:cubicBezTo>
                  <a:cubicBezTo>
                    <a:pt x="34" y="35"/>
                    <a:pt x="30" y="37"/>
                    <a:pt x="27" y="39"/>
                  </a:cubicBezTo>
                  <a:cubicBezTo>
                    <a:pt x="25" y="40"/>
                    <a:pt x="24" y="42"/>
                    <a:pt x="23" y="44"/>
                  </a:cubicBezTo>
                  <a:cubicBezTo>
                    <a:pt x="23" y="41"/>
                    <a:pt x="24" y="38"/>
                    <a:pt x="24" y="35"/>
                  </a:cubicBezTo>
                  <a:cubicBezTo>
                    <a:pt x="24" y="35"/>
                    <a:pt x="24" y="35"/>
                    <a:pt x="24" y="35"/>
                  </a:cubicBezTo>
                  <a:cubicBezTo>
                    <a:pt x="25" y="30"/>
                    <a:pt x="30" y="28"/>
                    <a:pt x="33" y="25"/>
                  </a:cubicBezTo>
                  <a:cubicBezTo>
                    <a:pt x="33" y="25"/>
                    <a:pt x="34" y="25"/>
                    <a:pt x="34" y="25"/>
                  </a:cubicBezTo>
                  <a:cubicBezTo>
                    <a:pt x="34" y="25"/>
                    <a:pt x="34" y="25"/>
                    <a:pt x="35" y="25"/>
                  </a:cubicBezTo>
                  <a:cubicBezTo>
                    <a:pt x="36" y="26"/>
                    <a:pt x="39" y="26"/>
                    <a:pt x="40" y="25"/>
                  </a:cubicBezTo>
                  <a:cubicBezTo>
                    <a:pt x="43" y="23"/>
                    <a:pt x="42" y="19"/>
                    <a:pt x="40" y="17"/>
                  </a:cubicBezTo>
                  <a:cubicBezTo>
                    <a:pt x="38" y="15"/>
                    <a:pt x="34" y="15"/>
                    <a:pt x="32" y="18"/>
                  </a:cubicBezTo>
                  <a:cubicBezTo>
                    <a:pt x="30" y="19"/>
                    <a:pt x="30" y="22"/>
                    <a:pt x="31" y="23"/>
                  </a:cubicBezTo>
                  <a:cubicBezTo>
                    <a:pt x="29" y="25"/>
                    <a:pt x="27" y="27"/>
                    <a:pt x="25" y="29"/>
                  </a:cubicBezTo>
                  <a:cubicBezTo>
                    <a:pt x="26" y="26"/>
                    <a:pt x="26" y="22"/>
                    <a:pt x="27" y="19"/>
                  </a:cubicBezTo>
                  <a:cubicBezTo>
                    <a:pt x="27" y="19"/>
                    <a:pt x="27" y="19"/>
                    <a:pt x="27" y="19"/>
                  </a:cubicBezTo>
                  <a:cubicBezTo>
                    <a:pt x="30" y="16"/>
                    <a:pt x="34" y="12"/>
                    <a:pt x="33" y="7"/>
                  </a:cubicBezTo>
                  <a:cubicBezTo>
                    <a:pt x="33" y="4"/>
                    <a:pt x="30" y="1"/>
                    <a:pt x="27" y="1"/>
                  </a:cubicBezTo>
                  <a:cubicBezTo>
                    <a:pt x="24" y="0"/>
                    <a:pt x="21" y="3"/>
                    <a:pt x="20" y="6"/>
                  </a:cubicBezTo>
                  <a:cubicBezTo>
                    <a:pt x="19" y="10"/>
                    <a:pt x="22" y="14"/>
                    <a:pt x="24" y="17"/>
                  </a:cubicBezTo>
                  <a:cubicBezTo>
                    <a:pt x="24" y="18"/>
                    <a:pt x="24" y="19"/>
                    <a:pt x="24" y="19"/>
                  </a:cubicBezTo>
                  <a:cubicBezTo>
                    <a:pt x="23" y="20"/>
                    <a:pt x="24" y="20"/>
                    <a:pt x="24" y="20"/>
                  </a:cubicBezTo>
                  <a:cubicBezTo>
                    <a:pt x="23" y="25"/>
                    <a:pt x="22" y="31"/>
                    <a:pt x="22" y="36"/>
                  </a:cubicBezTo>
                  <a:cubicBezTo>
                    <a:pt x="20" y="32"/>
                    <a:pt x="18" y="28"/>
                    <a:pt x="14" y="25"/>
                  </a:cubicBezTo>
                  <a:cubicBezTo>
                    <a:pt x="16" y="23"/>
                    <a:pt x="17" y="20"/>
                    <a:pt x="15" y="18"/>
                  </a:cubicBezTo>
                  <a:cubicBezTo>
                    <a:pt x="14" y="15"/>
                    <a:pt x="10" y="14"/>
                    <a:pt x="7" y="16"/>
                  </a:cubicBezTo>
                  <a:cubicBezTo>
                    <a:pt x="5" y="18"/>
                    <a:pt x="5" y="22"/>
                    <a:pt x="7" y="24"/>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9"/>
            <p:cNvSpPr/>
            <p:nvPr/>
          </p:nvSpPr>
          <p:spPr bwMode="auto">
            <a:xfrm>
              <a:off x="283" y="2318"/>
              <a:ext cx="142" cy="60"/>
            </a:xfrm>
            <a:custGeom>
              <a:avLst/>
              <a:gdLst>
                <a:gd name="T0" fmla="*/ 28 w 28"/>
                <a:gd name="T1" fmla="*/ 1 h 12"/>
                <a:gd name="T2" fmla="*/ 26 w 28"/>
                <a:gd name="T3" fmla="*/ 0 h 12"/>
                <a:gd name="T4" fmla="*/ 9 w 28"/>
                <a:gd name="T5" fmla="*/ 5 h 12"/>
                <a:gd name="T6" fmla="*/ 0 w 28"/>
                <a:gd name="T7" fmla="*/ 11 h 12"/>
                <a:gd name="T8" fmla="*/ 2 w 28"/>
                <a:gd name="T9" fmla="*/ 12 h 12"/>
                <a:gd name="T10" fmla="*/ 28 w 28"/>
                <a:gd name="T11" fmla="*/ 1 h 12"/>
              </a:gdLst>
              <a:ahLst/>
              <a:cxnLst>
                <a:cxn ang="0">
                  <a:pos x="T0" y="T1"/>
                </a:cxn>
                <a:cxn ang="0">
                  <a:pos x="T2" y="T3"/>
                </a:cxn>
                <a:cxn ang="0">
                  <a:pos x="T4" y="T5"/>
                </a:cxn>
                <a:cxn ang="0">
                  <a:pos x="T6" y="T7"/>
                </a:cxn>
                <a:cxn ang="0">
                  <a:pos x="T8" y="T9"/>
                </a:cxn>
                <a:cxn ang="0">
                  <a:pos x="T10" y="T11"/>
                </a:cxn>
              </a:cxnLst>
              <a:rect l="0" t="0" r="r" b="b"/>
              <a:pathLst>
                <a:path w="28" h="12">
                  <a:moveTo>
                    <a:pt x="28" y="1"/>
                  </a:moveTo>
                  <a:cubicBezTo>
                    <a:pt x="27" y="0"/>
                    <a:pt x="27" y="0"/>
                    <a:pt x="26" y="0"/>
                  </a:cubicBezTo>
                  <a:cubicBezTo>
                    <a:pt x="20" y="0"/>
                    <a:pt x="14" y="2"/>
                    <a:pt x="9" y="5"/>
                  </a:cubicBezTo>
                  <a:cubicBezTo>
                    <a:pt x="6" y="7"/>
                    <a:pt x="3" y="9"/>
                    <a:pt x="0" y="11"/>
                  </a:cubicBezTo>
                  <a:cubicBezTo>
                    <a:pt x="1" y="11"/>
                    <a:pt x="1" y="11"/>
                    <a:pt x="2" y="12"/>
                  </a:cubicBezTo>
                  <a:cubicBezTo>
                    <a:pt x="9" y="6"/>
                    <a:pt x="19" y="3"/>
                    <a:pt x="28" y="1"/>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0"/>
            <p:cNvSpPr/>
            <p:nvPr/>
          </p:nvSpPr>
          <p:spPr bwMode="auto">
            <a:xfrm>
              <a:off x="531" y="2601"/>
              <a:ext cx="192" cy="126"/>
            </a:xfrm>
            <a:custGeom>
              <a:avLst/>
              <a:gdLst>
                <a:gd name="T0" fmla="*/ 1 w 38"/>
                <a:gd name="T1" fmla="*/ 8 h 25"/>
                <a:gd name="T2" fmla="*/ 0 w 38"/>
                <a:gd name="T3" fmla="*/ 9 h 25"/>
                <a:gd name="T4" fmla="*/ 18 w 38"/>
                <a:gd name="T5" fmla="*/ 17 h 25"/>
                <a:gd name="T6" fmla="*/ 9 w 38"/>
                <a:gd name="T7" fmla="*/ 20 h 25"/>
                <a:gd name="T8" fmla="*/ 32 w 38"/>
                <a:gd name="T9" fmla="*/ 23 h 25"/>
                <a:gd name="T10" fmla="*/ 37 w 38"/>
                <a:gd name="T11" fmla="*/ 21 h 25"/>
                <a:gd name="T12" fmla="*/ 26 w 38"/>
                <a:gd name="T13" fmla="*/ 0 h 25"/>
                <a:gd name="T14" fmla="*/ 1 w 38"/>
                <a:gd name="T15" fmla="*/ 8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25">
                  <a:moveTo>
                    <a:pt x="1" y="8"/>
                  </a:moveTo>
                  <a:cubicBezTo>
                    <a:pt x="0" y="9"/>
                    <a:pt x="0" y="9"/>
                    <a:pt x="0" y="9"/>
                  </a:cubicBezTo>
                  <a:cubicBezTo>
                    <a:pt x="7" y="21"/>
                    <a:pt x="18" y="17"/>
                    <a:pt x="18" y="17"/>
                  </a:cubicBezTo>
                  <a:cubicBezTo>
                    <a:pt x="14" y="18"/>
                    <a:pt x="10" y="19"/>
                    <a:pt x="9" y="20"/>
                  </a:cubicBezTo>
                  <a:cubicBezTo>
                    <a:pt x="15" y="24"/>
                    <a:pt x="29" y="25"/>
                    <a:pt x="32" y="23"/>
                  </a:cubicBezTo>
                  <a:cubicBezTo>
                    <a:pt x="37" y="21"/>
                    <a:pt x="37" y="21"/>
                    <a:pt x="37" y="21"/>
                  </a:cubicBezTo>
                  <a:cubicBezTo>
                    <a:pt x="38" y="22"/>
                    <a:pt x="33" y="11"/>
                    <a:pt x="26" y="0"/>
                  </a:cubicBezTo>
                  <a:cubicBezTo>
                    <a:pt x="20" y="7"/>
                    <a:pt x="10" y="9"/>
                    <a:pt x="1" y="8"/>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1"/>
            <p:cNvSpPr/>
            <p:nvPr/>
          </p:nvSpPr>
          <p:spPr bwMode="auto">
            <a:xfrm>
              <a:off x="379" y="2479"/>
              <a:ext cx="172" cy="41"/>
            </a:xfrm>
            <a:custGeom>
              <a:avLst/>
              <a:gdLst>
                <a:gd name="T0" fmla="*/ 6 w 34"/>
                <a:gd name="T1" fmla="*/ 7 h 8"/>
                <a:gd name="T2" fmla="*/ 34 w 34"/>
                <a:gd name="T3" fmla="*/ 4 h 8"/>
                <a:gd name="T4" fmla="*/ 0 w 34"/>
                <a:gd name="T5" fmla="*/ 0 h 8"/>
                <a:gd name="T6" fmla="*/ 6 w 34"/>
                <a:gd name="T7" fmla="*/ 7 h 8"/>
              </a:gdLst>
              <a:ahLst/>
              <a:cxnLst>
                <a:cxn ang="0">
                  <a:pos x="T0" y="T1"/>
                </a:cxn>
                <a:cxn ang="0">
                  <a:pos x="T2" y="T3"/>
                </a:cxn>
                <a:cxn ang="0">
                  <a:pos x="T4" y="T5"/>
                </a:cxn>
                <a:cxn ang="0">
                  <a:pos x="T6" y="T7"/>
                </a:cxn>
              </a:cxnLst>
              <a:rect l="0" t="0" r="r" b="b"/>
              <a:pathLst>
                <a:path w="34" h="8">
                  <a:moveTo>
                    <a:pt x="6" y="7"/>
                  </a:moveTo>
                  <a:cubicBezTo>
                    <a:pt x="15" y="8"/>
                    <a:pt x="25" y="7"/>
                    <a:pt x="34" y="4"/>
                  </a:cubicBezTo>
                  <a:cubicBezTo>
                    <a:pt x="23" y="6"/>
                    <a:pt x="10" y="4"/>
                    <a:pt x="0" y="0"/>
                  </a:cubicBezTo>
                  <a:cubicBezTo>
                    <a:pt x="2" y="2"/>
                    <a:pt x="4" y="4"/>
                    <a:pt x="6" y="7"/>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2"/>
            <p:cNvSpPr/>
            <p:nvPr/>
          </p:nvSpPr>
          <p:spPr bwMode="auto">
            <a:xfrm>
              <a:off x="293" y="2328"/>
              <a:ext cx="278" cy="161"/>
            </a:xfrm>
            <a:custGeom>
              <a:avLst/>
              <a:gdLst>
                <a:gd name="T0" fmla="*/ 30 w 55"/>
                <a:gd name="T1" fmla="*/ 31 h 32"/>
                <a:gd name="T2" fmla="*/ 43 w 55"/>
                <a:gd name="T3" fmla="*/ 32 h 32"/>
                <a:gd name="T4" fmla="*/ 48 w 55"/>
                <a:gd name="T5" fmla="*/ 32 h 32"/>
                <a:gd name="T6" fmla="*/ 52 w 55"/>
                <a:gd name="T7" fmla="*/ 31 h 32"/>
                <a:gd name="T8" fmla="*/ 54 w 55"/>
                <a:gd name="T9" fmla="*/ 31 h 32"/>
                <a:gd name="T10" fmla="*/ 55 w 55"/>
                <a:gd name="T11" fmla="*/ 30 h 32"/>
                <a:gd name="T12" fmla="*/ 27 w 55"/>
                <a:gd name="T13" fmla="*/ 0 h 32"/>
                <a:gd name="T14" fmla="*/ 0 w 55"/>
                <a:gd name="T15" fmla="*/ 11 h 32"/>
                <a:gd name="T16" fmla="*/ 9 w 55"/>
                <a:gd name="T17" fmla="*/ 21 h 32"/>
                <a:gd name="T18" fmla="*/ 30 w 55"/>
                <a:gd name="T19"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32">
                  <a:moveTo>
                    <a:pt x="30" y="31"/>
                  </a:moveTo>
                  <a:cubicBezTo>
                    <a:pt x="34" y="32"/>
                    <a:pt x="39" y="32"/>
                    <a:pt x="43" y="32"/>
                  </a:cubicBezTo>
                  <a:cubicBezTo>
                    <a:pt x="45" y="32"/>
                    <a:pt x="47" y="32"/>
                    <a:pt x="48" y="32"/>
                  </a:cubicBezTo>
                  <a:cubicBezTo>
                    <a:pt x="50" y="31"/>
                    <a:pt x="51" y="31"/>
                    <a:pt x="52" y="31"/>
                  </a:cubicBezTo>
                  <a:cubicBezTo>
                    <a:pt x="52" y="31"/>
                    <a:pt x="53" y="31"/>
                    <a:pt x="54" y="31"/>
                  </a:cubicBezTo>
                  <a:cubicBezTo>
                    <a:pt x="54" y="31"/>
                    <a:pt x="55" y="30"/>
                    <a:pt x="55" y="30"/>
                  </a:cubicBezTo>
                  <a:cubicBezTo>
                    <a:pt x="44" y="16"/>
                    <a:pt x="34" y="7"/>
                    <a:pt x="27" y="0"/>
                  </a:cubicBezTo>
                  <a:cubicBezTo>
                    <a:pt x="17" y="2"/>
                    <a:pt x="8" y="5"/>
                    <a:pt x="0" y="11"/>
                  </a:cubicBezTo>
                  <a:cubicBezTo>
                    <a:pt x="3" y="14"/>
                    <a:pt x="6" y="18"/>
                    <a:pt x="9" y="21"/>
                  </a:cubicBezTo>
                  <a:cubicBezTo>
                    <a:pt x="15" y="25"/>
                    <a:pt x="22" y="29"/>
                    <a:pt x="30" y="31"/>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3"/>
            <p:cNvSpPr/>
            <p:nvPr/>
          </p:nvSpPr>
          <p:spPr bwMode="auto">
            <a:xfrm>
              <a:off x="415" y="2489"/>
              <a:ext cx="242" cy="152"/>
            </a:xfrm>
            <a:custGeom>
              <a:avLst/>
              <a:gdLst>
                <a:gd name="T0" fmla="*/ 33 w 48"/>
                <a:gd name="T1" fmla="*/ 0 h 30"/>
                <a:gd name="T2" fmla="*/ 0 w 48"/>
                <a:gd name="T3" fmla="*/ 6 h 30"/>
                <a:gd name="T4" fmla="*/ 13 w 48"/>
                <a:gd name="T5" fmla="*/ 20 h 30"/>
                <a:gd name="T6" fmla="*/ 32 w 48"/>
                <a:gd name="T7" fmla="*/ 22 h 30"/>
                <a:gd name="T8" fmla="*/ 32 w 48"/>
                <a:gd name="T9" fmla="*/ 24 h 30"/>
                <a:gd name="T10" fmla="*/ 16 w 48"/>
                <a:gd name="T11" fmla="*/ 23 h 30"/>
                <a:gd name="T12" fmla="*/ 19 w 48"/>
                <a:gd name="T13" fmla="*/ 26 h 30"/>
                <a:gd name="T14" fmla="*/ 48 w 48"/>
                <a:gd name="T15" fmla="*/ 21 h 30"/>
                <a:gd name="T16" fmla="*/ 36 w 48"/>
                <a:gd name="T17" fmla="*/ 4 h 30"/>
                <a:gd name="T18" fmla="*/ 33 w 48"/>
                <a:gd name="T19" fmla="*/ 0 h 30"/>
                <a:gd name="T20" fmla="*/ 33 w 48"/>
                <a:gd name="T2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30">
                  <a:moveTo>
                    <a:pt x="33" y="0"/>
                  </a:moveTo>
                  <a:cubicBezTo>
                    <a:pt x="23" y="6"/>
                    <a:pt x="11" y="8"/>
                    <a:pt x="0" y="6"/>
                  </a:cubicBezTo>
                  <a:cubicBezTo>
                    <a:pt x="5" y="11"/>
                    <a:pt x="9" y="16"/>
                    <a:pt x="13" y="20"/>
                  </a:cubicBezTo>
                  <a:cubicBezTo>
                    <a:pt x="19" y="22"/>
                    <a:pt x="25" y="22"/>
                    <a:pt x="32" y="22"/>
                  </a:cubicBezTo>
                  <a:cubicBezTo>
                    <a:pt x="33" y="22"/>
                    <a:pt x="33" y="23"/>
                    <a:pt x="32" y="24"/>
                  </a:cubicBezTo>
                  <a:cubicBezTo>
                    <a:pt x="27" y="24"/>
                    <a:pt x="21" y="25"/>
                    <a:pt x="16" y="23"/>
                  </a:cubicBezTo>
                  <a:cubicBezTo>
                    <a:pt x="17" y="25"/>
                    <a:pt x="18" y="25"/>
                    <a:pt x="19" y="26"/>
                  </a:cubicBezTo>
                  <a:cubicBezTo>
                    <a:pt x="28" y="30"/>
                    <a:pt x="40" y="27"/>
                    <a:pt x="48" y="21"/>
                  </a:cubicBezTo>
                  <a:cubicBezTo>
                    <a:pt x="44" y="15"/>
                    <a:pt x="40" y="9"/>
                    <a:pt x="36" y="4"/>
                  </a:cubicBezTo>
                  <a:cubicBezTo>
                    <a:pt x="35" y="3"/>
                    <a:pt x="34" y="1"/>
                    <a:pt x="33" y="0"/>
                  </a:cubicBezTo>
                  <a:cubicBezTo>
                    <a:pt x="33" y="0"/>
                    <a:pt x="33" y="0"/>
                    <a:pt x="33" y="0"/>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4"/>
            <p:cNvSpPr/>
            <p:nvPr/>
          </p:nvSpPr>
          <p:spPr bwMode="auto">
            <a:xfrm>
              <a:off x="182" y="2221"/>
              <a:ext cx="227" cy="122"/>
            </a:xfrm>
            <a:custGeom>
              <a:avLst/>
              <a:gdLst>
                <a:gd name="T0" fmla="*/ 45 w 45"/>
                <a:gd name="T1" fmla="*/ 17 h 24"/>
                <a:gd name="T2" fmla="*/ 28 w 45"/>
                <a:gd name="T3" fmla="*/ 20 h 24"/>
                <a:gd name="T4" fmla="*/ 16 w 45"/>
                <a:gd name="T5" fmla="*/ 24 h 24"/>
                <a:gd name="T6" fmla="*/ 0 w 45"/>
                <a:gd name="T7" fmla="*/ 2 h 24"/>
                <a:gd name="T8" fmla="*/ 8 w 45"/>
                <a:gd name="T9" fmla="*/ 1 h 24"/>
                <a:gd name="T10" fmla="*/ 12 w 45"/>
                <a:gd name="T11" fmla="*/ 0 h 24"/>
                <a:gd name="T12" fmla="*/ 12 w 45"/>
                <a:gd name="T13" fmla="*/ 1 h 24"/>
                <a:gd name="T14" fmla="*/ 25 w 45"/>
                <a:gd name="T15" fmla="*/ 2 h 24"/>
                <a:gd name="T16" fmla="*/ 45 w 45"/>
                <a:gd name="T17"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24">
                  <a:moveTo>
                    <a:pt x="45" y="17"/>
                  </a:moveTo>
                  <a:cubicBezTo>
                    <a:pt x="39" y="17"/>
                    <a:pt x="34" y="18"/>
                    <a:pt x="28" y="20"/>
                  </a:cubicBezTo>
                  <a:cubicBezTo>
                    <a:pt x="24" y="21"/>
                    <a:pt x="19" y="21"/>
                    <a:pt x="16" y="24"/>
                  </a:cubicBezTo>
                  <a:cubicBezTo>
                    <a:pt x="10" y="16"/>
                    <a:pt x="4" y="9"/>
                    <a:pt x="0" y="2"/>
                  </a:cubicBezTo>
                  <a:cubicBezTo>
                    <a:pt x="3" y="1"/>
                    <a:pt x="6" y="1"/>
                    <a:pt x="8" y="1"/>
                  </a:cubicBezTo>
                  <a:cubicBezTo>
                    <a:pt x="9" y="1"/>
                    <a:pt x="10" y="1"/>
                    <a:pt x="12" y="0"/>
                  </a:cubicBezTo>
                  <a:cubicBezTo>
                    <a:pt x="12" y="1"/>
                    <a:pt x="12" y="1"/>
                    <a:pt x="12" y="1"/>
                  </a:cubicBezTo>
                  <a:cubicBezTo>
                    <a:pt x="25" y="2"/>
                    <a:pt x="25" y="2"/>
                    <a:pt x="25" y="2"/>
                  </a:cubicBezTo>
                  <a:cubicBezTo>
                    <a:pt x="26" y="4"/>
                    <a:pt x="33" y="7"/>
                    <a:pt x="45" y="17"/>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35"/>
            <p:cNvSpPr/>
            <p:nvPr/>
          </p:nvSpPr>
          <p:spPr bwMode="auto">
            <a:xfrm>
              <a:off x="136" y="2070"/>
              <a:ext cx="192" cy="172"/>
            </a:xfrm>
            <a:custGeom>
              <a:avLst/>
              <a:gdLst>
                <a:gd name="T0" fmla="*/ 33 w 38"/>
                <a:gd name="T1" fmla="*/ 9 h 34"/>
                <a:gd name="T2" fmla="*/ 34 w 38"/>
                <a:gd name="T3" fmla="*/ 21 h 34"/>
                <a:gd name="T4" fmla="*/ 38 w 38"/>
                <a:gd name="T5" fmla="*/ 34 h 34"/>
                <a:gd name="T6" fmla="*/ 34 w 38"/>
                <a:gd name="T7" fmla="*/ 32 h 34"/>
                <a:gd name="T8" fmla="*/ 21 w 38"/>
                <a:gd name="T9" fmla="*/ 31 h 34"/>
                <a:gd name="T10" fmla="*/ 30 w 38"/>
                <a:gd name="T11" fmla="*/ 31 h 34"/>
                <a:gd name="T12" fmla="*/ 30 w 38"/>
                <a:gd name="T13" fmla="*/ 29 h 34"/>
                <a:gd name="T14" fmla="*/ 6 w 38"/>
                <a:gd name="T15" fmla="*/ 27 h 34"/>
                <a:gd name="T16" fmla="*/ 5 w 38"/>
                <a:gd name="T17" fmla="*/ 24 h 34"/>
                <a:gd name="T18" fmla="*/ 16 w 38"/>
                <a:gd name="T19" fmla="*/ 23 h 34"/>
                <a:gd name="T20" fmla="*/ 16 w 38"/>
                <a:gd name="T21" fmla="*/ 22 h 34"/>
                <a:gd name="T22" fmla="*/ 4 w 38"/>
                <a:gd name="T23" fmla="*/ 22 h 34"/>
                <a:gd name="T24" fmla="*/ 6 w 38"/>
                <a:gd name="T25" fmla="*/ 3 h 34"/>
                <a:gd name="T26" fmla="*/ 33 w 38"/>
                <a:gd name="T27" fmla="*/ 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34">
                  <a:moveTo>
                    <a:pt x="33" y="9"/>
                  </a:moveTo>
                  <a:cubicBezTo>
                    <a:pt x="33" y="13"/>
                    <a:pt x="34" y="17"/>
                    <a:pt x="34" y="21"/>
                  </a:cubicBezTo>
                  <a:cubicBezTo>
                    <a:pt x="35" y="25"/>
                    <a:pt x="35" y="30"/>
                    <a:pt x="38" y="34"/>
                  </a:cubicBezTo>
                  <a:cubicBezTo>
                    <a:pt x="36" y="33"/>
                    <a:pt x="35" y="32"/>
                    <a:pt x="34" y="32"/>
                  </a:cubicBezTo>
                  <a:cubicBezTo>
                    <a:pt x="21" y="31"/>
                    <a:pt x="21" y="31"/>
                    <a:pt x="21" y="31"/>
                  </a:cubicBezTo>
                  <a:cubicBezTo>
                    <a:pt x="24" y="30"/>
                    <a:pt x="27" y="30"/>
                    <a:pt x="30" y="31"/>
                  </a:cubicBezTo>
                  <a:cubicBezTo>
                    <a:pt x="31" y="31"/>
                    <a:pt x="31" y="30"/>
                    <a:pt x="30" y="29"/>
                  </a:cubicBezTo>
                  <a:cubicBezTo>
                    <a:pt x="23" y="26"/>
                    <a:pt x="14" y="26"/>
                    <a:pt x="6" y="27"/>
                  </a:cubicBezTo>
                  <a:cubicBezTo>
                    <a:pt x="6" y="26"/>
                    <a:pt x="5" y="25"/>
                    <a:pt x="5" y="24"/>
                  </a:cubicBezTo>
                  <a:cubicBezTo>
                    <a:pt x="8" y="23"/>
                    <a:pt x="12" y="23"/>
                    <a:pt x="16" y="23"/>
                  </a:cubicBezTo>
                  <a:cubicBezTo>
                    <a:pt x="16" y="23"/>
                    <a:pt x="17" y="23"/>
                    <a:pt x="16" y="22"/>
                  </a:cubicBezTo>
                  <a:cubicBezTo>
                    <a:pt x="13" y="21"/>
                    <a:pt x="8" y="21"/>
                    <a:pt x="4" y="22"/>
                  </a:cubicBezTo>
                  <a:cubicBezTo>
                    <a:pt x="0" y="13"/>
                    <a:pt x="0" y="6"/>
                    <a:pt x="6" y="3"/>
                  </a:cubicBezTo>
                  <a:cubicBezTo>
                    <a:pt x="10" y="0"/>
                    <a:pt x="20" y="3"/>
                    <a:pt x="33" y="9"/>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36"/>
            <p:cNvSpPr/>
            <p:nvPr/>
          </p:nvSpPr>
          <p:spPr bwMode="auto">
            <a:xfrm>
              <a:off x="308" y="2120"/>
              <a:ext cx="26" cy="117"/>
            </a:xfrm>
            <a:custGeom>
              <a:avLst/>
              <a:gdLst>
                <a:gd name="T0" fmla="*/ 3 w 5"/>
                <a:gd name="T1" fmla="*/ 1 h 23"/>
                <a:gd name="T2" fmla="*/ 0 w 5"/>
                <a:gd name="T3" fmla="*/ 0 h 23"/>
                <a:gd name="T4" fmla="*/ 1 w 5"/>
                <a:gd name="T5" fmla="*/ 9 h 23"/>
                <a:gd name="T6" fmla="*/ 5 w 5"/>
                <a:gd name="T7" fmla="*/ 23 h 23"/>
                <a:gd name="T8" fmla="*/ 3 w 5"/>
                <a:gd name="T9" fmla="*/ 1 h 23"/>
              </a:gdLst>
              <a:ahLst/>
              <a:cxnLst>
                <a:cxn ang="0">
                  <a:pos x="T0" y="T1"/>
                </a:cxn>
                <a:cxn ang="0">
                  <a:pos x="T2" y="T3"/>
                </a:cxn>
                <a:cxn ang="0">
                  <a:pos x="T4" y="T5"/>
                </a:cxn>
                <a:cxn ang="0">
                  <a:pos x="T6" y="T7"/>
                </a:cxn>
                <a:cxn ang="0">
                  <a:pos x="T8" y="T9"/>
                </a:cxn>
              </a:cxnLst>
              <a:rect l="0" t="0" r="r" b="b"/>
              <a:pathLst>
                <a:path w="5" h="23">
                  <a:moveTo>
                    <a:pt x="3" y="1"/>
                  </a:moveTo>
                  <a:cubicBezTo>
                    <a:pt x="2" y="1"/>
                    <a:pt x="1" y="0"/>
                    <a:pt x="0" y="0"/>
                  </a:cubicBezTo>
                  <a:cubicBezTo>
                    <a:pt x="0" y="3"/>
                    <a:pt x="1" y="6"/>
                    <a:pt x="1" y="9"/>
                  </a:cubicBezTo>
                  <a:cubicBezTo>
                    <a:pt x="2" y="14"/>
                    <a:pt x="2" y="19"/>
                    <a:pt x="5" y="23"/>
                  </a:cubicBezTo>
                  <a:cubicBezTo>
                    <a:pt x="3" y="16"/>
                    <a:pt x="3" y="8"/>
                    <a:pt x="3" y="1"/>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37"/>
            <p:cNvSpPr/>
            <p:nvPr/>
          </p:nvSpPr>
          <p:spPr bwMode="auto">
            <a:xfrm>
              <a:off x="490" y="2232"/>
              <a:ext cx="21" cy="96"/>
            </a:xfrm>
            <a:custGeom>
              <a:avLst/>
              <a:gdLst>
                <a:gd name="T0" fmla="*/ 0 w 4"/>
                <a:gd name="T1" fmla="*/ 19 h 19"/>
                <a:gd name="T2" fmla="*/ 3 w 4"/>
                <a:gd name="T3" fmla="*/ 0 h 19"/>
                <a:gd name="T4" fmla="*/ 3 w 4"/>
                <a:gd name="T5" fmla="*/ 0 h 19"/>
                <a:gd name="T6" fmla="*/ 0 w 4"/>
                <a:gd name="T7" fmla="*/ 19 h 19"/>
              </a:gdLst>
              <a:ahLst/>
              <a:cxnLst>
                <a:cxn ang="0">
                  <a:pos x="T0" y="T1"/>
                </a:cxn>
                <a:cxn ang="0">
                  <a:pos x="T2" y="T3"/>
                </a:cxn>
                <a:cxn ang="0">
                  <a:pos x="T4" y="T5"/>
                </a:cxn>
                <a:cxn ang="0">
                  <a:pos x="T6" y="T7"/>
                </a:cxn>
              </a:cxnLst>
              <a:rect l="0" t="0" r="r" b="b"/>
              <a:pathLst>
                <a:path w="4" h="19">
                  <a:moveTo>
                    <a:pt x="0" y="19"/>
                  </a:moveTo>
                  <a:cubicBezTo>
                    <a:pt x="2" y="13"/>
                    <a:pt x="4" y="6"/>
                    <a:pt x="3" y="0"/>
                  </a:cubicBezTo>
                  <a:cubicBezTo>
                    <a:pt x="3" y="0"/>
                    <a:pt x="3" y="0"/>
                    <a:pt x="3" y="0"/>
                  </a:cubicBezTo>
                  <a:cubicBezTo>
                    <a:pt x="3" y="6"/>
                    <a:pt x="2" y="12"/>
                    <a:pt x="0" y="19"/>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8"/>
            <p:cNvSpPr/>
            <p:nvPr/>
          </p:nvSpPr>
          <p:spPr bwMode="auto">
            <a:xfrm>
              <a:off x="480" y="2237"/>
              <a:ext cx="46" cy="126"/>
            </a:xfrm>
            <a:custGeom>
              <a:avLst/>
              <a:gdLst>
                <a:gd name="T0" fmla="*/ 2 w 9"/>
                <a:gd name="T1" fmla="*/ 23 h 25"/>
                <a:gd name="T2" fmla="*/ 5 w 9"/>
                <a:gd name="T3" fmla="*/ 16 h 25"/>
                <a:gd name="T4" fmla="*/ 9 w 9"/>
                <a:gd name="T5" fmla="*/ 2 h 25"/>
                <a:gd name="T6" fmla="*/ 6 w 9"/>
                <a:gd name="T7" fmla="*/ 0 h 25"/>
                <a:gd name="T8" fmla="*/ 0 w 9"/>
                <a:gd name="T9" fmla="*/ 25 h 25"/>
                <a:gd name="T10" fmla="*/ 0 w 9"/>
                <a:gd name="T11" fmla="*/ 25 h 25"/>
                <a:gd name="T12" fmla="*/ 0 w 9"/>
                <a:gd name="T13" fmla="*/ 25 h 25"/>
                <a:gd name="T14" fmla="*/ 2 w 9"/>
                <a:gd name="T15" fmla="*/ 23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25">
                  <a:moveTo>
                    <a:pt x="2" y="23"/>
                  </a:moveTo>
                  <a:cubicBezTo>
                    <a:pt x="3" y="21"/>
                    <a:pt x="4" y="18"/>
                    <a:pt x="5" y="16"/>
                  </a:cubicBezTo>
                  <a:cubicBezTo>
                    <a:pt x="7" y="11"/>
                    <a:pt x="8" y="7"/>
                    <a:pt x="9" y="2"/>
                  </a:cubicBezTo>
                  <a:cubicBezTo>
                    <a:pt x="8" y="1"/>
                    <a:pt x="7" y="1"/>
                    <a:pt x="6" y="0"/>
                  </a:cubicBezTo>
                  <a:cubicBezTo>
                    <a:pt x="7" y="8"/>
                    <a:pt x="4" y="17"/>
                    <a:pt x="0" y="25"/>
                  </a:cubicBezTo>
                  <a:cubicBezTo>
                    <a:pt x="0" y="25"/>
                    <a:pt x="0" y="25"/>
                    <a:pt x="0" y="25"/>
                  </a:cubicBezTo>
                  <a:cubicBezTo>
                    <a:pt x="0" y="25"/>
                    <a:pt x="0" y="25"/>
                    <a:pt x="0" y="25"/>
                  </a:cubicBezTo>
                  <a:cubicBezTo>
                    <a:pt x="1" y="24"/>
                    <a:pt x="1" y="24"/>
                    <a:pt x="2" y="23"/>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9"/>
            <p:cNvSpPr/>
            <p:nvPr/>
          </p:nvSpPr>
          <p:spPr bwMode="auto">
            <a:xfrm>
              <a:off x="485" y="2247"/>
              <a:ext cx="157" cy="258"/>
            </a:xfrm>
            <a:custGeom>
              <a:avLst/>
              <a:gdLst>
                <a:gd name="T0" fmla="*/ 25 w 31"/>
                <a:gd name="T1" fmla="*/ 39 h 51"/>
                <a:gd name="T2" fmla="*/ 31 w 31"/>
                <a:gd name="T3" fmla="*/ 25 h 51"/>
                <a:gd name="T4" fmla="*/ 31 w 31"/>
                <a:gd name="T5" fmla="*/ 23 h 51"/>
                <a:gd name="T6" fmla="*/ 29 w 31"/>
                <a:gd name="T7" fmla="*/ 40 h 51"/>
                <a:gd name="T8" fmla="*/ 24 w 31"/>
                <a:gd name="T9" fmla="*/ 51 h 51"/>
                <a:gd name="T10" fmla="*/ 16 w 31"/>
                <a:gd name="T11" fmla="*/ 41 h 51"/>
                <a:gd name="T12" fmla="*/ 0 w 31"/>
                <a:gd name="T13" fmla="*/ 24 h 51"/>
                <a:gd name="T14" fmla="*/ 0 w 31"/>
                <a:gd name="T15" fmla="*/ 24 h 51"/>
                <a:gd name="T16" fmla="*/ 0 w 31"/>
                <a:gd name="T17" fmla="*/ 23 h 51"/>
                <a:gd name="T18" fmla="*/ 2 w 31"/>
                <a:gd name="T19" fmla="*/ 21 h 51"/>
                <a:gd name="T20" fmla="*/ 5 w 31"/>
                <a:gd name="T21" fmla="*/ 13 h 51"/>
                <a:gd name="T22" fmla="*/ 9 w 31"/>
                <a:gd name="T23" fmla="*/ 0 h 51"/>
                <a:gd name="T24" fmla="*/ 27 w 31"/>
                <a:gd name="T25" fmla="*/ 13 h 51"/>
                <a:gd name="T26" fmla="*/ 27 w 31"/>
                <a:gd name="T27" fmla="*/ 22 h 51"/>
                <a:gd name="T28" fmla="*/ 24 w 31"/>
                <a:gd name="T29" fmla="*/ 38 h 51"/>
                <a:gd name="T30" fmla="*/ 25 w 31"/>
                <a:gd name="T31"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51">
                  <a:moveTo>
                    <a:pt x="25" y="39"/>
                  </a:moveTo>
                  <a:cubicBezTo>
                    <a:pt x="28" y="35"/>
                    <a:pt x="30" y="30"/>
                    <a:pt x="31" y="25"/>
                  </a:cubicBezTo>
                  <a:cubicBezTo>
                    <a:pt x="31" y="24"/>
                    <a:pt x="31" y="23"/>
                    <a:pt x="31" y="23"/>
                  </a:cubicBezTo>
                  <a:cubicBezTo>
                    <a:pt x="31" y="25"/>
                    <a:pt x="31" y="34"/>
                    <a:pt x="29" y="40"/>
                  </a:cubicBezTo>
                  <a:cubicBezTo>
                    <a:pt x="28" y="45"/>
                    <a:pt x="26" y="49"/>
                    <a:pt x="24" y="51"/>
                  </a:cubicBezTo>
                  <a:cubicBezTo>
                    <a:pt x="21" y="48"/>
                    <a:pt x="18" y="44"/>
                    <a:pt x="16" y="41"/>
                  </a:cubicBezTo>
                  <a:cubicBezTo>
                    <a:pt x="11" y="35"/>
                    <a:pt x="5" y="29"/>
                    <a:pt x="0" y="24"/>
                  </a:cubicBezTo>
                  <a:cubicBezTo>
                    <a:pt x="0" y="24"/>
                    <a:pt x="0" y="24"/>
                    <a:pt x="0" y="24"/>
                  </a:cubicBezTo>
                  <a:cubicBezTo>
                    <a:pt x="0" y="24"/>
                    <a:pt x="0" y="24"/>
                    <a:pt x="0" y="23"/>
                  </a:cubicBezTo>
                  <a:cubicBezTo>
                    <a:pt x="1" y="23"/>
                    <a:pt x="1" y="22"/>
                    <a:pt x="2" y="21"/>
                  </a:cubicBezTo>
                  <a:cubicBezTo>
                    <a:pt x="3" y="19"/>
                    <a:pt x="4" y="15"/>
                    <a:pt x="5" y="13"/>
                  </a:cubicBezTo>
                  <a:cubicBezTo>
                    <a:pt x="7" y="9"/>
                    <a:pt x="8" y="5"/>
                    <a:pt x="9" y="0"/>
                  </a:cubicBezTo>
                  <a:cubicBezTo>
                    <a:pt x="15" y="5"/>
                    <a:pt x="22" y="9"/>
                    <a:pt x="27" y="13"/>
                  </a:cubicBezTo>
                  <a:cubicBezTo>
                    <a:pt x="27" y="16"/>
                    <a:pt x="27" y="19"/>
                    <a:pt x="27" y="22"/>
                  </a:cubicBezTo>
                  <a:cubicBezTo>
                    <a:pt x="27" y="27"/>
                    <a:pt x="26" y="33"/>
                    <a:pt x="24" y="38"/>
                  </a:cubicBezTo>
                  <a:cubicBezTo>
                    <a:pt x="24" y="39"/>
                    <a:pt x="25" y="39"/>
                    <a:pt x="25" y="39"/>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40"/>
            <p:cNvSpPr/>
            <p:nvPr/>
          </p:nvSpPr>
          <p:spPr bwMode="auto">
            <a:xfrm>
              <a:off x="607" y="2333"/>
              <a:ext cx="137" cy="303"/>
            </a:xfrm>
            <a:custGeom>
              <a:avLst/>
              <a:gdLst>
                <a:gd name="T0" fmla="*/ 23 w 27"/>
                <a:gd name="T1" fmla="*/ 39 h 60"/>
                <a:gd name="T2" fmla="*/ 25 w 27"/>
                <a:gd name="T3" fmla="*/ 24 h 60"/>
                <a:gd name="T4" fmla="*/ 27 w 27"/>
                <a:gd name="T5" fmla="*/ 27 h 60"/>
                <a:gd name="T6" fmla="*/ 26 w 27"/>
                <a:gd name="T7" fmla="*/ 37 h 60"/>
                <a:gd name="T8" fmla="*/ 18 w 27"/>
                <a:gd name="T9" fmla="*/ 60 h 60"/>
                <a:gd name="T10" fmla="*/ 0 w 27"/>
                <a:gd name="T11" fmla="*/ 34 h 60"/>
                <a:gd name="T12" fmla="*/ 5 w 27"/>
                <a:gd name="T13" fmla="*/ 23 h 60"/>
                <a:gd name="T14" fmla="*/ 7 w 27"/>
                <a:gd name="T15" fmla="*/ 6 h 60"/>
                <a:gd name="T16" fmla="*/ 7 w 27"/>
                <a:gd name="T17" fmla="*/ 4 h 60"/>
                <a:gd name="T18" fmla="*/ 8 w 27"/>
                <a:gd name="T19" fmla="*/ 0 h 60"/>
                <a:gd name="T20" fmla="*/ 17 w 27"/>
                <a:gd name="T21" fmla="*/ 9 h 60"/>
                <a:gd name="T22" fmla="*/ 23 w 27"/>
                <a:gd name="T23" fmla="*/ 3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0">
                  <a:moveTo>
                    <a:pt x="23" y="39"/>
                  </a:moveTo>
                  <a:cubicBezTo>
                    <a:pt x="23" y="38"/>
                    <a:pt x="25" y="29"/>
                    <a:pt x="25" y="24"/>
                  </a:cubicBezTo>
                  <a:cubicBezTo>
                    <a:pt x="26" y="25"/>
                    <a:pt x="26" y="26"/>
                    <a:pt x="27" y="27"/>
                  </a:cubicBezTo>
                  <a:cubicBezTo>
                    <a:pt x="27" y="30"/>
                    <a:pt x="27" y="34"/>
                    <a:pt x="26" y="37"/>
                  </a:cubicBezTo>
                  <a:cubicBezTo>
                    <a:pt x="24" y="45"/>
                    <a:pt x="23" y="53"/>
                    <a:pt x="18" y="60"/>
                  </a:cubicBezTo>
                  <a:cubicBezTo>
                    <a:pt x="13" y="52"/>
                    <a:pt x="7" y="43"/>
                    <a:pt x="0" y="34"/>
                  </a:cubicBezTo>
                  <a:cubicBezTo>
                    <a:pt x="2" y="32"/>
                    <a:pt x="4" y="28"/>
                    <a:pt x="5" y="23"/>
                  </a:cubicBezTo>
                  <a:cubicBezTo>
                    <a:pt x="7" y="17"/>
                    <a:pt x="7" y="8"/>
                    <a:pt x="7" y="6"/>
                  </a:cubicBezTo>
                  <a:cubicBezTo>
                    <a:pt x="7" y="5"/>
                    <a:pt x="7" y="5"/>
                    <a:pt x="7" y="4"/>
                  </a:cubicBezTo>
                  <a:cubicBezTo>
                    <a:pt x="7" y="3"/>
                    <a:pt x="8" y="2"/>
                    <a:pt x="8" y="0"/>
                  </a:cubicBezTo>
                  <a:cubicBezTo>
                    <a:pt x="12" y="4"/>
                    <a:pt x="15" y="7"/>
                    <a:pt x="17" y="9"/>
                  </a:cubicBezTo>
                  <a:cubicBezTo>
                    <a:pt x="24" y="18"/>
                    <a:pt x="25" y="20"/>
                    <a:pt x="23" y="39"/>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41"/>
            <p:cNvSpPr/>
            <p:nvPr/>
          </p:nvSpPr>
          <p:spPr bwMode="auto">
            <a:xfrm>
              <a:off x="749" y="2530"/>
              <a:ext cx="10" cy="56"/>
            </a:xfrm>
            <a:custGeom>
              <a:avLst/>
              <a:gdLst>
                <a:gd name="T0" fmla="*/ 0 w 2"/>
                <a:gd name="T1" fmla="*/ 11 h 11"/>
                <a:gd name="T2" fmla="*/ 2 w 2"/>
                <a:gd name="T3" fmla="*/ 1 h 11"/>
                <a:gd name="T4" fmla="*/ 2 w 2"/>
                <a:gd name="T5" fmla="*/ 0 h 11"/>
                <a:gd name="T6" fmla="*/ 2 w 2"/>
                <a:gd name="T7" fmla="*/ 0 h 11"/>
                <a:gd name="T8" fmla="*/ 0 w 2"/>
                <a:gd name="T9" fmla="*/ 11 h 11"/>
              </a:gdLst>
              <a:ahLst/>
              <a:cxnLst>
                <a:cxn ang="0">
                  <a:pos x="T0" y="T1"/>
                </a:cxn>
                <a:cxn ang="0">
                  <a:pos x="T2" y="T3"/>
                </a:cxn>
                <a:cxn ang="0">
                  <a:pos x="T4" y="T5"/>
                </a:cxn>
                <a:cxn ang="0">
                  <a:pos x="T6" y="T7"/>
                </a:cxn>
                <a:cxn ang="0">
                  <a:pos x="T8" y="T9"/>
                </a:cxn>
              </a:cxnLst>
              <a:rect l="0" t="0" r="r" b="b"/>
              <a:pathLst>
                <a:path w="2" h="11">
                  <a:moveTo>
                    <a:pt x="0" y="11"/>
                  </a:moveTo>
                  <a:cubicBezTo>
                    <a:pt x="1" y="8"/>
                    <a:pt x="2" y="4"/>
                    <a:pt x="2" y="1"/>
                  </a:cubicBezTo>
                  <a:cubicBezTo>
                    <a:pt x="2" y="0"/>
                    <a:pt x="2" y="0"/>
                    <a:pt x="2" y="0"/>
                  </a:cubicBezTo>
                  <a:cubicBezTo>
                    <a:pt x="2" y="0"/>
                    <a:pt x="2" y="0"/>
                    <a:pt x="2" y="0"/>
                  </a:cubicBezTo>
                  <a:cubicBezTo>
                    <a:pt x="1" y="4"/>
                    <a:pt x="1" y="8"/>
                    <a:pt x="0" y="11"/>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42"/>
            <p:cNvSpPr/>
            <p:nvPr/>
          </p:nvSpPr>
          <p:spPr bwMode="auto">
            <a:xfrm>
              <a:off x="703" y="2484"/>
              <a:ext cx="61" cy="218"/>
            </a:xfrm>
            <a:custGeom>
              <a:avLst/>
              <a:gdLst>
                <a:gd name="T0" fmla="*/ 4 w 12"/>
                <a:gd name="T1" fmla="*/ 26 h 43"/>
                <a:gd name="T2" fmla="*/ 4 w 12"/>
                <a:gd name="T3" fmla="*/ 25 h 43"/>
                <a:gd name="T4" fmla="*/ 9 w 12"/>
                <a:gd name="T5" fmla="*/ 10 h 43"/>
                <a:gd name="T6" fmla="*/ 10 w 12"/>
                <a:gd name="T7" fmla="*/ 3 h 43"/>
                <a:gd name="T8" fmla="*/ 10 w 12"/>
                <a:gd name="T9" fmla="*/ 2 h 43"/>
                <a:gd name="T10" fmla="*/ 9 w 12"/>
                <a:gd name="T11" fmla="*/ 0 h 43"/>
                <a:gd name="T12" fmla="*/ 8 w 12"/>
                <a:gd name="T13" fmla="*/ 8 h 43"/>
                <a:gd name="T14" fmla="*/ 0 w 12"/>
                <a:gd name="T15" fmla="*/ 31 h 43"/>
                <a:gd name="T16" fmla="*/ 6 w 12"/>
                <a:gd name="T17" fmla="*/ 43 h 43"/>
                <a:gd name="T18" fmla="*/ 12 w 12"/>
                <a:gd name="T19" fmla="*/ 16 h 43"/>
                <a:gd name="T20" fmla="*/ 5 w 12"/>
                <a:gd name="T21" fmla="*/ 26 h 43"/>
                <a:gd name="T22" fmla="*/ 4 w 12"/>
                <a:gd name="T23" fmla="*/ 2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3">
                  <a:moveTo>
                    <a:pt x="4" y="26"/>
                  </a:moveTo>
                  <a:cubicBezTo>
                    <a:pt x="4" y="26"/>
                    <a:pt x="4" y="26"/>
                    <a:pt x="4" y="25"/>
                  </a:cubicBezTo>
                  <a:cubicBezTo>
                    <a:pt x="8" y="21"/>
                    <a:pt x="9" y="16"/>
                    <a:pt x="9" y="10"/>
                  </a:cubicBezTo>
                  <a:cubicBezTo>
                    <a:pt x="10" y="8"/>
                    <a:pt x="10" y="5"/>
                    <a:pt x="10" y="3"/>
                  </a:cubicBezTo>
                  <a:cubicBezTo>
                    <a:pt x="10" y="2"/>
                    <a:pt x="10" y="2"/>
                    <a:pt x="10" y="2"/>
                  </a:cubicBezTo>
                  <a:cubicBezTo>
                    <a:pt x="10" y="1"/>
                    <a:pt x="9" y="0"/>
                    <a:pt x="9" y="0"/>
                  </a:cubicBezTo>
                  <a:cubicBezTo>
                    <a:pt x="9" y="3"/>
                    <a:pt x="9" y="5"/>
                    <a:pt x="8" y="8"/>
                  </a:cubicBezTo>
                  <a:cubicBezTo>
                    <a:pt x="6" y="16"/>
                    <a:pt x="4" y="24"/>
                    <a:pt x="0" y="31"/>
                  </a:cubicBezTo>
                  <a:cubicBezTo>
                    <a:pt x="2" y="35"/>
                    <a:pt x="4" y="39"/>
                    <a:pt x="6" y="43"/>
                  </a:cubicBezTo>
                  <a:cubicBezTo>
                    <a:pt x="11" y="39"/>
                    <a:pt x="12" y="27"/>
                    <a:pt x="12" y="16"/>
                  </a:cubicBezTo>
                  <a:cubicBezTo>
                    <a:pt x="10" y="20"/>
                    <a:pt x="8" y="23"/>
                    <a:pt x="5" y="26"/>
                  </a:cubicBezTo>
                  <a:cubicBezTo>
                    <a:pt x="5" y="27"/>
                    <a:pt x="4" y="27"/>
                    <a:pt x="4" y="26"/>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43"/>
            <p:cNvSpPr/>
            <p:nvPr/>
          </p:nvSpPr>
          <p:spPr bwMode="auto">
            <a:xfrm>
              <a:off x="328" y="2130"/>
              <a:ext cx="178" cy="228"/>
            </a:xfrm>
            <a:custGeom>
              <a:avLst/>
              <a:gdLst>
                <a:gd name="T0" fmla="*/ 29 w 35"/>
                <a:gd name="T1" fmla="*/ 45 h 45"/>
                <a:gd name="T2" fmla="*/ 33 w 35"/>
                <a:gd name="T3" fmla="*/ 19 h 45"/>
                <a:gd name="T4" fmla="*/ 7 w 35"/>
                <a:gd name="T5" fmla="*/ 3 h 45"/>
                <a:gd name="T6" fmla="*/ 5 w 35"/>
                <a:gd name="T7" fmla="*/ 18 h 45"/>
                <a:gd name="T8" fmla="*/ 4 w 35"/>
                <a:gd name="T9" fmla="*/ 19 h 45"/>
                <a:gd name="T10" fmla="*/ 3 w 35"/>
                <a:gd name="T11" fmla="*/ 1 h 45"/>
                <a:gd name="T12" fmla="*/ 0 w 35"/>
                <a:gd name="T13" fmla="*/ 0 h 45"/>
                <a:gd name="T14" fmla="*/ 2 w 35"/>
                <a:gd name="T15" fmla="*/ 23 h 45"/>
                <a:gd name="T16" fmla="*/ 29 w 35"/>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45">
                  <a:moveTo>
                    <a:pt x="29" y="45"/>
                  </a:moveTo>
                  <a:cubicBezTo>
                    <a:pt x="31" y="37"/>
                    <a:pt x="35" y="28"/>
                    <a:pt x="33" y="19"/>
                  </a:cubicBezTo>
                  <a:cubicBezTo>
                    <a:pt x="25" y="13"/>
                    <a:pt x="15" y="8"/>
                    <a:pt x="7" y="3"/>
                  </a:cubicBezTo>
                  <a:cubicBezTo>
                    <a:pt x="6" y="8"/>
                    <a:pt x="5" y="13"/>
                    <a:pt x="5" y="18"/>
                  </a:cubicBezTo>
                  <a:cubicBezTo>
                    <a:pt x="5" y="19"/>
                    <a:pt x="4" y="19"/>
                    <a:pt x="4" y="19"/>
                  </a:cubicBezTo>
                  <a:cubicBezTo>
                    <a:pt x="2" y="13"/>
                    <a:pt x="3" y="7"/>
                    <a:pt x="3" y="1"/>
                  </a:cubicBezTo>
                  <a:cubicBezTo>
                    <a:pt x="2" y="0"/>
                    <a:pt x="1" y="0"/>
                    <a:pt x="0" y="0"/>
                  </a:cubicBezTo>
                  <a:cubicBezTo>
                    <a:pt x="0" y="8"/>
                    <a:pt x="1" y="16"/>
                    <a:pt x="2" y="23"/>
                  </a:cubicBezTo>
                  <a:cubicBezTo>
                    <a:pt x="9" y="27"/>
                    <a:pt x="19" y="35"/>
                    <a:pt x="29" y="45"/>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44"/>
            <p:cNvSpPr/>
            <p:nvPr/>
          </p:nvSpPr>
          <p:spPr bwMode="auto">
            <a:xfrm>
              <a:off x="723" y="2707"/>
              <a:ext cx="76" cy="243"/>
            </a:xfrm>
            <a:custGeom>
              <a:avLst/>
              <a:gdLst>
                <a:gd name="T0" fmla="*/ 0 w 15"/>
                <a:gd name="T1" fmla="*/ 2 h 48"/>
                <a:gd name="T2" fmla="*/ 9 w 15"/>
                <a:gd name="T3" fmla="*/ 19 h 48"/>
                <a:gd name="T4" fmla="*/ 8 w 15"/>
                <a:gd name="T5" fmla="*/ 46 h 48"/>
                <a:gd name="T6" fmla="*/ 14 w 15"/>
                <a:gd name="T7" fmla="*/ 48 h 48"/>
                <a:gd name="T8" fmla="*/ 11 w 15"/>
                <a:gd name="T9" fmla="*/ 18 h 48"/>
                <a:gd name="T10" fmla="*/ 1 w 15"/>
                <a:gd name="T11" fmla="*/ 0 h 48"/>
                <a:gd name="T12" fmla="*/ 0 w 15"/>
                <a:gd name="T13" fmla="*/ 2 h 48"/>
              </a:gdLst>
              <a:ahLst/>
              <a:cxnLst>
                <a:cxn ang="0">
                  <a:pos x="T0" y="T1"/>
                </a:cxn>
                <a:cxn ang="0">
                  <a:pos x="T2" y="T3"/>
                </a:cxn>
                <a:cxn ang="0">
                  <a:pos x="T4" y="T5"/>
                </a:cxn>
                <a:cxn ang="0">
                  <a:pos x="T6" y="T7"/>
                </a:cxn>
                <a:cxn ang="0">
                  <a:pos x="T8" y="T9"/>
                </a:cxn>
                <a:cxn ang="0">
                  <a:pos x="T10" y="T11"/>
                </a:cxn>
                <a:cxn ang="0">
                  <a:pos x="T12" y="T13"/>
                </a:cxn>
              </a:cxnLst>
              <a:rect l="0" t="0" r="r" b="b"/>
              <a:pathLst>
                <a:path w="15" h="48">
                  <a:moveTo>
                    <a:pt x="0" y="2"/>
                  </a:moveTo>
                  <a:cubicBezTo>
                    <a:pt x="0" y="2"/>
                    <a:pt x="7" y="8"/>
                    <a:pt x="9" y="19"/>
                  </a:cubicBezTo>
                  <a:cubicBezTo>
                    <a:pt x="11" y="30"/>
                    <a:pt x="8" y="46"/>
                    <a:pt x="8" y="46"/>
                  </a:cubicBezTo>
                  <a:cubicBezTo>
                    <a:pt x="14" y="48"/>
                    <a:pt x="14" y="48"/>
                    <a:pt x="14" y="48"/>
                  </a:cubicBezTo>
                  <a:cubicBezTo>
                    <a:pt x="14" y="48"/>
                    <a:pt x="15" y="30"/>
                    <a:pt x="11" y="18"/>
                  </a:cubicBezTo>
                  <a:cubicBezTo>
                    <a:pt x="8" y="5"/>
                    <a:pt x="1" y="0"/>
                    <a:pt x="1" y="0"/>
                  </a:cubicBezTo>
                  <a:lnTo>
                    <a:pt x="0" y="2"/>
                  </a:ln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45"/>
            <p:cNvSpPr/>
            <p:nvPr/>
          </p:nvSpPr>
          <p:spPr bwMode="auto">
            <a:xfrm>
              <a:off x="177" y="4412"/>
              <a:ext cx="126" cy="86"/>
            </a:xfrm>
            <a:custGeom>
              <a:avLst/>
              <a:gdLst>
                <a:gd name="T0" fmla="*/ 1 w 25"/>
                <a:gd name="T1" fmla="*/ 0 h 17"/>
                <a:gd name="T2" fmla="*/ 0 w 25"/>
                <a:gd name="T3" fmla="*/ 2 h 17"/>
                <a:gd name="T4" fmla="*/ 15 w 25"/>
                <a:gd name="T5" fmla="*/ 13 h 17"/>
                <a:gd name="T6" fmla="*/ 24 w 25"/>
                <a:gd name="T7" fmla="*/ 17 h 17"/>
                <a:gd name="T8" fmla="*/ 25 w 25"/>
                <a:gd name="T9" fmla="*/ 15 h 17"/>
                <a:gd name="T10" fmla="*/ 1 w 25"/>
                <a:gd name="T11" fmla="*/ 0 h 17"/>
              </a:gdLst>
              <a:ahLst/>
              <a:cxnLst>
                <a:cxn ang="0">
                  <a:pos x="T0" y="T1"/>
                </a:cxn>
                <a:cxn ang="0">
                  <a:pos x="T2" y="T3"/>
                </a:cxn>
                <a:cxn ang="0">
                  <a:pos x="T4" y="T5"/>
                </a:cxn>
                <a:cxn ang="0">
                  <a:pos x="T6" y="T7"/>
                </a:cxn>
                <a:cxn ang="0">
                  <a:pos x="T8" y="T9"/>
                </a:cxn>
                <a:cxn ang="0">
                  <a:pos x="T10" y="T11"/>
                </a:cxn>
              </a:cxnLst>
              <a:rect l="0" t="0" r="r" b="b"/>
              <a:pathLst>
                <a:path w="25" h="17">
                  <a:moveTo>
                    <a:pt x="1" y="0"/>
                  </a:moveTo>
                  <a:cubicBezTo>
                    <a:pt x="1" y="1"/>
                    <a:pt x="0" y="2"/>
                    <a:pt x="0" y="2"/>
                  </a:cubicBezTo>
                  <a:cubicBezTo>
                    <a:pt x="5" y="7"/>
                    <a:pt x="9" y="10"/>
                    <a:pt x="15" y="13"/>
                  </a:cubicBezTo>
                  <a:cubicBezTo>
                    <a:pt x="18" y="15"/>
                    <a:pt x="21" y="16"/>
                    <a:pt x="24" y="17"/>
                  </a:cubicBezTo>
                  <a:cubicBezTo>
                    <a:pt x="24" y="17"/>
                    <a:pt x="25" y="16"/>
                    <a:pt x="25" y="15"/>
                  </a:cubicBezTo>
                  <a:cubicBezTo>
                    <a:pt x="16" y="12"/>
                    <a:pt x="8" y="7"/>
                    <a:pt x="1" y="0"/>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46"/>
            <p:cNvSpPr/>
            <p:nvPr/>
          </p:nvSpPr>
          <p:spPr bwMode="auto">
            <a:xfrm>
              <a:off x="273" y="3946"/>
              <a:ext cx="136" cy="192"/>
            </a:xfrm>
            <a:custGeom>
              <a:avLst/>
              <a:gdLst>
                <a:gd name="T0" fmla="*/ 21 w 27"/>
                <a:gd name="T1" fmla="*/ 38 h 38"/>
                <a:gd name="T2" fmla="*/ 22 w 27"/>
                <a:gd name="T3" fmla="*/ 38 h 38"/>
                <a:gd name="T4" fmla="*/ 18 w 27"/>
                <a:gd name="T5" fmla="*/ 19 h 38"/>
                <a:gd name="T6" fmla="*/ 26 w 27"/>
                <a:gd name="T7" fmla="*/ 25 h 38"/>
                <a:gd name="T8" fmla="*/ 15 w 27"/>
                <a:gd name="T9" fmla="*/ 3 h 38"/>
                <a:gd name="T10" fmla="*/ 11 w 27"/>
                <a:gd name="T11" fmla="*/ 1 h 38"/>
                <a:gd name="T12" fmla="*/ 0 w 27"/>
                <a:gd name="T13" fmla="*/ 22 h 38"/>
                <a:gd name="T14" fmla="*/ 21 w 27"/>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38">
                  <a:moveTo>
                    <a:pt x="21" y="38"/>
                  </a:moveTo>
                  <a:cubicBezTo>
                    <a:pt x="22" y="38"/>
                    <a:pt x="22" y="38"/>
                    <a:pt x="22" y="38"/>
                  </a:cubicBezTo>
                  <a:cubicBezTo>
                    <a:pt x="27" y="25"/>
                    <a:pt x="18" y="19"/>
                    <a:pt x="18" y="19"/>
                  </a:cubicBezTo>
                  <a:cubicBezTo>
                    <a:pt x="21" y="21"/>
                    <a:pt x="25" y="24"/>
                    <a:pt x="26" y="25"/>
                  </a:cubicBezTo>
                  <a:cubicBezTo>
                    <a:pt x="26" y="17"/>
                    <a:pt x="18" y="5"/>
                    <a:pt x="15" y="3"/>
                  </a:cubicBezTo>
                  <a:cubicBezTo>
                    <a:pt x="11" y="1"/>
                    <a:pt x="11" y="1"/>
                    <a:pt x="11" y="1"/>
                  </a:cubicBezTo>
                  <a:cubicBezTo>
                    <a:pt x="10" y="0"/>
                    <a:pt x="5" y="10"/>
                    <a:pt x="0" y="22"/>
                  </a:cubicBezTo>
                  <a:cubicBezTo>
                    <a:pt x="9" y="23"/>
                    <a:pt x="17" y="30"/>
                    <a:pt x="21" y="38"/>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47"/>
            <p:cNvSpPr/>
            <p:nvPr/>
          </p:nvSpPr>
          <p:spPr bwMode="auto">
            <a:xfrm>
              <a:off x="247" y="4204"/>
              <a:ext cx="97" cy="157"/>
            </a:xfrm>
            <a:custGeom>
              <a:avLst/>
              <a:gdLst>
                <a:gd name="T0" fmla="*/ 19 w 19"/>
                <a:gd name="T1" fmla="*/ 22 h 31"/>
                <a:gd name="T2" fmla="*/ 0 w 19"/>
                <a:gd name="T3" fmla="*/ 0 h 31"/>
                <a:gd name="T4" fmla="*/ 17 w 19"/>
                <a:gd name="T5" fmla="*/ 31 h 31"/>
                <a:gd name="T6" fmla="*/ 19 w 19"/>
                <a:gd name="T7" fmla="*/ 22 h 31"/>
              </a:gdLst>
              <a:ahLst/>
              <a:cxnLst>
                <a:cxn ang="0">
                  <a:pos x="T0" y="T1"/>
                </a:cxn>
                <a:cxn ang="0">
                  <a:pos x="T2" y="T3"/>
                </a:cxn>
                <a:cxn ang="0">
                  <a:pos x="T4" y="T5"/>
                </a:cxn>
                <a:cxn ang="0">
                  <a:pos x="T6" y="T7"/>
                </a:cxn>
              </a:cxnLst>
              <a:rect l="0" t="0" r="r" b="b"/>
              <a:pathLst>
                <a:path w="19" h="31">
                  <a:moveTo>
                    <a:pt x="19" y="22"/>
                  </a:moveTo>
                  <a:cubicBezTo>
                    <a:pt x="15" y="13"/>
                    <a:pt x="9" y="5"/>
                    <a:pt x="0" y="0"/>
                  </a:cubicBezTo>
                  <a:cubicBezTo>
                    <a:pt x="9" y="8"/>
                    <a:pt x="15" y="20"/>
                    <a:pt x="17" y="31"/>
                  </a:cubicBezTo>
                  <a:cubicBezTo>
                    <a:pt x="18" y="28"/>
                    <a:pt x="18" y="25"/>
                    <a:pt x="19" y="22"/>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48"/>
            <p:cNvSpPr/>
            <p:nvPr/>
          </p:nvSpPr>
          <p:spPr bwMode="auto">
            <a:xfrm>
              <a:off x="182" y="4199"/>
              <a:ext cx="136" cy="283"/>
            </a:xfrm>
            <a:custGeom>
              <a:avLst/>
              <a:gdLst>
                <a:gd name="T0" fmla="*/ 23 w 27"/>
                <a:gd name="T1" fmla="*/ 20 h 56"/>
                <a:gd name="T2" fmla="*/ 17 w 27"/>
                <a:gd name="T3" fmla="*/ 9 h 56"/>
                <a:gd name="T4" fmla="*/ 13 w 27"/>
                <a:gd name="T5" fmla="*/ 5 h 56"/>
                <a:gd name="T6" fmla="*/ 11 w 27"/>
                <a:gd name="T7" fmla="*/ 2 h 56"/>
                <a:gd name="T8" fmla="*/ 10 w 27"/>
                <a:gd name="T9" fmla="*/ 1 h 56"/>
                <a:gd name="T10" fmla="*/ 8 w 27"/>
                <a:gd name="T11" fmla="*/ 0 h 56"/>
                <a:gd name="T12" fmla="*/ 0 w 27"/>
                <a:gd name="T13" fmla="*/ 41 h 56"/>
                <a:gd name="T14" fmla="*/ 24 w 27"/>
                <a:gd name="T15" fmla="*/ 56 h 56"/>
                <a:gd name="T16" fmla="*/ 27 w 27"/>
                <a:gd name="T17" fmla="*/ 43 h 56"/>
                <a:gd name="T18" fmla="*/ 23 w 27"/>
                <a:gd name="T19"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56">
                  <a:moveTo>
                    <a:pt x="23" y="20"/>
                  </a:moveTo>
                  <a:cubicBezTo>
                    <a:pt x="22" y="16"/>
                    <a:pt x="19" y="13"/>
                    <a:pt x="17" y="9"/>
                  </a:cubicBezTo>
                  <a:cubicBezTo>
                    <a:pt x="16" y="8"/>
                    <a:pt x="15" y="6"/>
                    <a:pt x="13" y="5"/>
                  </a:cubicBezTo>
                  <a:cubicBezTo>
                    <a:pt x="13" y="4"/>
                    <a:pt x="12" y="3"/>
                    <a:pt x="11" y="2"/>
                  </a:cubicBezTo>
                  <a:cubicBezTo>
                    <a:pt x="11" y="2"/>
                    <a:pt x="10" y="2"/>
                    <a:pt x="10" y="1"/>
                  </a:cubicBezTo>
                  <a:cubicBezTo>
                    <a:pt x="9" y="1"/>
                    <a:pt x="9" y="0"/>
                    <a:pt x="8" y="0"/>
                  </a:cubicBezTo>
                  <a:cubicBezTo>
                    <a:pt x="3" y="17"/>
                    <a:pt x="1" y="31"/>
                    <a:pt x="0" y="41"/>
                  </a:cubicBezTo>
                  <a:cubicBezTo>
                    <a:pt x="7" y="47"/>
                    <a:pt x="15" y="53"/>
                    <a:pt x="24" y="56"/>
                  </a:cubicBezTo>
                  <a:cubicBezTo>
                    <a:pt x="25" y="52"/>
                    <a:pt x="26" y="48"/>
                    <a:pt x="27" y="43"/>
                  </a:cubicBezTo>
                  <a:cubicBezTo>
                    <a:pt x="27" y="36"/>
                    <a:pt x="26" y="28"/>
                    <a:pt x="23" y="20"/>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49"/>
            <p:cNvSpPr/>
            <p:nvPr/>
          </p:nvSpPr>
          <p:spPr bwMode="auto">
            <a:xfrm>
              <a:off x="227" y="4063"/>
              <a:ext cx="152" cy="242"/>
            </a:xfrm>
            <a:custGeom>
              <a:avLst/>
              <a:gdLst>
                <a:gd name="T0" fmla="*/ 0 w 30"/>
                <a:gd name="T1" fmla="*/ 25 h 48"/>
                <a:gd name="T2" fmla="*/ 23 w 30"/>
                <a:gd name="T3" fmla="*/ 48 h 48"/>
                <a:gd name="T4" fmla="*/ 27 w 30"/>
                <a:gd name="T5" fmla="*/ 30 h 48"/>
                <a:gd name="T6" fmla="*/ 19 w 30"/>
                <a:gd name="T7" fmla="*/ 12 h 48"/>
                <a:gd name="T8" fmla="*/ 20 w 30"/>
                <a:gd name="T9" fmla="*/ 12 h 48"/>
                <a:gd name="T10" fmla="*/ 29 w 30"/>
                <a:gd name="T11" fmla="*/ 25 h 48"/>
                <a:gd name="T12" fmla="*/ 30 w 30"/>
                <a:gd name="T13" fmla="*/ 21 h 48"/>
                <a:gd name="T14" fmla="*/ 9 w 30"/>
                <a:gd name="T15" fmla="*/ 0 h 48"/>
                <a:gd name="T16" fmla="*/ 1 w 30"/>
                <a:gd name="T17" fmla="*/ 20 h 48"/>
                <a:gd name="T18" fmla="*/ 0 w 30"/>
                <a:gd name="T19" fmla="*/ 25 h 48"/>
                <a:gd name="T20" fmla="*/ 0 w 30"/>
                <a:gd name="T21" fmla="*/ 2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48">
                  <a:moveTo>
                    <a:pt x="0" y="25"/>
                  </a:moveTo>
                  <a:cubicBezTo>
                    <a:pt x="10" y="29"/>
                    <a:pt x="19" y="38"/>
                    <a:pt x="23" y="48"/>
                  </a:cubicBezTo>
                  <a:cubicBezTo>
                    <a:pt x="25" y="41"/>
                    <a:pt x="26" y="35"/>
                    <a:pt x="27" y="30"/>
                  </a:cubicBezTo>
                  <a:cubicBezTo>
                    <a:pt x="26" y="24"/>
                    <a:pt x="22" y="18"/>
                    <a:pt x="19" y="12"/>
                  </a:cubicBezTo>
                  <a:cubicBezTo>
                    <a:pt x="18" y="12"/>
                    <a:pt x="19" y="11"/>
                    <a:pt x="20" y="12"/>
                  </a:cubicBezTo>
                  <a:cubicBezTo>
                    <a:pt x="23" y="16"/>
                    <a:pt x="27" y="20"/>
                    <a:pt x="29" y="25"/>
                  </a:cubicBezTo>
                  <a:cubicBezTo>
                    <a:pt x="29" y="24"/>
                    <a:pt x="29" y="22"/>
                    <a:pt x="30" y="21"/>
                  </a:cubicBezTo>
                  <a:cubicBezTo>
                    <a:pt x="28" y="11"/>
                    <a:pt x="18" y="4"/>
                    <a:pt x="9" y="0"/>
                  </a:cubicBezTo>
                  <a:cubicBezTo>
                    <a:pt x="6" y="7"/>
                    <a:pt x="3" y="14"/>
                    <a:pt x="1" y="20"/>
                  </a:cubicBezTo>
                  <a:cubicBezTo>
                    <a:pt x="1" y="21"/>
                    <a:pt x="0" y="23"/>
                    <a:pt x="0" y="25"/>
                  </a:cubicBezTo>
                  <a:cubicBezTo>
                    <a:pt x="0" y="25"/>
                    <a:pt x="0" y="25"/>
                    <a:pt x="0" y="25"/>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50"/>
            <p:cNvSpPr/>
            <p:nvPr/>
          </p:nvSpPr>
          <p:spPr bwMode="auto">
            <a:xfrm>
              <a:off x="172" y="4432"/>
              <a:ext cx="116" cy="233"/>
            </a:xfrm>
            <a:custGeom>
              <a:avLst/>
              <a:gdLst>
                <a:gd name="T0" fmla="*/ 1 w 23"/>
                <a:gd name="T1" fmla="*/ 0 h 46"/>
                <a:gd name="T2" fmla="*/ 12 w 23"/>
                <a:gd name="T3" fmla="*/ 12 h 46"/>
                <a:gd name="T4" fmla="*/ 23 w 23"/>
                <a:gd name="T5" fmla="*/ 20 h 46"/>
                <a:gd name="T6" fmla="*/ 14 w 23"/>
                <a:gd name="T7" fmla="*/ 46 h 46"/>
                <a:gd name="T8" fmla="*/ 9 w 23"/>
                <a:gd name="T9" fmla="*/ 40 h 46"/>
                <a:gd name="T10" fmla="*/ 6 w 23"/>
                <a:gd name="T11" fmla="*/ 37 h 46"/>
                <a:gd name="T12" fmla="*/ 6 w 23"/>
                <a:gd name="T13" fmla="*/ 37 h 46"/>
                <a:gd name="T14" fmla="*/ 0 w 23"/>
                <a:gd name="T15" fmla="*/ 25 h 46"/>
                <a:gd name="T16" fmla="*/ 1 w 23"/>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6">
                  <a:moveTo>
                    <a:pt x="1" y="0"/>
                  </a:moveTo>
                  <a:cubicBezTo>
                    <a:pt x="4" y="5"/>
                    <a:pt x="8" y="8"/>
                    <a:pt x="12" y="12"/>
                  </a:cubicBezTo>
                  <a:cubicBezTo>
                    <a:pt x="16" y="15"/>
                    <a:pt x="19" y="19"/>
                    <a:pt x="23" y="20"/>
                  </a:cubicBezTo>
                  <a:cubicBezTo>
                    <a:pt x="20" y="30"/>
                    <a:pt x="17" y="38"/>
                    <a:pt x="14" y="46"/>
                  </a:cubicBezTo>
                  <a:cubicBezTo>
                    <a:pt x="12" y="44"/>
                    <a:pt x="10" y="42"/>
                    <a:pt x="9" y="40"/>
                  </a:cubicBezTo>
                  <a:cubicBezTo>
                    <a:pt x="8" y="39"/>
                    <a:pt x="7" y="38"/>
                    <a:pt x="6" y="37"/>
                  </a:cubicBezTo>
                  <a:cubicBezTo>
                    <a:pt x="6" y="37"/>
                    <a:pt x="6" y="37"/>
                    <a:pt x="6" y="37"/>
                  </a:cubicBezTo>
                  <a:cubicBezTo>
                    <a:pt x="0" y="25"/>
                    <a:pt x="0" y="25"/>
                    <a:pt x="0" y="25"/>
                  </a:cubicBezTo>
                  <a:cubicBezTo>
                    <a:pt x="2" y="23"/>
                    <a:pt x="0" y="16"/>
                    <a:pt x="1" y="0"/>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51"/>
            <p:cNvSpPr/>
            <p:nvPr/>
          </p:nvSpPr>
          <p:spPr bwMode="auto">
            <a:xfrm>
              <a:off x="80" y="4538"/>
              <a:ext cx="152" cy="238"/>
            </a:xfrm>
            <a:custGeom>
              <a:avLst/>
              <a:gdLst>
                <a:gd name="T0" fmla="*/ 0 w 30"/>
                <a:gd name="T1" fmla="*/ 18 h 47"/>
                <a:gd name="T2" fmla="*/ 9 w 30"/>
                <a:gd name="T3" fmla="*/ 10 h 47"/>
                <a:gd name="T4" fmla="*/ 17 w 30"/>
                <a:gd name="T5" fmla="*/ 0 h 47"/>
                <a:gd name="T6" fmla="*/ 18 w 30"/>
                <a:gd name="T7" fmla="*/ 4 h 47"/>
                <a:gd name="T8" fmla="*/ 24 w 30"/>
                <a:gd name="T9" fmla="*/ 16 h 47"/>
                <a:gd name="T10" fmla="*/ 19 w 30"/>
                <a:gd name="T11" fmla="*/ 8 h 47"/>
                <a:gd name="T12" fmla="*/ 18 w 30"/>
                <a:gd name="T13" fmla="*/ 9 h 47"/>
                <a:gd name="T14" fmla="*/ 30 w 30"/>
                <a:gd name="T15" fmla="*/ 30 h 47"/>
                <a:gd name="T16" fmla="*/ 28 w 30"/>
                <a:gd name="T17" fmla="*/ 33 h 47"/>
                <a:gd name="T18" fmla="*/ 21 w 30"/>
                <a:gd name="T19" fmla="*/ 24 h 47"/>
                <a:gd name="T20" fmla="*/ 20 w 30"/>
                <a:gd name="T21" fmla="*/ 24 h 47"/>
                <a:gd name="T22" fmla="*/ 27 w 30"/>
                <a:gd name="T23" fmla="*/ 35 h 47"/>
                <a:gd name="T24" fmla="*/ 10 w 30"/>
                <a:gd name="T25" fmla="*/ 44 h 47"/>
                <a:gd name="T26" fmla="*/ 0 w 30"/>
                <a:gd name="T27" fmla="*/ 1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47">
                  <a:moveTo>
                    <a:pt x="0" y="18"/>
                  </a:moveTo>
                  <a:cubicBezTo>
                    <a:pt x="3" y="16"/>
                    <a:pt x="6" y="13"/>
                    <a:pt x="9" y="10"/>
                  </a:cubicBezTo>
                  <a:cubicBezTo>
                    <a:pt x="12" y="7"/>
                    <a:pt x="15" y="4"/>
                    <a:pt x="17" y="0"/>
                  </a:cubicBezTo>
                  <a:cubicBezTo>
                    <a:pt x="17" y="2"/>
                    <a:pt x="18" y="4"/>
                    <a:pt x="18" y="4"/>
                  </a:cubicBezTo>
                  <a:cubicBezTo>
                    <a:pt x="24" y="16"/>
                    <a:pt x="24" y="16"/>
                    <a:pt x="24" y="16"/>
                  </a:cubicBezTo>
                  <a:cubicBezTo>
                    <a:pt x="22" y="13"/>
                    <a:pt x="21" y="11"/>
                    <a:pt x="19" y="8"/>
                  </a:cubicBezTo>
                  <a:cubicBezTo>
                    <a:pt x="19" y="8"/>
                    <a:pt x="18" y="8"/>
                    <a:pt x="18" y="9"/>
                  </a:cubicBezTo>
                  <a:cubicBezTo>
                    <a:pt x="19" y="16"/>
                    <a:pt x="24" y="24"/>
                    <a:pt x="30" y="30"/>
                  </a:cubicBezTo>
                  <a:cubicBezTo>
                    <a:pt x="29" y="31"/>
                    <a:pt x="29" y="32"/>
                    <a:pt x="28" y="33"/>
                  </a:cubicBezTo>
                  <a:cubicBezTo>
                    <a:pt x="26" y="30"/>
                    <a:pt x="23" y="27"/>
                    <a:pt x="21" y="24"/>
                  </a:cubicBezTo>
                  <a:cubicBezTo>
                    <a:pt x="21" y="23"/>
                    <a:pt x="20" y="24"/>
                    <a:pt x="20" y="24"/>
                  </a:cubicBezTo>
                  <a:cubicBezTo>
                    <a:pt x="21" y="28"/>
                    <a:pt x="24" y="32"/>
                    <a:pt x="27" y="35"/>
                  </a:cubicBezTo>
                  <a:cubicBezTo>
                    <a:pt x="22" y="43"/>
                    <a:pt x="16" y="47"/>
                    <a:pt x="10" y="44"/>
                  </a:cubicBezTo>
                  <a:cubicBezTo>
                    <a:pt x="6" y="42"/>
                    <a:pt x="2" y="32"/>
                    <a:pt x="0" y="18"/>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52"/>
            <p:cNvSpPr/>
            <p:nvPr/>
          </p:nvSpPr>
          <p:spPr bwMode="auto">
            <a:xfrm>
              <a:off x="75" y="4538"/>
              <a:ext cx="86" cy="86"/>
            </a:xfrm>
            <a:custGeom>
              <a:avLst/>
              <a:gdLst>
                <a:gd name="T0" fmla="*/ 0 w 17"/>
                <a:gd name="T1" fmla="*/ 14 h 17"/>
                <a:gd name="T2" fmla="*/ 1 w 17"/>
                <a:gd name="T3" fmla="*/ 17 h 17"/>
                <a:gd name="T4" fmla="*/ 8 w 17"/>
                <a:gd name="T5" fmla="*/ 10 h 17"/>
                <a:gd name="T6" fmla="*/ 17 w 17"/>
                <a:gd name="T7" fmla="*/ 0 h 17"/>
                <a:gd name="T8" fmla="*/ 0 w 17"/>
                <a:gd name="T9" fmla="*/ 14 h 17"/>
              </a:gdLst>
              <a:ahLst/>
              <a:cxnLst>
                <a:cxn ang="0">
                  <a:pos x="T0" y="T1"/>
                </a:cxn>
                <a:cxn ang="0">
                  <a:pos x="T2" y="T3"/>
                </a:cxn>
                <a:cxn ang="0">
                  <a:pos x="T4" y="T5"/>
                </a:cxn>
                <a:cxn ang="0">
                  <a:pos x="T6" y="T7"/>
                </a:cxn>
                <a:cxn ang="0">
                  <a:pos x="T8" y="T9"/>
                </a:cxn>
              </a:cxnLst>
              <a:rect l="0" t="0" r="r" b="b"/>
              <a:pathLst>
                <a:path w="17" h="17">
                  <a:moveTo>
                    <a:pt x="0" y="14"/>
                  </a:moveTo>
                  <a:cubicBezTo>
                    <a:pt x="0" y="15"/>
                    <a:pt x="0" y="16"/>
                    <a:pt x="1" y="17"/>
                  </a:cubicBezTo>
                  <a:cubicBezTo>
                    <a:pt x="3" y="15"/>
                    <a:pt x="6" y="13"/>
                    <a:pt x="8" y="10"/>
                  </a:cubicBezTo>
                  <a:cubicBezTo>
                    <a:pt x="11" y="7"/>
                    <a:pt x="15" y="4"/>
                    <a:pt x="17" y="0"/>
                  </a:cubicBezTo>
                  <a:cubicBezTo>
                    <a:pt x="12" y="5"/>
                    <a:pt x="6" y="10"/>
                    <a:pt x="0" y="14"/>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53"/>
            <p:cNvSpPr/>
            <p:nvPr/>
          </p:nvSpPr>
          <p:spPr bwMode="auto">
            <a:xfrm>
              <a:off x="60" y="4356"/>
              <a:ext cx="86" cy="45"/>
            </a:xfrm>
            <a:custGeom>
              <a:avLst/>
              <a:gdLst>
                <a:gd name="T0" fmla="*/ 17 w 17"/>
                <a:gd name="T1" fmla="*/ 0 h 9"/>
                <a:gd name="T2" fmla="*/ 0 w 17"/>
                <a:gd name="T3" fmla="*/ 8 h 9"/>
                <a:gd name="T4" fmla="*/ 0 w 17"/>
                <a:gd name="T5" fmla="*/ 9 h 9"/>
                <a:gd name="T6" fmla="*/ 17 w 17"/>
                <a:gd name="T7" fmla="*/ 0 h 9"/>
              </a:gdLst>
              <a:ahLst/>
              <a:cxnLst>
                <a:cxn ang="0">
                  <a:pos x="T0" y="T1"/>
                </a:cxn>
                <a:cxn ang="0">
                  <a:pos x="T2" y="T3"/>
                </a:cxn>
                <a:cxn ang="0">
                  <a:pos x="T4" y="T5"/>
                </a:cxn>
                <a:cxn ang="0">
                  <a:pos x="T6" y="T7"/>
                </a:cxn>
              </a:cxnLst>
              <a:rect l="0" t="0" r="r" b="b"/>
              <a:pathLst>
                <a:path w="17" h="9">
                  <a:moveTo>
                    <a:pt x="17" y="0"/>
                  </a:moveTo>
                  <a:cubicBezTo>
                    <a:pt x="10" y="1"/>
                    <a:pt x="4" y="4"/>
                    <a:pt x="0" y="8"/>
                  </a:cubicBezTo>
                  <a:cubicBezTo>
                    <a:pt x="0" y="8"/>
                    <a:pt x="0" y="8"/>
                    <a:pt x="0" y="9"/>
                  </a:cubicBezTo>
                  <a:cubicBezTo>
                    <a:pt x="4" y="4"/>
                    <a:pt x="10" y="2"/>
                    <a:pt x="17" y="0"/>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54"/>
            <p:cNvSpPr/>
            <p:nvPr/>
          </p:nvSpPr>
          <p:spPr bwMode="auto">
            <a:xfrm>
              <a:off x="60" y="4341"/>
              <a:ext cx="122" cy="45"/>
            </a:xfrm>
            <a:custGeom>
              <a:avLst/>
              <a:gdLst>
                <a:gd name="T0" fmla="*/ 21 w 24"/>
                <a:gd name="T1" fmla="*/ 0 h 9"/>
                <a:gd name="T2" fmla="*/ 14 w 24"/>
                <a:gd name="T3" fmla="*/ 2 h 9"/>
                <a:gd name="T4" fmla="*/ 0 w 24"/>
                <a:gd name="T5" fmla="*/ 6 h 9"/>
                <a:gd name="T6" fmla="*/ 0 w 24"/>
                <a:gd name="T7" fmla="*/ 9 h 9"/>
                <a:gd name="T8" fmla="*/ 24 w 24"/>
                <a:gd name="T9" fmla="*/ 0 h 9"/>
                <a:gd name="T10" fmla="*/ 24 w 24"/>
                <a:gd name="T11" fmla="*/ 0 h 9"/>
                <a:gd name="T12" fmla="*/ 24 w 24"/>
                <a:gd name="T13" fmla="*/ 0 h 9"/>
                <a:gd name="T14" fmla="*/ 21 w 24"/>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9">
                  <a:moveTo>
                    <a:pt x="21" y="0"/>
                  </a:moveTo>
                  <a:cubicBezTo>
                    <a:pt x="19" y="0"/>
                    <a:pt x="16" y="1"/>
                    <a:pt x="14" y="2"/>
                  </a:cubicBezTo>
                  <a:cubicBezTo>
                    <a:pt x="9" y="3"/>
                    <a:pt x="4" y="4"/>
                    <a:pt x="0" y="6"/>
                  </a:cubicBezTo>
                  <a:cubicBezTo>
                    <a:pt x="0" y="7"/>
                    <a:pt x="0" y="8"/>
                    <a:pt x="0" y="9"/>
                  </a:cubicBezTo>
                  <a:cubicBezTo>
                    <a:pt x="6" y="4"/>
                    <a:pt x="15" y="2"/>
                    <a:pt x="24" y="0"/>
                  </a:cubicBezTo>
                  <a:cubicBezTo>
                    <a:pt x="24" y="0"/>
                    <a:pt x="24" y="0"/>
                    <a:pt x="24" y="0"/>
                  </a:cubicBezTo>
                  <a:cubicBezTo>
                    <a:pt x="24" y="0"/>
                    <a:pt x="24" y="0"/>
                    <a:pt x="24" y="0"/>
                  </a:cubicBezTo>
                  <a:cubicBezTo>
                    <a:pt x="23" y="0"/>
                    <a:pt x="22" y="0"/>
                    <a:pt x="21" y="0"/>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55"/>
            <p:cNvSpPr/>
            <p:nvPr/>
          </p:nvSpPr>
          <p:spPr bwMode="auto">
            <a:xfrm>
              <a:off x="55" y="4159"/>
              <a:ext cx="172" cy="207"/>
            </a:xfrm>
            <a:custGeom>
              <a:avLst/>
              <a:gdLst>
                <a:gd name="T0" fmla="*/ 23 w 34"/>
                <a:gd name="T1" fmla="*/ 6 h 41"/>
                <a:gd name="T2" fmla="*/ 8 w 34"/>
                <a:gd name="T3" fmla="*/ 9 h 41"/>
                <a:gd name="T4" fmla="*/ 6 w 34"/>
                <a:gd name="T5" fmla="*/ 10 h 41"/>
                <a:gd name="T6" fmla="*/ 21 w 34"/>
                <a:gd name="T7" fmla="*/ 2 h 41"/>
                <a:gd name="T8" fmla="*/ 34 w 34"/>
                <a:gd name="T9" fmla="*/ 0 h 41"/>
                <a:gd name="T10" fmla="*/ 30 w 34"/>
                <a:gd name="T11" fmla="*/ 13 h 41"/>
                <a:gd name="T12" fmla="*/ 25 w 34"/>
                <a:gd name="T13" fmla="*/ 35 h 41"/>
                <a:gd name="T14" fmla="*/ 25 w 34"/>
                <a:gd name="T15" fmla="*/ 35 h 41"/>
                <a:gd name="T16" fmla="*/ 24 w 34"/>
                <a:gd name="T17" fmla="*/ 35 h 41"/>
                <a:gd name="T18" fmla="*/ 22 w 34"/>
                <a:gd name="T19" fmla="*/ 35 h 41"/>
                <a:gd name="T20" fmla="*/ 13 w 34"/>
                <a:gd name="T21" fmla="*/ 37 h 41"/>
                <a:gd name="T22" fmla="*/ 1 w 34"/>
                <a:gd name="T23" fmla="*/ 41 h 41"/>
                <a:gd name="T24" fmla="*/ 1 w 34"/>
                <a:gd name="T25" fmla="*/ 19 h 41"/>
                <a:gd name="T26" fmla="*/ 8 w 34"/>
                <a:gd name="T27" fmla="*/ 14 h 41"/>
                <a:gd name="T28" fmla="*/ 23 w 34"/>
                <a:gd name="T29" fmla="*/ 7 h 41"/>
                <a:gd name="T30" fmla="*/ 23 w 34"/>
                <a:gd name="T31"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41">
                  <a:moveTo>
                    <a:pt x="23" y="6"/>
                  </a:moveTo>
                  <a:cubicBezTo>
                    <a:pt x="18" y="6"/>
                    <a:pt x="13" y="7"/>
                    <a:pt x="8" y="9"/>
                  </a:cubicBezTo>
                  <a:cubicBezTo>
                    <a:pt x="8" y="10"/>
                    <a:pt x="7" y="10"/>
                    <a:pt x="6" y="10"/>
                  </a:cubicBezTo>
                  <a:cubicBezTo>
                    <a:pt x="8" y="8"/>
                    <a:pt x="16" y="4"/>
                    <a:pt x="21" y="2"/>
                  </a:cubicBezTo>
                  <a:cubicBezTo>
                    <a:pt x="26" y="0"/>
                    <a:pt x="31" y="0"/>
                    <a:pt x="34" y="0"/>
                  </a:cubicBezTo>
                  <a:cubicBezTo>
                    <a:pt x="32" y="4"/>
                    <a:pt x="31" y="8"/>
                    <a:pt x="30" y="13"/>
                  </a:cubicBezTo>
                  <a:cubicBezTo>
                    <a:pt x="28" y="20"/>
                    <a:pt x="26" y="28"/>
                    <a:pt x="25" y="35"/>
                  </a:cubicBezTo>
                  <a:cubicBezTo>
                    <a:pt x="25" y="35"/>
                    <a:pt x="25" y="35"/>
                    <a:pt x="25" y="35"/>
                  </a:cubicBezTo>
                  <a:cubicBezTo>
                    <a:pt x="25" y="35"/>
                    <a:pt x="25" y="35"/>
                    <a:pt x="24" y="35"/>
                  </a:cubicBezTo>
                  <a:cubicBezTo>
                    <a:pt x="24" y="35"/>
                    <a:pt x="23" y="35"/>
                    <a:pt x="22" y="35"/>
                  </a:cubicBezTo>
                  <a:cubicBezTo>
                    <a:pt x="19" y="35"/>
                    <a:pt x="15" y="36"/>
                    <a:pt x="13" y="37"/>
                  </a:cubicBezTo>
                  <a:cubicBezTo>
                    <a:pt x="8" y="38"/>
                    <a:pt x="4" y="39"/>
                    <a:pt x="1" y="41"/>
                  </a:cubicBezTo>
                  <a:cubicBezTo>
                    <a:pt x="0" y="33"/>
                    <a:pt x="1" y="26"/>
                    <a:pt x="1" y="19"/>
                  </a:cubicBezTo>
                  <a:cubicBezTo>
                    <a:pt x="3" y="17"/>
                    <a:pt x="5" y="16"/>
                    <a:pt x="8" y="14"/>
                  </a:cubicBezTo>
                  <a:cubicBezTo>
                    <a:pt x="12" y="11"/>
                    <a:pt x="17" y="9"/>
                    <a:pt x="23" y="7"/>
                  </a:cubicBezTo>
                  <a:cubicBezTo>
                    <a:pt x="23" y="7"/>
                    <a:pt x="23" y="6"/>
                    <a:pt x="23" y="6"/>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56"/>
            <p:cNvSpPr/>
            <p:nvPr/>
          </p:nvSpPr>
          <p:spPr bwMode="auto">
            <a:xfrm>
              <a:off x="65" y="4007"/>
              <a:ext cx="213" cy="217"/>
            </a:xfrm>
            <a:custGeom>
              <a:avLst/>
              <a:gdLst>
                <a:gd name="T0" fmla="*/ 23 w 42"/>
                <a:gd name="T1" fmla="*/ 8 h 43"/>
                <a:gd name="T2" fmla="*/ 9 w 42"/>
                <a:gd name="T3" fmla="*/ 15 h 43"/>
                <a:gd name="T4" fmla="*/ 10 w 42"/>
                <a:gd name="T5" fmla="*/ 11 h 43"/>
                <a:gd name="T6" fmla="*/ 19 w 42"/>
                <a:gd name="T7" fmla="*/ 7 h 43"/>
                <a:gd name="T8" fmla="*/ 42 w 42"/>
                <a:gd name="T9" fmla="*/ 0 h 43"/>
                <a:gd name="T10" fmla="*/ 32 w 42"/>
                <a:gd name="T11" fmla="*/ 30 h 43"/>
                <a:gd name="T12" fmla="*/ 19 w 42"/>
                <a:gd name="T13" fmla="*/ 32 h 43"/>
                <a:gd name="T14" fmla="*/ 4 w 42"/>
                <a:gd name="T15" fmla="*/ 40 h 43"/>
                <a:gd name="T16" fmla="*/ 3 w 42"/>
                <a:gd name="T17" fmla="*/ 41 h 43"/>
                <a:gd name="T18" fmla="*/ 0 w 42"/>
                <a:gd name="T19" fmla="*/ 43 h 43"/>
                <a:gd name="T20" fmla="*/ 2 w 42"/>
                <a:gd name="T21" fmla="*/ 30 h 43"/>
                <a:gd name="T22" fmla="*/ 23 w 42"/>
                <a:gd name="T23" fmla="*/ 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43">
                  <a:moveTo>
                    <a:pt x="23" y="8"/>
                  </a:moveTo>
                  <a:cubicBezTo>
                    <a:pt x="22" y="8"/>
                    <a:pt x="13" y="12"/>
                    <a:pt x="9" y="15"/>
                  </a:cubicBezTo>
                  <a:cubicBezTo>
                    <a:pt x="9" y="14"/>
                    <a:pt x="9" y="13"/>
                    <a:pt x="10" y="11"/>
                  </a:cubicBezTo>
                  <a:cubicBezTo>
                    <a:pt x="13" y="10"/>
                    <a:pt x="16" y="8"/>
                    <a:pt x="19" y="7"/>
                  </a:cubicBezTo>
                  <a:cubicBezTo>
                    <a:pt x="26" y="4"/>
                    <a:pt x="34" y="0"/>
                    <a:pt x="42" y="0"/>
                  </a:cubicBezTo>
                  <a:cubicBezTo>
                    <a:pt x="38" y="9"/>
                    <a:pt x="35" y="19"/>
                    <a:pt x="32" y="30"/>
                  </a:cubicBezTo>
                  <a:cubicBezTo>
                    <a:pt x="29" y="30"/>
                    <a:pt x="24" y="30"/>
                    <a:pt x="19" y="32"/>
                  </a:cubicBezTo>
                  <a:cubicBezTo>
                    <a:pt x="14" y="34"/>
                    <a:pt x="6" y="38"/>
                    <a:pt x="4" y="40"/>
                  </a:cubicBezTo>
                  <a:cubicBezTo>
                    <a:pt x="4" y="41"/>
                    <a:pt x="3" y="41"/>
                    <a:pt x="3" y="41"/>
                  </a:cubicBezTo>
                  <a:cubicBezTo>
                    <a:pt x="2" y="41"/>
                    <a:pt x="1" y="42"/>
                    <a:pt x="0" y="43"/>
                  </a:cubicBezTo>
                  <a:cubicBezTo>
                    <a:pt x="0" y="38"/>
                    <a:pt x="1" y="33"/>
                    <a:pt x="2" y="30"/>
                  </a:cubicBezTo>
                  <a:cubicBezTo>
                    <a:pt x="5" y="20"/>
                    <a:pt x="6" y="18"/>
                    <a:pt x="23" y="8"/>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57"/>
            <p:cNvSpPr/>
            <p:nvPr/>
          </p:nvSpPr>
          <p:spPr bwMode="auto">
            <a:xfrm>
              <a:off x="156" y="3997"/>
              <a:ext cx="56" cy="25"/>
            </a:xfrm>
            <a:custGeom>
              <a:avLst/>
              <a:gdLst>
                <a:gd name="T0" fmla="*/ 11 w 11"/>
                <a:gd name="T1" fmla="*/ 0 h 5"/>
                <a:gd name="T2" fmla="*/ 1 w 11"/>
                <a:gd name="T3" fmla="*/ 4 h 5"/>
                <a:gd name="T4" fmla="*/ 0 w 11"/>
                <a:gd name="T5" fmla="*/ 5 h 5"/>
                <a:gd name="T6" fmla="*/ 1 w 11"/>
                <a:gd name="T7" fmla="*/ 4 h 5"/>
                <a:gd name="T8" fmla="*/ 11 w 11"/>
                <a:gd name="T9" fmla="*/ 0 h 5"/>
              </a:gdLst>
              <a:ahLst/>
              <a:cxnLst>
                <a:cxn ang="0">
                  <a:pos x="T0" y="T1"/>
                </a:cxn>
                <a:cxn ang="0">
                  <a:pos x="T2" y="T3"/>
                </a:cxn>
                <a:cxn ang="0">
                  <a:pos x="T4" y="T5"/>
                </a:cxn>
                <a:cxn ang="0">
                  <a:pos x="T6" y="T7"/>
                </a:cxn>
                <a:cxn ang="0">
                  <a:pos x="T8" y="T9"/>
                </a:cxn>
              </a:cxnLst>
              <a:rect l="0" t="0" r="r" b="b"/>
              <a:pathLst>
                <a:path w="11" h="5">
                  <a:moveTo>
                    <a:pt x="11" y="0"/>
                  </a:moveTo>
                  <a:cubicBezTo>
                    <a:pt x="7" y="0"/>
                    <a:pt x="4" y="2"/>
                    <a:pt x="1" y="4"/>
                  </a:cubicBezTo>
                  <a:cubicBezTo>
                    <a:pt x="0" y="4"/>
                    <a:pt x="0" y="4"/>
                    <a:pt x="0" y="5"/>
                  </a:cubicBezTo>
                  <a:cubicBezTo>
                    <a:pt x="0" y="4"/>
                    <a:pt x="0" y="4"/>
                    <a:pt x="1" y="4"/>
                  </a:cubicBezTo>
                  <a:cubicBezTo>
                    <a:pt x="4" y="2"/>
                    <a:pt x="7" y="1"/>
                    <a:pt x="11" y="0"/>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58"/>
            <p:cNvSpPr/>
            <p:nvPr/>
          </p:nvSpPr>
          <p:spPr bwMode="auto">
            <a:xfrm>
              <a:off x="126" y="3931"/>
              <a:ext cx="187" cy="121"/>
            </a:xfrm>
            <a:custGeom>
              <a:avLst/>
              <a:gdLst>
                <a:gd name="T0" fmla="*/ 24 w 37"/>
                <a:gd name="T1" fmla="*/ 13 h 24"/>
                <a:gd name="T2" fmla="*/ 24 w 37"/>
                <a:gd name="T3" fmla="*/ 13 h 24"/>
                <a:gd name="T4" fmla="*/ 8 w 37"/>
                <a:gd name="T5" fmla="*/ 18 h 24"/>
                <a:gd name="T6" fmla="*/ 2 w 37"/>
                <a:gd name="T7" fmla="*/ 22 h 24"/>
                <a:gd name="T8" fmla="*/ 1 w 37"/>
                <a:gd name="T9" fmla="*/ 22 h 24"/>
                <a:gd name="T10" fmla="*/ 0 w 37"/>
                <a:gd name="T11" fmla="*/ 24 h 24"/>
                <a:gd name="T12" fmla="*/ 7 w 37"/>
                <a:gd name="T13" fmla="*/ 20 h 24"/>
                <a:gd name="T14" fmla="*/ 31 w 37"/>
                <a:gd name="T15" fmla="*/ 14 h 24"/>
                <a:gd name="T16" fmla="*/ 37 w 37"/>
                <a:gd name="T17" fmla="*/ 2 h 24"/>
                <a:gd name="T18" fmla="*/ 12 w 37"/>
                <a:gd name="T19" fmla="*/ 12 h 24"/>
                <a:gd name="T20" fmla="*/ 24 w 37"/>
                <a:gd name="T21" fmla="*/ 12 h 24"/>
                <a:gd name="T22" fmla="*/ 24 w 37"/>
                <a:gd name="T23" fmla="*/ 1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4">
                  <a:moveTo>
                    <a:pt x="24" y="13"/>
                  </a:moveTo>
                  <a:cubicBezTo>
                    <a:pt x="24" y="13"/>
                    <a:pt x="24" y="13"/>
                    <a:pt x="24" y="13"/>
                  </a:cubicBezTo>
                  <a:cubicBezTo>
                    <a:pt x="18" y="13"/>
                    <a:pt x="13" y="16"/>
                    <a:pt x="8" y="18"/>
                  </a:cubicBezTo>
                  <a:cubicBezTo>
                    <a:pt x="6" y="19"/>
                    <a:pt x="4" y="20"/>
                    <a:pt x="2" y="22"/>
                  </a:cubicBezTo>
                  <a:cubicBezTo>
                    <a:pt x="2" y="22"/>
                    <a:pt x="2" y="22"/>
                    <a:pt x="1" y="22"/>
                  </a:cubicBezTo>
                  <a:cubicBezTo>
                    <a:pt x="1" y="23"/>
                    <a:pt x="0" y="24"/>
                    <a:pt x="0" y="24"/>
                  </a:cubicBezTo>
                  <a:cubicBezTo>
                    <a:pt x="2" y="23"/>
                    <a:pt x="5" y="21"/>
                    <a:pt x="7" y="20"/>
                  </a:cubicBezTo>
                  <a:cubicBezTo>
                    <a:pt x="15" y="17"/>
                    <a:pt x="23" y="14"/>
                    <a:pt x="31" y="14"/>
                  </a:cubicBezTo>
                  <a:cubicBezTo>
                    <a:pt x="33" y="10"/>
                    <a:pt x="35" y="6"/>
                    <a:pt x="37" y="2"/>
                  </a:cubicBezTo>
                  <a:cubicBezTo>
                    <a:pt x="31" y="0"/>
                    <a:pt x="20" y="6"/>
                    <a:pt x="12" y="12"/>
                  </a:cubicBezTo>
                  <a:cubicBezTo>
                    <a:pt x="16" y="12"/>
                    <a:pt x="20" y="11"/>
                    <a:pt x="24" y="12"/>
                  </a:cubicBezTo>
                  <a:cubicBezTo>
                    <a:pt x="24" y="12"/>
                    <a:pt x="24" y="13"/>
                    <a:pt x="24" y="13"/>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59"/>
            <p:cNvSpPr/>
            <p:nvPr/>
          </p:nvSpPr>
          <p:spPr bwMode="auto">
            <a:xfrm>
              <a:off x="60" y="4351"/>
              <a:ext cx="122" cy="248"/>
            </a:xfrm>
            <a:custGeom>
              <a:avLst/>
              <a:gdLst>
                <a:gd name="T0" fmla="*/ 24 w 24"/>
                <a:gd name="T1" fmla="*/ 0 h 49"/>
                <a:gd name="T2" fmla="*/ 0 w 24"/>
                <a:gd name="T3" fmla="*/ 11 h 49"/>
                <a:gd name="T4" fmla="*/ 2 w 24"/>
                <a:gd name="T5" fmla="*/ 42 h 49"/>
                <a:gd name="T6" fmla="*/ 15 w 24"/>
                <a:gd name="T7" fmla="*/ 35 h 49"/>
                <a:gd name="T8" fmla="*/ 16 w 24"/>
                <a:gd name="T9" fmla="*/ 35 h 49"/>
                <a:gd name="T10" fmla="*/ 2 w 24"/>
                <a:gd name="T11" fmla="*/ 46 h 49"/>
                <a:gd name="T12" fmla="*/ 3 w 24"/>
                <a:gd name="T13" fmla="*/ 49 h 49"/>
                <a:gd name="T14" fmla="*/ 21 w 24"/>
                <a:gd name="T15" fmla="*/ 34 h 49"/>
                <a:gd name="T16" fmla="*/ 24 w 24"/>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49">
                  <a:moveTo>
                    <a:pt x="24" y="0"/>
                  </a:moveTo>
                  <a:cubicBezTo>
                    <a:pt x="15" y="2"/>
                    <a:pt x="6" y="5"/>
                    <a:pt x="0" y="11"/>
                  </a:cubicBezTo>
                  <a:cubicBezTo>
                    <a:pt x="0" y="21"/>
                    <a:pt x="1" y="32"/>
                    <a:pt x="2" y="42"/>
                  </a:cubicBezTo>
                  <a:cubicBezTo>
                    <a:pt x="7" y="40"/>
                    <a:pt x="11" y="38"/>
                    <a:pt x="15" y="35"/>
                  </a:cubicBezTo>
                  <a:cubicBezTo>
                    <a:pt x="16" y="34"/>
                    <a:pt x="17" y="35"/>
                    <a:pt x="16" y="35"/>
                  </a:cubicBezTo>
                  <a:cubicBezTo>
                    <a:pt x="12" y="40"/>
                    <a:pt x="7" y="43"/>
                    <a:pt x="2" y="46"/>
                  </a:cubicBezTo>
                  <a:cubicBezTo>
                    <a:pt x="3" y="47"/>
                    <a:pt x="3" y="48"/>
                    <a:pt x="3" y="49"/>
                  </a:cubicBezTo>
                  <a:cubicBezTo>
                    <a:pt x="10" y="45"/>
                    <a:pt x="16" y="40"/>
                    <a:pt x="21" y="34"/>
                  </a:cubicBezTo>
                  <a:cubicBezTo>
                    <a:pt x="20" y="26"/>
                    <a:pt x="21" y="14"/>
                    <a:pt x="24" y="0"/>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60"/>
            <p:cNvSpPr/>
            <p:nvPr/>
          </p:nvSpPr>
          <p:spPr bwMode="auto">
            <a:xfrm>
              <a:off x="323" y="3754"/>
              <a:ext cx="167" cy="187"/>
            </a:xfrm>
            <a:custGeom>
              <a:avLst/>
              <a:gdLst>
                <a:gd name="T0" fmla="*/ 1 w 33"/>
                <a:gd name="T1" fmla="*/ 37 h 37"/>
                <a:gd name="T2" fmla="*/ 11 w 33"/>
                <a:gd name="T3" fmla="*/ 20 h 37"/>
                <a:gd name="T4" fmla="*/ 33 w 33"/>
                <a:gd name="T5" fmla="*/ 5 h 37"/>
                <a:gd name="T6" fmla="*/ 31 w 33"/>
                <a:gd name="T7" fmla="*/ 0 h 37"/>
                <a:gd name="T8" fmla="*/ 8 w 33"/>
                <a:gd name="T9" fmla="*/ 19 h 37"/>
                <a:gd name="T10" fmla="*/ 0 w 33"/>
                <a:gd name="T11" fmla="*/ 37 h 37"/>
                <a:gd name="T12" fmla="*/ 1 w 33"/>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33" h="37">
                  <a:moveTo>
                    <a:pt x="1" y="37"/>
                  </a:moveTo>
                  <a:cubicBezTo>
                    <a:pt x="1" y="37"/>
                    <a:pt x="3" y="28"/>
                    <a:pt x="11" y="20"/>
                  </a:cubicBezTo>
                  <a:cubicBezTo>
                    <a:pt x="18" y="12"/>
                    <a:pt x="33" y="5"/>
                    <a:pt x="33" y="5"/>
                  </a:cubicBezTo>
                  <a:cubicBezTo>
                    <a:pt x="31" y="0"/>
                    <a:pt x="31" y="0"/>
                    <a:pt x="31" y="0"/>
                  </a:cubicBezTo>
                  <a:cubicBezTo>
                    <a:pt x="31" y="0"/>
                    <a:pt x="16" y="9"/>
                    <a:pt x="8" y="19"/>
                  </a:cubicBezTo>
                  <a:cubicBezTo>
                    <a:pt x="0" y="29"/>
                    <a:pt x="0" y="37"/>
                    <a:pt x="0" y="37"/>
                  </a:cubicBezTo>
                  <a:lnTo>
                    <a:pt x="1" y="37"/>
                  </a:ln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61"/>
            <p:cNvSpPr/>
            <p:nvPr/>
          </p:nvSpPr>
          <p:spPr bwMode="auto">
            <a:xfrm>
              <a:off x="1447" y="5266"/>
              <a:ext cx="61" cy="157"/>
            </a:xfrm>
            <a:custGeom>
              <a:avLst/>
              <a:gdLst>
                <a:gd name="T0" fmla="*/ 5 w 12"/>
                <a:gd name="T1" fmla="*/ 22 h 31"/>
                <a:gd name="T2" fmla="*/ 0 w 12"/>
                <a:gd name="T3" fmla="*/ 31 h 31"/>
                <a:gd name="T4" fmla="*/ 9 w 12"/>
                <a:gd name="T5" fmla="*/ 24 h 31"/>
                <a:gd name="T6" fmla="*/ 9 w 12"/>
                <a:gd name="T7" fmla="*/ 0 h 31"/>
                <a:gd name="T8" fmla="*/ 5 w 12"/>
                <a:gd name="T9" fmla="*/ 22 h 31"/>
              </a:gdLst>
              <a:ahLst/>
              <a:cxnLst>
                <a:cxn ang="0">
                  <a:pos x="T0" y="T1"/>
                </a:cxn>
                <a:cxn ang="0">
                  <a:pos x="T2" y="T3"/>
                </a:cxn>
                <a:cxn ang="0">
                  <a:pos x="T4" y="T5"/>
                </a:cxn>
                <a:cxn ang="0">
                  <a:pos x="T6" y="T7"/>
                </a:cxn>
                <a:cxn ang="0">
                  <a:pos x="T8" y="T9"/>
                </a:cxn>
              </a:cxnLst>
              <a:rect l="0" t="0" r="r" b="b"/>
              <a:pathLst>
                <a:path w="12" h="31">
                  <a:moveTo>
                    <a:pt x="5" y="22"/>
                  </a:moveTo>
                  <a:cubicBezTo>
                    <a:pt x="4" y="25"/>
                    <a:pt x="2" y="28"/>
                    <a:pt x="0" y="31"/>
                  </a:cubicBezTo>
                  <a:cubicBezTo>
                    <a:pt x="3" y="29"/>
                    <a:pt x="6" y="27"/>
                    <a:pt x="9" y="24"/>
                  </a:cubicBezTo>
                  <a:cubicBezTo>
                    <a:pt x="11" y="16"/>
                    <a:pt x="12" y="7"/>
                    <a:pt x="9" y="0"/>
                  </a:cubicBezTo>
                  <a:cubicBezTo>
                    <a:pt x="10" y="7"/>
                    <a:pt x="8" y="15"/>
                    <a:pt x="5" y="22"/>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62"/>
            <p:cNvSpPr/>
            <p:nvPr/>
          </p:nvSpPr>
          <p:spPr bwMode="auto">
            <a:xfrm>
              <a:off x="1477" y="4654"/>
              <a:ext cx="112" cy="122"/>
            </a:xfrm>
            <a:custGeom>
              <a:avLst/>
              <a:gdLst>
                <a:gd name="T0" fmla="*/ 14 w 22"/>
                <a:gd name="T1" fmla="*/ 4 h 24"/>
                <a:gd name="T2" fmla="*/ 6 w 22"/>
                <a:gd name="T3" fmla="*/ 12 h 24"/>
                <a:gd name="T4" fmla="*/ 0 w 22"/>
                <a:gd name="T5" fmla="*/ 23 h 24"/>
                <a:gd name="T6" fmla="*/ 1 w 22"/>
                <a:gd name="T7" fmla="*/ 24 h 24"/>
                <a:gd name="T8" fmla="*/ 22 w 22"/>
                <a:gd name="T9" fmla="*/ 3 h 24"/>
                <a:gd name="T10" fmla="*/ 22 w 22"/>
                <a:gd name="T11" fmla="*/ 1 h 24"/>
                <a:gd name="T12" fmla="*/ 14 w 22"/>
                <a:gd name="T13" fmla="*/ 4 h 24"/>
              </a:gdLst>
              <a:ahLst/>
              <a:cxnLst>
                <a:cxn ang="0">
                  <a:pos x="T0" y="T1"/>
                </a:cxn>
                <a:cxn ang="0">
                  <a:pos x="T2" y="T3"/>
                </a:cxn>
                <a:cxn ang="0">
                  <a:pos x="T4" y="T5"/>
                </a:cxn>
                <a:cxn ang="0">
                  <a:pos x="T6" y="T7"/>
                </a:cxn>
                <a:cxn ang="0">
                  <a:pos x="T8" y="T9"/>
                </a:cxn>
                <a:cxn ang="0">
                  <a:pos x="T10" y="T11"/>
                </a:cxn>
                <a:cxn ang="0">
                  <a:pos x="T12" y="T13"/>
                </a:cxn>
              </a:cxnLst>
              <a:rect l="0" t="0" r="r" b="b"/>
              <a:pathLst>
                <a:path w="22" h="24">
                  <a:moveTo>
                    <a:pt x="14" y="4"/>
                  </a:moveTo>
                  <a:cubicBezTo>
                    <a:pt x="11" y="7"/>
                    <a:pt x="9" y="9"/>
                    <a:pt x="6" y="12"/>
                  </a:cubicBezTo>
                  <a:cubicBezTo>
                    <a:pt x="4" y="16"/>
                    <a:pt x="2" y="19"/>
                    <a:pt x="0" y="23"/>
                  </a:cubicBezTo>
                  <a:cubicBezTo>
                    <a:pt x="0" y="23"/>
                    <a:pt x="0" y="24"/>
                    <a:pt x="1" y="24"/>
                  </a:cubicBezTo>
                  <a:cubicBezTo>
                    <a:pt x="4" y="15"/>
                    <a:pt x="13" y="6"/>
                    <a:pt x="22" y="3"/>
                  </a:cubicBezTo>
                  <a:cubicBezTo>
                    <a:pt x="22" y="2"/>
                    <a:pt x="22" y="1"/>
                    <a:pt x="22" y="1"/>
                  </a:cubicBezTo>
                  <a:cubicBezTo>
                    <a:pt x="19" y="0"/>
                    <a:pt x="16" y="3"/>
                    <a:pt x="14" y="4"/>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63"/>
            <p:cNvSpPr/>
            <p:nvPr/>
          </p:nvSpPr>
          <p:spPr bwMode="auto">
            <a:xfrm>
              <a:off x="1503" y="4558"/>
              <a:ext cx="66" cy="51"/>
            </a:xfrm>
            <a:custGeom>
              <a:avLst/>
              <a:gdLst>
                <a:gd name="T0" fmla="*/ 13 w 13"/>
                <a:gd name="T1" fmla="*/ 3 h 10"/>
                <a:gd name="T2" fmla="*/ 13 w 13"/>
                <a:gd name="T3" fmla="*/ 0 h 10"/>
                <a:gd name="T4" fmla="*/ 0 w 13"/>
                <a:gd name="T5" fmla="*/ 10 h 10"/>
                <a:gd name="T6" fmla="*/ 2 w 13"/>
                <a:gd name="T7" fmla="*/ 9 h 10"/>
                <a:gd name="T8" fmla="*/ 13 w 13"/>
                <a:gd name="T9" fmla="*/ 3 h 10"/>
              </a:gdLst>
              <a:ahLst/>
              <a:cxnLst>
                <a:cxn ang="0">
                  <a:pos x="T0" y="T1"/>
                </a:cxn>
                <a:cxn ang="0">
                  <a:pos x="T2" y="T3"/>
                </a:cxn>
                <a:cxn ang="0">
                  <a:pos x="T4" y="T5"/>
                </a:cxn>
                <a:cxn ang="0">
                  <a:pos x="T6" y="T7"/>
                </a:cxn>
                <a:cxn ang="0">
                  <a:pos x="T8" y="T9"/>
                </a:cxn>
              </a:cxnLst>
              <a:rect l="0" t="0" r="r" b="b"/>
              <a:pathLst>
                <a:path w="13" h="10">
                  <a:moveTo>
                    <a:pt x="13" y="3"/>
                  </a:moveTo>
                  <a:cubicBezTo>
                    <a:pt x="13" y="2"/>
                    <a:pt x="13" y="1"/>
                    <a:pt x="13" y="0"/>
                  </a:cubicBezTo>
                  <a:cubicBezTo>
                    <a:pt x="7" y="1"/>
                    <a:pt x="3" y="5"/>
                    <a:pt x="0" y="10"/>
                  </a:cubicBezTo>
                  <a:cubicBezTo>
                    <a:pt x="1" y="10"/>
                    <a:pt x="2" y="9"/>
                    <a:pt x="2" y="9"/>
                  </a:cubicBezTo>
                  <a:cubicBezTo>
                    <a:pt x="5" y="6"/>
                    <a:pt x="9" y="4"/>
                    <a:pt x="13" y="3"/>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64"/>
            <p:cNvSpPr/>
            <p:nvPr/>
          </p:nvSpPr>
          <p:spPr bwMode="auto">
            <a:xfrm>
              <a:off x="1483" y="4584"/>
              <a:ext cx="101" cy="172"/>
            </a:xfrm>
            <a:custGeom>
              <a:avLst/>
              <a:gdLst>
                <a:gd name="T0" fmla="*/ 4 w 20"/>
                <a:gd name="T1" fmla="*/ 19 h 34"/>
                <a:gd name="T2" fmla="*/ 4 w 20"/>
                <a:gd name="T3" fmla="*/ 19 h 34"/>
                <a:gd name="T4" fmla="*/ 9 w 20"/>
                <a:gd name="T5" fmla="*/ 14 h 34"/>
                <a:gd name="T6" fmla="*/ 0 w 20"/>
                <a:gd name="T7" fmla="*/ 34 h 34"/>
                <a:gd name="T8" fmla="*/ 6 w 20"/>
                <a:gd name="T9" fmla="*/ 23 h 34"/>
                <a:gd name="T10" fmla="*/ 15 w 20"/>
                <a:gd name="T11" fmla="*/ 16 h 34"/>
                <a:gd name="T12" fmla="*/ 20 w 20"/>
                <a:gd name="T13" fmla="*/ 13 h 34"/>
                <a:gd name="T14" fmla="*/ 18 w 20"/>
                <a:gd name="T15" fmla="*/ 0 h 34"/>
                <a:gd name="T16" fmla="*/ 4 w 20"/>
                <a:gd name="T17" fmla="*/ 1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4">
                  <a:moveTo>
                    <a:pt x="4" y="19"/>
                  </a:moveTo>
                  <a:cubicBezTo>
                    <a:pt x="4" y="19"/>
                    <a:pt x="4" y="19"/>
                    <a:pt x="4" y="19"/>
                  </a:cubicBezTo>
                  <a:cubicBezTo>
                    <a:pt x="4" y="20"/>
                    <a:pt x="9" y="14"/>
                    <a:pt x="9" y="14"/>
                  </a:cubicBezTo>
                  <a:cubicBezTo>
                    <a:pt x="9" y="15"/>
                    <a:pt x="1" y="25"/>
                    <a:pt x="0" y="34"/>
                  </a:cubicBezTo>
                  <a:cubicBezTo>
                    <a:pt x="2" y="30"/>
                    <a:pt x="4" y="26"/>
                    <a:pt x="6" y="23"/>
                  </a:cubicBezTo>
                  <a:cubicBezTo>
                    <a:pt x="9" y="20"/>
                    <a:pt x="12" y="18"/>
                    <a:pt x="15" y="16"/>
                  </a:cubicBezTo>
                  <a:cubicBezTo>
                    <a:pt x="16" y="15"/>
                    <a:pt x="18" y="13"/>
                    <a:pt x="20" y="13"/>
                  </a:cubicBezTo>
                  <a:cubicBezTo>
                    <a:pt x="19" y="8"/>
                    <a:pt x="19" y="4"/>
                    <a:pt x="18" y="0"/>
                  </a:cubicBezTo>
                  <a:cubicBezTo>
                    <a:pt x="11" y="5"/>
                    <a:pt x="6" y="11"/>
                    <a:pt x="4" y="19"/>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65"/>
            <p:cNvSpPr/>
            <p:nvPr/>
          </p:nvSpPr>
          <p:spPr bwMode="auto">
            <a:xfrm>
              <a:off x="1498" y="4493"/>
              <a:ext cx="66" cy="111"/>
            </a:xfrm>
            <a:custGeom>
              <a:avLst/>
              <a:gdLst>
                <a:gd name="T0" fmla="*/ 11 w 13"/>
                <a:gd name="T1" fmla="*/ 5 h 22"/>
                <a:gd name="T2" fmla="*/ 11 w 13"/>
                <a:gd name="T3" fmla="*/ 6 h 22"/>
                <a:gd name="T4" fmla="*/ 1 w 13"/>
                <a:gd name="T5" fmla="*/ 13 h 22"/>
                <a:gd name="T6" fmla="*/ 1 w 13"/>
                <a:gd name="T7" fmla="*/ 22 h 22"/>
                <a:gd name="T8" fmla="*/ 13 w 13"/>
                <a:gd name="T9" fmla="*/ 12 h 22"/>
                <a:gd name="T10" fmla="*/ 11 w 13"/>
                <a:gd name="T11" fmla="*/ 0 h 22"/>
                <a:gd name="T12" fmla="*/ 2 w 13"/>
                <a:gd name="T13" fmla="*/ 9 h 22"/>
                <a:gd name="T14" fmla="*/ 11 w 13"/>
                <a:gd name="T15" fmla="*/ 5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22">
                  <a:moveTo>
                    <a:pt x="11" y="5"/>
                  </a:moveTo>
                  <a:cubicBezTo>
                    <a:pt x="11" y="5"/>
                    <a:pt x="11" y="6"/>
                    <a:pt x="11" y="6"/>
                  </a:cubicBezTo>
                  <a:cubicBezTo>
                    <a:pt x="6" y="7"/>
                    <a:pt x="3" y="10"/>
                    <a:pt x="1" y="13"/>
                  </a:cubicBezTo>
                  <a:cubicBezTo>
                    <a:pt x="1" y="16"/>
                    <a:pt x="0" y="19"/>
                    <a:pt x="1" y="22"/>
                  </a:cubicBezTo>
                  <a:cubicBezTo>
                    <a:pt x="4" y="17"/>
                    <a:pt x="8" y="13"/>
                    <a:pt x="13" y="12"/>
                  </a:cubicBezTo>
                  <a:cubicBezTo>
                    <a:pt x="12" y="6"/>
                    <a:pt x="11" y="2"/>
                    <a:pt x="11" y="0"/>
                  </a:cubicBezTo>
                  <a:cubicBezTo>
                    <a:pt x="9" y="1"/>
                    <a:pt x="5" y="3"/>
                    <a:pt x="2" y="9"/>
                  </a:cubicBezTo>
                  <a:cubicBezTo>
                    <a:pt x="5" y="7"/>
                    <a:pt x="7" y="5"/>
                    <a:pt x="11" y="5"/>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66"/>
            <p:cNvSpPr/>
            <p:nvPr/>
          </p:nvSpPr>
          <p:spPr bwMode="auto">
            <a:xfrm>
              <a:off x="1391" y="4821"/>
              <a:ext cx="218" cy="268"/>
            </a:xfrm>
            <a:custGeom>
              <a:avLst/>
              <a:gdLst>
                <a:gd name="T0" fmla="*/ 0 w 43"/>
                <a:gd name="T1" fmla="*/ 53 h 53"/>
                <a:gd name="T2" fmla="*/ 15 w 43"/>
                <a:gd name="T3" fmla="*/ 23 h 53"/>
                <a:gd name="T4" fmla="*/ 15 w 43"/>
                <a:gd name="T5" fmla="*/ 23 h 53"/>
                <a:gd name="T6" fmla="*/ 32 w 43"/>
                <a:gd name="T7" fmla="*/ 7 h 53"/>
                <a:gd name="T8" fmla="*/ 42 w 43"/>
                <a:gd name="T9" fmla="*/ 0 h 53"/>
                <a:gd name="T10" fmla="*/ 40 w 43"/>
                <a:gd name="T11" fmla="*/ 32 h 53"/>
                <a:gd name="T12" fmla="*/ 18 w 43"/>
                <a:gd name="T13" fmla="*/ 39 h 53"/>
                <a:gd name="T14" fmla="*/ 0 w 43"/>
                <a:gd name="T15" fmla="*/ 53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53">
                  <a:moveTo>
                    <a:pt x="0" y="53"/>
                  </a:moveTo>
                  <a:cubicBezTo>
                    <a:pt x="5" y="43"/>
                    <a:pt x="10" y="33"/>
                    <a:pt x="15" y="23"/>
                  </a:cubicBezTo>
                  <a:cubicBezTo>
                    <a:pt x="15" y="23"/>
                    <a:pt x="15" y="23"/>
                    <a:pt x="15" y="23"/>
                  </a:cubicBezTo>
                  <a:cubicBezTo>
                    <a:pt x="19" y="18"/>
                    <a:pt x="25" y="12"/>
                    <a:pt x="32" y="7"/>
                  </a:cubicBezTo>
                  <a:cubicBezTo>
                    <a:pt x="36" y="4"/>
                    <a:pt x="39" y="2"/>
                    <a:pt x="42" y="0"/>
                  </a:cubicBezTo>
                  <a:cubicBezTo>
                    <a:pt x="43" y="11"/>
                    <a:pt x="42" y="21"/>
                    <a:pt x="40" y="32"/>
                  </a:cubicBezTo>
                  <a:cubicBezTo>
                    <a:pt x="32" y="31"/>
                    <a:pt x="24" y="36"/>
                    <a:pt x="18" y="39"/>
                  </a:cubicBezTo>
                  <a:cubicBezTo>
                    <a:pt x="11" y="43"/>
                    <a:pt x="5" y="48"/>
                    <a:pt x="0" y="53"/>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67"/>
            <p:cNvSpPr/>
            <p:nvPr/>
          </p:nvSpPr>
          <p:spPr bwMode="auto">
            <a:xfrm>
              <a:off x="1457" y="4675"/>
              <a:ext cx="147" cy="263"/>
            </a:xfrm>
            <a:custGeom>
              <a:avLst/>
              <a:gdLst>
                <a:gd name="T0" fmla="*/ 18 w 29"/>
                <a:gd name="T1" fmla="*/ 5 h 52"/>
                <a:gd name="T2" fmla="*/ 26 w 29"/>
                <a:gd name="T3" fmla="*/ 0 h 52"/>
                <a:gd name="T4" fmla="*/ 29 w 29"/>
                <a:gd name="T5" fmla="*/ 29 h 52"/>
                <a:gd name="T6" fmla="*/ 19 w 29"/>
                <a:gd name="T7" fmla="*/ 36 h 52"/>
                <a:gd name="T8" fmla="*/ 2 w 29"/>
                <a:gd name="T9" fmla="*/ 52 h 52"/>
                <a:gd name="T10" fmla="*/ 15 w 29"/>
                <a:gd name="T11" fmla="*/ 22 h 52"/>
                <a:gd name="T12" fmla="*/ 5 w 29"/>
                <a:gd name="T13" fmla="*/ 42 h 52"/>
                <a:gd name="T14" fmla="*/ 18 w 29"/>
                <a:gd name="T15" fmla="*/ 5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52">
                  <a:moveTo>
                    <a:pt x="18" y="5"/>
                  </a:moveTo>
                  <a:cubicBezTo>
                    <a:pt x="21" y="3"/>
                    <a:pt x="23" y="1"/>
                    <a:pt x="26" y="0"/>
                  </a:cubicBezTo>
                  <a:cubicBezTo>
                    <a:pt x="28" y="9"/>
                    <a:pt x="29" y="19"/>
                    <a:pt x="29" y="29"/>
                  </a:cubicBezTo>
                  <a:cubicBezTo>
                    <a:pt x="26" y="31"/>
                    <a:pt x="23" y="33"/>
                    <a:pt x="19" y="36"/>
                  </a:cubicBezTo>
                  <a:cubicBezTo>
                    <a:pt x="12" y="41"/>
                    <a:pt x="6" y="47"/>
                    <a:pt x="2" y="52"/>
                  </a:cubicBezTo>
                  <a:cubicBezTo>
                    <a:pt x="9" y="38"/>
                    <a:pt x="15" y="26"/>
                    <a:pt x="15" y="22"/>
                  </a:cubicBezTo>
                  <a:cubicBezTo>
                    <a:pt x="11" y="30"/>
                    <a:pt x="7" y="38"/>
                    <a:pt x="5" y="42"/>
                  </a:cubicBezTo>
                  <a:cubicBezTo>
                    <a:pt x="0" y="33"/>
                    <a:pt x="7" y="14"/>
                    <a:pt x="18" y="5"/>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68"/>
            <p:cNvSpPr/>
            <p:nvPr/>
          </p:nvSpPr>
          <p:spPr bwMode="auto">
            <a:xfrm>
              <a:off x="1376" y="4983"/>
              <a:ext cx="218" cy="142"/>
            </a:xfrm>
            <a:custGeom>
              <a:avLst/>
              <a:gdLst>
                <a:gd name="T0" fmla="*/ 20 w 43"/>
                <a:gd name="T1" fmla="*/ 9 h 28"/>
                <a:gd name="T2" fmla="*/ 1 w 43"/>
                <a:gd name="T3" fmla="*/ 24 h 28"/>
                <a:gd name="T4" fmla="*/ 0 w 43"/>
                <a:gd name="T5" fmla="*/ 28 h 28"/>
                <a:gd name="T6" fmla="*/ 10 w 43"/>
                <a:gd name="T7" fmla="*/ 20 h 28"/>
                <a:gd name="T8" fmla="*/ 22 w 43"/>
                <a:gd name="T9" fmla="*/ 13 h 28"/>
                <a:gd name="T10" fmla="*/ 42 w 43"/>
                <a:gd name="T11" fmla="*/ 6 h 28"/>
                <a:gd name="T12" fmla="*/ 43 w 43"/>
                <a:gd name="T13" fmla="*/ 1 h 28"/>
                <a:gd name="T14" fmla="*/ 20 w 43"/>
                <a:gd name="T15" fmla="*/ 9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28">
                  <a:moveTo>
                    <a:pt x="20" y="9"/>
                  </a:moveTo>
                  <a:cubicBezTo>
                    <a:pt x="13" y="13"/>
                    <a:pt x="7" y="19"/>
                    <a:pt x="1" y="24"/>
                  </a:cubicBezTo>
                  <a:cubicBezTo>
                    <a:pt x="1" y="25"/>
                    <a:pt x="0" y="26"/>
                    <a:pt x="0" y="28"/>
                  </a:cubicBezTo>
                  <a:cubicBezTo>
                    <a:pt x="3" y="25"/>
                    <a:pt x="6" y="22"/>
                    <a:pt x="10" y="20"/>
                  </a:cubicBezTo>
                  <a:cubicBezTo>
                    <a:pt x="14" y="17"/>
                    <a:pt x="18" y="15"/>
                    <a:pt x="22" y="13"/>
                  </a:cubicBezTo>
                  <a:cubicBezTo>
                    <a:pt x="28" y="9"/>
                    <a:pt x="35" y="6"/>
                    <a:pt x="42" y="6"/>
                  </a:cubicBezTo>
                  <a:cubicBezTo>
                    <a:pt x="42" y="4"/>
                    <a:pt x="43" y="3"/>
                    <a:pt x="43" y="1"/>
                  </a:cubicBezTo>
                  <a:cubicBezTo>
                    <a:pt x="35" y="0"/>
                    <a:pt x="27" y="5"/>
                    <a:pt x="20" y="9"/>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69"/>
            <p:cNvSpPr/>
            <p:nvPr/>
          </p:nvSpPr>
          <p:spPr bwMode="auto">
            <a:xfrm>
              <a:off x="1356" y="5034"/>
              <a:ext cx="182" cy="136"/>
            </a:xfrm>
            <a:custGeom>
              <a:avLst/>
              <a:gdLst>
                <a:gd name="T0" fmla="*/ 19 w 36"/>
                <a:gd name="T1" fmla="*/ 10 h 27"/>
                <a:gd name="T2" fmla="*/ 36 w 36"/>
                <a:gd name="T3" fmla="*/ 0 h 27"/>
                <a:gd name="T4" fmla="*/ 26 w 36"/>
                <a:gd name="T5" fmla="*/ 4 h 27"/>
                <a:gd name="T6" fmla="*/ 19 w 36"/>
                <a:gd name="T7" fmla="*/ 8 h 27"/>
                <a:gd name="T8" fmla="*/ 15 w 36"/>
                <a:gd name="T9" fmla="*/ 11 h 27"/>
                <a:gd name="T10" fmla="*/ 2 w 36"/>
                <a:gd name="T11" fmla="*/ 23 h 27"/>
                <a:gd name="T12" fmla="*/ 0 w 36"/>
                <a:gd name="T13" fmla="*/ 27 h 27"/>
                <a:gd name="T14" fmla="*/ 19 w 36"/>
                <a:gd name="T15" fmla="*/ 1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27">
                  <a:moveTo>
                    <a:pt x="19" y="10"/>
                  </a:moveTo>
                  <a:cubicBezTo>
                    <a:pt x="24" y="6"/>
                    <a:pt x="30" y="2"/>
                    <a:pt x="36" y="0"/>
                  </a:cubicBezTo>
                  <a:cubicBezTo>
                    <a:pt x="33" y="1"/>
                    <a:pt x="30" y="2"/>
                    <a:pt x="26" y="4"/>
                  </a:cubicBezTo>
                  <a:cubicBezTo>
                    <a:pt x="24" y="5"/>
                    <a:pt x="22" y="7"/>
                    <a:pt x="19" y="8"/>
                  </a:cubicBezTo>
                  <a:cubicBezTo>
                    <a:pt x="18" y="9"/>
                    <a:pt x="16" y="10"/>
                    <a:pt x="15" y="11"/>
                  </a:cubicBezTo>
                  <a:cubicBezTo>
                    <a:pt x="10" y="15"/>
                    <a:pt x="6" y="19"/>
                    <a:pt x="2" y="23"/>
                  </a:cubicBezTo>
                  <a:cubicBezTo>
                    <a:pt x="1" y="24"/>
                    <a:pt x="0" y="26"/>
                    <a:pt x="0" y="27"/>
                  </a:cubicBezTo>
                  <a:cubicBezTo>
                    <a:pt x="6" y="21"/>
                    <a:pt x="12" y="15"/>
                    <a:pt x="19" y="10"/>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70"/>
            <p:cNvSpPr/>
            <p:nvPr/>
          </p:nvSpPr>
          <p:spPr bwMode="auto">
            <a:xfrm>
              <a:off x="1260" y="5251"/>
              <a:ext cx="228" cy="213"/>
            </a:xfrm>
            <a:custGeom>
              <a:avLst/>
              <a:gdLst>
                <a:gd name="T0" fmla="*/ 7 w 45"/>
                <a:gd name="T1" fmla="*/ 14 h 42"/>
                <a:gd name="T2" fmla="*/ 22 w 45"/>
                <a:gd name="T3" fmla="*/ 12 h 42"/>
                <a:gd name="T4" fmla="*/ 39 w 45"/>
                <a:gd name="T5" fmla="*/ 5 h 42"/>
                <a:gd name="T6" fmla="*/ 30 w 45"/>
                <a:gd name="T7" fmla="*/ 12 h 42"/>
                <a:gd name="T8" fmla="*/ 44 w 45"/>
                <a:gd name="T9" fmla="*/ 0 h 42"/>
                <a:gd name="T10" fmla="*/ 41 w 45"/>
                <a:gd name="T11" fmla="*/ 24 h 42"/>
                <a:gd name="T12" fmla="*/ 34 w 45"/>
                <a:gd name="T13" fmla="*/ 36 h 42"/>
                <a:gd name="T14" fmla="*/ 4 w 45"/>
                <a:gd name="T15" fmla="*/ 36 h 42"/>
                <a:gd name="T16" fmla="*/ 14 w 45"/>
                <a:gd name="T17" fmla="*/ 32 h 42"/>
                <a:gd name="T18" fmla="*/ 0 w 45"/>
                <a:gd name="T19" fmla="*/ 31 h 42"/>
                <a:gd name="T20" fmla="*/ 7 w 45"/>
                <a:gd name="T21" fmla="*/ 1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2">
                  <a:moveTo>
                    <a:pt x="7" y="14"/>
                  </a:moveTo>
                  <a:cubicBezTo>
                    <a:pt x="11" y="14"/>
                    <a:pt x="16" y="13"/>
                    <a:pt x="22" y="12"/>
                  </a:cubicBezTo>
                  <a:cubicBezTo>
                    <a:pt x="29" y="10"/>
                    <a:pt x="35" y="7"/>
                    <a:pt x="39" y="5"/>
                  </a:cubicBezTo>
                  <a:cubicBezTo>
                    <a:pt x="36" y="7"/>
                    <a:pt x="33" y="10"/>
                    <a:pt x="30" y="12"/>
                  </a:cubicBezTo>
                  <a:cubicBezTo>
                    <a:pt x="36" y="8"/>
                    <a:pt x="40" y="4"/>
                    <a:pt x="44" y="0"/>
                  </a:cubicBezTo>
                  <a:cubicBezTo>
                    <a:pt x="45" y="8"/>
                    <a:pt x="45" y="16"/>
                    <a:pt x="41" y="24"/>
                  </a:cubicBezTo>
                  <a:cubicBezTo>
                    <a:pt x="40" y="28"/>
                    <a:pt x="37" y="32"/>
                    <a:pt x="34" y="36"/>
                  </a:cubicBezTo>
                  <a:cubicBezTo>
                    <a:pt x="24" y="41"/>
                    <a:pt x="14" y="42"/>
                    <a:pt x="4" y="36"/>
                  </a:cubicBezTo>
                  <a:cubicBezTo>
                    <a:pt x="7" y="34"/>
                    <a:pt x="11" y="33"/>
                    <a:pt x="14" y="32"/>
                  </a:cubicBezTo>
                  <a:cubicBezTo>
                    <a:pt x="12" y="31"/>
                    <a:pt x="0" y="37"/>
                    <a:pt x="0" y="31"/>
                  </a:cubicBezTo>
                  <a:cubicBezTo>
                    <a:pt x="0" y="26"/>
                    <a:pt x="3" y="20"/>
                    <a:pt x="7" y="14"/>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71"/>
            <p:cNvSpPr/>
            <p:nvPr/>
          </p:nvSpPr>
          <p:spPr bwMode="auto">
            <a:xfrm>
              <a:off x="1295" y="5029"/>
              <a:ext cx="289" cy="293"/>
            </a:xfrm>
            <a:custGeom>
              <a:avLst/>
              <a:gdLst>
                <a:gd name="T0" fmla="*/ 10 w 57"/>
                <a:gd name="T1" fmla="*/ 32 h 58"/>
                <a:gd name="T2" fmla="*/ 31 w 57"/>
                <a:gd name="T3" fmla="*/ 13 h 58"/>
                <a:gd name="T4" fmla="*/ 57 w 57"/>
                <a:gd name="T5" fmla="*/ 0 h 58"/>
                <a:gd name="T6" fmla="*/ 32 w 57"/>
                <a:gd name="T7" fmla="*/ 49 h 58"/>
                <a:gd name="T8" fmla="*/ 32 w 57"/>
                <a:gd name="T9" fmla="*/ 49 h 58"/>
                <a:gd name="T10" fmla="*/ 15 w 57"/>
                <a:gd name="T11" fmla="*/ 56 h 58"/>
                <a:gd name="T12" fmla="*/ 0 w 57"/>
                <a:gd name="T13" fmla="*/ 58 h 58"/>
                <a:gd name="T14" fmla="*/ 15 w 57"/>
                <a:gd name="T15" fmla="*/ 35 h 58"/>
                <a:gd name="T16" fmla="*/ 8 w 57"/>
                <a:gd name="T17" fmla="*/ 46 h 58"/>
                <a:gd name="T18" fmla="*/ 10 w 57"/>
                <a:gd name="T19" fmla="*/ 3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8">
                  <a:moveTo>
                    <a:pt x="10" y="32"/>
                  </a:moveTo>
                  <a:cubicBezTo>
                    <a:pt x="17" y="25"/>
                    <a:pt x="23" y="18"/>
                    <a:pt x="31" y="13"/>
                  </a:cubicBezTo>
                  <a:cubicBezTo>
                    <a:pt x="38" y="7"/>
                    <a:pt x="48" y="1"/>
                    <a:pt x="57" y="0"/>
                  </a:cubicBezTo>
                  <a:cubicBezTo>
                    <a:pt x="53" y="17"/>
                    <a:pt x="45" y="34"/>
                    <a:pt x="32" y="49"/>
                  </a:cubicBezTo>
                  <a:cubicBezTo>
                    <a:pt x="32" y="49"/>
                    <a:pt x="32" y="49"/>
                    <a:pt x="32" y="49"/>
                  </a:cubicBezTo>
                  <a:cubicBezTo>
                    <a:pt x="28" y="51"/>
                    <a:pt x="22" y="54"/>
                    <a:pt x="15" y="56"/>
                  </a:cubicBezTo>
                  <a:cubicBezTo>
                    <a:pt x="9" y="57"/>
                    <a:pt x="4" y="58"/>
                    <a:pt x="0" y="58"/>
                  </a:cubicBezTo>
                  <a:cubicBezTo>
                    <a:pt x="7" y="49"/>
                    <a:pt x="15" y="40"/>
                    <a:pt x="15" y="35"/>
                  </a:cubicBezTo>
                  <a:cubicBezTo>
                    <a:pt x="13" y="39"/>
                    <a:pt x="11" y="41"/>
                    <a:pt x="8" y="46"/>
                  </a:cubicBezTo>
                  <a:cubicBezTo>
                    <a:pt x="6" y="46"/>
                    <a:pt x="7" y="40"/>
                    <a:pt x="10" y="32"/>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72"/>
            <p:cNvSpPr/>
            <p:nvPr/>
          </p:nvSpPr>
          <p:spPr bwMode="auto">
            <a:xfrm>
              <a:off x="1624" y="5135"/>
              <a:ext cx="21" cy="76"/>
            </a:xfrm>
            <a:custGeom>
              <a:avLst/>
              <a:gdLst>
                <a:gd name="T0" fmla="*/ 0 w 4"/>
                <a:gd name="T1" fmla="*/ 0 h 15"/>
                <a:gd name="T2" fmla="*/ 3 w 4"/>
                <a:gd name="T3" fmla="*/ 15 h 15"/>
                <a:gd name="T4" fmla="*/ 4 w 4"/>
                <a:gd name="T5" fmla="*/ 13 h 15"/>
                <a:gd name="T6" fmla="*/ 0 w 4"/>
                <a:gd name="T7" fmla="*/ 0 h 15"/>
              </a:gdLst>
              <a:ahLst/>
              <a:cxnLst>
                <a:cxn ang="0">
                  <a:pos x="T0" y="T1"/>
                </a:cxn>
                <a:cxn ang="0">
                  <a:pos x="T2" y="T3"/>
                </a:cxn>
                <a:cxn ang="0">
                  <a:pos x="T4" y="T5"/>
                </a:cxn>
                <a:cxn ang="0">
                  <a:pos x="T6" y="T7"/>
                </a:cxn>
              </a:cxnLst>
              <a:rect l="0" t="0" r="r" b="b"/>
              <a:pathLst>
                <a:path w="4" h="15">
                  <a:moveTo>
                    <a:pt x="0" y="0"/>
                  </a:moveTo>
                  <a:cubicBezTo>
                    <a:pt x="1" y="5"/>
                    <a:pt x="3" y="10"/>
                    <a:pt x="3" y="15"/>
                  </a:cubicBezTo>
                  <a:cubicBezTo>
                    <a:pt x="4" y="14"/>
                    <a:pt x="4" y="13"/>
                    <a:pt x="4" y="13"/>
                  </a:cubicBezTo>
                  <a:cubicBezTo>
                    <a:pt x="4" y="8"/>
                    <a:pt x="2" y="4"/>
                    <a:pt x="0" y="0"/>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73"/>
            <p:cNvSpPr/>
            <p:nvPr/>
          </p:nvSpPr>
          <p:spPr bwMode="auto">
            <a:xfrm>
              <a:off x="1629" y="4867"/>
              <a:ext cx="97" cy="101"/>
            </a:xfrm>
            <a:custGeom>
              <a:avLst/>
              <a:gdLst>
                <a:gd name="T0" fmla="*/ 19 w 19"/>
                <a:gd name="T1" fmla="*/ 16 h 20"/>
                <a:gd name="T2" fmla="*/ 12 w 19"/>
                <a:gd name="T3" fmla="*/ 8 h 20"/>
                <a:gd name="T4" fmla="*/ 0 w 19"/>
                <a:gd name="T5" fmla="*/ 0 h 20"/>
                <a:gd name="T6" fmla="*/ 6 w 19"/>
                <a:gd name="T7" fmla="*/ 5 h 20"/>
                <a:gd name="T8" fmla="*/ 15 w 19"/>
                <a:gd name="T9" fmla="*/ 16 h 20"/>
                <a:gd name="T10" fmla="*/ 18 w 19"/>
                <a:gd name="T11" fmla="*/ 20 h 20"/>
                <a:gd name="T12" fmla="*/ 19 w 19"/>
                <a:gd name="T13" fmla="*/ 16 h 20"/>
              </a:gdLst>
              <a:ahLst/>
              <a:cxnLst>
                <a:cxn ang="0">
                  <a:pos x="T0" y="T1"/>
                </a:cxn>
                <a:cxn ang="0">
                  <a:pos x="T2" y="T3"/>
                </a:cxn>
                <a:cxn ang="0">
                  <a:pos x="T4" y="T5"/>
                </a:cxn>
                <a:cxn ang="0">
                  <a:pos x="T6" y="T7"/>
                </a:cxn>
                <a:cxn ang="0">
                  <a:pos x="T8" y="T9"/>
                </a:cxn>
                <a:cxn ang="0">
                  <a:pos x="T10" y="T11"/>
                </a:cxn>
                <a:cxn ang="0">
                  <a:pos x="T12" y="T13"/>
                </a:cxn>
              </a:cxnLst>
              <a:rect l="0" t="0" r="r" b="b"/>
              <a:pathLst>
                <a:path w="19" h="20">
                  <a:moveTo>
                    <a:pt x="19" y="16"/>
                  </a:moveTo>
                  <a:cubicBezTo>
                    <a:pt x="17" y="13"/>
                    <a:pt x="14" y="11"/>
                    <a:pt x="12" y="8"/>
                  </a:cubicBezTo>
                  <a:cubicBezTo>
                    <a:pt x="8" y="5"/>
                    <a:pt x="5" y="1"/>
                    <a:pt x="0" y="0"/>
                  </a:cubicBezTo>
                  <a:cubicBezTo>
                    <a:pt x="3" y="1"/>
                    <a:pt x="5" y="3"/>
                    <a:pt x="6" y="5"/>
                  </a:cubicBezTo>
                  <a:cubicBezTo>
                    <a:pt x="9" y="9"/>
                    <a:pt x="12" y="12"/>
                    <a:pt x="15" y="16"/>
                  </a:cubicBezTo>
                  <a:cubicBezTo>
                    <a:pt x="16" y="17"/>
                    <a:pt x="17" y="19"/>
                    <a:pt x="18" y="20"/>
                  </a:cubicBezTo>
                  <a:cubicBezTo>
                    <a:pt x="18" y="19"/>
                    <a:pt x="18" y="17"/>
                    <a:pt x="19" y="16"/>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74"/>
            <p:cNvSpPr/>
            <p:nvPr/>
          </p:nvSpPr>
          <p:spPr bwMode="auto">
            <a:xfrm>
              <a:off x="1599" y="4659"/>
              <a:ext cx="132" cy="279"/>
            </a:xfrm>
            <a:custGeom>
              <a:avLst/>
              <a:gdLst>
                <a:gd name="T0" fmla="*/ 10 w 26"/>
                <a:gd name="T1" fmla="*/ 14 h 55"/>
                <a:gd name="T2" fmla="*/ 10 w 26"/>
                <a:gd name="T3" fmla="*/ 13 h 55"/>
                <a:gd name="T4" fmla="*/ 24 w 26"/>
                <a:gd name="T5" fmla="*/ 23 h 55"/>
                <a:gd name="T6" fmla="*/ 0 w 26"/>
                <a:gd name="T7" fmla="*/ 0 h 55"/>
                <a:gd name="T8" fmla="*/ 3 w 26"/>
                <a:gd name="T9" fmla="*/ 38 h 55"/>
                <a:gd name="T10" fmla="*/ 19 w 26"/>
                <a:gd name="T11" fmla="*/ 48 h 55"/>
                <a:gd name="T12" fmla="*/ 25 w 26"/>
                <a:gd name="T13" fmla="*/ 55 h 55"/>
                <a:gd name="T14" fmla="*/ 25 w 26"/>
                <a:gd name="T15" fmla="*/ 35 h 55"/>
                <a:gd name="T16" fmla="*/ 23 w 26"/>
                <a:gd name="T17" fmla="*/ 30 h 55"/>
                <a:gd name="T18" fmla="*/ 22 w 26"/>
                <a:gd name="T19" fmla="*/ 29 h 55"/>
                <a:gd name="T20" fmla="*/ 20 w 26"/>
                <a:gd name="T21" fmla="*/ 25 h 55"/>
                <a:gd name="T22" fmla="*/ 10 w 26"/>
                <a:gd name="T23" fmla="*/ 1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55">
                  <a:moveTo>
                    <a:pt x="10" y="14"/>
                  </a:moveTo>
                  <a:cubicBezTo>
                    <a:pt x="9" y="14"/>
                    <a:pt x="10" y="13"/>
                    <a:pt x="10" y="13"/>
                  </a:cubicBezTo>
                  <a:cubicBezTo>
                    <a:pt x="16" y="15"/>
                    <a:pt x="20" y="18"/>
                    <a:pt x="24" y="23"/>
                  </a:cubicBezTo>
                  <a:cubicBezTo>
                    <a:pt x="19" y="12"/>
                    <a:pt x="11" y="2"/>
                    <a:pt x="0" y="0"/>
                  </a:cubicBezTo>
                  <a:cubicBezTo>
                    <a:pt x="2" y="12"/>
                    <a:pt x="3" y="25"/>
                    <a:pt x="3" y="38"/>
                  </a:cubicBezTo>
                  <a:cubicBezTo>
                    <a:pt x="10" y="39"/>
                    <a:pt x="14" y="44"/>
                    <a:pt x="19" y="48"/>
                  </a:cubicBezTo>
                  <a:cubicBezTo>
                    <a:pt x="21" y="50"/>
                    <a:pt x="23" y="53"/>
                    <a:pt x="25" y="55"/>
                  </a:cubicBezTo>
                  <a:cubicBezTo>
                    <a:pt x="26" y="48"/>
                    <a:pt x="26" y="41"/>
                    <a:pt x="25" y="35"/>
                  </a:cubicBezTo>
                  <a:cubicBezTo>
                    <a:pt x="25" y="33"/>
                    <a:pt x="24" y="32"/>
                    <a:pt x="23" y="30"/>
                  </a:cubicBezTo>
                  <a:cubicBezTo>
                    <a:pt x="23" y="30"/>
                    <a:pt x="23" y="29"/>
                    <a:pt x="22" y="29"/>
                  </a:cubicBezTo>
                  <a:cubicBezTo>
                    <a:pt x="22" y="28"/>
                    <a:pt x="21" y="26"/>
                    <a:pt x="20" y="25"/>
                  </a:cubicBezTo>
                  <a:cubicBezTo>
                    <a:pt x="17" y="21"/>
                    <a:pt x="13" y="18"/>
                    <a:pt x="10" y="14"/>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75"/>
            <p:cNvSpPr/>
            <p:nvPr/>
          </p:nvSpPr>
          <p:spPr bwMode="auto">
            <a:xfrm>
              <a:off x="1589" y="4614"/>
              <a:ext cx="126" cy="121"/>
            </a:xfrm>
            <a:custGeom>
              <a:avLst/>
              <a:gdLst>
                <a:gd name="T0" fmla="*/ 16 w 25"/>
                <a:gd name="T1" fmla="*/ 9 h 24"/>
                <a:gd name="T2" fmla="*/ 0 w 25"/>
                <a:gd name="T3" fmla="*/ 0 h 24"/>
                <a:gd name="T4" fmla="*/ 2 w 25"/>
                <a:gd name="T5" fmla="*/ 7 h 24"/>
                <a:gd name="T6" fmla="*/ 25 w 25"/>
                <a:gd name="T7" fmla="*/ 24 h 24"/>
                <a:gd name="T8" fmla="*/ 20 w 25"/>
                <a:gd name="T9" fmla="*/ 14 h 24"/>
                <a:gd name="T10" fmla="*/ 16 w 25"/>
                <a:gd name="T11" fmla="*/ 9 h 24"/>
              </a:gdLst>
              <a:ahLst/>
              <a:cxnLst>
                <a:cxn ang="0">
                  <a:pos x="T0" y="T1"/>
                </a:cxn>
                <a:cxn ang="0">
                  <a:pos x="T2" y="T3"/>
                </a:cxn>
                <a:cxn ang="0">
                  <a:pos x="T4" y="T5"/>
                </a:cxn>
                <a:cxn ang="0">
                  <a:pos x="T6" y="T7"/>
                </a:cxn>
                <a:cxn ang="0">
                  <a:pos x="T8" y="T9"/>
                </a:cxn>
                <a:cxn ang="0">
                  <a:pos x="T10" y="T11"/>
                </a:cxn>
              </a:cxnLst>
              <a:rect l="0" t="0" r="r" b="b"/>
              <a:pathLst>
                <a:path w="25" h="24">
                  <a:moveTo>
                    <a:pt x="16" y="9"/>
                  </a:moveTo>
                  <a:cubicBezTo>
                    <a:pt x="12" y="5"/>
                    <a:pt x="6" y="0"/>
                    <a:pt x="0" y="0"/>
                  </a:cubicBezTo>
                  <a:cubicBezTo>
                    <a:pt x="1" y="2"/>
                    <a:pt x="1" y="5"/>
                    <a:pt x="2" y="7"/>
                  </a:cubicBezTo>
                  <a:cubicBezTo>
                    <a:pt x="11" y="9"/>
                    <a:pt x="20" y="16"/>
                    <a:pt x="25" y="24"/>
                  </a:cubicBezTo>
                  <a:cubicBezTo>
                    <a:pt x="24" y="20"/>
                    <a:pt x="22" y="17"/>
                    <a:pt x="20" y="14"/>
                  </a:cubicBezTo>
                  <a:cubicBezTo>
                    <a:pt x="19" y="12"/>
                    <a:pt x="17" y="11"/>
                    <a:pt x="16" y="9"/>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76"/>
            <p:cNvSpPr/>
            <p:nvPr/>
          </p:nvSpPr>
          <p:spPr bwMode="auto">
            <a:xfrm>
              <a:off x="1579" y="4563"/>
              <a:ext cx="136" cy="137"/>
            </a:xfrm>
            <a:custGeom>
              <a:avLst/>
              <a:gdLst>
                <a:gd name="T0" fmla="*/ 0 w 27"/>
                <a:gd name="T1" fmla="*/ 1 h 27"/>
                <a:gd name="T2" fmla="*/ 2 w 27"/>
                <a:gd name="T3" fmla="*/ 9 h 27"/>
                <a:gd name="T4" fmla="*/ 18 w 27"/>
                <a:gd name="T5" fmla="*/ 18 h 27"/>
                <a:gd name="T6" fmla="*/ 26 w 27"/>
                <a:gd name="T7" fmla="*/ 26 h 27"/>
                <a:gd name="T8" fmla="*/ 26 w 27"/>
                <a:gd name="T9" fmla="*/ 27 h 27"/>
                <a:gd name="T10" fmla="*/ 21 w 27"/>
                <a:gd name="T11" fmla="*/ 15 h 27"/>
                <a:gd name="T12" fmla="*/ 27 w 27"/>
                <a:gd name="T13" fmla="*/ 19 h 27"/>
                <a:gd name="T14" fmla="*/ 23 w 27"/>
                <a:gd name="T15" fmla="*/ 7 h 27"/>
                <a:gd name="T16" fmla="*/ 0 w 27"/>
                <a:gd name="T17" fmla="*/ 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7">
                  <a:moveTo>
                    <a:pt x="0" y="1"/>
                  </a:moveTo>
                  <a:cubicBezTo>
                    <a:pt x="1" y="3"/>
                    <a:pt x="1" y="6"/>
                    <a:pt x="2" y="9"/>
                  </a:cubicBezTo>
                  <a:cubicBezTo>
                    <a:pt x="8" y="8"/>
                    <a:pt x="14" y="14"/>
                    <a:pt x="18" y="18"/>
                  </a:cubicBezTo>
                  <a:cubicBezTo>
                    <a:pt x="21" y="20"/>
                    <a:pt x="24" y="23"/>
                    <a:pt x="26" y="26"/>
                  </a:cubicBezTo>
                  <a:cubicBezTo>
                    <a:pt x="26" y="26"/>
                    <a:pt x="26" y="26"/>
                    <a:pt x="26" y="27"/>
                  </a:cubicBezTo>
                  <a:cubicBezTo>
                    <a:pt x="26" y="25"/>
                    <a:pt x="21" y="16"/>
                    <a:pt x="21" y="15"/>
                  </a:cubicBezTo>
                  <a:cubicBezTo>
                    <a:pt x="24" y="17"/>
                    <a:pt x="25" y="20"/>
                    <a:pt x="27" y="19"/>
                  </a:cubicBezTo>
                  <a:cubicBezTo>
                    <a:pt x="26" y="15"/>
                    <a:pt x="25" y="11"/>
                    <a:pt x="23" y="7"/>
                  </a:cubicBezTo>
                  <a:cubicBezTo>
                    <a:pt x="16" y="3"/>
                    <a:pt x="9" y="0"/>
                    <a:pt x="0" y="1"/>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77"/>
            <p:cNvSpPr/>
            <p:nvPr/>
          </p:nvSpPr>
          <p:spPr bwMode="auto">
            <a:xfrm>
              <a:off x="1574" y="4508"/>
              <a:ext cx="111" cy="55"/>
            </a:xfrm>
            <a:custGeom>
              <a:avLst/>
              <a:gdLst>
                <a:gd name="T0" fmla="*/ 20 w 22"/>
                <a:gd name="T1" fmla="*/ 7 h 11"/>
                <a:gd name="T2" fmla="*/ 20 w 22"/>
                <a:gd name="T3" fmla="*/ 7 h 11"/>
                <a:gd name="T4" fmla="*/ 0 w 22"/>
                <a:gd name="T5" fmla="*/ 4 h 11"/>
                <a:gd name="T6" fmla="*/ 1 w 22"/>
                <a:gd name="T7" fmla="*/ 8 h 11"/>
                <a:gd name="T8" fmla="*/ 22 w 22"/>
                <a:gd name="T9" fmla="*/ 11 h 11"/>
                <a:gd name="T10" fmla="*/ 11 w 22"/>
                <a:gd name="T11" fmla="*/ 5 h 11"/>
                <a:gd name="T12" fmla="*/ 20 w 22"/>
                <a:gd name="T13" fmla="*/ 7 h 11"/>
              </a:gdLst>
              <a:ahLst/>
              <a:cxnLst>
                <a:cxn ang="0">
                  <a:pos x="T0" y="T1"/>
                </a:cxn>
                <a:cxn ang="0">
                  <a:pos x="T2" y="T3"/>
                </a:cxn>
                <a:cxn ang="0">
                  <a:pos x="T4" y="T5"/>
                </a:cxn>
                <a:cxn ang="0">
                  <a:pos x="T6" y="T7"/>
                </a:cxn>
                <a:cxn ang="0">
                  <a:pos x="T8" y="T9"/>
                </a:cxn>
                <a:cxn ang="0">
                  <a:pos x="T10" y="T11"/>
                </a:cxn>
                <a:cxn ang="0">
                  <a:pos x="T12" y="T13"/>
                </a:cxn>
              </a:cxnLst>
              <a:rect l="0" t="0" r="r" b="b"/>
              <a:pathLst>
                <a:path w="22" h="11">
                  <a:moveTo>
                    <a:pt x="20" y="7"/>
                  </a:moveTo>
                  <a:cubicBezTo>
                    <a:pt x="20" y="7"/>
                    <a:pt x="20" y="7"/>
                    <a:pt x="20" y="7"/>
                  </a:cubicBezTo>
                  <a:cubicBezTo>
                    <a:pt x="14" y="2"/>
                    <a:pt x="6" y="0"/>
                    <a:pt x="0" y="4"/>
                  </a:cubicBezTo>
                  <a:cubicBezTo>
                    <a:pt x="0" y="5"/>
                    <a:pt x="0" y="7"/>
                    <a:pt x="1" y="8"/>
                  </a:cubicBezTo>
                  <a:cubicBezTo>
                    <a:pt x="7" y="6"/>
                    <a:pt x="16" y="8"/>
                    <a:pt x="22" y="11"/>
                  </a:cubicBezTo>
                  <a:cubicBezTo>
                    <a:pt x="20" y="9"/>
                    <a:pt x="13" y="6"/>
                    <a:pt x="11" y="5"/>
                  </a:cubicBezTo>
                  <a:cubicBezTo>
                    <a:pt x="12" y="5"/>
                    <a:pt x="14" y="5"/>
                    <a:pt x="20" y="7"/>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78"/>
            <p:cNvSpPr/>
            <p:nvPr/>
          </p:nvSpPr>
          <p:spPr bwMode="auto">
            <a:xfrm>
              <a:off x="1609" y="4508"/>
              <a:ext cx="30" cy="0"/>
            </a:xfrm>
            <a:custGeom>
              <a:avLst/>
              <a:gdLst>
                <a:gd name="T0" fmla="*/ 0 w 6"/>
                <a:gd name="T1" fmla="*/ 3 w 6"/>
                <a:gd name="T2" fmla="*/ 6 w 6"/>
                <a:gd name="T3" fmla="*/ 0 w 6"/>
              </a:gdLst>
              <a:ahLst/>
              <a:cxnLst>
                <a:cxn ang="0">
                  <a:pos x="T0" y="0"/>
                </a:cxn>
                <a:cxn ang="0">
                  <a:pos x="T1" y="0"/>
                </a:cxn>
                <a:cxn ang="0">
                  <a:pos x="T2" y="0"/>
                </a:cxn>
                <a:cxn ang="0">
                  <a:pos x="T3" y="0"/>
                </a:cxn>
              </a:cxnLst>
              <a:rect l="0" t="0" r="r" b="b"/>
              <a:pathLst>
                <a:path w="6">
                  <a:moveTo>
                    <a:pt x="0" y="0"/>
                  </a:moveTo>
                  <a:cubicBezTo>
                    <a:pt x="1" y="0"/>
                    <a:pt x="2" y="0"/>
                    <a:pt x="3" y="0"/>
                  </a:cubicBezTo>
                  <a:cubicBezTo>
                    <a:pt x="4" y="0"/>
                    <a:pt x="5" y="0"/>
                    <a:pt x="6" y="0"/>
                  </a:cubicBezTo>
                  <a:cubicBezTo>
                    <a:pt x="4" y="0"/>
                    <a:pt x="2" y="0"/>
                    <a:pt x="0" y="0"/>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79"/>
            <p:cNvSpPr/>
            <p:nvPr/>
          </p:nvSpPr>
          <p:spPr bwMode="auto">
            <a:xfrm>
              <a:off x="1564" y="4472"/>
              <a:ext cx="91" cy="41"/>
            </a:xfrm>
            <a:custGeom>
              <a:avLst/>
              <a:gdLst>
                <a:gd name="T0" fmla="*/ 18 w 18"/>
                <a:gd name="T1" fmla="*/ 7 h 8"/>
                <a:gd name="T2" fmla="*/ 3 w 18"/>
                <a:gd name="T3" fmla="*/ 7 h 8"/>
                <a:gd name="T4" fmla="*/ 0 w 18"/>
                <a:gd name="T5" fmla="*/ 3 h 8"/>
                <a:gd name="T6" fmla="*/ 1 w 18"/>
                <a:gd name="T7" fmla="*/ 8 h 8"/>
                <a:gd name="T8" fmla="*/ 18 w 18"/>
                <a:gd name="T9" fmla="*/ 7 h 8"/>
              </a:gdLst>
              <a:ahLst/>
              <a:cxnLst>
                <a:cxn ang="0">
                  <a:pos x="T0" y="T1"/>
                </a:cxn>
                <a:cxn ang="0">
                  <a:pos x="T2" y="T3"/>
                </a:cxn>
                <a:cxn ang="0">
                  <a:pos x="T4" y="T5"/>
                </a:cxn>
                <a:cxn ang="0">
                  <a:pos x="T6" y="T7"/>
                </a:cxn>
                <a:cxn ang="0">
                  <a:pos x="T8" y="T9"/>
                </a:cxn>
              </a:cxnLst>
              <a:rect l="0" t="0" r="r" b="b"/>
              <a:pathLst>
                <a:path w="18" h="8">
                  <a:moveTo>
                    <a:pt x="18" y="7"/>
                  </a:moveTo>
                  <a:cubicBezTo>
                    <a:pt x="13" y="0"/>
                    <a:pt x="6" y="6"/>
                    <a:pt x="3" y="7"/>
                  </a:cubicBezTo>
                  <a:cubicBezTo>
                    <a:pt x="7" y="4"/>
                    <a:pt x="13" y="0"/>
                    <a:pt x="0" y="3"/>
                  </a:cubicBezTo>
                  <a:cubicBezTo>
                    <a:pt x="1" y="5"/>
                    <a:pt x="1" y="7"/>
                    <a:pt x="1" y="8"/>
                  </a:cubicBezTo>
                  <a:cubicBezTo>
                    <a:pt x="6" y="6"/>
                    <a:pt x="13" y="4"/>
                    <a:pt x="18" y="7"/>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80"/>
            <p:cNvSpPr/>
            <p:nvPr/>
          </p:nvSpPr>
          <p:spPr bwMode="auto">
            <a:xfrm>
              <a:off x="1579" y="4548"/>
              <a:ext cx="81" cy="15"/>
            </a:xfrm>
            <a:custGeom>
              <a:avLst/>
              <a:gdLst>
                <a:gd name="T0" fmla="*/ 0 w 16"/>
                <a:gd name="T1" fmla="*/ 2 h 3"/>
                <a:gd name="T2" fmla="*/ 0 w 16"/>
                <a:gd name="T3" fmla="*/ 3 h 3"/>
                <a:gd name="T4" fmla="*/ 9 w 16"/>
                <a:gd name="T5" fmla="*/ 3 h 3"/>
                <a:gd name="T6" fmla="*/ 16 w 16"/>
                <a:gd name="T7" fmla="*/ 3 h 3"/>
                <a:gd name="T8" fmla="*/ 0 w 16"/>
                <a:gd name="T9" fmla="*/ 2 h 3"/>
              </a:gdLst>
              <a:ahLst/>
              <a:cxnLst>
                <a:cxn ang="0">
                  <a:pos x="T0" y="T1"/>
                </a:cxn>
                <a:cxn ang="0">
                  <a:pos x="T2" y="T3"/>
                </a:cxn>
                <a:cxn ang="0">
                  <a:pos x="T4" y="T5"/>
                </a:cxn>
                <a:cxn ang="0">
                  <a:pos x="T6" y="T7"/>
                </a:cxn>
                <a:cxn ang="0">
                  <a:pos x="T8" y="T9"/>
                </a:cxn>
              </a:cxnLst>
              <a:rect l="0" t="0" r="r" b="b"/>
              <a:pathLst>
                <a:path w="16" h="3">
                  <a:moveTo>
                    <a:pt x="0" y="2"/>
                  </a:moveTo>
                  <a:cubicBezTo>
                    <a:pt x="0" y="2"/>
                    <a:pt x="0" y="2"/>
                    <a:pt x="0" y="3"/>
                  </a:cubicBezTo>
                  <a:cubicBezTo>
                    <a:pt x="3" y="2"/>
                    <a:pt x="6" y="2"/>
                    <a:pt x="9" y="3"/>
                  </a:cubicBezTo>
                  <a:cubicBezTo>
                    <a:pt x="11" y="2"/>
                    <a:pt x="13" y="2"/>
                    <a:pt x="16" y="3"/>
                  </a:cubicBezTo>
                  <a:cubicBezTo>
                    <a:pt x="11" y="1"/>
                    <a:pt x="5" y="0"/>
                    <a:pt x="0" y="2"/>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81"/>
            <p:cNvSpPr/>
            <p:nvPr/>
          </p:nvSpPr>
          <p:spPr bwMode="auto">
            <a:xfrm>
              <a:off x="1614" y="4862"/>
              <a:ext cx="106" cy="157"/>
            </a:xfrm>
            <a:custGeom>
              <a:avLst/>
              <a:gdLst>
                <a:gd name="T0" fmla="*/ 19 w 21"/>
                <a:gd name="T1" fmla="*/ 31 h 31"/>
                <a:gd name="T2" fmla="*/ 21 w 21"/>
                <a:gd name="T3" fmla="*/ 23 h 31"/>
                <a:gd name="T4" fmla="*/ 17 w 21"/>
                <a:gd name="T5" fmla="*/ 18 h 31"/>
                <a:gd name="T6" fmla="*/ 9 w 21"/>
                <a:gd name="T7" fmla="*/ 8 h 31"/>
                <a:gd name="T8" fmla="*/ 0 w 21"/>
                <a:gd name="T9" fmla="*/ 0 h 31"/>
                <a:gd name="T10" fmla="*/ 0 w 21"/>
                <a:gd name="T11" fmla="*/ 2 h 31"/>
                <a:gd name="T12" fmla="*/ 19 w 21"/>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21" h="31">
                  <a:moveTo>
                    <a:pt x="19" y="31"/>
                  </a:moveTo>
                  <a:cubicBezTo>
                    <a:pt x="20" y="28"/>
                    <a:pt x="20" y="26"/>
                    <a:pt x="21" y="23"/>
                  </a:cubicBezTo>
                  <a:cubicBezTo>
                    <a:pt x="20" y="22"/>
                    <a:pt x="19" y="20"/>
                    <a:pt x="17" y="18"/>
                  </a:cubicBezTo>
                  <a:cubicBezTo>
                    <a:pt x="15" y="15"/>
                    <a:pt x="12" y="11"/>
                    <a:pt x="9" y="8"/>
                  </a:cubicBezTo>
                  <a:cubicBezTo>
                    <a:pt x="6" y="5"/>
                    <a:pt x="4" y="2"/>
                    <a:pt x="0" y="0"/>
                  </a:cubicBezTo>
                  <a:cubicBezTo>
                    <a:pt x="0" y="1"/>
                    <a:pt x="0" y="2"/>
                    <a:pt x="0" y="2"/>
                  </a:cubicBezTo>
                  <a:cubicBezTo>
                    <a:pt x="9" y="10"/>
                    <a:pt x="15" y="20"/>
                    <a:pt x="19" y="31"/>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82"/>
            <p:cNvSpPr/>
            <p:nvPr/>
          </p:nvSpPr>
          <p:spPr bwMode="auto">
            <a:xfrm>
              <a:off x="1589" y="4882"/>
              <a:ext cx="121" cy="309"/>
            </a:xfrm>
            <a:custGeom>
              <a:avLst/>
              <a:gdLst>
                <a:gd name="T0" fmla="*/ 5 w 24"/>
                <a:gd name="T1" fmla="*/ 0 h 61"/>
                <a:gd name="T2" fmla="*/ 24 w 24"/>
                <a:gd name="T3" fmla="*/ 29 h 61"/>
                <a:gd name="T4" fmla="*/ 16 w 24"/>
                <a:gd name="T5" fmla="*/ 53 h 61"/>
                <a:gd name="T6" fmla="*/ 12 w 24"/>
                <a:gd name="T7" fmla="*/ 61 h 61"/>
                <a:gd name="T8" fmla="*/ 5 w 24"/>
                <a:gd name="T9" fmla="*/ 43 h 61"/>
                <a:gd name="T10" fmla="*/ 0 w 24"/>
                <a:gd name="T11" fmla="*/ 36 h 61"/>
                <a:gd name="T12" fmla="*/ 5 w 24"/>
                <a:gd name="T13" fmla="*/ 0 h 61"/>
              </a:gdLst>
              <a:ahLst/>
              <a:cxnLst>
                <a:cxn ang="0">
                  <a:pos x="T0" y="T1"/>
                </a:cxn>
                <a:cxn ang="0">
                  <a:pos x="T2" y="T3"/>
                </a:cxn>
                <a:cxn ang="0">
                  <a:pos x="T4" y="T5"/>
                </a:cxn>
                <a:cxn ang="0">
                  <a:pos x="T6" y="T7"/>
                </a:cxn>
                <a:cxn ang="0">
                  <a:pos x="T8" y="T9"/>
                </a:cxn>
                <a:cxn ang="0">
                  <a:pos x="T10" y="T11"/>
                </a:cxn>
                <a:cxn ang="0">
                  <a:pos x="T12" y="T13"/>
                </a:cxn>
              </a:cxnLst>
              <a:rect l="0" t="0" r="r" b="b"/>
              <a:pathLst>
                <a:path w="24" h="61">
                  <a:moveTo>
                    <a:pt x="5" y="0"/>
                  </a:moveTo>
                  <a:cubicBezTo>
                    <a:pt x="14" y="8"/>
                    <a:pt x="20" y="18"/>
                    <a:pt x="24" y="29"/>
                  </a:cubicBezTo>
                  <a:cubicBezTo>
                    <a:pt x="22" y="37"/>
                    <a:pt x="19" y="45"/>
                    <a:pt x="16" y="53"/>
                  </a:cubicBezTo>
                  <a:cubicBezTo>
                    <a:pt x="15" y="55"/>
                    <a:pt x="14" y="58"/>
                    <a:pt x="12" y="61"/>
                  </a:cubicBezTo>
                  <a:cubicBezTo>
                    <a:pt x="11" y="55"/>
                    <a:pt x="8" y="49"/>
                    <a:pt x="5" y="43"/>
                  </a:cubicBezTo>
                  <a:cubicBezTo>
                    <a:pt x="0" y="36"/>
                    <a:pt x="0" y="36"/>
                    <a:pt x="0" y="36"/>
                  </a:cubicBezTo>
                  <a:cubicBezTo>
                    <a:pt x="4" y="24"/>
                    <a:pt x="5" y="12"/>
                    <a:pt x="5" y="0"/>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83"/>
            <p:cNvSpPr/>
            <p:nvPr/>
          </p:nvSpPr>
          <p:spPr bwMode="auto">
            <a:xfrm>
              <a:off x="1498" y="5064"/>
              <a:ext cx="136" cy="288"/>
            </a:xfrm>
            <a:custGeom>
              <a:avLst/>
              <a:gdLst>
                <a:gd name="T0" fmla="*/ 0 w 27"/>
                <a:gd name="T1" fmla="*/ 34 h 57"/>
                <a:gd name="T2" fmla="*/ 18 w 27"/>
                <a:gd name="T3" fmla="*/ 0 h 57"/>
                <a:gd name="T4" fmla="*/ 23 w 27"/>
                <a:gd name="T5" fmla="*/ 7 h 57"/>
                <a:gd name="T6" fmla="*/ 22 w 27"/>
                <a:gd name="T7" fmla="*/ 8 h 57"/>
                <a:gd name="T8" fmla="*/ 27 w 27"/>
                <a:gd name="T9" fmla="*/ 31 h 57"/>
                <a:gd name="T10" fmla="*/ 6 w 27"/>
                <a:gd name="T11" fmla="*/ 57 h 57"/>
                <a:gd name="T12" fmla="*/ 0 w 27"/>
                <a:gd name="T13" fmla="*/ 34 h 57"/>
              </a:gdLst>
              <a:ahLst/>
              <a:cxnLst>
                <a:cxn ang="0">
                  <a:pos x="T0" y="T1"/>
                </a:cxn>
                <a:cxn ang="0">
                  <a:pos x="T2" y="T3"/>
                </a:cxn>
                <a:cxn ang="0">
                  <a:pos x="T4" y="T5"/>
                </a:cxn>
                <a:cxn ang="0">
                  <a:pos x="T6" y="T7"/>
                </a:cxn>
                <a:cxn ang="0">
                  <a:pos x="T8" y="T9"/>
                </a:cxn>
                <a:cxn ang="0">
                  <a:pos x="T10" y="T11"/>
                </a:cxn>
                <a:cxn ang="0">
                  <a:pos x="T12" y="T13"/>
                </a:cxn>
              </a:cxnLst>
              <a:rect l="0" t="0" r="r" b="b"/>
              <a:pathLst>
                <a:path w="27" h="57">
                  <a:moveTo>
                    <a:pt x="0" y="34"/>
                  </a:moveTo>
                  <a:cubicBezTo>
                    <a:pt x="9" y="23"/>
                    <a:pt x="14" y="12"/>
                    <a:pt x="18" y="0"/>
                  </a:cubicBezTo>
                  <a:cubicBezTo>
                    <a:pt x="23" y="7"/>
                    <a:pt x="23" y="7"/>
                    <a:pt x="23" y="7"/>
                  </a:cubicBezTo>
                  <a:cubicBezTo>
                    <a:pt x="22" y="7"/>
                    <a:pt x="21" y="7"/>
                    <a:pt x="22" y="8"/>
                  </a:cubicBezTo>
                  <a:cubicBezTo>
                    <a:pt x="24" y="15"/>
                    <a:pt x="26" y="23"/>
                    <a:pt x="27" y="31"/>
                  </a:cubicBezTo>
                  <a:cubicBezTo>
                    <a:pt x="22" y="39"/>
                    <a:pt x="15" y="49"/>
                    <a:pt x="6" y="57"/>
                  </a:cubicBezTo>
                  <a:cubicBezTo>
                    <a:pt x="6" y="49"/>
                    <a:pt x="4" y="41"/>
                    <a:pt x="0" y="34"/>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84"/>
            <p:cNvSpPr/>
            <p:nvPr/>
          </p:nvSpPr>
          <p:spPr bwMode="auto">
            <a:xfrm>
              <a:off x="1488" y="5241"/>
              <a:ext cx="35" cy="142"/>
            </a:xfrm>
            <a:custGeom>
              <a:avLst/>
              <a:gdLst>
                <a:gd name="T0" fmla="*/ 7 w 7"/>
                <a:gd name="T1" fmla="*/ 24 h 28"/>
                <a:gd name="T2" fmla="*/ 1 w 7"/>
                <a:gd name="T3" fmla="*/ 0 h 28"/>
                <a:gd name="T4" fmla="*/ 0 w 7"/>
                <a:gd name="T5" fmla="*/ 1 h 28"/>
                <a:gd name="T6" fmla="*/ 3 w 7"/>
                <a:gd name="T7" fmla="*/ 28 h 28"/>
                <a:gd name="T8" fmla="*/ 7 w 7"/>
                <a:gd name="T9" fmla="*/ 24 h 28"/>
              </a:gdLst>
              <a:ahLst/>
              <a:cxnLst>
                <a:cxn ang="0">
                  <a:pos x="T0" y="T1"/>
                </a:cxn>
                <a:cxn ang="0">
                  <a:pos x="T2" y="T3"/>
                </a:cxn>
                <a:cxn ang="0">
                  <a:pos x="T4" y="T5"/>
                </a:cxn>
                <a:cxn ang="0">
                  <a:pos x="T6" y="T7"/>
                </a:cxn>
                <a:cxn ang="0">
                  <a:pos x="T8" y="T9"/>
                </a:cxn>
              </a:cxnLst>
              <a:rect l="0" t="0" r="r" b="b"/>
              <a:pathLst>
                <a:path w="7" h="28">
                  <a:moveTo>
                    <a:pt x="7" y="24"/>
                  </a:moveTo>
                  <a:cubicBezTo>
                    <a:pt x="7" y="16"/>
                    <a:pt x="5" y="7"/>
                    <a:pt x="1" y="0"/>
                  </a:cubicBezTo>
                  <a:cubicBezTo>
                    <a:pt x="1" y="0"/>
                    <a:pt x="1" y="0"/>
                    <a:pt x="0" y="1"/>
                  </a:cubicBezTo>
                  <a:cubicBezTo>
                    <a:pt x="5" y="9"/>
                    <a:pt x="5" y="18"/>
                    <a:pt x="3" y="28"/>
                  </a:cubicBezTo>
                  <a:cubicBezTo>
                    <a:pt x="4" y="27"/>
                    <a:pt x="6" y="25"/>
                    <a:pt x="7" y="24"/>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85"/>
            <p:cNvSpPr/>
            <p:nvPr/>
          </p:nvSpPr>
          <p:spPr bwMode="auto">
            <a:xfrm>
              <a:off x="1452" y="4260"/>
              <a:ext cx="112" cy="217"/>
            </a:xfrm>
            <a:custGeom>
              <a:avLst/>
              <a:gdLst>
                <a:gd name="T0" fmla="*/ 22 w 22"/>
                <a:gd name="T1" fmla="*/ 43 h 43"/>
                <a:gd name="T2" fmla="*/ 16 w 22"/>
                <a:gd name="T3" fmla="*/ 17 h 43"/>
                <a:gd name="T4" fmla="*/ 6 w 22"/>
                <a:gd name="T5" fmla="*/ 0 h 43"/>
                <a:gd name="T6" fmla="*/ 0 w 22"/>
                <a:gd name="T7" fmla="*/ 5 h 43"/>
                <a:gd name="T8" fmla="*/ 14 w 22"/>
                <a:gd name="T9" fmla="*/ 21 h 43"/>
                <a:gd name="T10" fmla="*/ 20 w 22"/>
                <a:gd name="T11" fmla="*/ 43 h 43"/>
                <a:gd name="T12" fmla="*/ 22 w 22"/>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22" h="43">
                  <a:moveTo>
                    <a:pt x="22" y="43"/>
                  </a:moveTo>
                  <a:cubicBezTo>
                    <a:pt x="22" y="43"/>
                    <a:pt x="22" y="30"/>
                    <a:pt x="16" y="17"/>
                  </a:cubicBezTo>
                  <a:cubicBezTo>
                    <a:pt x="10" y="4"/>
                    <a:pt x="6" y="0"/>
                    <a:pt x="6" y="0"/>
                  </a:cubicBezTo>
                  <a:cubicBezTo>
                    <a:pt x="0" y="5"/>
                    <a:pt x="0" y="5"/>
                    <a:pt x="0" y="5"/>
                  </a:cubicBezTo>
                  <a:cubicBezTo>
                    <a:pt x="0" y="5"/>
                    <a:pt x="10" y="13"/>
                    <a:pt x="14" y="21"/>
                  </a:cubicBezTo>
                  <a:cubicBezTo>
                    <a:pt x="20" y="34"/>
                    <a:pt x="20" y="43"/>
                    <a:pt x="20" y="43"/>
                  </a:cubicBezTo>
                  <a:lnTo>
                    <a:pt x="22" y="43"/>
                  </a:ln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86"/>
            <p:cNvSpPr/>
            <p:nvPr/>
          </p:nvSpPr>
          <p:spPr bwMode="auto">
            <a:xfrm>
              <a:off x="1589" y="2272"/>
              <a:ext cx="177" cy="248"/>
            </a:xfrm>
            <a:custGeom>
              <a:avLst/>
              <a:gdLst>
                <a:gd name="T0" fmla="*/ 0 w 35"/>
                <a:gd name="T1" fmla="*/ 17 h 49"/>
                <a:gd name="T2" fmla="*/ 7 w 35"/>
                <a:gd name="T3" fmla="*/ 12 h 49"/>
                <a:gd name="T4" fmla="*/ 23 w 35"/>
                <a:gd name="T5" fmla="*/ 7 h 49"/>
                <a:gd name="T6" fmla="*/ 35 w 35"/>
                <a:gd name="T7" fmla="*/ 0 h 49"/>
                <a:gd name="T8" fmla="*/ 21 w 35"/>
                <a:gd name="T9" fmla="*/ 21 h 49"/>
                <a:gd name="T10" fmla="*/ 6 w 35"/>
                <a:gd name="T11" fmla="*/ 32 h 49"/>
                <a:gd name="T12" fmla="*/ 16 w 35"/>
                <a:gd name="T13" fmla="*/ 28 h 49"/>
                <a:gd name="T14" fmla="*/ 10 w 35"/>
                <a:gd name="T15" fmla="*/ 35 h 49"/>
                <a:gd name="T16" fmla="*/ 33 w 35"/>
                <a:gd name="T17" fmla="*/ 43 h 49"/>
                <a:gd name="T18" fmla="*/ 4 w 35"/>
                <a:gd name="T19" fmla="*/ 44 h 49"/>
                <a:gd name="T20" fmla="*/ 19 w 35"/>
                <a:gd name="T21" fmla="*/ 48 h 49"/>
                <a:gd name="T22" fmla="*/ 3 w 35"/>
                <a:gd name="T23" fmla="*/ 49 h 49"/>
                <a:gd name="T24" fmla="*/ 0 w 35"/>
                <a:gd name="T25" fmla="*/ 1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49">
                  <a:moveTo>
                    <a:pt x="0" y="17"/>
                  </a:moveTo>
                  <a:cubicBezTo>
                    <a:pt x="1" y="16"/>
                    <a:pt x="3" y="13"/>
                    <a:pt x="7" y="12"/>
                  </a:cubicBezTo>
                  <a:cubicBezTo>
                    <a:pt x="15" y="9"/>
                    <a:pt x="17" y="8"/>
                    <a:pt x="23" y="7"/>
                  </a:cubicBezTo>
                  <a:cubicBezTo>
                    <a:pt x="31" y="5"/>
                    <a:pt x="35" y="0"/>
                    <a:pt x="35" y="0"/>
                  </a:cubicBezTo>
                  <a:cubicBezTo>
                    <a:pt x="32" y="8"/>
                    <a:pt x="28" y="17"/>
                    <a:pt x="21" y="21"/>
                  </a:cubicBezTo>
                  <a:cubicBezTo>
                    <a:pt x="16" y="24"/>
                    <a:pt x="11" y="28"/>
                    <a:pt x="6" y="32"/>
                  </a:cubicBezTo>
                  <a:cubicBezTo>
                    <a:pt x="11" y="29"/>
                    <a:pt x="16" y="28"/>
                    <a:pt x="16" y="28"/>
                  </a:cubicBezTo>
                  <a:cubicBezTo>
                    <a:pt x="12" y="30"/>
                    <a:pt x="10" y="35"/>
                    <a:pt x="10" y="35"/>
                  </a:cubicBezTo>
                  <a:cubicBezTo>
                    <a:pt x="19" y="31"/>
                    <a:pt x="28" y="35"/>
                    <a:pt x="33" y="43"/>
                  </a:cubicBezTo>
                  <a:cubicBezTo>
                    <a:pt x="23" y="36"/>
                    <a:pt x="12" y="34"/>
                    <a:pt x="4" y="44"/>
                  </a:cubicBezTo>
                  <a:cubicBezTo>
                    <a:pt x="9" y="41"/>
                    <a:pt x="15" y="44"/>
                    <a:pt x="19" y="48"/>
                  </a:cubicBezTo>
                  <a:cubicBezTo>
                    <a:pt x="14" y="45"/>
                    <a:pt x="7" y="45"/>
                    <a:pt x="3" y="49"/>
                  </a:cubicBezTo>
                  <a:cubicBezTo>
                    <a:pt x="1" y="38"/>
                    <a:pt x="1" y="28"/>
                    <a:pt x="0" y="17"/>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87"/>
            <p:cNvSpPr/>
            <p:nvPr/>
          </p:nvSpPr>
          <p:spPr bwMode="auto">
            <a:xfrm>
              <a:off x="1584" y="2085"/>
              <a:ext cx="197" cy="354"/>
            </a:xfrm>
            <a:custGeom>
              <a:avLst/>
              <a:gdLst>
                <a:gd name="T0" fmla="*/ 0 w 39"/>
                <a:gd name="T1" fmla="*/ 31 h 70"/>
                <a:gd name="T2" fmla="*/ 17 w 39"/>
                <a:gd name="T3" fmla="*/ 21 h 70"/>
                <a:gd name="T4" fmla="*/ 39 w 39"/>
                <a:gd name="T5" fmla="*/ 0 h 70"/>
                <a:gd name="T6" fmla="*/ 34 w 39"/>
                <a:gd name="T7" fmla="*/ 21 h 70"/>
                <a:gd name="T8" fmla="*/ 18 w 39"/>
                <a:gd name="T9" fmla="*/ 35 h 70"/>
                <a:gd name="T10" fmla="*/ 31 w 39"/>
                <a:gd name="T11" fmla="*/ 38 h 70"/>
                <a:gd name="T12" fmla="*/ 13 w 39"/>
                <a:gd name="T13" fmla="*/ 47 h 70"/>
                <a:gd name="T14" fmla="*/ 24 w 39"/>
                <a:gd name="T15" fmla="*/ 45 h 70"/>
                <a:gd name="T16" fmla="*/ 12 w 39"/>
                <a:gd name="T17" fmla="*/ 53 h 70"/>
                <a:gd name="T18" fmla="*/ 11 w 39"/>
                <a:gd name="T19" fmla="*/ 53 h 70"/>
                <a:gd name="T20" fmla="*/ 2 w 39"/>
                <a:gd name="T21" fmla="*/ 70 h 70"/>
                <a:gd name="T22" fmla="*/ 0 w 39"/>
                <a:gd name="T23" fmla="*/ 3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70">
                  <a:moveTo>
                    <a:pt x="0" y="31"/>
                  </a:moveTo>
                  <a:cubicBezTo>
                    <a:pt x="6" y="28"/>
                    <a:pt x="12" y="25"/>
                    <a:pt x="17" y="21"/>
                  </a:cubicBezTo>
                  <a:cubicBezTo>
                    <a:pt x="25" y="16"/>
                    <a:pt x="32" y="8"/>
                    <a:pt x="39" y="0"/>
                  </a:cubicBezTo>
                  <a:cubicBezTo>
                    <a:pt x="39" y="7"/>
                    <a:pt x="38" y="15"/>
                    <a:pt x="34" y="21"/>
                  </a:cubicBezTo>
                  <a:cubicBezTo>
                    <a:pt x="31" y="28"/>
                    <a:pt x="25" y="33"/>
                    <a:pt x="18" y="35"/>
                  </a:cubicBezTo>
                  <a:cubicBezTo>
                    <a:pt x="26" y="33"/>
                    <a:pt x="31" y="38"/>
                    <a:pt x="31" y="38"/>
                  </a:cubicBezTo>
                  <a:cubicBezTo>
                    <a:pt x="24" y="38"/>
                    <a:pt x="17" y="42"/>
                    <a:pt x="13" y="47"/>
                  </a:cubicBezTo>
                  <a:cubicBezTo>
                    <a:pt x="21" y="40"/>
                    <a:pt x="24" y="45"/>
                    <a:pt x="24" y="45"/>
                  </a:cubicBezTo>
                  <a:cubicBezTo>
                    <a:pt x="19" y="46"/>
                    <a:pt x="14" y="51"/>
                    <a:pt x="12" y="53"/>
                  </a:cubicBezTo>
                  <a:cubicBezTo>
                    <a:pt x="12" y="53"/>
                    <a:pt x="11" y="53"/>
                    <a:pt x="11" y="53"/>
                  </a:cubicBezTo>
                  <a:cubicBezTo>
                    <a:pt x="8" y="58"/>
                    <a:pt x="5" y="64"/>
                    <a:pt x="2" y="70"/>
                  </a:cubicBezTo>
                  <a:cubicBezTo>
                    <a:pt x="1" y="57"/>
                    <a:pt x="0" y="44"/>
                    <a:pt x="0" y="31"/>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88"/>
            <p:cNvSpPr/>
            <p:nvPr/>
          </p:nvSpPr>
          <p:spPr bwMode="auto">
            <a:xfrm>
              <a:off x="1584" y="1822"/>
              <a:ext cx="228" cy="445"/>
            </a:xfrm>
            <a:custGeom>
              <a:avLst/>
              <a:gdLst>
                <a:gd name="T0" fmla="*/ 3 w 45"/>
                <a:gd name="T1" fmla="*/ 35 h 88"/>
                <a:gd name="T2" fmla="*/ 42 w 45"/>
                <a:gd name="T3" fmla="*/ 0 h 88"/>
                <a:gd name="T4" fmla="*/ 33 w 45"/>
                <a:gd name="T5" fmla="*/ 43 h 88"/>
                <a:gd name="T6" fmla="*/ 38 w 45"/>
                <a:gd name="T7" fmla="*/ 39 h 88"/>
                <a:gd name="T8" fmla="*/ 16 w 45"/>
                <a:gd name="T9" fmla="*/ 77 h 88"/>
                <a:gd name="T10" fmla="*/ 0 w 45"/>
                <a:gd name="T11" fmla="*/ 88 h 88"/>
                <a:gd name="T12" fmla="*/ 3 w 45"/>
                <a:gd name="T13" fmla="*/ 35 h 88"/>
              </a:gdLst>
              <a:ahLst/>
              <a:cxnLst>
                <a:cxn ang="0">
                  <a:pos x="T0" y="T1"/>
                </a:cxn>
                <a:cxn ang="0">
                  <a:pos x="T2" y="T3"/>
                </a:cxn>
                <a:cxn ang="0">
                  <a:pos x="T4" y="T5"/>
                </a:cxn>
                <a:cxn ang="0">
                  <a:pos x="T6" y="T7"/>
                </a:cxn>
                <a:cxn ang="0">
                  <a:pos x="T8" y="T9"/>
                </a:cxn>
                <a:cxn ang="0">
                  <a:pos x="T10" y="T11"/>
                </a:cxn>
                <a:cxn ang="0">
                  <a:pos x="T12" y="T13"/>
                </a:cxn>
              </a:cxnLst>
              <a:rect l="0" t="0" r="r" b="b"/>
              <a:pathLst>
                <a:path w="45" h="88">
                  <a:moveTo>
                    <a:pt x="3" y="35"/>
                  </a:moveTo>
                  <a:cubicBezTo>
                    <a:pt x="17" y="28"/>
                    <a:pt x="38" y="17"/>
                    <a:pt x="42" y="0"/>
                  </a:cubicBezTo>
                  <a:cubicBezTo>
                    <a:pt x="45" y="15"/>
                    <a:pt x="42" y="30"/>
                    <a:pt x="33" y="43"/>
                  </a:cubicBezTo>
                  <a:cubicBezTo>
                    <a:pt x="35" y="42"/>
                    <a:pt x="38" y="39"/>
                    <a:pt x="38" y="39"/>
                  </a:cubicBezTo>
                  <a:cubicBezTo>
                    <a:pt x="40" y="56"/>
                    <a:pt x="29" y="69"/>
                    <a:pt x="16" y="77"/>
                  </a:cubicBezTo>
                  <a:cubicBezTo>
                    <a:pt x="11" y="81"/>
                    <a:pt x="6" y="84"/>
                    <a:pt x="0" y="88"/>
                  </a:cubicBezTo>
                  <a:cubicBezTo>
                    <a:pt x="0" y="70"/>
                    <a:pt x="1" y="52"/>
                    <a:pt x="3" y="35"/>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89"/>
            <p:cNvSpPr/>
            <p:nvPr/>
          </p:nvSpPr>
          <p:spPr bwMode="auto">
            <a:xfrm>
              <a:off x="1589" y="1751"/>
              <a:ext cx="192" cy="400"/>
            </a:xfrm>
            <a:custGeom>
              <a:avLst/>
              <a:gdLst>
                <a:gd name="T0" fmla="*/ 3 w 38"/>
                <a:gd name="T1" fmla="*/ 37 h 79"/>
                <a:gd name="T2" fmla="*/ 26 w 38"/>
                <a:gd name="T3" fmla="*/ 20 h 79"/>
                <a:gd name="T4" fmla="*/ 34 w 38"/>
                <a:gd name="T5" fmla="*/ 0 h 79"/>
                <a:gd name="T6" fmla="*/ 37 w 38"/>
                <a:gd name="T7" fmla="*/ 20 h 79"/>
                <a:gd name="T8" fmla="*/ 5 w 38"/>
                <a:gd name="T9" fmla="*/ 60 h 79"/>
                <a:gd name="T10" fmla="*/ 18 w 38"/>
                <a:gd name="T11" fmla="*/ 51 h 79"/>
                <a:gd name="T12" fmla="*/ 5 w 38"/>
                <a:gd name="T13" fmla="*/ 68 h 79"/>
                <a:gd name="T14" fmla="*/ 30 w 38"/>
                <a:gd name="T15" fmla="*/ 46 h 79"/>
                <a:gd name="T16" fmla="*/ 0 w 38"/>
                <a:gd name="T17" fmla="*/ 79 h 79"/>
                <a:gd name="T18" fmla="*/ 3 w 38"/>
                <a:gd name="T19" fmla="*/ 3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79">
                  <a:moveTo>
                    <a:pt x="3" y="37"/>
                  </a:moveTo>
                  <a:cubicBezTo>
                    <a:pt x="13" y="34"/>
                    <a:pt x="21" y="27"/>
                    <a:pt x="26" y="20"/>
                  </a:cubicBezTo>
                  <a:cubicBezTo>
                    <a:pt x="31" y="14"/>
                    <a:pt x="32" y="7"/>
                    <a:pt x="34" y="0"/>
                  </a:cubicBezTo>
                  <a:cubicBezTo>
                    <a:pt x="37" y="6"/>
                    <a:pt x="38" y="13"/>
                    <a:pt x="37" y="20"/>
                  </a:cubicBezTo>
                  <a:cubicBezTo>
                    <a:pt x="35" y="37"/>
                    <a:pt x="18" y="50"/>
                    <a:pt x="5" y="60"/>
                  </a:cubicBezTo>
                  <a:cubicBezTo>
                    <a:pt x="12" y="58"/>
                    <a:pt x="18" y="51"/>
                    <a:pt x="18" y="51"/>
                  </a:cubicBezTo>
                  <a:cubicBezTo>
                    <a:pt x="15" y="58"/>
                    <a:pt x="10" y="63"/>
                    <a:pt x="5" y="68"/>
                  </a:cubicBezTo>
                  <a:cubicBezTo>
                    <a:pt x="15" y="63"/>
                    <a:pt x="23" y="55"/>
                    <a:pt x="30" y="46"/>
                  </a:cubicBezTo>
                  <a:cubicBezTo>
                    <a:pt x="24" y="60"/>
                    <a:pt x="12" y="70"/>
                    <a:pt x="0" y="79"/>
                  </a:cubicBezTo>
                  <a:cubicBezTo>
                    <a:pt x="0" y="65"/>
                    <a:pt x="2" y="51"/>
                    <a:pt x="3" y="37"/>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90"/>
            <p:cNvSpPr/>
            <p:nvPr/>
          </p:nvSpPr>
          <p:spPr bwMode="auto">
            <a:xfrm>
              <a:off x="1604" y="1584"/>
              <a:ext cx="152" cy="385"/>
            </a:xfrm>
            <a:custGeom>
              <a:avLst/>
              <a:gdLst>
                <a:gd name="T0" fmla="*/ 15 w 30"/>
                <a:gd name="T1" fmla="*/ 0 h 76"/>
                <a:gd name="T2" fmla="*/ 24 w 30"/>
                <a:gd name="T3" fmla="*/ 18 h 76"/>
                <a:gd name="T4" fmla="*/ 12 w 30"/>
                <a:gd name="T5" fmla="*/ 55 h 76"/>
                <a:gd name="T6" fmla="*/ 27 w 30"/>
                <a:gd name="T7" fmla="*/ 35 h 76"/>
                <a:gd name="T8" fmla="*/ 0 w 30"/>
                <a:gd name="T9" fmla="*/ 76 h 76"/>
                <a:gd name="T10" fmla="*/ 15 w 30"/>
                <a:gd name="T11" fmla="*/ 0 h 76"/>
              </a:gdLst>
              <a:ahLst/>
              <a:cxnLst>
                <a:cxn ang="0">
                  <a:pos x="T0" y="T1"/>
                </a:cxn>
                <a:cxn ang="0">
                  <a:pos x="T2" y="T3"/>
                </a:cxn>
                <a:cxn ang="0">
                  <a:pos x="T4" y="T5"/>
                </a:cxn>
                <a:cxn ang="0">
                  <a:pos x="T6" y="T7"/>
                </a:cxn>
                <a:cxn ang="0">
                  <a:pos x="T8" y="T9"/>
                </a:cxn>
                <a:cxn ang="0">
                  <a:pos x="T10" y="T11"/>
                </a:cxn>
              </a:cxnLst>
              <a:rect l="0" t="0" r="r" b="b"/>
              <a:pathLst>
                <a:path w="30" h="76">
                  <a:moveTo>
                    <a:pt x="15" y="0"/>
                  </a:moveTo>
                  <a:cubicBezTo>
                    <a:pt x="18" y="6"/>
                    <a:pt x="21" y="12"/>
                    <a:pt x="24" y="18"/>
                  </a:cubicBezTo>
                  <a:cubicBezTo>
                    <a:pt x="30" y="31"/>
                    <a:pt x="20" y="46"/>
                    <a:pt x="12" y="55"/>
                  </a:cubicBezTo>
                  <a:cubicBezTo>
                    <a:pt x="20" y="51"/>
                    <a:pt x="26" y="44"/>
                    <a:pt x="27" y="35"/>
                  </a:cubicBezTo>
                  <a:cubicBezTo>
                    <a:pt x="30" y="54"/>
                    <a:pt x="16" y="68"/>
                    <a:pt x="0" y="76"/>
                  </a:cubicBezTo>
                  <a:cubicBezTo>
                    <a:pt x="3" y="50"/>
                    <a:pt x="8" y="25"/>
                    <a:pt x="15" y="0"/>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91"/>
            <p:cNvSpPr/>
            <p:nvPr/>
          </p:nvSpPr>
          <p:spPr bwMode="auto">
            <a:xfrm>
              <a:off x="1498" y="1579"/>
              <a:ext cx="177" cy="384"/>
            </a:xfrm>
            <a:custGeom>
              <a:avLst/>
              <a:gdLst>
                <a:gd name="T0" fmla="*/ 5 w 35"/>
                <a:gd name="T1" fmla="*/ 24 h 76"/>
                <a:gd name="T2" fmla="*/ 9 w 35"/>
                <a:gd name="T3" fmla="*/ 38 h 76"/>
                <a:gd name="T4" fmla="*/ 17 w 35"/>
                <a:gd name="T5" fmla="*/ 12 h 76"/>
                <a:gd name="T6" fmla="*/ 35 w 35"/>
                <a:gd name="T7" fmla="*/ 0 h 76"/>
                <a:gd name="T8" fmla="*/ 19 w 35"/>
                <a:gd name="T9" fmla="*/ 76 h 76"/>
                <a:gd name="T10" fmla="*/ 1 w 35"/>
                <a:gd name="T11" fmla="*/ 48 h 76"/>
                <a:gd name="T12" fmla="*/ 5 w 35"/>
                <a:gd name="T13" fmla="*/ 24 h 76"/>
              </a:gdLst>
              <a:ahLst/>
              <a:cxnLst>
                <a:cxn ang="0">
                  <a:pos x="T0" y="T1"/>
                </a:cxn>
                <a:cxn ang="0">
                  <a:pos x="T2" y="T3"/>
                </a:cxn>
                <a:cxn ang="0">
                  <a:pos x="T4" y="T5"/>
                </a:cxn>
                <a:cxn ang="0">
                  <a:pos x="T6" y="T7"/>
                </a:cxn>
                <a:cxn ang="0">
                  <a:pos x="T8" y="T9"/>
                </a:cxn>
                <a:cxn ang="0">
                  <a:pos x="T10" y="T11"/>
                </a:cxn>
                <a:cxn ang="0">
                  <a:pos x="T12" y="T13"/>
                </a:cxn>
              </a:cxnLst>
              <a:rect l="0" t="0" r="r" b="b"/>
              <a:pathLst>
                <a:path w="35" h="76">
                  <a:moveTo>
                    <a:pt x="5" y="24"/>
                  </a:moveTo>
                  <a:cubicBezTo>
                    <a:pt x="4" y="30"/>
                    <a:pt x="9" y="38"/>
                    <a:pt x="9" y="38"/>
                  </a:cubicBezTo>
                  <a:cubicBezTo>
                    <a:pt x="6" y="29"/>
                    <a:pt x="10" y="17"/>
                    <a:pt x="17" y="12"/>
                  </a:cubicBezTo>
                  <a:cubicBezTo>
                    <a:pt x="23" y="8"/>
                    <a:pt x="29" y="4"/>
                    <a:pt x="35" y="0"/>
                  </a:cubicBezTo>
                  <a:cubicBezTo>
                    <a:pt x="27" y="25"/>
                    <a:pt x="22" y="50"/>
                    <a:pt x="19" y="76"/>
                  </a:cubicBezTo>
                  <a:cubicBezTo>
                    <a:pt x="8" y="71"/>
                    <a:pt x="2" y="58"/>
                    <a:pt x="1" y="48"/>
                  </a:cubicBezTo>
                  <a:cubicBezTo>
                    <a:pt x="0" y="40"/>
                    <a:pt x="1" y="31"/>
                    <a:pt x="5" y="24"/>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92"/>
            <p:cNvSpPr/>
            <p:nvPr/>
          </p:nvSpPr>
          <p:spPr bwMode="auto">
            <a:xfrm>
              <a:off x="1432" y="1741"/>
              <a:ext cx="172" cy="339"/>
            </a:xfrm>
            <a:custGeom>
              <a:avLst/>
              <a:gdLst>
                <a:gd name="T0" fmla="*/ 6 w 34"/>
                <a:gd name="T1" fmla="*/ 12 h 67"/>
                <a:gd name="T2" fmla="*/ 10 w 34"/>
                <a:gd name="T3" fmla="*/ 18 h 67"/>
                <a:gd name="T4" fmla="*/ 12 w 34"/>
                <a:gd name="T5" fmla="*/ 0 h 67"/>
                <a:gd name="T6" fmla="*/ 34 w 34"/>
                <a:gd name="T7" fmla="*/ 30 h 67"/>
                <a:gd name="T8" fmla="*/ 31 w 34"/>
                <a:gd name="T9" fmla="*/ 55 h 67"/>
                <a:gd name="T10" fmla="*/ 30 w 34"/>
                <a:gd name="T11" fmla="*/ 67 h 67"/>
                <a:gd name="T12" fmla="*/ 6 w 34"/>
                <a:gd name="T13" fmla="*/ 12 h 67"/>
              </a:gdLst>
              <a:ahLst/>
              <a:cxnLst>
                <a:cxn ang="0">
                  <a:pos x="T0" y="T1"/>
                </a:cxn>
                <a:cxn ang="0">
                  <a:pos x="T2" y="T3"/>
                </a:cxn>
                <a:cxn ang="0">
                  <a:pos x="T4" y="T5"/>
                </a:cxn>
                <a:cxn ang="0">
                  <a:pos x="T6" y="T7"/>
                </a:cxn>
                <a:cxn ang="0">
                  <a:pos x="T8" y="T9"/>
                </a:cxn>
                <a:cxn ang="0">
                  <a:pos x="T10" y="T11"/>
                </a:cxn>
                <a:cxn ang="0">
                  <a:pos x="T12" y="T13"/>
                </a:cxn>
              </a:cxnLst>
              <a:rect l="0" t="0" r="r" b="b"/>
              <a:pathLst>
                <a:path w="34" h="67">
                  <a:moveTo>
                    <a:pt x="6" y="12"/>
                  </a:moveTo>
                  <a:cubicBezTo>
                    <a:pt x="7" y="16"/>
                    <a:pt x="10" y="18"/>
                    <a:pt x="10" y="18"/>
                  </a:cubicBezTo>
                  <a:cubicBezTo>
                    <a:pt x="7" y="12"/>
                    <a:pt x="9" y="5"/>
                    <a:pt x="12" y="0"/>
                  </a:cubicBezTo>
                  <a:cubicBezTo>
                    <a:pt x="13" y="13"/>
                    <a:pt x="22" y="25"/>
                    <a:pt x="34" y="30"/>
                  </a:cubicBezTo>
                  <a:cubicBezTo>
                    <a:pt x="33" y="39"/>
                    <a:pt x="32" y="47"/>
                    <a:pt x="31" y="55"/>
                  </a:cubicBezTo>
                  <a:cubicBezTo>
                    <a:pt x="30" y="60"/>
                    <a:pt x="30" y="62"/>
                    <a:pt x="30" y="67"/>
                  </a:cubicBezTo>
                  <a:cubicBezTo>
                    <a:pt x="14" y="54"/>
                    <a:pt x="0" y="34"/>
                    <a:pt x="6" y="12"/>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93"/>
            <p:cNvSpPr/>
            <p:nvPr/>
          </p:nvSpPr>
          <p:spPr bwMode="auto">
            <a:xfrm>
              <a:off x="1412" y="1862"/>
              <a:ext cx="177" cy="400"/>
            </a:xfrm>
            <a:custGeom>
              <a:avLst/>
              <a:gdLst>
                <a:gd name="T0" fmla="*/ 11 w 35"/>
                <a:gd name="T1" fmla="*/ 40 h 79"/>
                <a:gd name="T2" fmla="*/ 5 w 35"/>
                <a:gd name="T3" fmla="*/ 0 h 79"/>
                <a:gd name="T4" fmla="*/ 35 w 35"/>
                <a:gd name="T5" fmla="*/ 34 h 79"/>
                <a:gd name="T6" fmla="*/ 34 w 35"/>
                <a:gd name="T7" fmla="*/ 49 h 79"/>
                <a:gd name="T8" fmla="*/ 33 w 35"/>
                <a:gd name="T9" fmla="*/ 79 h 79"/>
                <a:gd name="T10" fmla="*/ 0 w 35"/>
                <a:gd name="T11" fmla="*/ 30 h 79"/>
                <a:gd name="T12" fmla="*/ 11 w 35"/>
                <a:gd name="T13" fmla="*/ 40 h 79"/>
              </a:gdLst>
              <a:ahLst/>
              <a:cxnLst>
                <a:cxn ang="0">
                  <a:pos x="T0" y="T1"/>
                </a:cxn>
                <a:cxn ang="0">
                  <a:pos x="T2" y="T3"/>
                </a:cxn>
                <a:cxn ang="0">
                  <a:pos x="T4" y="T5"/>
                </a:cxn>
                <a:cxn ang="0">
                  <a:pos x="T6" y="T7"/>
                </a:cxn>
                <a:cxn ang="0">
                  <a:pos x="T8" y="T9"/>
                </a:cxn>
                <a:cxn ang="0">
                  <a:pos x="T10" y="T11"/>
                </a:cxn>
                <a:cxn ang="0">
                  <a:pos x="T12" y="T13"/>
                </a:cxn>
              </a:cxnLst>
              <a:rect l="0" t="0" r="r" b="b"/>
              <a:pathLst>
                <a:path w="35" h="79">
                  <a:moveTo>
                    <a:pt x="11" y="40"/>
                  </a:moveTo>
                  <a:cubicBezTo>
                    <a:pt x="1" y="29"/>
                    <a:pt x="2" y="13"/>
                    <a:pt x="5" y="0"/>
                  </a:cubicBezTo>
                  <a:cubicBezTo>
                    <a:pt x="8" y="16"/>
                    <a:pt x="20" y="29"/>
                    <a:pt x="35" y="34"/>
                  </a:cubicBezTo>
                  <a:cubicBezTo>
                    <a:pt x="34" y="40"/>
                    <a:pt x="34" y="43"/>
                    <a:pt x="34" y="49"/>
                  </a:cubicBezTo>
                  <a:cubicBezTo>
                    <a:pt x="33" y="59"/>
                    <a:pt x="33" y="69"/>
                    <a:pt x="33" y="79"/>
                  </a:cubicBezTo>
                  <a:cubicBezTo>
                    <a:pt x="13" y="72"/>
                    <a:pt x="2" y="51"/>
                    <a:pt x="0" y="30"/>
                  </a:cubicBezTo>
                  <a:cubicBezTo>
                    <a:pt x="4" y="36"/>
                    <a:pt x="11" y="40"/>
                    <a:pt x="11" y="40"/>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94"/>
            <p:cNvSpPr/>
            <p:nvPr/>
          </p:nvSpPr>
          <p:spPr bwMode="auto">
            <a:xfrm>
              <a:off x="1402" y="2080"/>
              <a:ext cx="182" cy="374"/>
            </a:xfrm>
            <a:custGeom>
              <a:avLst/>
              <a:gdLst>
                <a:gd name="T0" fmla="*/ 17 w 36"/>
                <a:gd name="T1" fmla="*/ 41 h 74"/>
                <a:gd name="T2" fmla="*/ 0 w 36"/>
                <a:gd name="T3" fmla="*/ 0 h 74"/>
                <a:gd name="T4" fmla="*/ 35 w 36"/>
                <a:gd name="T5" fmla="*/ 26 h 74"/>
                <a:gd name="T6" fmla="*/ 35 w 36"/>
                <a:gd name="T7" fmla="*/ 42 h 74"/>
                <a:gd name="T8" fmla="*/ 36 w 36"/>
                <a:gd name="T9" fmla="*/ 74 h 74"/>
                <a:gd name="T10" fmla="*/ 13 w 36"/>
                <a:gd name="T11" fmla="*/ 50 h 74"/>
                <a:gd name="T12" fmla="*/ 21 w 36"/>
                <a:gd name="T13" fmla="*/ 49 h 74"/>
                <a:gd name="T14" fmla="*/ 7 w 36"/>
                <a:gd name="T15" fmla="*/ 41 h 74"/>
                <a:gd name="T16" fmla="*/ 17 w 36"/>
                <a:gd name="T17" fmla="*/ 4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74">
                  <a:moveTo>
                    <a:pt x="17" y="41"/>
                  </a:moveTo>
                  <a:cubicBezTo>
                    <a:pt x="5" y="33"/>
                    <a:pt x="1" y="13"/>
                    <a:pt x="0" y="0"/>
                  </a:cubicBezTo>
                  <a:cubicBezTo>
                    <a:pt x="5" y="14"/>
                    <a:pt x="20" y="23"/>
                    <a:pt x="35" y="26"/>
                  </a:cubicBezTo>
                  <a:cubicBezTo>
                    <a:pt x="35" y="33"/>
                    <a:pt x="35" y="36"/>
                    <a:pt x="35" y="42"/>
                  </a:cubicBezTo>
                  <a:cubicBezTo>
                    <a:pt x="35" y="53"/>
                    <a:pt x="36" y="63"/>
                    <a:pt x="36" y="74"/>
                  </a:cubicBezTo>
                  <a:cubicBezTo>
                    <a:pt x="34" y="62"/>
                    <a:pt x="23" y="54"/>
                    <a:pt x="13" y="50"/>
                  </a:cubicBezTo>
                  <a:cubicBezTo>
                    <a:pt x="16" y="48"/>
                    <a:pt x="21" y="49"/>
                    <a:pt x="21" y="49"/>
                  </a:cubicBezTo>
                  <a:cubicBezTo>
                    <a:pt x="15" y="43"/>
                    <a:pt x="7" y="41"/>
                    <a:pt x="7" y="41"/>
                  </a:cubicBezTo>
                  <a:cubicBezTo>
                    <a:pt x="13" y="40"/>
                    <a:pt x="17" y="41"/>
                    <a:pt x="17" y="41"/>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95"/>
            <p:cNvSpPr/>
            <p:nvPr/>
          </p:nvSpPr>
          <p:spPr bwMode="auto">
            <a:xfrm>
              <a:off x="1412" y="2257"/>
              <a:ext cx="222" cy="496"/>
            </a:xfrm>
            <a:custGeom>
              <a:avLst/>
              <a:gdLst>
                <a:gd name="T0" fmla="*/ 8 w 44"/>
                <a:gd name="T1" fmla="*/ 18 h 98"/>
                <a:gd name="T2" fmla="*/ 1 w 44"/>
                <a:gd name="T3" fmla="*/ 0 h 98"/>
                <a:gd name="T4" fmla="*/ 17 w 44"/>
                <a:gd name="T5" fmla="*/ 16 h 98"/>
                <a:gd name="T6" fmla="*/ 33 w 44"/>
                <a:gd name="T7" fmla="*/ 23 h 98"/>
                <a:gd name="T8" fmla="*/ 39 w 44"/>
                <a:gd name="T9" fmla="*/ 73 h 98"/>
                <a:gd name="T10" fmla="*/ 44 w 44"/>
                <a:gd name="T11" fmla="*/ 98 h 98"/>
                <a:gd name="T12" fmla="*/ 38 w 44"/>
                <a:gd name="T13" fmla="*/ 82 h 98"/>
                <a:gd name="T14" fmla="*/ 35 w 44"/>
                <a:gd name="T15" fmla="*/ 55 h 98"/>
                <a:gd name="T16" fmla="*/ 15 w 44"/>
                <a:gd name="T17" fmla="*/ 44 h 98"/>
                <a:gd name="T18" fmla="*/ 7 w 44"/>
                <a:gd name="T19" fmla="*/ 40 h 98"/>
                <a:gd name="T20" fmla="*/ 20 w 44"/>
                <a:gd name="T21" fmla="*/ 39 h 98"/>
                <a:gd name="T22" fmla="*/ 30 w 44"/>
                <a:gd name="T23" fmla="*/ 40 h 98"/>
                <a:gd name="T24" fmla="*/ 16 w 44"/>
                <a:gd name="T25" fmla="*/ 30 h 98"/>
                <a:gd name="T26" fmla="*/ 28 w 44"/>
                <a:gd name="T27" fmla="*/ 33 h 98"/>
                <a:gd name="T28" fmla="*/ 8 w 44"/>
                <a:gd name="T29" fmla="*/ 1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 h="98">
                  <a:moveTo>
                    <a:pt x="8" y="18"/>
                  </a:moveTo>
                  <a:cubicBezTo>
                    <a:pt x="1" y="15"/>
                    <a:pt x="0" y="7"/>
                    <a:pt x="1" y="0"/>
                  </a:cubicBezTo>
                  <a:cubicBezTo>
                    <a:pt x="2" y="8"/>
                    <a:pt x="8" y="16"/>
                    <a:pt x="17" y="16"/>
                  </a:cubicBezTo>
                  <a:cubicBezTo>
                    <a:pt x="23" y="16"/>
                    <a:pt x="29" y="19"/>
                    <a:pt x="33" y="23"/>
                  </a:cubicBezTo>
                  <a:cubicBezTo>
                    <a:pt x="34" y="40"/>
                    <a:pt x="36" y="56"/>
                    <a:pt x="39" y="73"/>
                  </a:cubicBezTo>
                  <a:cubicBezTo>
                    <a:pt x="41" y="81"/>
                    <a:pt x="42" y="90"/>
                    <a:pt x="44" y="98"/>
                  </a:cubicBezTo>
                  <a:cubicBezTo>
                    <a:pt x="39" y="97"/>
                    <a:pt x="38" y="86"/>
                    <a:pt x="38" y="82"/>
                  </a:cubicBezTo>
                  <a:cubicBezTo>
                    <a:pt x="37" y="73"/>
                    <a:pt x="36" y="64"/>
                    <a:pt x="35" y="55"/>
                  </a:cubicBezTo>
                  <a:cubicBezTo>
                    <a:pt x="33" y="46"/>
                    <a:pt x="23" y="42"/>
                    <a:pt x="15" y="44"/>
                  </a:cubicBezTo>
                  <a:cubicBezTo>
                    <a:pt x="9" y="45"/>
                    <a:pt x="7" y="40"/>
                    <a:pt x="7" y="40"/>
                  </a:cubicBezTo>
                  <a:cubicBezTo>
                    <a:pt x="11" y="43"/>
                    <a:pt x="14" y="42"/>
                    <a:pt x="20" y="39"/>
                  </a:cubicBezTo>
                  <a:cubicBezTo>
                    <a:pt x="26" y="37"/>
                    <a:pt x="30" y="40"/>
                    <a:pt x="30" y="40"/>
                  </a:cubicBezTo>
                  <a:cubicBezTo>
                    <a:pt x="27" y="35"/>
                    <a:pt x="21" y="32"/>
                    <a:pt x="16" y="30"/>
                  </a:cubicBezTo>
                  <a:cubicBezTo>
                    <a:pt x="23" y="29"/>
                    <a:pt x="28" y="33"/>
                    <a:pt x="28" y="33"/>
                  </a:cubicBezTo>
                  <a:cubicBezTo>
                    <a:pt x="24" y="25"/>
                    <a:pt x="15" y="22"/>
                    <a:pt x="8" y="18"/>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96"/>
            <p:cNvSpPr/>
            <p:nvPr/>
          </p:nvSpPr>
          <p:spPr bwMode="auto">
            <a:xfrm>
              <a:off x="2672" y="4007"/>
              <a:ext cx="162" cy="233"/>
            </a:xfrm>
            <a:custGeom>
              <a:avLst/>
              <a:gdLst>
                <a:gd name="T0" fmla="*/ 32 w 32"/>
                <a:gd name="T1" fmla="*/ 21 h 46"/>
                <a:gd name="T2" fmla="*/ 29 w 32"/>
                <a:gd name="T3" fmla="*/ 27 h 46"/>
                <a:gd name="T4" fmla="*/ 21 w 32"/>
                <a:gd name="T5" fmla="*/ 36 h 46"/>
                <a:gd name="T6" fmla="*/ 16 w 32"/>
                <a:gd name="T7" fmla="*/ 46 h 46"/>
                <a:gd name="T8" fmla="*/ 16 w 32"/>
                <a:gd name="T9" fmla="*/ 26 h 46"/>
                <a:gd name="T10" fmla="*/ 22 w 32"/>
                <a:gd name="T11" fmla="*/ 13 h 46"/>
                <a:gd name="T12" fmla="*/ 17 w 32"/>
                <a:gd name="T13" fmla="*/ 20 h 46"/>
                <a:gd name="T14" fmla="*/ 19 w 32"/>
                <a:gd name="T15" fmla="*/ 13 h 46"/>
                <a:gd name="T16" fmla="*/ 0 w 32"/>
                <a:gd name="T17" fmla="*/ 16 h 46"/>
                <a:gd name="T18" fmla="*/ 19 w 32"/>
                <a:gd name="T19" fmla="*/ 4 h 46"/>
                <a:gd name="T20" fmla="*/ 7 w 32"/>
                <a:gd name="T21" fmla="*/ 8 h 46"/>
                <a:gd name="T22" fmla="*/ 18 w 32"/>
                <a:gd name="T23" fmla="*/ 0 h 46"/>
                <a:gd name="T24" fmla="*/ 32 w 32"/>
                <a:gd name="T25" fmla="*/ 2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46">
                  <a:moveTo>
                    <a:pt x="32" y="21"/>
                  </a:moveTo>
                  <a:cubicBezTo>
                    <a:pt x="32" y="22"/>
                    <a:pt x="32" y="24"/>
                    <a:pt x="29" y="27"/>
                  </a:cubicBezTo>
                  <a:cubicBezTo>
                    <a:pt x="26" y="32"/>
                    <a:pt x="25" y="33"/>
                    <a:pt x="21" y="36"/>
                  </a:cubicBezTo>
                  <a:cubicBezTo>
                    <a:pt x="16" y="41"/>
                    <a:pt x="16" y="46"/>
                    <a:pt x="16" y="46"/>
                  </a:cubicBezTo>
                  <a:cubicBezTo>
                    <a:pt x="14" y="40"/>
                    <a:pt x="13" y="32"/>
                    <a:pt x="16" y="26"/>
                  </a:cubicBezTo>
                  <a:cubicBezTo>
                    <a:pt x="19" y="22"/>
                    <a:pt x="20" y="17"/>
                    <a:pt x="22" y="13"/>
                  </a:cubicBezTo>
                  <a:cubicBezTo>
                    <a:pt x="20" y="17"/>
                    <a:pt x="17" y="20"/>
                    <a:pt x="17" y="20"/>
                  </a:cubicBezTo>
                  <a:cubicBezTo>
                    <a:pt x="19" y="17"/>
                    <a:pt x="19" y="13"/>
                    <a:pt x="19" y="13"/>
                  </a:cubicBezTo>
                  <a:cubicBezTo>
                    <a:pt x="14" y="19"/>
                    <a:pt x="6" y="19"/>
                    <a:pt x="0" y="16"/>
                  </a:cubicBezTo>
                  <a:cubicBezTo>
                    <a:pt x="9" y="17"/>
                    <a:pt x="17" y="14"/>
                    <a:pt x="19" y="4"/>
                  </a:cubicBezTo>
                  <a:cubicBezTo>
                    <a:pt x="16" y="8"/>
                    <a:pt x="11" y="9"/>
                    <a:pt x="7" y="8"/>
                  </a:cubicBezTo>
                  <a:cubicBezTo>
                    <a:pt x="12" y="7"/>
                    <a:pt x="16" y="5"/>
                    <a:pt x="18" y="0"/>
                  </a:cubicBezTo>
                  <a:cubicBezTo>
                    <a:pt x="23" y="7"/>
                    <a:pt x="27" y="14"/>
                    <a:pt x="32" y="21"/>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97"/>
            <p:cNvSpPr/>
            <p:nvPr/>
          </p:nvSpPr>
          <p:spPr bwMode="auto">
            <a:xfrm>
              <a:off x="2763" y="4058"/>
              <a:ext cx="122" cy="308"/>
            </a:xfrm>
            <a:custGeom>
              <a:avLst/>
              <a:gdLst>
                <a:gd name="T0" fmla="*/ 24 w 24"/>
                <a:gd name="T1" fmla="*/ 26 h 61"/>
                <a:gd name="T2" fmla="*/ 16 w 24"/>
                <a:gd name="T3" fmla="*/ 39 h 61"/>
                <a:gd name="T4" fmla="*/ 10 w 24"/>
                <a:gd name="T5" fmla="*/ 61 h 61"/>
                <a:gd name="T6" fmla="*/ 5 w 24"/>
                <a:gd name="T7" fmla="*/ 46 h 61"/>
                <a:gd name="T8" fmla="*/ 10 w 24"/>
                <a:gd name="T9" fmla="*/ 30 h 61"/>
                <a:gd name="T10" fmla="*/ 0 w 24"/>
                <a:gd name="T11" fmla="*/ 33 h 61"/>
                <a:gd name="T12" fmla="*/ 9 w 24"/>
                <a:gd name="T13" fmla="*/ 20 h 61"/>
                <a:gd name="T14" fmla="*/ 2 w 24"/>
                <a:gd name="T15" fmla="*/ 26 h 61"/>
                <a:gd name="T16" fmla="*/ 7 w 24"/>
                <a:gd name="T17" fmla="*/ 16 h 61"/>
                <a:gd name="T18" fmla="*/ 8 w 24"/>
                <a:gd name="T19" fmla="*/ 15 h 61"/>
                <a:gd name="T20" fmla="*/ 7 w 24"/>
                <a:gd name="T21" fmla="*/ 0 h 61"/>
                <a:gd name="T22" fmla="*/ 24 w 24"/>
                <a:gd name="T23"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61">
                  <a:moveTo>
                    <a:pt x="24" y="26"/>
                  </a:moveTo>
                  <a:cubicBezTo>
                    <a:pt x="20" y="30"/>
                    <a:pt x="18" y="34"/>
                    <a:pt x="16" y="39"/>
                  </a:cubicBezTo>
                  <a:cubicBezTo>
                    <a:pt x="13" y="46"/>
                    <a:pt x="11" y="54"/>
                    <a:pt x="10" y="61"/>
                  </a:cubicBezTo>
                  <a:cubicBezTo>
                    <a:pt x="7" y="57"/>
                    <a:pt x="5" y="51"/>
                    <a:pt x="5" y="46"/>
                  </a:cubicBezTo>
                  <a:cubicBezTo>
                    <a:pt x="4" y="40"/>
                    <a:pt x="7" y="34"/>
                    <a:pt x="10" y="30"/>
                  </a:cubicBezTo>
                  <a:cubicBezTo>
                    <a:pt x="6" y="35"/>
                    <a:pt x="0" y="33"/>
                    <a:pt x="0" y="33"/>
                  </a:cubicBezTo>
                  <a:cubicBezTo>
                    <a:pt x="5" y="31"/>
                    <a:pt x="8" y="25"/>
                    <a:pt x="9" y="20"/>
                  </a:cubicBezTo>
                  <a:cubicBezTo>
                    <a:pt x="6" y="28"/>
                    <a:pt x="2" y="26"/>
                    <a:pt x="2" y="26"/>
                  </a:cubicBezTo>
                  <a:cubicBezTo>
                    <a:pt x="5" y="23"/>
                    <a:pt x="7" y="18"/>
                    <a:pt x="7" y="16"/>
                  </a:cubicBezTo>
                  <a:cubicBezTo>
                    <a:pt x="7" y="16"/>
                    <a:pt x="8" y="15"/>
                    <a:pt x="8" y="15"/>
                  </a:cubicBezTo>
                  <a:cubicBezTo>
                    <a:pt x="8" y="10"/>
                    <a:pt x="8" y="5"/>
                    <a:pt x="7" y="0"/>
                  </a:cubicBezTo>
                  <a:cubicBezTo>
                    <a:pt x="13" y="9"/>
                    <a:pt x="19" y="17"/>
                    <a:pt x="24" y="26"/>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98"/>
            <p:cNvSpPr/>
            <p:nvPr/>
          </p:nvSpPr>
          <p:spPr bwMode="auto">
            <a:xfrm>
              <a:off x="2799" y="4174"/>
              <a:ext cx="172" cy="379"/>
            </a:xfrm>
            <a:custGeom>
              <a:avLst/>
              <a:gdLst>
                <a:gd name="T0" fmla="*/ 34 w 34"/>
                <a:gd name="T1" fmla="*/ 36 h 75"/>
                <a:gd name="T2" fmla="*/ 21 w 34"/>
                <a:gd name="T3" fmla="*/ 75 h 75"/>
                <a:gd name="T4" fmla="*/ 10 w 34"/>
                <a:gd name="T5" fmla="*/ 42 h 75"/>
                <a:gd name="T6" fmla="*/ 8 w 34"/>
                <a:gd name="T7" fmla="*/ 47 h 75"/>
                <a:gd name="T8" fmla="*/ 8 w 34"/>
                <a:gd name="T9" fmla="*/ 13 h 75"/>
                <a:gd name="T10" fmla="*/ 15 w 34"/>
                <a:gd name="T11" fmla="*/ 0 h 75"/>
                <a:gd name="T12" fmla="*/ 34 w 34"/>
                <a:gd name="T13" fmla="*/ 36 h 75"/>
              </a:gdLst>
              <a:ahLst/>
              <a:cxnLst>
                <a:cxn ang="0">
                  <a:pos x="T0" y="T1"/>
                </a:cxn>
                <a:cxn ang="0">
                  <a:pos x="T2" y="T3"/>
                </a:cxn>
                <a:cxn ang="0">
                  <a:pos x="T4" y="T5"/>
                </a:cxn>
                <a:cxn ang="0">
                  <a:pos x="T6" y="T7"/>
                </a:cxn>
                <a:cxn ang="0">
                  <a:pos x="T8" y="T9"/>
                </a:cxn>
                <a:cxn ang="0">
                  <a:pos x="T10" y="T11"/>
                </a:cxn>
                <a:cxn ang="0">
                  <a:pos x="T12" y="T13"/>
                </a:cxn>
              </a:cxnLst>
              <a:rect l="0" t="0" r="r" b="b"/>
              <a:pathLst>
                <a:path w="34" h="75">
                  <a:moveTo>
                    <a:pt x="34" y="36"/>
                  </a:moveTo>
                  <a:cubicBezTo>
                    <a:pt x="27" y="46"/>
                    <a:pt x="17" y="62"/>
                    <a:pt x="21" y="75"/>
                  </a:cubicBezTo>
                  <a:cubicBezTo>
                    <a:pt x="13" y="66"/>
                    <a:pt x="9" y="55"/>
                    <a:pt x="10" y="42"/>
                  </a:cubicBezTo>
                  <a:cubicBezTo>
                    <a:pt x="9" y="44"/>
                    <a:pt x="8" y="47"/>
                    <a:pt x="8" y="47"/>
                  </a:cubicBezTo>
                  <a:cubicBezTo>
                    <a:pt x="0" y="36"/>
                    <a:pt x="3" y="24"/>
                    <a:pt x="8" y="13"/>
                  </a:cubicBezTo>
                  <a:cubicBezTo>
                    <a:pt x="10" y="9"/>
                    <a:pt x="12" y="4"/>
                    <a:pt x="15" y="0"/>
                  </a:cubicBezTo>
                  <a:cubicBezTo>
                    <a:pt x="22" y="12"/>
                    <a:pt x="28" y="24"/>
                    <a:pt x="34" y="36"/>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99"/>
            <p:cNvSpPr/>
            <p:nvPr/>
          </p:nvSpPr>
          <p:spPr bwMode="auto">
            <a:xfrm>
              <a:off x="2875" y="4250"/>
              <a:ext cx="111" cy="339"/>
            </a:xfrm>
            <a:custGeom>
              <a:avLst/>
              <a:gdLst>
                <a:gd name="T0" fmla="*/ 22 w 22"/>
                <a:gd name="T1" fmla="*/ 29 h 67"/>
                <a:gd name="T2" fmla="*/ 14 w 22"/>
                <a:gd name="T3" fmla="*/ 50 h 67"/>
                <a:gd name="T4" fmla="*/ 17 w 22"/>
                <a:gd name="T5" fmla="*/ 67 h 67"/>
                <a:gd name="T6" fmla="*/ 7 w 22"/>
                <a:gd name="T7" fmla="*/ 54 h 67"/>
                <a:gd name="T8" fmla="*/ 12 w 22"/>
                <a:gd name="T9" fmla="*/ 15 h 67"/>
                <a:gd name="T10" fmla="*/ 7 w 22"/>
                <a:gd name="T11" fmla="*/ 26 h 67"/>
                <a:gd name="T12" fmla="*/ 9 w 22"/>
                <a:gd name="T13" fmla="*/ 10 h 67"/>
                <a:gd name="T14" fmla="*/ 1 w 22"/>
                <a:gd name="T15" fmla="*/ 34 h 67"/>
                <a:gd name="T16" fmla="*/ 8 w 22"/>
                <a:gd name="T17" fmla="*/ 0 h 67"/>
                <a:gd name="T18" fmla="*/ 22 w 22"/>
                <a:gd name="T19" fmla="*/ 2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67">
                  <a:moveTo>
                    <a:pt x="22" y="29"/>
                  </a:moveTo>
                  <a:cubicBezTo>
                    <a:pt x="17" y="35"/>
                    <a:pt x="15" y="43"/>
                    <a:pt x="14" y="50"/>
                  </a:cubicBezTo>
                  <a:cubicBezTo>
                    <a:pt x="13" y="56"/>
                    <a:pt x="15" y="61"/>
                    <a:pt x="17" y="67"/>
                  </a:cubicBezTo>
                  <a:cubicBezTo>
                    <a:pt x="12" y="64"/>
                    <a:pt x="9" y="59"/>
                    <a:pt x="7" y="54"/>
                  </a:cubicBezTo>
                  <a:cubicBezTo>
                    <a:pt x="2" y="42"/>
                    <a:pt x="7" y="27"/>
                    <a:pt x="12" y="15"/>
                  </a:cubicBezTo>
                  <a:cubicBezTo>
                    <a:pt x="8" y="19"/>
                    <a:pt x="7" y="26"/>
                    <a:pt x="7" y="26"/>
                  </a:cubicBezTo>
                  <a:cubicBezTo>
                    <a:pt x="7" y="20"/>
                    <a:pt x="7" y="15"/>
                    <a:pt x="9" y="10"/>
                  </a:cubicBezTo>
                  <a:cubicBezTo>
                    <a:pt x="4" y="17"/>
                    <a:pt x="2" y="26"/>
                    <a:pt x="1" y="34"/>
                  </a:cubicBezTo>
                  <a:cubicBezTo>
                    <a:pt x="0" y="22"/>
                    <a:pt x="4" y="11"/>
                    <a:pt x="8" y="0"/>
                  </a:cubicBezTo>
                  <a:cubicBezTo>
                    <a:pt x="13" y="10"/>
                    <a:pt x="18" y="19"/>
                    <a:pt x="22" y="29"/>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100"/>
            <p:cNvSpPr/>
            <p:nvPr/>
          </p:nvSpPr>
          <p:spPr bwMode="auto">
            <a:xfrm>
              <a:off x="2920" y="4381"/>
              <a:ext cx="157" cy="289"/>
            </a:xfrm>
            <a:custGeom>
              <a:avLst/>
              <a:gdLst>
                <a:gd name="T0" fmla="*/ 31 w 31"/>
                <a:gd name="T1" fmla="*/ 57 h 57"/>
                <a:gd name="T2" fmla="*/ 18 w 31"/>
                <a:gd name="T3" fmla="*/ 48 h 57"/>
                <a:gd name="T4" fmla="*/ 11 w 31"/>
                <a:gd name="T5" fmla="*/ 18 h 57"/>
                <a:gd name="T6" fmla="*/ 9 w 31"/>
                <a:gd name="T7" fmla="*/ 38 h 57"/>
                <a:gd name="T8" fmla="*/ 12 w 31"/>
                <a:gd name="T9" fmla="*/ 0 h 57"/>
                <a:gd name="T10" fmla="*/ 31 w 31"/>
                <a:gd name="T11" fmla="*/ 57 h 57"/>
              </a:gdLst>
              <a:ahLst/>
              <a:cxnLst>
                <a:cxn ang="0">
                  <a:pos x="T0" y="T1"/>
                </a:cxn>
                <a:cxn ang="0">
                  <a:pos x="T2" y="T3"/>
                </a:cxn>
                <a:cxn ang="0">
                  <a:pos x="T4" y="T5"/>
                </a:cxn>
                <a:cxn ang="0">
                  <a:pos x="T6" y="T7"/>
                </a:cxn>
                <a:cxn ang="0">
                  <a:pos x="T8" y="T9"/>
                </a:cxn>
                <a:cxn ang="0">
                  <a:pos x="T10" y="T11"/>
                </a:cxn>
              </a:cxnLst>
              <a:rect l="0" t="0" r="r" b="b"/>
              <a:pathLst>
                <a:path w="31" h="57">
                  <a:moveTo>
                    <a:pt x="31" y="57"/>
                  </a:moveTo>
                  <a:cubicBezTo>
                    <a:pt x="27" y="54"/>
                    <a:pt x="22" y="51"/>
                    <a:pt x="18" y="48"/>
                  </a:cubicBezTo>
                  <a:cubicBezTo>
                    <a:pt x="9" y="41"/>
                    <a:pt x="9" y="28"/>
                    <a:pt x="11" y="18"/>
                  </a:cubicBezTo>
                  <a:cubicBezTo>
                    <a:pt x="8" y="24"/>
                    <a:pt x="6" y="31"/>
                    <a:pt x="9" y="38"/>
                  </a:cubicBezTo>
                  <a:cubicBezTo>
                    <a:pt x="0" y="26"/>
                    <a:pt x="4" y="11"/>
                    <a:pt x="12" y="0"/>
                  </a:cubicBezTo>
                  <a:cubicBezTo>
                    <a:pt x="20" y="18"/>
                    <a:pt x="26" y="37"/>
                    <a:pt x="31" y="57"/>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101"/>
            <p:cNvSpPr/>
            <p:nvPr/>
          </p:nvSpPr>
          <p:spPr bwMode="auto">
            <a:xfrm>
              <a:off x="2986" y="4371"/>
              <a:ext cx="152" cy="294"/>
            </a:xfrm>
            <a:custGeom>
              <a:avLst/>
              <a:gdLst>
                <a:gd name="T0" fmla="*/ 30 w 30"/>
                <a:gd name="T1" fmla="*/ 31 h 58"/>
                <a:gd name="T2" fmla="*/ 22 w 30"/>
                <a:gd name="T3" fmla="*/ 23 h 58"/>
                <a:gd name="T4" fmla="*/ 26 w 30"/>
                <a:gd name="T5" fmla="*/ 44 h 58"/>
                <a:gd name="T6" fmla="*/ 19 w 30"/>
                <a:gd name="T7" fmla="*/ 58 h 58"/>
                <a:gd name="T8" fmla="*/ 0 w 30"/>
                <a:gd name="T9" fmla="*/ 1 h 58"/>
                <a:gd name="T10" fmla="*/ 23 w 30"/>
                <a:gd name="T11" fmla="*/ 13 h 58"/>
                <a:gd name="T12" fmla="*/ 30 w 30"/>
                <a:gd name="T13" fmla="*/ 31 h 58"/>
              </a:gdLst>
              <a:ahLst/>
              <a:cxnLst>
                <a:cxn ang="0">
                  <a:pos x="T0" y="T1"/>
                </a:cxn>
                <a:cxn ang="0">
                  <a:pos x="T2" y="T3"/>
                </a:cxn>
                <a:cxn ang="0">
                  <a:pos x="T4" y="T5"/>
                </a:cxn>
                <a:cxn ang="0">
                  <a:pos x="T6" y="T7"/>
                </a:cxn>
                <a:cxn ang="0">
                  <a:pos x="T8" y="T9"/>
                </a:cxn>
                <a:cxn ang="0">
                  <a:pos x="T10" y="T11"/>
                </a:cxn>
                <a:cxn ang="0">
                  <a:pos x="T12" y="T13"/>
                </a:cxn>
              </a:cxnLst>
              <a:rect l="0" t="0" r="r" b="b"/>
              <a:pathLst>
                <a:path w="30" h="58">
                  <a:moveTo>
                    <a:pt x="30" y="31"/>
                  </a:moveTo>
                  <a:cubicBezTo>
                    <a:pt x="28" y="26"/>
                    <a:pt x="22" y="23"/>
                    <a:pt x="22" y="23"/>
                  </a:cubicBezTo>
                  <a:cubicBezTo>
                    <a:pt x="27" y="28"/>
                    <a:pt x="29" y="37"/>
                    <a:pt x="26" y="44"/>
                  </a:cubicBezTo>
                  <a:cubicBezTo>
                    <a:pt x="24" y="49"/>
                    <a:pt x="22" y="53"/>
                    <a:pt x="19" y="58"/>
                  </a:cubicBezTo>
                  <a:cubicBezTo>
                    <a:pt x="14" y="39"/>
                    <a:pt x="8" y="20"/>
                    <a:pt x="0" y="1"/>
                  </a:cubicBezTo>
                  <a:cubicBezTo>
                    <a:pt x="9" y="0"/>
                    <a:pt x="19" y="7"/>
                    <a:pt x="23" y="13"/>
                  </a:cubicBezTo>
                  <a:cubicBezTo>
                    <a:pt x="27" y="18"/>
                    <a:pt x="29" y="24"/>
                    <a:pt x="30" y="31"/>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102"/>
            <p:cNvSpPr/>
            <p:nvPr/>
          </p:nvSpPr>
          <p:spPr bwMode="auto">
            <a:xfrm>
              <a:off x="2945" y="4295"/>
              <a:ext cx="198" cy="192"/>
            </a:xfrm>
            <a:custGeom>
              <a:avLst/>
              <a:gdLst>
                <a:gd name="T0" fmla="*/ 38 w 39"/>
                <a:gd name="T1" fmla="*/ 28 h 38"/>
                <a:gd name="T2" fmla="*/ 33 w 39"/>
                <a:gd name="T3" fmla="*/ 25 h 38"/>
                <a:gd name="T4" fmla="*/ 39 w 39"/>
                <a:gd name="T5" fmla="*/ 38 h 38"/>
                <a:gd name="T6" fmla="*/ 12 w 39"/>
                <a:gd name="T7" fmla="*/ 26 h 38"/>
                <a:gd name="T8" fmla="*/ 4 w 39"/>
                <a:gd name="T9" fmla="*/ 9 h 38"/>
                <a:gd name="T10" fmla="*/ 0 w 39"/>
                <a:gd name="T11" fmla="*/ 0 h 38"/>
                <a:gd name="T12" fmla="*/ 38 w 39"/>
                <a:gd name="T13" fmla="*/ 28 h 38"/>
              </a:gdLst>
              <a:ahLst/>
              <a:cxnLst>
                <a:cxn ang="0">
                  <a:pos x="T0" y="T1"/>
                </a:cxn>
                <a:cxn ang="0">
                  <a:pos x="T2" y="T3"/>
                </a:cxn>
                <a:cxn ang="0">
                  <a:pos x="T4" y="T5"/>
                </a:cxn>
                <a:cxn ang="0">
                  <a:pos x="T6" y="T7"/>
                </a:cxn>
                <a:cxn ang="0">
                  <a:pos x="T8" y="T9"/>
                </a:cxn>
                <a:cxn ang="0">
                  <a:pos x="T10" y="T11"/>
                </a:cxn>
                <a:cxn ang="0">
                  <a:pos x="T12" y="T13"/>
                </a:cxn>
              </a:cxnLst>
              <a:rect l="0" t="0" r="r" b="b"/>
              <a:pathLst>
                <a:path w="39" h="38">
                  <a:moveTo>
                    <a:pt x="38" y="28"/>
                  </a:moveTo>
                  <a:cubicBezTo>
                    <a:pt x="35" y="26"/>
                    <a:pt x="33" y="25"/>
                    <a:pt x="33" y="25"/>
                  </a:cubicBezTo>
                  <a:cubicBezTo>
                    <a:pt x="37" y="28"/>
                    <a:pt x="38" y="34"/>
                    <a:pt x="39" y="38"/>
                  </a:cubicBezTo>
                  <a:cubicBezTo>
                    <a:pt x="33" y="30"/>
                    <a:pt x="22" y="25"/>
                    <a:pt x="12" y="26"/>
                  </a:cubicBezTo>
                  <a:cubicBezTo>
                    <a:pt x="10" y="20"/>
                    <a:pt x="7" y="14"/>
                    <a:pt x="4" y="9"/>
                  </a:cubicBezTo>
                  <a:cubicBezTo>
                    <a:pt x="3" y="5"/>
                    <a:pt x="2" y="3"/>
                    <a:pt x="0" y="0"/>
                  </a:cubicBezTo>
                  <a:cubicBezTo>
                    <a:pt x="16" y="3"/>
                    <a:pt x="34" y="11"/>
                    <a:pt x="38" y="28"/>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103"/>
            <p:cNvSpPr/>
            <p:nvPr/>
          </p:nvSpPr>
          <p:spPr bwMode="auto">
            <a:xfrm>
              <a:off x="2880" y="4159"/>
              <a:ext cx="248" cy="227"/>
            </a:xfrm>
            <a:custGeom>
              <a:avLst/>
              <a:gdLst>
                <a:gd name="T0" fmla="*/ 30 w 49"/>
                <a:gd name="T1" fmla="*/ 20 h 45"/>
                <a:gd name="T2" fmla="*/ 49 w 49"/>
                <a:gd name="T3" fmla="*/ 45 h 45"/>
                <a:gd name="T4" fmla="*/ 16 w 49"/>
                <a:gd name="T5" fmla="*/ 34 h 45"/>
                <a:gd name="T6" fmla="*/ 11 w 49"/>
                <a:gd name="T7" fmla="*/ 23 h 45"/>
                <a:gd name="T8" fmla="*/ 0 w 49"/>
                <a:gd name="T9" fmla="*/ 2 h 45"/>
                <a:gd name="T10" fmla="*/ 41 w 49"/>
                <a:gd name="T11" fmla="*/ 22 h 45"/>
                <a:gd name="T12" fmla="*/ 30 w 49"/>
                <a:gd name="T13" fmla="*/ 20 h 45"/>
              </a:gdLst>
              <a:ahLst/>
              <a:cxnLst>
                <a:cxn ang="0">
                  <a:pos x="T0" y="T1"/>
                </a:cxn>
                <a:cxn ang="0">
                  <a:pos x="T2" y="T3"/>
                </a:cxn>
                <a:cxn ang="0">
                  <a:pos x="T4" y="T5"/>
                </a:cxn>
                <a:cxn ang="0">
                  <a:pos x="T6" y="T7"/>
                </a:cxn>
                <a:cxn ang="0">
                  <a:pos x="T8" y="T9"/>
                </a:cxn>
                <a:cxn ang="0">
                  <a:pos x="T10" y="T11"/>
                </a:cxn>
                <a:cxn ang="0">
                  <a:pos x="T12" y="T13"/>
                </a:cxn>
              </a:cxnLst>
              <a:rect l="0" t="0" r="r" b="b"/>
              <a:pathLst>
                <a:path w="49" h="45">
                  <a:moveTo>
                    <a:pt x="30" y="20"/>
                  </a:moveTo>
                  <a:cubicBezTo>
                    <a:pt x="40" y="24"/>
                    <a:pt x="47" y="35"/>
                    <a:pt x="49" y="45"/>
                  </a:cubicBezTo>
                  <a:cubicBezTo>
                    <a:pt x="41" y="36"/>
                    <a:pt x="29" y="31"/>
                    <a:pt x="16" y="34"/>
                  </a:cubicBezTo>
                  <a:cubicBezTo>
                    <a:pt x="14" y="29"/>
                    <a:pt x="13" y="27"/>
                    <a:pt x="11" y="23"/>
                  </a:cubicBezTo>
                  <a:cubicBezTo>
                    <a:pt x="8" y="16"/>
                    <a:pt x="4" y="9"/>
                    <a:pt x="0" y="2"/>
                  </a:cubicBezTo>
                  <a:cubicBezTo>
                    <a:pt x="16" y="0"/>
                    <a:pt x="32" y="9"/>
                    <a:pt x="41" y="22"/>
                  </a:cubicBezTo>
                  <a:cubicBezTo>
                    <a:pt x="36" y="20"/>
                    <a:pt x="30" y="20"/>
                    <a:pt x="30" y="20"/>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104"/>
            <p:cNvSpPr/>
            <p:nvPr/>
          </p:nvSpPr>
          <p:spPr bwMode="auto">
            <a:xfrm>
              <a:off x="2799" y="4047"/>
              <a:ext cx="273" cy="177"/>
            </a:xfrm>
            <a:custGeom>
              <a:avLst/>
              <a:gdLst>
                <a:gd name="T0" fmla="*/ 26 w 54"/>
                <a:gd name="T1" fmla="*/ 14 h 35"/>
                <a:gd name="T2" fmla="*/ 54 w 54"/>
                <a:gd name="T3" fmla="*/ 35 h 35"/>
                <a:gd name="T4" fmla="*/ 20 w 54"/>
                <a:gd name="T5" fmla="*/ 31 h 35"/>
                <a:gd name="T6" fmla="*/ 14 w 54"/>
                <a:gd name="T7" fmla="*/ 21 h 35"/>
                <a:gd name="T8" fmla="*/ 0 w 54"/>
                <a:gd name="T9" fmla="*/ 0 h 35"/>
                <a:gd name="T10" fmla="*/ 26 w 54"/>
                <a:gd name="T11" fmla="*/ 7 h 35"/>
                <a:gd name="T12" fmla="*/ 20 w 54"/>
                <a:gd name="T13" fmla="*/ 10 h 35"/>
                <a:gd name="T14" fmla="*/ 33 w 54"/>
                <a:gd name="T15" fmla="*/ 10 h 35"/>
                <a:gd name="T16" fmla="*/ 26 w 54"/>
                <a:gd name="T17" fmla="*/ 1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35">
                  <a:moveTo>
                    <a:pt x="26" y="14"/>
                  </a:moveTo>
                  <a:cubicBezTo>
                    <a:pt x="37" y="15"/>
                    <a:pt x="48" y="26"/>
                    <a:pt x="54" y="35"/>
                  </a:cubicBezTo>
                  <a:cubicBezTo>
                    <a:pt x="44" y="28"/>
                    <a:pt x="31" y="28"/>
                    <a:pt x="20" y="31"/>
                  </a:cubicBezTo>
                  <a:cubicBezTo>
                    <a:pt x="17" y="27"/>
                    <a:pt x="16" y="25"/>
                    <a:pt x="14" y="21"/>
                  </a:cubicBezTo>
                  <a:cubicBezTo>
                    <a:pt x="9" y="14"/>
                    <a:pt x="5" y="7"/>
                    <a:pt x="0" y="0"/>
                  </a:cubicBezTo>
                  <a:cubicBezTo>
                    <a:pt x="6" y="7"/>
                    <a:pt x="17" y="8"/>
                    <a:pt x="26" y="7"/>
                  </a:cubicBezTo>
                  <a:cubicBezTo>
                    <a:pt x="24" y="10"/>
                    <a:pt x="20" y="10"/>
                    <a:pt x="20" y="10"/>
                  </a:cubicBezTo>
                  <a:cubicBezTo>
                    <a:pt x="27" y="12"/>
                    <a:pt x="33" y="10"/>
                    <a:pt x="33" y="10"/>
                  </a:cubicBezTo>
                  <a:cubicBezTo>
                    <a:pt x="29" y="14"/>
                    <a:pt x="26" y="14"/>
                    <a:pt x="26" y="14"/>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105"/>
            <p:cNvSpPr/>
            <p:nvPr/>
          </p:nvSpPr>
          <p:spPr bwMode="auto">
            <a:xfrm>
              <a:off x="2652" y="3855"/>
              <a:ext cx="339" cy="258"/>
            </a:xfrm>
            <a:custGeom>
              <a:avLst/>
              <a:gdLst>
                <a:gd name="T0" fmla="*/ 55 w 67"/>
                <a:gd name="T1" fmla="*/ 41 h 51"/>
                <a:gd name="T2" fmla="*/ 67 w 67"/>
                <a:gd name="T3" fmla="*/ 51 h 51"/>
                <a:gd name="T4" fmla="*/ 49 w 67"/>
                <a:gd name="T5" fmla="*/ 46 h 51"/>
                <a:gd name="T6" fmla="*/ 36 w 67"/>
                <a:gd name="T7" fmla="*/ 48 h 51"/>
                <a:gd name="T8" fmla="*/ 13 w 67"/>
                <a:gd name="T9" fmla="*/ 17 h 51"/>
                <a:gd name="T10" fmla="*/ 0 w 67"/>
                <a:gd name="T11" fmla="*/ 2 h 51"/>
                <a:gd name="T12" fmla="*/ 10 w 67"/>
                <a:gd name="T13" fmla="*/ 10 h 51"/>
                <a:gd name="T14" fmla="*/ 23 w 67"/>
                <a:gd name="T15" fmla="*/ 27 h 51"/>
                <a:gd name="T16" fmla="*/ 40 w 67"/>
                <a:gd name="T17" fmla="*/ 27 h 51"/>
                <a:gd name="T18" fmla="*/ 47 w 67"/>
                <a:gd name="T19" fmla="*/ 26 h 51"/>
                <a:gd name="T20" fmla="*/ 39 w 67"/>
                <a:gd name="T21" fmla="*/ 32 h 51"/>
                <a:gd name="T22" fmla="*/ 32 w 67"/>
                <a:gd name="T23" fmla="*/ 35 h 51"/>
                <a:gd name="T24" fmla="*/ 45 w 67"/>
                <a:gd name="T25" fmla="*/ 36 h 51"/>
                <a:gd name="T26" fmla="*/ 36 w 67"/>
                <a:gd name="T27" fmla="*/ 39 h 51"/>
                <a:gd name="T28" fmla="*/ 55 w 67"/>
                <a:gd name="T29" fmla="*/ 4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 h="51">
                  <a:moveTo>
                    <a:pt x="55" y="41"/>
                  </a:moveTo>
                  <a:cubicBezTo>
                    <a:pt x="61" y="41"/>
                    <a:pt x="65" y="46"/>
                    <a:pt x="67" y="51"/>
                  </a:cubicBezTo>
                  <a:cubicBezTo>
                    <a:pt x="63" y="46"/>
                    <a:pt x="55" y="43"/>
                    <a:pt x="49" y="46"/>
                  </a:cubicBezTo>
                  <a:cubicBezTo>
                    <a:pt x="45" y="49"/>
                    <a:pt x="41" y="49"/>
                    <a:pt x="36" y="48"/>
                  </a:cubicBezTo>
                  <a:cubicBezTo>
                    <a:pt x="29" y="37"/>
                    <a:pt x="21" y="27"/>
                    <a:pt x="13" y="17"/>
                  </a:cubicBezTo>
                  <a:cubicBezTo>
                    <a:pt x="8" y="12"/>
                    <a:pt x="4" y="7"/>
                    <a:pt x="0" y="2"/>
                  </a:cubicBezTo>
                  <a:cubicBezTo>
                    <a:pt x="4" y="0"/>
                    <a:pt x="8" y="8"/>
                    <a:pt x="10" y="10"/>
                  </a:cubicBezTo>
                  <a:cubicBezTo>
                    <a:pt x="14" y="16"/>
                    <a:pt x="18" y="21"/>
                    <a:pt x="23" y="27"/>
                  </a:cubicBezTo>
                  <a:cubicBezTo>
                    <a:pt x="27" y="32"/>
                    <a:pt x="36" y="31"/>
                    <a:pt x="40" y="27"/>
                  </a:cubicBezTo>
                  <a:cubicBezTo>
                    <a:pt x="44" y="24"/>
                    <a:pt x="47" y="26"/>
                    <a:pt x="47" y="26"/>
                  </a:cubicBezTo>
                  <a:cubicBezTo>
                    <a:pt x="43" y="26"/>
                    <a:pt x="42" y="28"/>
                    <a:pt x="39" y="32"/>
                  </a:cubicBezTo>
                  <a:cubicBezTo>
                    <a:pt x="36" y="35"/>
                    <a:pt x="32" y="35"/>
                    <a:pt x="32" y="35"/>
                  </a:cubicBezTo>
                  <a:cubicBezTo>
                    <a:pt x="36" y="38"/>
                    <a:pt x="41" y="37"/>
                    <a:pt x="45" y="36"/>
                  </a:cubicBezTo>
                  <a:cubicBezTo>
                    <a:pt x="41" y="40"/>
                    <a:pt x="36" y="39"/>
                    <a:pt x="36" y="39"/>
                  </a:cubicBezTo>
                  <a:cubicBezTo>
                    <a:pt x="41" y="43"/>
                    <a:pt x="49" y="42"/>
                    <a:pt x="55" y="41"/>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106"/>
            <p:cNvSpPr>
              <a:spLocks noEditPoints="1"/>
            </p:cNvSpPr>
            <p:nvPr/>
          </p:nvSpPr>
          <p:spPr bwMode="auto">
            <a:xfrm>
              <a:off x="2297" y="2378"/>
              <a:ext cx="1306" cy="779"/>
            </a:xfrm>
            <a:custGeom>
              <a:avLst/>
              <a:gdLst>
                <a:gd name="T0" fmla="*/ 228 w 258"/>
                <a:gd name="T1" fmla="*/ 28 h 154"/>
                <a:gd name="T2" fmla="*/ 218 w 258"/>
                <a:gd name="T3" fmla="*/ 34 h 154"/>
                <a:gd name="T4" fmla="*/ 210 w 258"/>
                <a:gd name="T5" fmla="*/ 48 h 154"/>
                <a:gd name="T6" fmla="*/ 192 w 258"/>
                <a:gd name="T7" fmla="*/ 75 h 154"/>
                <a:gd name="T8" fmla="*/ 182 w 258"/>
                <a:gd name="T9" fmla="*/ 76 h 154"/>
                <a:gd name="T10" fmla="*/ 166 w 258"/>
                <a:gd name="T11" fmla="*/ 94 h 154"/>
                <a:gd name="T12" fmla="*/ 140 w 258"/>
                <a:gd name="T13" fmla="*/ 108 h 154"/>
                <a:gd name="T14" fmla="*/ 131 w 258"/>
                <a:gd name="T15" fmla="*/ 105 h 154"/>
                <a:gd name="T16" fmla="*/ 134 w 258"/>
                <a:gd name="T17" fmla="*/ 111 h 154"/>
                <a:gd name="T18" fmla="*/ 101 w 258"/>
                <a:gd name="T19" fmla="*/ 124 h 154"/>
                <a:gd name="T20" fmla="*/ 74 w 258"/>
                <a:gd name="T21" fmla="*/ 122 h 154"/>
                <a:gd name="T22" fmla="*/ 71 w 258"/>
                <a:gd name="T23" fmla="*/ 132 h 154"/>
                <a:gd name="T24" fmla="*/ 41 w 258"/>
                <a:gd name="T25" fmla="*/ 135 h 154"/>
                <a:gd name="T26" fmla="*/ 41 w 258"/>
                <a:gd name="T27" fmla="*/ 151 h 154"/>
                <a:gd name="T28" fmla="*/ 35 w 258"/>
                <a:gd name="T29" fmla="*/ 146 h 154"/>
                <a:gd name="T30" fmla="*/ 44 w 258"/>
                <a:gd name="T31" fmla="*/ 137 h 154"/>
                <a:gd name="T32" fmla="*/ 72 w 258"/>
                <a:gd name="T33" fmla="*/ 139 h 154"/>
                <a:gd name="T34" fmla="*/ 98 w 258"/>
                <a:gd name="T35" fmla="*/ 143 h 154"/>
                <a:gd name="T36" fmla="*/ 104 w 258"/>
                <a:gd name="T37" fmla="*/ 146 h 154"/>
                <a:gd name="T38" fmla="*/ 136 w 258"/>
                <a:gd name="T39" fmla="*/ 127 h 154"/>
                <a:gd name="T40" fmla="*/ 147 w 258"/>
                <a:gd name="T41" fmla="*/ 108 h 154"/>
                <a:gd name="T42" fmla="*/ 168 w 258"/>
                <a:gd name="T43" fmla="*/ 95 h 154"/>
                <a:gd name="T44" fmla="*/ 179 w 258"/>
                <a:gd name="T45" fmla="*/ 105 h 154"/>
                <a:gd name="T46" fmla="*/ 182 w 258"/>
                <a:gd name="T47" fmla="*/ 92 h 154"/>
                <a:gd name="T48" fmla="*/ 191 w 258"/>
                <a:gd name="T49" fmla="*/ 78 h 154"/>
                <a:gd name="T50" fmla="*/ 201 w 258"/>
                <a:gd name="T51" fmla="*/ 70 h 154"/>
                <a:gd name="T52" fmla="*/ 227 w 258"/>
                <a:gd name="T53" fmla="*/ 64 h 154"/>
                <a:gd name="T54" fmla="*/ 227 w 258"/>
                <a:gd name="T55" fmla="*/ 60 h 154"/>
                <a:gd name="T56" fmla="*/ 218 w 258"/>
                <a:gd name="T57" fmla="*/ 53 h 154"/>
                <a:gd name="T58" fmla="*/ 235 w 258"/>
                <a:gd name="T59" fmla="*/ 35 h 154"/>
                <a:gd name="T60" fmla="*/ 244 w 258"/>
                <a:gd name="T61" fmla="*/ 20 h 154"/>
                <a:gd name="T62" fmla="*/ 150 w 258"/>
                <a:gd name="T63" fmla="*/ 109 h 154"/>
                <a:gd name="T64" fmla="*/ 164 w 258"/>
                <a:gd name="T65" fmla="*/ 113 h 154"/>
                <a:gd name="T66" fmla="*/ 121 w 258"/>
                <a:gd name="T67" fmla="*/ 121 h 154"/>
                <a:gd name="T68" fmla="*/ 126 w 258"/>
                <a:gd name="T69" fmla="*/ 125 h 154"/>
                <a:gd name="T70" fmla="*/ 68 w 258"/>
                <a:gd name="T71" fmla="*/ 142 h 154"/>
                <a:gd name="T72" fmla="*/ 60 w 258"/>
                <a:gd name="T73" fmla="*/ 137 h 154"/>
                <a:gd name="T74" fmla="*/ 48 w 258"/>
                <a:gd name="T75" fmla="*/ 122 h 154"/>
                <a:gd name="T76" fmla="*/ 45 w 258"/>
                <a:gd name="T77" fmla="*/ 135 h 154"/>
                <a:gd name="T78" fmla="*/ 105 w 258"/>
                <a:gd name="T79" fmla="*/ 114 h 154"/>
                <a:gd name="T80" fmla="*/ 105 w 258"/>
                <a:gd name="T81" fmla="*/ 122 h 154"/>
                <a:gd name="T82" fmla="*/ 159 w 258"/>
                <a:gd name="T83" fmla="*/ 91 h 154"/>
                <a:gd name="T84" fmla="*/ 158 w 258"/>
                <a:gd name="T85" fmla="*/ 98 h 154"/>
                <a:gd name="T86" fmla="*/ 163 w 258"/>
                <a:gd name="T87" fmla="*/ 93 h 154"/>
                <a:gd name="T88" fmla="*/ 210 w 258"/>
                <a:gd name="T89" fmla="*/ 79 h 154"/>
                <a:gd name="T90" fmla="*/ 211 w 258"/>
                <a:gd name="T91" fmla="*/ 77 h 154"/>
                <a:gd name="T92" fmla="*/ 202 w 258"/>
                <a:gd name="T93" fmla="*/ 44 h 154"/>
                <a:gd name="T94" fmla="*/ 206 w 258"/>
                <a:gd name="T95" fmla="*/ 61 h 154"/>
                <a:gd name="T96" fmla="*/ 237 w 258"/>
                <a:gd name="T97" fmla="*/ 36 h 154"/>
                <a:gd name="T98" fmla="*/ 244 w 258"/>
                <a:gd name="T99" fmla="*/ 32 h 154"/>
                <a:gd name="T100" fmla="*/ 253 w 258"/>
                <a:gd name="T101" fmla="*/ 5 h 154"/>
                <a:gd name="T102" fmla="*/ 252 w 258"/>
                <a:gd name="T103" fmla="*/ 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8" h="154">
                  <a:moveTo>
                    <a:pt x="243" y="7"/>
                  </a:moveTo>
                  <a:cubicBezTo>
                    <a:pt x="241" y="11"/>
                    <a:pt x="241" y="15"/>
                    <a:pt x="243" y="19"/>
                  </a:cubicBezTo>
                  <a:cubicBezTo>
                    <a:pt x="243" y="19"/>
                    <a:pt x="243" y="19"/>
                    <a:pt x="243" y="19"/>
                  </a:cubicBezTo>
                  <a:cubicBezTo>
                    <a:pt x="238" y="25"/>
                    <a:pt x="233" y="31"/>
                    <a:pt x="229" y="37"/>
                  </a:cubicBezTo>
                  <a:cubicBezTo>
                    <a:pt x="229" y="34"/>
                    <a:pt x="229" y="31"/>
                    <a:pt x="228" y="28"/>
                  </a:cubicBezTo>
                  <a:cubicBezTo>
                    <a:pt x="226" y="24"/>
                    <a:pt x="222" y="23"/>
                    <a:pt x="219" y="26"/>
                  </a:cubicBezTo>
                  <a:cubicBezTo>
                    <a:pt x="215" y="29"/>
                    <a:pt x="213" y="35"/>
                    <a:pt x="217" y="38"/>
                  </a:cubicBezTo>
                  <a:cubicBezTo>
                    <a:pt x="220" y="41"/>
                    <a:pt x="225" y="39"/>
                    <a:pt x="224" y="35"/>
                  </a:cubicBezTo>
                  <a:cubicBezTo>
                    <a:pt x="223" y="34"/>
                    <a:pt x="222" y="34"/>
                    <a:pt x="222" y="35"/>
                  </a:cubicBezTo>
                  <a:cubicBezTo>
                    <a:pt x="221" y="38"/>
                    <a:pt x="218" y="36"/>
                    <a:pt x="218" y="34"/>
                  </a:cubicBezTo>
                  <a:cubicBezTo>
                    <a:pt x="218" y="32"/>
                    <a:pt x="218" y="31"/>
                    <a:pt x="219" y="30"/>
                  </a:cubicBezTo>
                  <a:cubicBezTo>
                    <a:pt x="221" y="27"/>
                    <a:pt x="224" y="26"/>
                    <a:pt x="226" y="29"/>
                  </a:cubicBezTo>
                  <a:cubicBezTo>
                    <a:pt x="228" y="33"/>
                    <a:pt x="226" y="38"/>
                    <a:pt x="225" y="41"/>
                  </a:cubicBezTo>
                  <a:cubicBezTo>
                    <a:pt x="220" y="47"/>
                    <a:pt x="215" y="53"/>
                    <a:pt x="209" y="59"/>
                  </a:cubicBezTo>
                  <a:cubicBezTo>
                    <a:pt x="210" y="55"/>
                    <a:pt x="211" y="52"/>
                    <a:pt x="210" y="48"/>
                  </a:cubicBezTo>
                  <a:cubicBezTo>
                    <a:pt x="210" y="44"/>
                    <a:pt x="207" y="40"/>
                    <a:pt x="202" y="42"/>
                  </a:cubicBezTo>
                  <a:cubicBezTo>
                    <a:pt x="198" y="43"/>
                    <a:pt x="197" y="50"/>
                    <a:pt x="197" y="54"/>
                  </a:cubicBezTo>
                  <a:cubicBezTo>
                    <a:pt x="197" y="60"/>
                    <a:pt x="200" y="61"/>
                    <a:pt x="204" y="64"/>
                  </a:cubicBezTo>
                  <a:cubicBezTo>
                    <a:pt x="201" y="67"/>
                    <a:pt x="198" y="69"/>
                    <a:pt x="195" y="72"/>
                  </a:cubicBezTo>
                  <a:cubicBezTo>
                    <a:pt x="194" y="73"/>
                    <a:pt x="193" y="74"/>
                    <a:pt x="192" y="75"/>
                  </a:cubicBezTo>
                  <a:cubicBezTo>
                    <a:pt x="190" y="76"/>
                    <a:pt x="188" y="78"/>
                    <a:pt x="186" y="79"/>
                  </a:cubicBezTo>
                  <a:cubicBezTo>
                    <a:pt x="187" y="76"/>
                    <a:pt x="188" y="73"/>
                    <a:pt x="187" y="71"/>
                  </a:cubicBezTo>
                  <a:cubicBezTo>
                    <a:pt x="185" y="67"/>
                    <a:pt x="181" y="64"/>
                    <a:pt x="177" y="65"/>
                  </a:cubicBezTo>
                  <a:cubicBezTo>
                    <a:pt x="173" y="67"/>
                    <a:pt x="171" y="72"/>
                    <a:pt x="173" y="76"/>
                  </a:cubicBezTo>
                  <a:cubicBezTo>
                    <a:pt x="176" y="79"/>
                    <a:pt x="180" y="79"/>
                    <a:pt x="182" y="76"/>
                  </a:cubicBezTo>
                  <a:cubicBezTo>
                    <a:pt x="182" y="75"/>
                    <a:pt x="181" y="74"/>
                    <a:pt x="180" y="75"/>
                  </a:cubicBezTo>
                  <a:cubicBezTo>
                    <a:pt x="176" y="78"/>
                    <a:pt x="173" y="72"/>
                    <a:pt x="176" y="69"/>
                  </a:cubicBezTo>
                  <a:cubicBezTo>
                    <a:pt x="179" y="66"/>
                    <a:pt x="182" y="67"/>
                    <a:pt x="184" y="70"/>
                  </a:cubicBezTo>
                  <a:cubicBezTo>
                    <a:pt x="186" y="74"/>
                    <a:pt x="184" y="78"/>
                    <a:pt x="183" y="82"/>
                  </a:cubicBezTo>
                  <a:cubicBezTo>
                    <a:pt x="177" y="86"/>
                    <a:pt x="171" y="90"/>
                    <a:pt x="166" y="94"/>
                  </a:cubicBezTo>
                  <a:cubicBezTo>
                    <a:pt x="166" y="93"/>
                    <a:pt x="167" y="92"/>
                    <a:pt x="167" y="91"/>
                  </a:cubicBezTo>
                  <a:cubicBezTo>
                    <a:pt x="168" y="87"/>
                    <a:pt x="167" y="83"/>
                    <a:pt x="163" y="82"/>
                  </a:cubicBezTo>
                  <a:cubicBezTo>
                    <a:pt x="159" y="81"/>
                    <a:pt x="156" y="84"/>
                    <a:pt x="155" y="88"/>
                  </a:cubicBezTo>
                  <a:cubicBezTo>
                    <a:pt x="153" y="92"/>
                    <a:pt x="154" y="96"/>
                    <a:pt x="157" y="99"/>
                  </a:cubicBezTo>
                  <a:cubicBezTo>
                    <a:pt x="151" y="102"/>
                    <a:pt x="146" y="105"/>
                    <a:pt x="140" y="108"/>
                  </a:cubicBezTo>
                  <a:cubicBezTo>
                    <a:pt x="141" y="106"/>
                    <a:pt x="142" y="104"/>
                    <a:pt x="142" y="102"/>
                  </a:cubicBezTo>
                  <a:cubicBezTo>
                    <a:pt x="143" y="97"/>
                    <a:pt x="137" y="95"/>
                    <a:pt x="133" y="96"/>
                  </a:cubicBezTo>
                  <a:cubicBezTo>
                    <a:pt x="128" y="96"/>
                    <a:pt x="122" y="100"/>
                    <a:pt x="124" y="106"/>
                  </a:cubicBezTo>
                  <a:cubicBezTo>
                    <a:pt x="126" y="109"/>
                    <a:pt x="132" y="110"/>
                    <a:pt x="133" y="105"/>
                  </a:cubicBezTo>
                  <a:cubicBezTo>
                    <a:pt x="133" y="104"/>
                    <a:pt x="131" y="103"/>
                    <a:pt x="131" y="105"/>
                  </a:cubicBezTo>
                  <a:cubicBezTo>
                    <a:pt x="129" y="107"/>
                    <a:pt x="126" y="105"/>
                    <a:pt x="126" y="102"/>
                  </a:cubicBezTo>
                  <a:cubicBezTo>
                    <a:pt x="127" y="100"/>
                    <a:pt x="129" y="99"/>
                    <a:pt x="131" y="99"/>
                  </a:cubicBezTo>
                  <a:cubicBezTo>
                    <a:pt x="133" y="98"/>
                    <a:pt x="136" y="97"/>
                    <a:pt x="138" y="99"/>
                  </a:cubicBezTo>
                  <a:cubicBezTo>
                    <a:pt x="141" y="101"/>
                    <a:pt x="139" y="106"/>
                    <a:pt x="137" y="109"/>
                  </a:cubicBezTo>
                  <a:cubicBezTo>
                    <a:pt x="136" y="109"/>
                    <a:pt x="135" y="110"/>
                    <a:pt x="134" y="111"/>
                  </a:cubicBezTo>
                  <a:cubicBezTo>
                    <a:pt x="127" y="114"/>
                    <a:pt x="119" y="118"/>
                    <a:pt x="111" y="120"/>
                  </a:cubicBezTo>
                  <a:cubicBezTo>
                    <a:pt x="110" y="121"/>
                    <a:pt x="110" y="121"/>
                    <a:pt x="109" y="121"/>
                  </a:cubicBezTo>
                  <a:cubicBezTo>
                    <a:pt x="111" y="119"/>
                    <a:pt x="112" y="116"/>
                    <a:pt x="113" y="114"/>
                  </a:cubicBezTo>
                  <a:cubicBezTo>
                    <a:pt x="114" y="110"/>
                    <a:pt x="113" y="105"/>
                    <a:pt x="109" y="105"/>
                  </a:cubicBezTo>
                  <a:cubicBezTo>
                    <a:pt x="99" y="103"/>
                    <a:pt x="96" y="118"/>
                    <a:pt x="101" y="124"/>
                  </a:cubicBezTo>
                  <a:cubicBezTo>
                    <a:pt x="93" y="126"/>
                    <a:pt x="85" y="129"/>
                    <a:pt x="76" y="130"/>
                  </a:cubicBezTo>
                  <a:cubicBezTo>
                    <a:pt x="82" y="126"/>
                    <a:pt x="85" y="115"/>
                    <a:pt x="77" y="113"/>
                  </a:cubicBezTo>
                  <a:cubicBezTo>
                    <a:pt x="73" y="113"/>
                    <a:pt x="68" y="115"/>
                    <a:pt x="68" y="119"/>
                  </a:cubicBezTo>
                  <a:cubicBezTo>
                    <a:pt x="67" y="123"/>
                    <a:pt x="71" y="126"/>
                    <a:pt x="75" y="124"/>
                  </a:cubicBezTo>
                  <a:cubicBezTo>
                    <a:pt x="76" y="123"/>
                    <a:pt x="75" y="122"/>
                    <a:pt x="74" y="122"/>
                  </a:cubicBezTo>
                  <a:cubicBezTo>
                    <a:pt x="72" y="123"/>
                    <a:pt x="70" y="121"/>
                    <a:pt x="70" y="118"/>
                  </a:cubicBezTo>
                  <a:cubicBezTo>
                    <a:pt x="71" y="117"/>
                    <a:pt x="72" y="116"/>
                    <a:pt x="73" y="116"/>
                  </a:cubicBezTo>
                  <a:cubicBezTo>
                    <a:pt x="76" y="115"/>
                    <a:pt x="79" y="116"/>
                    <a:pt x="79" y="119"/>
                  </a:cubicBezTo>
                  <a:cubicBezTo>
                    <a:pt x="81" y="123"/>
                    <a:pt x="75" y="130"/>
                    <a:pt x="71" y="131"/>
                  </a:cubicBezTo>
                  <a:cubicBezTo>
                    <a:pt x="71" y="131"/>
                    <a:pt x="71" y="131"/>
                    <a:pt x="71" y="132"/>
                  </a:cubicBezTo>
                  <a:cubicBezTo>
                    <a:pt x="64" y="133"/>
                    <a:pt x="57" y="134"/>
                    <a:pt x="50" y="134"/>
                  </a:cubicBezTo>
                  <a:cubicBezTo>
                    <a:pt x="51" y="134"/>
                    <a:pt x="52" y="132"/>
                    <a:pt x="53" y="131"/>
                  </a:cubicBezTo>
                  <a:cubicBezTo>
                    <a:pt x="55" y="128"/>
                    <a:pt x="55" y="123"/>
                    <a:pt x="51" y="121"/>
                  </a:cubicBezTo>
                  <a:cubicBezTo>
                    <a:pt x="47" y="119"/>
                    <a:pt x="43" y="121"/>
                    <a:pt x="41" y="124"/>
                  </a:cubicBezTo>
                  <a:cubicBezTo>
                    <a:pt x="40" y="127"/>
                    <a:pt x="40" y="132"/>
                    <a:pt x="41" y="135"/>
                  </a:cubicBezTo>
                  <a:cubicBezTo>
                    <a:pt x="28" y="135"/>
                    <a:pt x="15" y="134"/>
                    <a:pt x="2" y="131"/>
                  </a:cubicBezTo>
                  <a:cubicBezTo>
                    <a:pt x="1" y="131"/>
                    <a:pt x="0" y="133"/>
                    <a:pt x="2" y="133"/>
                  </a:cubicBezTo>
                  <a:cubicBezTo>
                    <a:pt x="13" y="136"/>
                    <a:pt x="24" y="137"/>
                    <a:pt x="35" y="137"/>
                  </a:cubicBezTo>
                  <a:cubicBezTo>
                    <a:pt x="40" y="138"/>
                    <a:pt x="44" y="140"/>
                    <a:pt x="45" y="145"/>
                  </a:cubicBezTo>
                  <a:cubicBezTo>
                    <a:pt x="46" y="148"/>
                    <a:pt x="44" y="151"/>
                    <a:pt x="41" y="151"/>
                  </a:cubicBezTo>
                  <a:cubicBezTo>
                    <a:pt x="39" y="151"/>
                    <a:pt x="37" y="150"/>
                    <a:pt x="37" y="149"/>
                  </a:cubicBezTo>
                  <a:cubicBezTo>
                    <a:pt x="36" y="147"/>
                    <a:pt x="37" y="146"/>
                    <a:pt x="39" y="146"/>
                  </a:cubicBezTo>
                  <a:cubicBezTo>
                    <a:pt x="40" y="145"/>
                    <a:pt x="41" y="146"/>
                    <a:pt x="41" y="146"/>
                  </a:cubicBezTo>
                  <a:cubicBezTo>
                    <a:pt x="42" y="147"/>
                    <a:pt x="43" y="146"/>
                    <a:pt x="43" y="145"/>
                  </a:cubicBezTo>
                  <a:cubicBezTo>
                    <a:pt x="41" y="141"/>
                    <a:pt x="36" y="142"/>
                    <a:pt x="35" y="146"/>
                  </a:cubicBezTo>
                  <a:cubicBezTo>
                    <a:pt x="33" y="150"/>
                    <a:pt x="37" y="154"/>
                    <a:pt x="41" y="153"/>
                  </a:cubicBezTo>
                  <a:cubicBezTo>
                    <a:pt x="46" y="153"/>
                    <a:pt x="49" y="148"/>
                    <a:pt x="48" y="144"/>
                  </a:cubicBezTo>
                  <a:cubicBezTo>
                    <a:pt x="47" y="141"/>
                    <a:pt x="44" y="138"/>
                    <a:pt x="41" y="137"/>
                  </a:cubicBezTo>
                  <a:cubicBezTo>
                    <a:pt x="42" y="137"/>
                    <a:pt x="42" y="137"/>
                    <a:pt x="43" y="137"/>
                  </a:cubicBezTo>
                  <a:cubicBezTo>
                    <a:pt x="43" y="138"/>
                    <a:pt x="44" y="138"/>
                    <a:pt x="44" y="137"/>
                  </a:cubicBezTo>
                  <a:cubicBezTo>
                    <a:pt x="49" y="137"/>
                    <a:pt x="53" y="136"/>
                    <a:pt x="58" y="136"/>
                  </a:cubicBezTo>
                  <a:cubicBezTo>
                    <a:pt x="57" y="136"/>
                    <a:pt x="58" y="137"/>
                    <a:pt x="58" y="137"/>
                  </a:cubicBezTo>
                  <a:cubicBezTo>
                    <a:pt x="58" y="141"/>
                    <a:pt x="59" y="145"/>
                    <a:pt x="63" y="148"/>
                  </a:cubicBezTo>
                  <a:cubicBezTo>
                    <a:pt x="65" y="151"/>
                    <a:pt x="71" y="154"/>
                    <a:pt x="74" y="150"/>
                  </a:cubicBezTo>
                  <a:cubicBezTo>
                    <a:pt x="78" y="147"/>
                    <a:pt x="75" y="141"/>
                    <a:pt x="72" y="139"/>
                  </a:cubicBezTo>
                  <a:cubicBezTo>
                    <a:pt x="70" y="137"/>
                    <a:pt x="67" y="135"/>
                    <a:pt x="64" y="135"/>
                  </a:cubicBezTo>
                  <a:cubicBezTo>
                    <a:pt x="72" y="134"/>
                    <a:pt x="80" y="132"/>
                    <a:pt x="88" y="130"/>
                  </a:cubicBezTo>
                  <a:cubicBezTo>
                    <a:pt x="93" y="129"/>
                    <a:pt x="99" y="131"/>
                    <a:pt x="103" y="134"/>
                  </a:cubicBezTo>
                  <a:cubicBezTo>
                    <a:pt x="105" y="136"/>
                    <a:pt x="106" y="140"/>
                    <a:pt x="103" y="143"/>
                  </a:cubicBezTo>
                  <a:cubicBezTo>
                    <a:pt x="102" y="145"/>
                    <a:pt x="100" y="145"/>
                    <a:pt x="98" y="143"/>
                  </a:cubicBezTo>
                  <a:cubicBezTo>
                    <a:pt x="97" y="143"/>
                    <a:pt x="97" y="142"/>
                    <a:pt x="97" y="142"/>
                  </a:cubicBezTo>
                  <a:cubicBezTo>
                    <a:pt x="96" y="140"/>
                    <a:pt x="97" y="139"/>
                    <a:pt x="100" y="139"/>
                  </a:cubicBezTo>
                  <a:cubicBezTo>
                    <a:pt x="100" y="139"/>
                    <a:pt x="102" y="138"/>
                    <a:pt x="101" y="137"/>
                  </a:cubicBezTo>
                  <a:cubicBezTo>
                    <a:pt x="98" y="133"/>
                    <a:pt x="94" y="138"/>
                    <a:pt x="94" y="142"/>
                  </a:cubicBezTo>
                  <a:cubicBezTo>
                    <a:pt x="95" y="146"/>
                    <a:pt x="100" y="148"/>
                    <a:pt x="104" y="146"/>
                  </a:cubicBezTo>
                  <a:cubicBezTo>
                    <a:pt x="108" y="143"/>
                    <a:pt x="108" y="137"/>
                    <a:pt x="105" y="133"/>
                  </a:cubicBezTo>
                  <a:cubicBezTo>
                    <a:pt x="102" y="130"/>
                    <a:pt x="99" y="129"/>
                    <a:pt x="96" y="128"/>
                  </a:cubicBezTo>
                  <a:cubicBezTo>
                    <a:pt x="103" y="126"/>
                    <a:pt x="110" y="123"/>
                    <a:pt x="117" y="121"/>
                  </a:cubicBezTo>
                  <a:cubicBezTo>
                    <a:pt x="119" y="125"/>
                    <a:pt x="122" y="128"/>
                    <a:pt x="126" y="130"/>
                  </a:cubicBezTo>
                  <a:cubicBezTo>
                    <a:pt x="129" y="131"/>
                    <a:pt x="134" y="131"/>
                    <a:pt x="136" y="127"/>
                  </a:cubicBezTo>
                  <a:cubicBezTo>
                    <a:pt x="138" y="121"/>
                    <a:pt x="131" y="118"/>
                    <a:pt x="125" y="118"/>
                  </a:cubicBezTo>
                  <a:cubicBezTo>
                    <a:pt x="132" y="115"/>
                    <a:pt x="139" y="111"/>
                    <a:pt x="146" y="108"/>
                  </a:cubicBezTo>
                  <a:cubicBezTo>
                    <a:pt x="146" y="108"/>
                    <a:pt x="146" y="108"/>
                    <a:pt x="147" y="108"/>
                  </a:cubicBezTo>
                  <a:cubicBezTo>
                    <a:pt x="147" y="108"/>
                    <a:pt x="147" y="108"/>
                    <a:pt x="147" y="108"/>
                  </a:cubicBezTo>
                  <a:cubicBezTo>
                    <a:pt x="147" y="108"/>
                    <a:pt x="147" y="108"/>
                    <a:pt x="147" y="108"/>
                  </a:cubicBezTo>
                  <a:cubicBezTo>
                    <a:pt x="149" y="113"/>
                    <a:pt x="152" y="117"/>
                    <a:pt x="157" y="119"/>
                  </a:cubicBezTo>
                  <a:cubicBezTo>
                    <a:pt x="160" y="120"/>
                    <a:pt x="165" y="119"/>
                    <a:pt x="167" y="115"/>
                  </a:cubicBezTo>
                  <a:cubicBezTo>
                    <a:pt x="168" y="111"/>
                    <a:pt x="165" y="108"/>
                    <a:pt x="161" y="106"/>
                  </a:cubicBezTo>
                  <a:cubicBezTo>
                    <a:pt x="158" y="105"/>
                    <a:pt x="154" y="105"/>
                    <a:pt x="151" y="105"/>
                  </a:cubicBezTo>
                  <a:cubicBezTo>
                    <a:pt x="156" y="102"/>
                    <a:pt x="162" y="99"/>
                    <a:pt x="168" y="95"/>
                  </a:cubicBezTo>
                  <a:cubicBezTo>
                    <a:pt x="168" y="95"/>
                    <a:pt x="169" y="94"/>
                    <a:pt x="170" y="94"/>
                  </a:cubicBezTo>
                  <a:cubicBezTo>
                    <a:pt x="170" y="94"/>
                    <a:pt x="170" y="94"/>
                    <a:pt x="171" y="94"/>
                  </a:cubicBezTo>
                  <a:cubicBezTo>
                    <a:pt x="175" y="91"/>
                    <a:pt x="180" y="92"/>
                    <a:pt x="183" y="96"/>
                  </a:cubicBezTo>
                  <a:cubicBezTo>
                    <a:pt x="184" y="98"/>
                    <a:pt x="184" y="101"/>
                    <a:pt x="183" y="103"/>
                  </a:cubicBezTo>
                  <a:cubicBezTo>
                    <a:pt x="182" y="104"/>
                    <a:pt x="180" y="105"/>
                    <a:pt x="179" y="105"/>
                  </a:cubicBezTo>
                  <a:cubicBezTo>
                    <a:pt x="176" y="104"/>
                    <a:pt x="177" y="101"/>
                    <a:pt x="179" y="100"/>
                  </a:cubicBezTo>
                  <a:cubicBezTo>
                    <a:pt x="180" y="100"/>
                    <a:pt x="180" y="99"/>
                    <a:pt x="179" y="99"/>
                  </a:cubicBezTo>
                  <a:cubicBezTo>
                    <a:pt x="175" y="98"/>
                    <a:pt x="173" y="103"/>
                    <a:pt x="175" y="106"/>
                  </a:cubicBezTo>
                  <a:cubicBezTo>
                    <a:pt x="178" y="109"/>
                    <a:pt x="183" y="108"/>
                    <a:pt x="185" y="105"/>
                  </a:cubicBezTo>
                  <a:cubicBezTo>
                    <a:pt x="187" y="100"/>
                    <a:pt x="186" y="95"/>
                    <a:pt x="182" y="92"/>
                  </a:cubicBezTo>
                  <a:cubicBezTo>
                    <a:pt x="180" y="90"/>
                    <a:pt x="178" y="90"/>
                    <a:pt x="175" y="90"/>
                  </a:cubicBezTo>
                  <a:cubicBezTo>
                    <a:pt x="177" y="89"/>
                    <a:pt x="180" y="87"/>
                    <a:pt x="182" y="85"/>
                  </a:cubicBezTo>
                  <a:cubicBezTo>
                    <a:pt x="182" y="85"/>
                    <a:pt x="182" y="85"/>
                    <a:pt x="182" y="85"/>
                  </a:cubicBezTo>
                  <a:cubicBezTo>
                    <a:pt x="182" y="85"/>
                    <a:pt x="183" y="85"/>
                    <a:pt x="183" y="85"/>
                  </a:cubicBezTo>
                  <a:cubicBezTo>
                    <a:pt x="185" y="83"/>
                    <a:pt x="188" y="80"/>
                    <a:pt x="191" y="78"/>
                  </a:cubicBezTo>
                  <a:cubicBezTo>
                    <a:pt x="192" y="78"/>
                    <a:pt x="192" y="79"/>
                    <a:pt x="193" y="78"/>
                  </a:cubicBezTo>
                  <a:cubicBezTo>
                    <a:pt x="197" y="81"/>
                    <a:pt x="202" y="83"/>
                    <a:pt x="206" y="82"/>
                  </a:cubicBezTo>
                  <a:cubicBezTo>
                    <a:pt x="210" y="82"/>
                    <a:pt x="214" y="80"/>
                    <a:pt x="214" y="76"/>
                  </a:cubicBezTo>
                  <a:cubicBezTo>
                    <a:pt x="214" y="72"/>
                    <a:pt x="208" y="70"/>
                    <a:pt x="204" y="70"/>
                  </a:cubicBezTo>
                  <a:cubicBezTo>
                    <a:pt x="203" y="70"/>
                    <a:pt x="202" y="70"/>
                    <a:pt x="201" y="70"/>
                  </a:cubicBezTo>
                  <a:cubicBezTo>
                    <a:pt x="204" y="67"/>
                    <a:pt x="207" y="64"/>
                    <a:pt x="210" y="61"/>
                  </a:cubicBezTo>
                  <a:cubicBezTo>
                    <a:pt x="212" y="60"/>
                    <a:pt x="214" y="58"/>
                    <a:pt x="216" y="56"/>
                  </a:cubicBezTo>
                  <a:cubicBezTo>
                    <a:pt x="220" y="54"/>
                    <a:pt x="224" y="53"/>
                    <a:pt x="228" y="57"/>
                  </a:cubicBezTo>
                  <a:cubicBezTo>
                    <a:pt x="229" y="58"/>
                    <a:pt x="230" y="61"/>
                    <a:pt x="229" y="63"/>
                  </a:cubicBezTo>
                  <a:cubicBezTo>
                    <a:pt x="228" y="64"/>
                    <a:pt x="228" y="64"/>
                    <a:pt x="227" y="64"/>
                  </a:cubicBezTo>
                  <a:cubicBezTo>
                    <a:pt x="226" y="65"/>
                    <a:pt x="225" y="65"/>
                    <a:pt x="225" y="64"/>
                  </a:cubicBezTo>
                  <a:cubicBezTo>
                    <a:pt x="222" y="62"/>
                    <a:pt x="224" y="62"/>
                    <a:pt x="225" y="60"/>
                  </a:cubicBezTo>
                  <a:cubicBezTo>
                    <a:pt x="225" y="60"/>
                    <a:pt x="225" y="61"/>
                    <a:pt x="225" y="61"/>
                  </a:cubicBezTo>
                  <a:cubicBezTo>
                    <a:pt x="225" y="61"/>
                    <a:pt x="226" y="61"/>
                    <a:pt x="226" y="61"/>
                  </a:cubicBezTo>
                  <a:cubicBezTo>
                    <a:pt x="226" y="61"/>
                    <a:pt x="227" y="60"/>
                    <a:pt x="227" y="60"/>
                  </a:cubicBezTo>
                  <a:cubicBezTo>
                    <a:pt x="227" y="58"/>
                    <a:pt x="225" y="58"/>
                    <a:pt x="224" y="58"/>
                  </a:cubicBezTo>
                  <a:cubicBezTo>
                    <a:pt x="222" y="59"/>
                    <a:pt x="221" y="61"/>
                    <a:pt x="221" y="63"/>
                  </a:cubicBezTo>
                  <a:cubicBezTo>
                    <a:pt x="221" y="67"/>
                    <a:pt x="226" y="69"/>
                    <a:pt x="230" y="66"/>
                  </a:cubicBezTo>
                  <a:cubicBezTo>
                    <a:pt x="233" y="63"/>
                    <a:pt x="232" y="57"/>
                    <a:pt x="229" y="54"/>
                  </a:cubicBezTo>
                  <a:cubicBezTo>
                    <a:pt x="226" y="52"/>
                    <a:pt x="222" y="52"/>
                    <a:pt x="218" y="53"/>
                  </a:cubicBezTo>
                  <a:cubicBezTo>
                    <a:pt x="224" y="47"/>
                    <a:pt x="229" y="42"/>
                    <a:pt x="233" y="36"/>
                  </a:cubicBezTo>
                  <a:cubicBezTo>
                    <a:pt x="234" y="36"/>
                    <a:pt x="234" y="36"/>
                    <a:pt x="234" y="36"/>
                  </a:cubicBezTo>
                  <a:cubicBezTo>
                    <a:pt x="234" y="35"/>
                    <a:pt x="235" y="35"/>
                    <a:pt x="235" y="35"/>
                  </a:cubicBezTo>
                  <a:cubicBezTo>
                    <a:pt x="235" y="35"/>
                    <a:pt x="235" y="35"/>
                    <a:pt x="235" y="35"/>
                  </a:cubicBezTo>
                  <a:cubicBezTo>
                    <a:pt x="235" y="35"/>
                    <a:pt x="235" y="35"/>
                    <a:pt x="235" y="35"/>
                  </a:cubicBezTo>
                  <a:cubicBezTo>
                    <a:pt x="234" y="40"/>
                    <a:pt x="238" y="44"/>
                    <a:pt x="242" y="45"/>
                  </a:cubicBezTo>
                  <a:cubicBezTo>
                    <a:pt x="246" y="45"/>
                    <a:pt x="250" y="43"/>
                    <a:pt x="251" y="39"/>
                  </a:cubicBezTo>
                  <a:cubicBezTo>
                    <a:pt x="252" y="35"/>
                    <a:pt x="249" y="31"/>
                    <a:pt x="246" y="30"/>
                  </a:cubicBezTo>
                  <a:cubicBezTo>
                    <a:pt x="243" y="29"/>
                    <a:pt x="240" y="29"/>
                    <a:pt x="237" y="31"/>
                  </a:cubicBezTo>
                  <a:cubicBezTo>
                    <a:pt x="239" y="27"/>
                    <a:pt x="242" y="24"/>
                    <a:pt x="244" y="20"/>
                  </a:cubicBezTo>
                  <a:cubicBezTo>
                    <a:pt x="244" y="20"/>
                    <a:pt x="244" y="20"/>
                    <a:pt x="244" y="20"/>
                  </a:cubicBezTo>
                  <a:cubicBezTo>
                    <a:pt x="249" y="19"/>
                    <a:pt x="254" y="16"/>
                    <a:pt x="256" y="12"/>
                  </a:cubicBezTo>
                  <a:cubicBezTo>
                    <a:pt x="258" y="9"/>
                    <a:pt x="257" y="4"/>
                    <a:pt x="253" y="2"/>
                  </a:cubicBezTo>
                  <a:cubicBezTo>
                    <a:pt x="249" y="0"/>
                    <a:pt x="245" y="4"/>
                    <a:pt x="243" y="7"/>
                  </a:cubicBezTo>
                  <a:close/>
                  <a:moveTo>
                    <a:pt x="150" y="109"/>
                  </a:moveTo>
                  <a:cubicBezTo>
                    <a:pt x="155" y="111"/>
                    <a:pt x="159" y="113"/>
                    <a:pt x="164" y="115"/>
                  </a:cubicBezTo>
                  <a:cubicBezTo>
                    <a:pt x="162" y="118"/>
                    <a:pt x="157" y="117"/>
                    <a:pt x="155" y="115"/>
                  </a:cubicBezTo>
                  <a:cubicBezTo>
                    <a:pt x="153" y="113"/>
                    <a:pt x="151" y="111"/>
                    <a:pt x="150" y="109"/>
                  </a:cubicBezTo>
                  <a:close/>
                  <a:moveTo>
                    <a:pt x="149" y="107"/>
                  </a:moveTo>
                  <a:cubicBezTo>
                    <a:pt x="155" y="107"/>
                    <a:pt x="165" y="107"/>
                    <a:pt x="164" y="113"/>
                  </a:cubicBezTo>
                  <a:cubicBezTo>
                    <a:pt x="160" y="111"/>
                    <a:pt x="155" y="109"/>
                    <a:pt x="150" y="108"/>
                  </a:cubicBezTo>
                  <a:cubicBezTo>
                    <a:pt x="150" y="108"/>
                    <a:pt x="149" y="108"/>
                    <a:pt x="149" y="107"/>
                  </a:cubicBezTo>
                  <a:close/>
                  <a:moveTo>
                    <a:pt x="133" y="126"/>
                  </a:moveTo>
                  <a:cubicBezTo>
                    <a:pt x="131" y="125"/>
                    <a:pt x="128" y="124"/>
                    <a:pt x="126" y="123"/>
                  </a:cubicBezTo>
                  <a:cubicBezTo>
                    <a:pt x="124" y="122"/>
                    <a:pt x="123" y="122"/>
                    <a:pt x="121" y="121"/>
                  </a:cubicBezTo>
                  <a:cubicBezTo>
                    <a:pt x="123" y="120"/>
                    <a:pt x="125" y="120"/>
                    <a:pt x="127" y="120"/>
                  </a:cubicBezTo>
                  <a:cubicBezTo>
                    <a:pt x="130" y="121"/>
                    <a:pt x="134" y="122"/>
                    <a:pt x="133" y="126"/>
                  </a:cubicBezTo>
                  <a:cubicBezTo>
                    <a:pt x="133" y="126"/>
                    <a:pt x="133" y="126"/>
                    <a:pt x="133" y="126"/>
                  </a:cubicBezTo>
                  <a:close/>
                  <a:moveTo>
                    <a:pt x="119" y="121"/>
                  </a:moveTo>
                  <a:cubicBezTo>
                    <a:pt x="122" y="123"/>
                    <a:pt x="124" y="124"/>
                    <a:pt x="126" y="125"/>
                  </a:cubicBezTo>
                  <a:cubicBezTo>
                    <a:pt x="128" y="126"/>
                    <a:pt x="130" y="127"/>
                    <a:pt x="132" y="128"/>
                  </a:cubicBezTo>
                  <a:cubicBezTo>
                    <a:pt x="130" y="129"/>
                    <a:pt x="125" y="127"/>
                    <a:pt x="123" y="125"/>
                  </a:cubicBezTo>
                  <a:cubicBezTo>
                    <a:pt x="122" y="124"/>
                    <a:pt x="121" y="123"/>
                    <a:pt x="119" y="121"/>
                  </a:cubicBezTo>
                  <a:close/>
                  <a:moveTo>
                    <a:pt x="73" y="146"/>
                  </a:moveTo>
                  <a:cubicBezTo>
                    <a:pt x="72" y="145"/>
                    <a:pt x="69" y="143"/>
                    <a:pt x="68" y="142"/>
                  </a:cubicBezTo>
                  <a:cubicBezTo>
                    <a:pt x="66" y="140"/>
                    <a:pt x="64" y="139"/>
                    <a:pt x="62" y="137"/>
                  </a:cubicBezTo>
                  <a:cubicBezTo>
                    <a:pt x="64" y="137"/>
                    <a:pt x="66" y="138"/>
                    <a:pt x="68" y="139"/>
                  </a:cubicBezTo>
                  <a:cubicBezTo>
                    <a:pt x="70" y="140"/>
                    <a:pt x="73" y="144"/>
                    <a:pt x="73" y="146"/>
                  </a:cubicBezTo>
                  <a:close/>
                  <a:moveTo>
                    <a:pt x="60" y="137"/>
                  </a:moveTo>
                  <a:cubicBezTo>
                    <a:pt x="60" y="137"/>
                    <a:pt x="60" y="137"/>
                    <a:pt x="60" y="137"/>
                  </a:cubicBezTo>
                  <a:cubicBezTo>
                    <a:pt x="62" y="140"/>
                    <a:pt x="64" y="141"/>
                    <a:pt x="67" y="143"/>
                  </a:cubicBezTo>
                  <a:cubicBezTo>
                    <a:pt x="69" y="145"/>
                    <a:pt x="70" y="147"/>
                    <a:pt x="72" y="148"/>
                  </a:cubicBezTo>
                  <a:cubicBezTo>
                    <a:pt x="72" y="149"/>
                    <a:pt x="71" y="149"/>
                    <a:pt x="70" y="149"/>
                  </a:cubicBezTo>
                  <a:cubicBezTo>
                    <a:pt x="64" y="150"/>
                    <a:pt x="61" y="143"/>
                    <a:pt x="60" y="137"/>
                  </a:cubicBezTo>
                  <a:close/>
                  <a:moveTo>
                    <a:pt x="48" y="122"/>
                  </a:moveTo>
                  <a:cubicBezTo>
                    <a:pt x="46" y="126"/>
                    <a:pt x="45" y="130"/>
                    <a:pt x="44" y="134"/>
                  </a:cubicBezTo>
                  <a:cubicBezTo>
                    <a:pt x="43" y="132"/>
                    <a:pt x="42" y="130"/>
                    <a:pt x="43" y="127"/>
                  </a:cubicBezTo>
                  <a:cubicBezTo>
                    <a:pt x="43" y="125"/>
                    <a:pt x="45" y="122"/>
                    <a:pt x="48" y="122"/>
                  </a:cubicBezTo>
                  <a:close/>
                  <a:moveTo>
                    <a:pt x="46" y="135"/>
                  </a:moveTo>
                  <a:cubicBezTo>
                    <a:pt x="45" y="135"/>
                    <a:pt x="45" y="135"/>
                    <a:pt x="45" y="135"/>
                  </a:cubicBezTo>
                  <a:cubicBezTo>
                    <a:pt x="47" y="131"/>
                    <a:pt x="48" y="126"/>
                    <a:pt x="49" y="122"/>
                  </a:cubicBezTo>
                  <a:cubicBezTo>
                    <a:pt x="54" y="124"/>
                    <a:pt x="52" y="130"/>
                    <a:pt x="50" y="132"/>
                  </a:cubicBezTo>
                  <a:cubicBezTo>
                    <a:pt x="49" y="133"/>
                    <a:pt x="47" y="134"/>
                    <a:pt x="46" y="135"/>
                  </a:cubicBezTo>
                  <a:close/>
                  <a:moveTo>
                    <a:pt x="107" y="107"/>
                  </a:moveTo>
                  <a:cubicBezTo>
                    <a:pt x="106" y="109"/>
                    <a:pt x="106" y="112"/>
                    <a:pt x="105" y="114"/>
                  </a:cubicBezTo>
                  <a:cubicBezTo>
                    <a:pt x="105" y="115"/>
                    <a:pt x="104" y="117"/>
                    <a:pt x="104" y="118"/>
                  </a:cubicBezTo>
                  <a:cubicBezTo>
                    <a:pt x="104" y="119"/>
                    <a:pt x="104" y="121"/>
                    <a:pt x="103" y="121"/>
                  </a:cubicBezTo>
                  <a:cubicBezTo>
                    <a:pt x="102" y="119"/>
                    <a:pt x="101" y="117"/>
                    <a:pt x="101" y="114"/>
                  </a:cubicBezTo>
                  <a:cubicBezTo>
                    <a:pt x="102" y="111"/>
                    <a:pt x="104" y="107"/>
                    <a:pt x="107" y="107"/>
                  </a:cubicBezTo>
                  <a:close/>
                  <a:moveTo>
                    <a:pt x="105" y="122"/>
                  </a:moveTo>
                  <a:cubicBezTo>
                    <a:pt x="107" y="117"/>
                    <a:pt x="108" y="112"/>
                    <a:pt x="109" y="107"/>
                  </a:cubicBezTo>
                  <a:cubicBezTo>
                    <a:pt x="113" y="109"/>
                    <a:pt x="110" y="115"/>
                    <a:pt x="109" y="117"/>
                  </a:cubicBezTo>
                  <a:cubicBezTo>
                    <a:pt x="108" y="119"/>
                    <a:pt x="106" y="121"/>
                    <a:pt x="105" y="122"/>
                  </a:cubicBezTo>
                  <a:close/>
                  <a:moveTo>
                    <a:pt x="161" y="85"/>
                  </a:moveTo>
                  <a:cubicBezTo>
                    <a:pt x="160" y="87"/>
                    <a:pt x="159" y="89"/>
                    <a:pt x="159" y="91"/>
                  </a:cubicBezTo>
                  <a:cubicBezTo>
                    <a:pt x="158" y="93"/>
                    <a:pt x="157" y="95"/>
                    <a:pt x="158" y="97"/>
                  </a:cubicBezTo>
                  <a:cubicBezTo>
                    <a:pt x="157" y="96"/>
                    <a:pt x="156" y="94"/>
                    <a:pt x="156" y="92"/>
                  </a:cubicBezTo>
                  <a:cubicBezTo>
                    <a:pt x="156" y="89"/>
                    <a:pt x="158" y="85"/>
                    <a:pt x="161" y="85"/>
                  </a:cubicBezTo>
                  <a:close/>
                  <a:moveTo>
                    <a:pt x="158" y="98"/>
                  </a:moveTo>
                  <a:cubicBezTo>
                    <a:pt x="158" y="98"/>
                    <a:pt x="158" y="98"/>
                    <a:pt x="158" y="98"/>
                  </a:cubicBezTo>
                  <a:cubicBezTo>
                    <a:pt x="158" y="98"/>
                    <a:pt x="158" y="98"/>
                    <a:pt x="158" y="98"/>
                  </a:cubicBezTo>
                  <a:cubicBezTo>
                    <a:pt x="158" y="98"/>
                    <a:pt x="158" y="98"/>
                    <a:pt x="158" y="98"/>
                  </a:cubicBezTo>
                  <a:cubicBezTo>
                    <a:pt x="159" y="96"/>
                    <a:pt x="160" y="94"/>
                    <a:pt x="160" y="92"/>
                  </a:cubicBezTo>
                  <a:cubicBezTo>
                    <a:pt x="161" y="89"/>
                    <a:pt x="162" y="87"/>
                    <a:pt x="162" y="84"/>
                  </a:cubicBezTo>
                  <a:cubicBezTo>
                    <a:pt x="167" y="85"/>
                    <a:pt x="164" y="91"/>
                    <a:pt x="163" y="93"/>
                  </a:cubicBezTo>
                  <a:cubicBezTo>
                    <a:pt x="162" y="95"/>
                    <a:pt x="160" y="97"/>
                    <a:pt x="158" y="98"/>
                  </a:cubicBezTo>
                  <a:close/>
                  <a:moveTo>
                    <a:pt x="196" y="78"/>
                  </a:moveTo>
                  <a:cubicBezTo>
                    <a:pt x="197" y="78"/>
                    <a:pt x="197" y="78"/>
                    <a:pt x="198" y="78"/>
                  </a:cubicBezTo>
                  <a:cubicBezTo>
                    <a:pt x="202" y="78"/>
                    <a:pt x="206" y="78"/>
                    <a:pt x="210" y="78"/>
                  </a:cubicBezTo>
                  <a:cubicBezTo>
                    <a:pt x="210" y="78"/>
                    <a:pt x="210" y="78"/>
                    <a:pt x="210" y="79"/>
                  </a:cubicBezTo>
                  <a:cubicBezTo>
                    <a:pt x="208" y="81"/>
                    <a:pt x="203" y="80"/>
                    <a:pt x="201" y="79"/>
                  </a:cubicBezTo>
                  <a:cubicBezTo>
                    <a:pt x="199" y="79"/>
                    <a:pt x="198" y="79"/>
                    <a:pt x="196" y="78"/>
                  </a:cubicBezTo>
                  <a:close/>
                  <a:moveTo>
                    <a:pt x="202" y="72"/>
                  </a:moveTo>
                  <a:cubicBezTo>
                    <a:pt x="203" y="72"/>
                    <a:pt x="205" y="72"/>
                    <a:pt x="206" y="72"/>
                  </a:cubicBezTo>
                  <a:cubicBezTo>
                    <a:pt x="208" y="73"/>
                    <a:pt x="211" y="74"/>
                    <a:pt x="211" y="77"/>
                  </a:cubicBezTo>
                  <a:cubicBezTo>
                    <a:pt x="208" y="76"/>
                    <a:pt x="204" y="76"/>
                    <a:pt x="201" y="76"/>
                  </a:cubicBezTo>
                  <a:cubicBezTo>
                    <a:pt x="199" y="76"/>
                    <a:pt x="198" y="76"/>
                    <a:pt x="196" y="76"/>
                  </a:cubicBezTo>
                  <a:cubicBezTo>
                    <a:pt x="195" y="76"/>
                    <a:pt x="194" y="76"/>
                    <a:pt x="193" y="76"/>
                  </a:cubicBezTo>
                  <a:cubicBezTo>
                    <a:pt x="196" y="74"/>
                    <a:pt x="199" y="73"/>
                    <a:pt x="202" y="72"/>
                  </a:cubicBezTo>
                  <a:close/>
                  <a:moveTo>
                    <a:pt x="202" y="44"/>
                  </a:moveTo>
                  <a:cubicBezTo>
                    <a:pt x="202" y="50"/>
                    <a:pt x="203" y="56"/>
                    <a:pt x="205" y="61"/>
                  </a:cubicBezTo>
                  <a:cubicBezTo>
                    <a:pt x="204" y="60"/>
                    <a:pt x="202" y="60"/>
                    <a:pt x="201" y="59"/>
                  </a:cubicBezTo>
                  <a:cubicBezTo>
                    <a:pt x="199" y="56"/>
                    <a:pt x="199" y="49"/>
                    <a:pt x="201" y="46"/>
                  </a:cubicBezTo>
                  <a:cubicBezTo>
                    <a:pt x="201" y="45"/>
                    <a:pt x="202" y="45"/>
                    <a:pt x="202" y="44"/>
                  </a:cubicBezTo>
                  <a:close/>
                  <a:moveTo>
                    <a:pt x="206" y="61"/>
                  </a:moveTo>
                  <a:cubicBezTo>
                    <a:pt x="205" y="55"/>
                    <a:pt x="205" y="50"/>
                    <a:pt x="204" y="43"/>
                  </a:cubicBezTo>
                  <a:cubicBezTo>
                    <a:pt x="207" y="43"/>
                    <a:pt x="208" y="48"/>
                    <a:pt x="208" y="50"/>
                  </a:cubicBezTo>
                  <a:cubicBezTo>
                    <a:pt x="208" y="52"/>
                    <a:pt x="208" y="54"/>
                    <a:pt x="208" y="56"/>
                  </a:cubicBezTo>
                  <a:cubicBezTo>
                    <a:pt x="207" y="58"/>
                    <a:pt x="207" y="59"/>
                    <a:pt x="206" y="61"/>
                  </a:cubicBezTo>
                  <a:close/>
                  <a:moveTo>
                    <a:pt x="237" y="36"/>
                  </a:moveTo>
                  <a:cubicBezTo>
                    <a:pt x="241" y="37"/>
                    <a:pt x="244" y="38"/>
                    <a:pt x="248" y="40"/>
                  </a:cubicBezTo>
                  <a:cubicBezTo>
                    <a:pt x="248" y="40"/>
                    <a:pt x="248" y="40"/>
                    <a:pt x="248" y="40"/>
                  </a:cubicBezTo>
                  <a:cubicBezTo>
                    <a:pt x="247" y="42"/>
                    <a:pt x="244" y="43"/>
                    <a:pt x="242" y="42"/>
                  </a:cubicBezTo>
                  <a:cubicBezTo>
                    <a:pt x="239" y="41"/>
                    <a:pt x="238" y="38"/>
                    <a:pt x="237" y="36"/>
                  </a:cubicBezTo>
                  <a:close/>
                  <a:moveTo>
                    <a:pt x="244" y="32"/>
                  </a:moveTo>
                  <a:cubicBezTo>
                    <a:pt x="246" y="33"/>
                    <a:pt x="249" y="35"/>
                    <a:pt x="249" y="38"/>
                  </a:cubicBezTo>
                  <a:cubicBezTo>
                    <a:pt x="249" y="38"/>
                    <a:pt x="249" y="39"/>
                    <a:pt x="249" y="39"/>
                  </a:cubicBezTo>
                  <a:cubicBezTo>
                    <a:pt x="245" y="36"/>
                    <a:pt x="241" y="34"/>
                    <a:pt x="236" y="34"/>
                  </a:cubicBezTo>
                  <a:cubicBezTo>
                    <a:pt x="239" y="32"/>
                    <a:pt x="241" y="31"/>
                    <a:pt x="244" y="32"/>
                  </a:cubicBezTo>
                  <a:close/>
                  <a:moveTo>
                    <a:pt x="253" y="5"/>
                  </a:moveTo>
                  <a:cubicBezTo>
                    <a:pt x="255" y="7"/>
                    <a:pt x="253" y="11"/>
                    <a:pt x="252" y="13"/>
                  </a:cubicBezTo>
                  <a:cubicBezTo>
                    <a:pt x="250" y="15"/>
                    <a:pt x="248" y="16"/>
                    <a:pt x="245" y="17"/>
                  </a:cubicBezTo>
                  <a:cubicBezTo>
                    <a:pt x="248" y="13"/>
                    <a:pt x="251" y="9"/>
                    <a:pt x="253" y="5"/>
                  </a:cubicBezTo>
                  <a:close/>
                  <a:moveTo>
                    <a:pt x="251" y="4"/>
                  </a:moveTo>
                  <a:cubicBezTo>
                    <a:pt x="251" y="4"/>
                    <a:pt x="252" y="4"/>
                    <a:pt x="252" y="5"/>
                  </a:cubicBezTo>
                  <a:cubicBezTo>
                    <a:pt x="249" y="9"/>
                    <a:pt x="247" y="13"/>
                    <a:pt x="244" y="16"/>
                  </a:cubicBezTo>
                  <a:cubicBezTo>
                    <a:pt x="244" y="12"/>
                    <a:pt x="245" y="4"/>
                    <a:pt x="251" y="4"/>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107"/>
            <p:cNvSpPr/>
            <p:nvPr/>
          </p:nvSpPr>
          <p:spPr bwMode="auto">
            <a:xfrm>
              <a:off x="-1" y="2500"/>
              <a:ext cx="760" cy="556"/>
            </a:xfrm>
            <a:custGeom>
              <a:avLst/>
              <a:gdLst>
                <a:gd name="T0" fmla="*/ 70 w 150"/>
                <a:gd name="T1" fmla="*/ 55 h 110"/>
                <a:gd name="T2" fmla="*/ 48 w 150"/>
                <a:gd name="T3" fmla="*/ 82 h 110"/>
                <a:gd name="T4" fmla="*/ 15 w 150"/>
                <a:gd name="T5" fmla="*/ 74 h 110"/>
                <a:gd name="T6" fmla="*/ 17 w 150"/>
                <a:gd name="T7" fmla="*/ 72 h 110"/>
                <a:gd name="T8" fmla="*/ 45 w 150"/>
                <a:gd name="T9" fmla="*/ 57 h 110"/>
                <a:gd name="T10" fmla="*/ 61 w 150"/>
                <a:gd name="T11" fmla="*/ 52 h 110"/>
                <a:gd name="T12" fmla="*/ 45 w 150"/>
                <a:gd name="T13" fmla="*/ 46 h 110"/>
                <a:gd name="T14" fmla="*/ 18 w 150"/>
                <a:gd name="T15" fmla="*/ 44 h 110"/>
                <a:gd name="T16" fmla="*/ 0 w 150"/>
                <a:gd name="T17" fmla="*/ 10 h 110"/>
                <a:gd name="T18" fmla="*/ 3 w 150"/>
                <a:gd name="T19" fmla="*/ 9 h 110"/>
                <a:gd name="T20" fmla="*/ 30 w 150"/>
                <a:gd name="T21" fmla="*/ 21 h 110"/>
                <a:gd name="T22" fmla="*/ 42 w 150"/>
                <a:gd name="T23" fmla="*/ 43 h 110"/>
                <a:gd name="T24" fmla="*/ 62 w 150"/>
                <a:gd name="T25" fmla="*/ 49 h 110"/>
                <a:gd name="T26" fmla="*/ 48 w 150"/>
                <a:gd name="T27" fmla="*/ 32 h 110"/>
                <a:gd name="T28" fmla="*/ 41 w 150"/>
                <a:gd name="T29" fmla="*/ 3 h 110"/>
                <a:gd name="T30" fmla="*/ 44 w 150"/>
                <a:gd name="T31" fmla="*/ 1 h 110"/>
                <a:gd name="T32" fmla="*/ 59 w 150"/>
                <a:gd name="T33" fmla="*/ 9 h 110"/>
                <a:gd name="T34" fmla="*/ 69 w 150"/>
                <a:gd name="T35" fmla="*/ 21 h 110"/>
                <a:gd name="T36" fmla="*/ 70 w 150"/>
                <a:gd name="T37" fmla="*/ 51 h 110"/>
                <a:gd name="T38" fmla="*/ 70 w 150"/>
                <a:gd name="T39" fmla="*/ 52 h 110"/>
                <a:gd name="T40" fmla="*/ 95 w 150"/>
                <a:gd name="T41" fmla="*/ 63 h 110"/>
                <a:gd name="T42" fmla="*/ 87 w 150"/>
                <a:gd name="T43" fmla="*/ 15 h 110"/>
                <a:gd name="T44" fmla="*/ 90 w 150"/>
                <a:gd name="T45" fmla="*/ 16 h 110"/>
                <a:gd name="T46" fmla="*/ 98 w 150"/>
                <a:gd name="T47" fmla="*/ 31 h 110"/>
                <a:gd name="T48" fmla="*/ 106 w 150"/>
                <a:gd name="T49" fmla="*/ 45 h 110"/>
                <a:gd name="T50" fmla="*/ 105 w 150"/>
                <a:gd name="T51" fmla="*/ 67 h 110"/>
                <a:gd name="T52" fmla="*/ 105 w 150"/>
                <a:gd name="T53" fmla="*/ 67 h 110"/>
                <a:gd name="T54" fmla="*/ 149 w 150"/>
                <a:gd name="T55" fmla="*/ 94 h 110"/>
                <a:gd name="T56" fmla="*/ 148 w 150"/>
                <a:gd name="T57" fmla="*/ 95 h 110"/>
                <a:gd name="T58" fmla="*/ 106 w 150"/>
                <a:gd name="T59" fmla="*/ 71 h 110"/>
                <a:gd name="T60" fmla="*/ 91 w 150"/>
                <a:gd name="T61" fmla="*/ 97 h 110"/>
                <a:gd name="T62" fmla="*/ 53 w 150"/>
                <a:gd name="T63" fmla="*/ 104 h 110"/>
                <a:gd name="T64" fmla="*/ 53 w 150"/>
                <a:gd name="T65" fmla="*/ 101 h 110"/>
                <a:gd name="T66" fmla="*/ 76 w 150"/>
                <a:gd name="T67" fmla="*/ 76 h 110"/>
                <a:gd name="T68" fmla="*/ 98 w 150"/>
                <a:gd name="T69" fmla="*/ 67 h 110"/>
                <a:gd name="T70" fmla="*/ 96 w 150"/>
                <a:gd name="T71" fmla="*/ 66 h 110"/>
                <a:gd name="T72" fmla="*/ 70 w 150"/>
                <a:gd name="T73"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110">
                  <a:moveTo>
                    <a:pt x="70" y="55"/>
                  </a:moveTo>
                  <a:cubicBezTo>
                    <a:pt x="67" y="67"/>
                    <a:pt x="59" y="77"/>
                    <a:pt x="48" y="82"/>
                  </a:cubicBezTo>
                  <a:cubicBezTo>
                    <a:pt x="36" y="87"/>
                    <a:pt x="21" y="87"/>
                    <a:pt x="15" y="74"/>
                  </a:cubicBezTo>
                  <a:cubicBezTo>
                    <a:pt x="14" y="73"/>
                    <a:pt x="15" y="72"/>
                    <a:pt x="17" y="72"/>
                  </a:cubicBezTo>
                  <a:cubicBezTo>
                    <a:pt x="29" y="74"/>
                    <a:pt x="36" y="62"/>
                    <a:pt x="45" y="57"/>
                  </a:cubicBezTo>
                  <a:cubicBezTo>
                    <a:pt x="50" y="54"/>
                    <a:pt x="55" y="52"/>
                    <a:pt x="61" y="52"/>
                  </a:cubicBezTo>
                  <a:cubicBezTo>
                    <a:pt x="56" y="50"/>
                    <a:pt x="50" y="49"/>
                    <a:pt x="45" y="46"/>
                  </a:cubicBezTo>
                  <a:cubicBezTo>
                    <a:pt x="37" y="54"/>
                    <a:pt x="25" y="51"/>
                    <a:pt x="18" y="44"/>
                  </a:cubicBezTo>
                  <a:cubicBezTo>
                    <a:pt x="8" y="36"/>
                    <a:pt x="3" y="22"/>
                    <a:pt x="0" y="10"/>
                  </a:cubicBezTo>
                  <a:cubicBezTo>
                    <a:pt x="0" y="8"/>
                    <a:pt x="2" y="8"/>
                    <a:pt x="3" y="9"/>
                  </a:cubicBezTo>
                  <a:cubicBezTo>
                    <a:pt x="10" y="17"/>
                    <a:pt x="22" y="16"/>
                    <a:pt x="30" y="21"/>
                  </a:cubicBezTo>
                  <a:cubicBezTo>
                    <a:pt x="37" y="25"/>
                    <a:pt x="42" y="34"/>
                    <a:pt x="42" y="43"/>
                  </a:cubicBezTo>
                  <a:cubicBezTo>
                    <a:pt x="49" y="44"/>
                    <a:pt x="56" y="46"/>
                    <a:pt x="62" y="49"/>
                  </a:cubicBezTo>
                  <a:cubicBezTo>
                    <a:pt x="56" y="44"/>
                    <a:pt x="50" y="39"/>
                    <a:pt x="48" y="32"/>
                  </a:cubicBezTo>
                  <a:cubicBezTo>
                    <a:pt x="44" y="23"/>
                    <a:pt x="44" y="12"/>
                    <a:pt x="41" y="3"/>
                  </a:cubicBezTo>
                  <a:cubicBezTo>
                    <a:pt x="40" y="1"/>
                    <a:pt x="42" y="0"/>
                    <a:pt x="44" y="1"/>
                  </a:cubicBezTo>
                  <a:cubicBezTo>
                    <a:pt x="48" y="5"/>
                    <a:pt x="54" y="6"/>
                    <a:pt x="59" y="9"/>
                  </a:cubicBezTo>
                  <a:cubicBezTo>
                    <a:pt x="63" y="12"/>
                    <a:pt x="67" y="17"/>
                    <a:pt x="69" y="21"/>
                  </a:cubicBezTo>
                  <a:cubicBezTo>
                    <a:pt x="74" y="30"/>
                    <a:pt x="73" y="42"/>
                    <a:pt x="70" y="51"/>
                  </a:cubicBezTo>
                  <a:cubicBezTo>
                    <a:pt x="70" y="51"/>
                    <a:pt x="70" y="52"/>
                    <a:pt x="70" y="52"/>
                  </a:cubicBezTo>
                  <a:cubicBezTo>
                    <a:pt x="79" y="55"/>
                    <a:pt x="87" y="59"/>
                    <a:pt x="95" y="63"/>
                  </a:cubicBezTo>
                  <a:cubicBezTo>
                    <a:pt x="83" y="50"/>
                    <a:pt x="76" y="31"/>
                    <a:pt x="87" y="15"/>
                  </a:cubicBezTo>
                  <a:cubicBezTo>
                    <a:pt x="88" y="14"/>
                    <a:pt x="90" y="14"/>
                    <a:pt x="90" y="16"/>
                  </a:cubicBezTo>
                  <a:cubicBezTo>
                    <a:pt x="90" y="21"/>
                    <a:pt x="95" y="27"/>
                    <a:pt x="98" y="31"/>
                  </a:cubicBezTo>
                  <a:cubicBezTo>
                    <a:pt x="101" y="35"/>
                    <a:pt x="105" y="40"/>
                    <a:pt x="106" y="45"/>
                  </a:cubicBezTo>
                  <a:cubicBezTo>
                    <a:pt x="109" y="52"/>
                    <a:pt x="108" y="60"/>
                    <a:pt x="105" y="67"/>
                  </a:cubicBezTo>
                  <a:cubicBezTo>
                    <a:pt x="105" y="67"/>
                    <a:pt x="105" y="67"/>
                    <a:pt x="105" y="67"/>
                  </a:cubicBezTo>
                  <a:cubicBezTo>
                    <a:pt x="120" y="75"/>
                    <a:pt x="135" y="84"/>
                    <a:pt x="149" y="94"/>
                  </a:cubicBezTo>
                  <a:cubicBezTo>
                    <a:pt x="150" y="94"/>
                    <a:pt x="149" y="95"/>
                    <a:pt x="148" y="95"/>
                  </a:cubicBezTo>
                  <a:cubicBezTo>
                    <a:pt x="134" y="87"/>
                    <a:pt x="120" y="78"/>
                    <a:pt x="106" y="71"/>
                  </a:cubicBezTo>
                  <a:cubicBezTo>
                    <a:pt x="107" y="82"/>
                    <a:pt x="99" y="92"/>
                    <a:pt x="91" y="97"/>
                  </a:cubicBezTo>
                  <a:cubicBezTo>
                    <a:pt x="81" y="104"/>
                    <a:pt x="64" y="110"/>
                    <a:pt x="53" y="104"/>
                  </a:cubicBezTo>
                  <a:cubicBezTo>
                    <a:pt x="52" y="104"/>
                    <a:pt x="52" y="102"/>
                    <a:pt x="53" y="101"/>
                  </a:cubicBezTo>
                  <a:cubicBezTo>
                    <a:pt x="62" y="95"/>
                    <a:pt x="67" y="84"/>
                    <a:pt x="76" y="76"/>
                  </a:cubicBezTo>
                  <a:cubicBezTo>
                    <a:pt x="82" y="71"/>
                    <a:pt x="90" y="67"/>
                    <a:pt x="98" y="67"/>
                  </a:cubicBezTo>
                  <a:cubicBezTo>
                    <a:pt x="97" y="67"/>
                    <a:pt x="97" y="66"/>
                    <a:pt x="96" y="66"/>
                  </a:cubicBezTo>
                  <a:cubicBezTo>
                    <a:pt x="87" y="62"/>
                    <a:pt x="78" y="58"/>
                    <a:pt x="70" y="55"/>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108"/>
            <p:cNvSpPr/>
            <p:nvPr/>
          </p:nvSpPr>
          <p:spPr bwMode="auto">
            <a:xfrm>
              <a:off x="3026" y="2383"/>
              <a:ext cx="102" cy="101"/>
            </a:xfrm>
            <a:custGeom>
              <a:avLst/>
              <a:gdLst>
                <a:gd name="T0" fmla="*/ 15 w 20"/>
                <a:gd name="T1" fmla="*/ 8 h 20"/>
                <a:gd name="T2" fmla="*/ 20 w 20"/>
                <a:gd name="T3" fmla="*/ 0 h 20"/>
                <a:gd name="T4" fmla="*/ 19 w 20"/>
                <a:gd name="T5" fmla="*/ 10 h 20"/>
                <a:gd name="T6" fmla="*/ 0 w 20"/>
                <a:gd name="T7" fmla="*/ 20 h 20"/>
                <a:gd name="T8" fmla="*/ 15 w 20"/>
                <a:gd name="T9" fmla="*/ 8 h 20"/>
              </a:gdLst>
              <a:ahLst/>
              <a:cxnLst>
                <a:cxn ang="0">
                  <a:pos x="T0" y="T1"/>
                </a:cxn>
                <a:cxn ang="0">
                  <a:pos x="T2" y="T3"/>
                </a:cxn>
                <a:cxn ang="0">
                  <a:pos x="T4" y="T5"/>
                </a:cxn>
                <a:cxn ang="0">
                  <a:pos x="T6" y="T7"/>
                </a:cxn>
                <a:cxn ang="0">
                  <a:pos x="T8" y="T9"/>
                </a:cxn>
              </a:cxnLst>
              <a:rect l="0" t="0" r="r" b="b"/>
              <a:pathLst>
                <a:path w="20" h="20">
                  <a:moveTo>
                    <a:pt x="15" y="8"/>
                  </a:moveTo>
                  <a:cubicBezTo>
                    <a:pt x="17" y="5"/>
                    <a:pt x="19" y="3"/>
                    <a:pt x="20" y="0"/>
                  </a:cubicBezTo>
                  <a:cubicBezTo>
                    <a:pt x="20" y="3"/>
                    <a:pt x="19" y="6"/>
                    <a:pt x="19" y="10"/>
                  </a:cubicBezTo>
                  <a:cubicBezTo>
                    <a:pt x="13" y="15"/>
                    <a:pt x="7" y="19"/>
                    <a:pt x="0" y="20"/>
                  </a:cubicBezTo>
                  <a:cubicBezTo>
                    <a:pt x="6" y="17"/>
                    <a:pt x="12" y="13"/>
                    <a:pt x="15" y="8"/>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109"/>
            <p:cNvSpPr/>
            <p:nvPr/>
          </p:nvSpPr>
          <p:spPr bwMode="auto">
            <a:xfrm>
              <a:off x="2611" y="2682"/>
              <a:ext cx="51" cy="131"/>
            </a:xfrm>
            <a:custGeom>
              <a:avLst/>
              <a:gdLst>
                <a:gd name="T0" fmla="*/ 1 w 10"/>
                <a:gd name="T1" fmla="*/ 19 h 26"/>
                <a:gd name="T2" fmla="*/ 4 w 10"/>
                <a:gd name="T3" fmla="*/ 9 h 26"/>
                <a:gd name="T4" fmla="*/ 9 w 10"/>
                <a:gd name="T5" fmla="*/ 0 h 26"/>
                <a:gd name="T6" fmla="*/ 10 w 10"/>
                <a:gd name="T7" fmla="*/ 0 h 26"/>
                <a:gd name="T8" fmla="*/ 3 w 10"/>
                <a:gd name="T9" fmla="*/ 25 h 26"/>
                <a:gd name="T10" fmla="*/ 1 w 10"/>
                <a:gd name="T11" fmla="*/ 26 h 26"/>
                <a:gd name="T12" fmla="*/ 1 w 10"/>
                <a:gd name="T13" fmla="*/ 19 h 26"/>
              </a:gdLst>
              <a:ahLst/>
              <a:cxnLst>
                <a:cxn ang="0">
                  <a:pos x="T0" y="T1"/>
                </a:cxn>
                <a:cxn ang="0">
                  <a:pos x="T2" y="T3"/>
                </a:cxn>
                <a:cxn ang="0">
                  <a:pos x="T4" y="T5"/>
                </a:cxn>
                <a:cxn ang="0">
                  <a:pos x="T6" y="T7"/>
                </a:cxn>
                <a:cxn ang="0">
                  <a:pos x="T8" y="T9"/>
                </a:cxn>
                <a:cxn ang="0">
                  <a:pos x="T10" y="T11"/>
                </a:cxn>
                <a:cxn ang="0">
                  <a:pos x="T12" y="T13"/>
                </a:cxn>
              </a:cxnLst>
              <a:rect l="0" t="0" r="r" b="b"/>
              <a:pathLst>
                <a:path w="10" h="26">
                  <a:moveTo>
                    <a:pt x="1" y="19"/>
                  </a:moveTo>
                  <a:cubicBezTo>
                    <a:pt x="1" y="15"/>
                    <a:pt x="2" y="12"/>
                    <a:pt x="4" y="9"/>
                  </a:cubicBezTo>
                  <a:cubicBezTo>
                    <a:pt x="5" y="6"/>
                    <a:pt x="7" y="3"/>
                    <a:pt x="9" y="0"/>
                  </a:cubicBezTo>
                  <a:cubicBezTo>
                    <a:pt x="9" y="0"/>
                    <a:pt x="10" y="0"/>
                    <a:pt x="10" y="0"/>
                  </a:cubicBezTo>
                  <a:cubicBezTo>
                    <a:pt x="5" y="7"/>
                    <a:pt x="2" y="17"/>
                    <a:pt x="3" y="25"/>
                  </a:cubicBezTo>
                  <a:cubicBezTo>
                    <a:pt x="3" y="25"/>
                    <a:pt x="2" y="25"/>
                    <a:pt x="1" y="26"/>
                  </a:cubicBezTo>
                  <a:cubicBezTo>
                    <a:pt x="0" y="24"/>
                    <a:pt x="1" y="20"/>
                    <a:pt x="1" y="19"/>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110"/>
            <p:cNvSpPr/>
            <p:nvPr/>
          </p:nvSpPr>
          <p:spPr bwMode="auto">
            <a:xfrm>
              <a:off x="2530" y="2773"/>
              <a:ext cx="21" cy="66"/>
            </a:xfrm>
            <a:custGeom>
              <a:avLst/>
              <a:gdLst>
                <a:gd name="T0" fmla="*/ 4 w 4"/>
                <a:gd name="T1" fmla="*/ 12 h 13"/>
                <a:gd name="T2" fmla="*/ 1 w 4"/>
                <a:gd name="T3" fmla="*/ 13 h 13"/>
                <a:gd name="T4" fmla="*/ 3 w 4"/>
                <a:gd name="T5" fmla="*/ 0 h 13"/>
                <a:gd name="T6" fmla="*/ 3 w 4"/>
                <a:gd name="T7" fmla="*/ 2 h 13"/>
                <a:gd name="T8" fmla="*/ 4 w 4"/>
                <a:gd name="T9" fmla="*/ 12 h 13"/>
              </a:gdLst>
              <a:ahLst/>
              <a:cxnLst>
                <a:cxn ang="0">
                  <a:pos x="T0" y="T1"/>
                </a:cxn>
                <a:cxn ang="0">
                  <a:pos x="T2" y="T3"/>
                </a:cxn>
                <a:cxn ang="0">
                  <a:pos x="T4" y="T5"/>
                </a:cxn>
                <a:cxn ang="0">
                  <a:pos x="T6" y="T7"/>
                </a:cxn>
                <a:cxn ang="0">
                  <a:pos x="T8" y="T9"/>
                </a:cxn>
              </a:cxnLst>
              <a:rect l="0" t="0" r="r" b="b"/>
              <a:pathLst>
                <a:path w="4" h="13">
                  <a:moveTo>
                    <a:pt x="4" y="12"/>
                  </a:moveTo>
                  <a:cubicBezTo>
                    <a:pt x="3" y="12"/>
                    <a:pt x="2" y="13"/>
                    <a:pt x="1" y="13"/>
                  </a:cubicBezTo>
                  <a:cubicBezTo>
                    <a:pt x="0" y="9"/>
                    <a:pt x="1" y="4"/>
                    <a:pt x="3" y="0"/>
                  </a:cubicBezTo>
                  <a:cubicBezTo>
                    <a:pt x="3" y="0"/>
                    <a:pt x="3" y="1"/>
                    <a:pt x="3" y="2"/>
                  </a:cubicBezTo>
                  <a:cubicBezTo>
                    <a:pt x="3" y="5"/>
                    <a:pt x="3" y="9"/>
                    <a:pt x="4" y="12"/>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111"/>
            <p:cNvSpPr/>
            <p:nvPr/>
          </p:nvSpPr>
          <p:spPr bwMode="auto">
            <a:xfrm>
              <a:off x="2561" y="2692"/>
              <a:ext cx="86" cy="141"/>
            </a:xfrm>
            <a:custGeom>
              <a:avLst/>
              <a:gdLst>
                <a:gd name="T0" fmla="*/ 8 w 17"/>
                <a:gd name="T1" fmla="*/ 9 h 28"/>
                <a:gd name="T2" fmla="*/ 8 w 17"/>
                <a:gd name="T3" fmla="*/ 9 h 28"/>
                <a:gd name="T4" fmla="*/ 6 w 17"/>
                <a:gd name="T5" fmla="*/ 15 h 28"/>
                <a:gd name="T6" fmla="*/ 17 w 17"/>
                <a:gd name="T7" fmla="*/ 0 h 28"/>
                <a:gd name="T8" fmla="*/ 12 w 17"/>
                <a:gd name="T9" fmla="*/ 10 h 28"/>
                <a:gd name="T10" fmla="*/ 10 w 17"/>
                <a:gd name="T11" fmla="*/ 19 h 28"/>
                <a:gd name="T12" fmla="*/ 10 w 17"/>
                <a:gd name="T13" fmla="*/ 24 h 28"/>
                <a:gd name="T14" fmla="*/ 0 w 17"/>
                <a:gd name="T15" fmla="*/ 28 h 28"/>
                <a:gd name="T16" fmla="*/ 8 w 17"/>
                <a:gd name="T17" fmla="*/ 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8">
                  <a:moveTo>
                    <a:pt x="8" y="9"/>
                  </a:moveTo>
                  <a:cubicBezTo>
                    <a:pt x="8" y="9"/>
                    <a:pt x="8" y="9"/>
                    <a:pt x="8" y="9"/>
                  </a:cubicBezTo>
                  <a:cubicBezTo>
                    <a:pt x="8" y="10"/>
                    <a:pt x="6" y="15"/>
                    <a:pt x="6" y="15"/>
                  </a:cubicBezTo>
                  <a:cubicBezTo>
                    <a:pt x="7" y="15"/>
                    <a:pt x="11" y="5"/>
                    <a:pt x="17" y="0"/>
                  </a:cubicBezTo>
                  <a:cubicBezTo>
                    <a:pt x="15" y="3"/>
                    <a:pt x="13" y="6"/>
                    <a:pt x="12" y="10"/>
                  </a:cubicBezTo>
                  <a:cubicBezTo>
                    <a:pt x="10" y="13"/>
                    <a:pt x="10" y="16"/>
                    <a:pt x="10" y="19"/>
                  </a:cubicBezTo>
                  <a:cubicBezTo>
                    <a:pt x="10" y="20"/>
                    <a:pt x="10" y="23"/>
                    <a:pt x="10" y="24"/>
                  </a:cubicBezTo>
                  <a:cubicBezTo>
                    <a:pt x="6" y="25"/>
                    <a:pt x="3" y="27"/>
                    <a:pt x="0" y="28"/>
                  </a:cubicBezTo>
                  <a:cubicBezTo>
                    <a:pt x="0" y="21"/>
                    <a:pt x="3" y="14"/>
                    <a:pt x="8" y="9"/>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112"/>
            <p:cNvSpPr/>
            <p:nvPr/>
          </p:nvSpPr>
          <p:spPr bwMode="auto">
            <a:xfrm>
              <a:off x="2480" y="2773"/>
              <a:ext cx="60" cy="86"/>
            </a:xfrm>
            <a:custGeom>
              <a:avLst/>
              <a:gdLst>
                <a:gd name="T0" fmla="*/ 4 w 12"/>
                <a:gd name="T1" fmla="*/ 14 h 17"/>
                <a:gd name="T2" fmla="*/ 5 w 12"/>
                <a:gd name="T3" fmla="*/ 14 h 17"/>
                <a:gd name="T4" fmla="*/ 6 w 12"/>
                <a:gd name="T5" fmla="*/ 3 h 17"/>
                <a:gd name="T6" fmla="*/ 12 w 12"/>
                <a:gd name="T7" fmla="*/ 0 h 17"/>
                <a:gd name="T8" fmla="*/ 10 w 12"/>
                <a:gd name="T9" fmla="*/ 13 h 17"/>
                <a:gd name="T10" fmla="*/ 1 w 12"/>
                <a:gd name="T11" fmla="*/ 17 h 17"/>
                <a:gd name="T12" fmla="*/ 3 w 12"/>
                <a:gd name="T13" fmla="*/ 7 h 17"/>
                <a:gd name="T14" fmla="*/ 4 w 12"/>
                <a:gd name="T15" fmla="*/ 14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7">
                  <a:moveTo>
                    <a:pt x="4" y="14"/>
                  </a:moveTo>
                  <a:cubicBezTo>
                    <a:pt x="4" y="15"/>
                    <a:pt x="5" y="14"/>
                    <a:pt x="5" y="14"/>
                  </a:cubicBezTo>
                  <a:cubicBezTo>
                    <a:pt x="4" y="10"/>
                    <a:pt x="5" y="7"/>
                    <a:pt x="6" y="3"/>
                  </a:cubicBezTo>
                  <a:cubicBezTo>
                    <a:pt x="8" y="2"/>
                    <a:pt x="10" y="1"/>
                    <a:pt x="12" y="0"/>
                  </a:cubicBezTo>
                  <a:cubicBezTo>
                    <a:pt x="10" y="4"/>
                    <a:pt x="9" y="9"/>
                    <a:pt x="10" y="13"/>
                  </a:cubicBezTo>
                  <a:cubicBezTo>
                    <a:pt x="6" y="15"/>
                    <a:pt x="2" y="16"/>
                    <a:pt x="1" y="17"/>
                  </a:cubicBezTo>
                  <a:cubicBezTo>
                    <a:pt x="1" y="15"/>
                    <a:pt x="0" y="11"/>
                    <a:pt x="3" y="7"/>
                  </a:cubicBezTo>
                  <a:cubicBezTo>
                    <a:pt x="3" y="9"/>
                    <a:pt x="3" y="12"/>
                    <a:pt x="4" y="14"/>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113"/>
            <p:cNvSpPr/>
            <p:nvPr/>
          </p:nvSpPr>
          <p:spPr bwMode="auto">
            <a:xfrm>
              <a:off x="2748" y="2484"/>
              <a:ext cx="116" cy="269"/>
            </a:xfrm>
            <a:custGeom>
              <a:avLst/>
              <a:gdLst>
                <a:gd name="T0" fmla="*/ 21 w 23"/>
                <a:gd name="T1" fmla="*/ 0 h 53"/>
                <a:gd name="T2" fmla="*/ 6 w 23"/>
                <a:gd name="T3" fmla="*/ 23 h 53"/>
                <a:gd name="T4" fmla="*/ 6 w 23"/>
                <a:gd name="T5" fmla="*/ 23 h 53"/>
                <a:gd name="T6" fmla="*/ 1 w 23"/>
                <a:gd name="T7" fmla="*/ 43 h 53"/>
                <a:gd name="T8" fmla="*/ 0 w 23"/>
                <a:gd name="T9" fmla="*/ 53 h 53"/>
                <a:gd name="T10" fmla="*/ 23 w 23"/>
                <a:gd name="T11" fmla="*/ 38 h 53"/>
                <a:gd name="T12" fmla="*/ 19 w 23"/>
                <a:gd name="T13" fmla="*/ 19 h 53"/>
                <a:gd name="T14" fmla="*/ 21 w 23"/>
                <a:gd name="T15" fmla="*/ 0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53">
                  <a:moveTo>
                    <a:pt x="21" y="0"/>
                  </a:moveTo>
                  <a:cubicBezTo>
                    <a:pt x="16" y="8"/>
                    <a:pt x="11" y="16"/>
                    <a:pt x="6" y="23"/>
                  </a:cubicBezTo>
                  <a:cubicBezTo>
                    <a:pt x="6" y="23"/>
                    <a:pt x="6" y="23"/>
                    <a:pt x="6" y="23"/>
                  </a:cubicBezTo>
                  <a:cubicBezTo>
                    <a:pt x="4" y="29"/>
                    <a:pt x="2" y="35"/>
                    <a:pt x="1" y="43"/>
                  </a:cubicBezTo>
                  <a:cubicBezTo>
                    <a:pt x="0" y="47"/>
                    <a:pt x="0" y="50"/>
                    <a:pt x="0" y="53"/>
                  </a:cubicBezTo>
                  <a:cubicBezTo>
                    <a:pt x="8" y="49"/>
                    <a:pt x="16" y="44"/>
                    <a:pt x="23" y="38"/>
                  </a:cubicBezTo>
                  <a:cubicBezTo>
                    <a:pt x="19" y="33"/>
                    <a:pt x="19" y="25"/>
                    <a:pt x="19" y="19"/>
                  </a:cubicBezTo>
                  <a:cubicBezTo>
                    <a:pt x="19" y="12"/>
                    <a:pt x="20" y="6"/>
                    <a:pt x="21" y="0"/>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14"/>
            <p:cNvSpPr/>
            <p:nvPr/>
          </p:nvSpPr>
          <p:spPr bwMode="auto">
            <a:xfrm>
              <a:off x="2632" y="2601"/>
              <a:ext cx="146" cy="207"/>
            </a:xfrm>
            <a:custGeom>
              <a:avLst/>
              <a:gdLst>
                <a:gd name="T0" fmla="*/ 0 w 29"/>
                <a:gd name="T1" fmla="*/ 33 h 41"/>
                <a:gd name="T2" fmla="*/ 1 w 29"/>
                <a:gd name="T3" fmla="*/ 41 h 41"/>
                <a:gd name="T4" fmla="*/ 23 w 29"/>
                <a:gd name="T5" fmla="*/ 30 h 41"/>
                <a:gd name="T6" fmla="*/ 24 w 29"/>
                <a:gd name="T7" fmla="*/ 20 h 41"/>
                <a:gd name="T8" fmla="*/ 29 w 29"/>
                <a:gd name="T9" fmla="*/ 0 h 41"/>
                <a:gd name="T10" fmla="*/ 12 w 29"/>
                <a:gd name="T11" fmla="*/ 23 h 41"/>
                <a:gd name="T12" fmla="*/ 23 w 29"/>
                <a:gd name="T13" fmla="*/ 7 h 41"/>
                <a:gd name="T14" fmla="*/ 0 w 29"/>
                <a:gd name="T15" fmla="*/ 33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41">
                  <a:moveTo>
                    <a:pt x="0" y="33"/>
                  </a:moveTo>
                  <a:cubicBezTo>
                    <a:pt x="0" y="35"/>
                    <a:pt x="0" y="38"/>
                    <a:pt x="1" y="41"/>
                  </a:cubicBezTo>
                  <a:cubicBezTo>
                    <a:pt x="8" y="38"/>
                    <a:pt x="15" y="35"/>
                    <a:pt x="23" y="30"/>
                  </a:cubicBezTo>
                  <a:cubicBezTo>
                    <a:pt x="23" y="27"/>
                    <a:pt x="23" y="24"/>
                    <a:pt x="24" y="20"/>
                  </a:cubicBezTo>
                  <a:cubicBezTo>
                    <a:pt x="25" y="12"/>
                    <a:pt x="27" y="6"/>
                    <a:pt x="29" y="0"/>
                  </a:cubicBezTo>
                  <a:cubicBezTo>
                    <a:pt x="21" y="12"/>
                    <a:pt x="15" y="22"/>
                    <a:pt x="12" y="23"/>
                  </a:cubicBezTo>
                  <a:cubicBezTo>
                    <a:pt x="16" y="17"/>
                    <a:pt x="20" y="10"/>
                    <a:pt x="23" y="7"/>
                  </a:cubicBezTo>
                  <a:cubicBezTo>
                    <a:pt x="14" y="8"/>
                    <a:pt x="3" y="20"/>
                    <a:pt x="0" y="33"/>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15"/>
            <p:cNvSpPr/>
            <p:nvPr/>
          </p:nvSpPr>
          <p:spPr bwMode="auto">
            <a:xfrm>
              <a:off x="2849" y="2459"/>
              <a:ext cx="31" cy="218"/>
            </a:xfrm>
            <a:custGeom>
              <a:avLst/>
              <a:gdLst>
                <a:gd name="T0" fmla="*/ 0 w 6"/>
                <a:gd name="T1" fmla="*/ 22 h 43"/>
                <a:gd name="T2" fmla="*/ 3 w 6"/>
                <a:gd name="T3" fmla="*/ 2 h 43"/>
                <a:gd name="T4" fmla="*/ 5 w 6"/>
                <a:gd name="T5" fmla="*/ 0 h 43"/>
                <a:gd name="T6" fmla="*/ 3 w 6"/>
                <a:gd name="T7" fmla="*/ 10 h 43"/>
                <a:gd name="T8" fmla="*/ 3 w 6"/>
                <a:gd name="T9" fmla="*/ 22 h 43"/>
                <a:gd name="T10" fmla="*/ 6 w 6"/>
                <a:gd name="T11" fmla="*/ 40 h 43"/>
                <a:gd name="T12" fmla="*/ 4 w 6"/>
                <a:gd name="T13" fmla="*/ 43 h 43"/>
                <a:gd name="T14" fmla="*/ 0 w 6"/>
                <a:gd name="T15" fmla="*/ 22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43">
                  <a:moveTo>
                    <a:pt x="0" y="22"/>
                  </a:moveTo>
                  <a:cubicBezTo>
                    <a:pt x="0" y="16"/>
                    <a:pt x="1" y="9"/>
                    <a:pt x="3" y="2"/>
                  </a:cubicBezTo>
                  <a:cubicBezTo>
                    <a:pt x="4" y="1"/>
                    <a:pt x="4" y="1"/>
                    <a:pt x="5" y="0"/>
                  </a:cubicBezTo>
                  <a:cubicBezTo>
                    <a:pt x="4" y="3"/>
                    <a:pt x="4" y="7"/>
                    <a:pt x="3" y="10"/>
                  </a:cubicBezTo>
                  <a:cubicBezTo>
                    <a:pt x="3" y="14"/>
                    <a:pt x="3" y="18"/>
                    <a:pt x="3" y="22"/>
                  </a:cubicBezTo>
                  <a:cubicBezTo>
                    <a:pt x="3" y="28"/>
                    <a:pt x="4" y="35"/>
                    <a:pt x="6" y="40"/>
                  </a:cubicBezTo>
                  <a:cubicBezTo>
                    <a:pt x="6" y="41"/>
                    <a:pt x="5" y="42"/>
                    <a:pt x="4" y="43"/>
                  </a:cubicBezTo>
                  <a:cubicBezTo>
                    <a:pt x="0" y="37"/>
                    <a:pt x="0" y="29"/>
                    <a:pt x="0" y="22"/>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16"/>
            <p:cNvSpPr/>
            <p:nvPr/>
          </p:nvSpPr>
          <p:spPr bwMode="auto">
            <a:xfrm>
              <a:off x="2869" y="2419"/>
              <a:ext cx="31" cy="197"/>
            </a:xfrm>
            <a:custGeom>
              <a:avLst/>
              <a:gdLst>
                <a:gd name="T0" fmla="*/ 1 w 6"/>
                <a:gd name="T1" fmla="*/ 22 h 39"/>
                <a:gd name="T2" fmla="*/ 2 w 6"/>
                <a:gd name="T3" fmla="*/ 39 h 39"/>
                <a:gd name="T4" fmla="*/ 0 w 6"/>
                <a:gd name="T5" fmla="*/ 30 h 39"/>
                <a:gd name="T6" fmla="*/ 0 w 6"/>
                <a:gd name="T7" fmla="*/ 23 h 39"/>
                <a:gd name="T8" fmla="*/ 1 w 6"/>
                <a:gd name="T9" fmla="*/ 18 h 39"/>
                <a:gd name="T10" fmla="*/ 3 w 6"/>
                <a:gd name="T11" fmla="*/ 4 h 39"/>
                <a:gd name="T12" fmla="*/ 6 w 6"/>
                <a:gd name="T13" fmla="*/ 0 h 39"/>
                <a:gd name="T14" fmla="*/ 1 w 6"/>
                <a:gd name="T15" fmla="*/ 2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39">
                  <a:moveTo>
                    <a:pt x="1" y="22"/>
                  </a:moveTo>
                  <a:cubicBezTo>
                    <a:pt x="1" y="28"/>
                    <a:pt x="1" y="34"/>
                    <a:pt x="2" y="39"/>
                  </a:cubicBezTo>
                  <a:cubicBezTo>
                    <a:pt x="1" y="36"/>
                    <a:pt x="0" y="33"/>
                    <a:pt x="0" y="30"/>
                  </a:cubicBezTo>
                  <a:cubicBezTo>
                    <a:pt x="0" y="28"/>
                    <a:pt x="0" y="26"/>
                    <a:pt x="0" y="23"/>
                  </a:cubicBezTo>
                  <a:cubicBezTo>
                    <a:pt x="0" y="22"/>
                    <a:pt x="1" y="20"/>
                    <a:pt x="1" y="18"/>
                  </a:cubicBezTo>
                  <a:cubicBezTo>
                    <a:pt x="1" y="13"/>
                    <a:pt x="2" y="9"/>
                    <a:pt x="3" y="4"/>
                  </a:cubicBezTo>
                  <a:cubicBezTo>
                    <a:pt x="4" y="3"/>
                    <a:pt x="5" y="2"/>
                    <a:pt x="6" y="0"/>
                  </a:cubicBezTo>
                  <a:cubicBezTo>
                    <a:pt x="4" y="8"/>
                    <a:pt x="2" y="15"/>
                    <a:pt x="1" y="22"/>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117"/>
            <p:cNvSpPr/>
            <p:nvPr/>
          </p:nvSpPr>
          <p:spPr bwMode="auto">
            <a:xfrm>
              <a:off x="2986" y="2237"/>
              <a:ext cx="142" cy="247"/>
            </a:xfrm>
            <a:custGeom>
              <a:avLst/>
              <a:gdLst>
                <a:gd name="T0" fmla="*/ 0 w 28"/>
                <a:gd name="T1" fmla="*/ 16 h 49"/>
                <a:gd name="T2" fmla="*/ 5 w 28"/>
                <a:gd name="T3" fmla="*/ 27 h 49"/>
                <a:gd name="T4" fmla="*/ 7 w 28"/>
                <a:gd name="T5" fmla="*/ 43 h 49"/>
                <a:gd name="T6" fmla="*/ 9 w 28"/>
                <a:gd name="T7" fmla="*/ 33 h 49"/>
                <a:gd name="T8" fmla="*/ 6 w 28"/>
                <a:gd name="T9" fmla="*/ 49 h 49"/>
                <a:gd name="T10" fmla="*/ 22 w 28"/>
                <a:gd name="T11" fmla="*/ 37 h 49"/>
                <a:gd name="T12" fmla="*/ 28 w 28"/>
                <a:gd name="T13" fmla="*/ 26 h 49"/>
                <a:gd name="T14" fmla="*/ 15 w 28"/>
                <a:gd name="T15" fmla="*/ 4 h 49"/>
                <a:gd name="T16" fmla="*/ 16 w 28"/>
                <a:gd name="T17" fmla="*/ 13 h 49"/>
                <a:gd name="T18" fmla="*/ 10 w 28"/>
                <a:gd name="T19" fmla="*/ 2 h 49"/>
                <a:gd name="T20" fmla="*/ 0 w 28"/>
                <a:gd name="T21" fmla="*/ 1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49">
                  <a:moveTo>
                    <a:pt x="0" y="16"/>
                  </a:moveTo>
                  <a:cubicBezTo>
                    <a:pt x="2" y="18"/>
                    <a:pt x="3" y="22"/>
                    <a:pt x="5" y="27"/>
                  </a:cubicBezTo>
                  <a:cubicBezTo>
                    <a:pt x="7" y="33"/>
                    <a:pt x="7" y="39"/>
                    <a:pt x="7" y="43"/>
                  </a:cubicBezTo>
                  <a:cubicBezTo>
                    <a:pt x="7" y="40"/>
                    <a:pt x="8" y="37"/>
                    <a:pt x="9" y="33"/>
                  </a:cubicBezTo>
                  <a:cubicBezTo>
                    <a:pt x="8" y="39"/>
                    <a:pt x="7" y="44"/>
                    <a:pt x="6" y="49"/>
                  </a:cubicBezTo>
                  <a:cubicBezTo>
                    <a:pt x="12" y="46"/>
                    <a:pt x="18" y="42"/>
                    <a:pt x="22" y="37"/>
                  </a:cubicBezTo>
                  <a:cubicBezTo>
                    <a:pt x="24" y="34"/>
                    <a:pt x="27" y="30"/>
                    <a:pt x="28" y="26"/>
                  </a:cubicBezTo>
                  <a:cubicBezTo>
                    <a:pt x="27" y="16"/>
                    <a:pt x="24" y="8"/>
                    <a:pt x="15" y="4"/>
                  </a:cubicBezTo>
                  <a:cubicBezTo>
                    <a:pt x="15" y="7"/>
                    <a:pt x="16" y="10"/>
                    <a:pt x="16" y="13"/>
                  </a:cubicBezTo>
                  <a:cubicBezTo>
                    <a:pt x="15" y="11"/>
                    <a:pt x="14" y="0"/>
                    <a:pt x="10" y="2"/>
                  </a:cubicBezTo>
                  <a:cubicBezTo>
                    <a:pt x="6" y="5"/>
                    <a:pt x="3" y="10"/>
                    <a:pt x="0" y="16"/>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118"/>
            <p:cNvSpPr/>
            <p:nvPr/>
          </p:nvSpPr>
          <p:spPr bwMode="auto">
            <a:xfrm>
              <a:off x="2880" y="2318"/>
              <a:ext cx="141" cy="333"/>
            </a:xfrm>
            <a:custGeom>
              <a:avLst/>
              <a:gdLst>
                <a:gd name="T0" fmla="*/ 6 w 28"/>
                <a:gd name="T1" fmla="*/ 18 h 66"/>
                <a:gd name="T2" fmla="*/ 1 w 28"/>
                <a:gd name="T3" fmla="*/ 41 h 66"/>
                <a:gd name="T4" fmla="*/ 3 w 28"/>
                <a:gd name="T5" fmla="*/ 66 h 66"/>
                <a:gd name="T6" fmla="*/ 28 w 28"/>
                <a:gd name="T7" fmla="*/ 27 h 66"/>
                <a:gd name="T8" fmla="*/ 28 w 28"/>
                <a:gd name="T9" fmla="*/ 27 h 66"/>
                <a:gd name="T10" fmla="*/ 26 w 28"/>
                <a:gd name="T11" fmla="*/ 11 h 66"/>
                <a:gd name="T12" fmla="*/ 21 w 28"/>
                <a:gd name="T13" fmla="*/ 0 h 66"/>
                <a:gd name="T14" fmla="*/ 10 w 28"/>
                <a:gd name="T15" fmla="*/ 20 h 66"/>
                <a:gd name="T16" fmla="*/ 16 w 28"/>
                <a:gd name="T17" fmla="*/ 10 h 66"/>
                <a:gd name="T18" fmla="*/ 6 w 28"/>
                <a:gd name="T1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66">
                  <a:moveTo>
                    <a:pt x="6" y="18"/>
                  </a:moveTo>
                  <a:cubicBezTo>
                    <a:pt x="4" y="26"/>
                    <a:pt x="1" y="33"/>
                    <a:pt x="1" y="41"/>
                  </a:cubicBezTo>
                  <a:cubicBezTo>
                    <a:pt x="0" y="49"/>
                    <a:pt x="0" y="59"/>
                    <a:pt x="3" y="66"/>
                  </a:cubicBezTo>
                  <a:cubicBezTo>
                    <a:pt x="13" y="56"/>
                    <a:pt x="22" y="43"/>
                    <a:pt x="28" y="27"/>
                  </a:cubicBezTo>
                  <a:cubicBezTo>
                    <a:pt x="28" y="27"/>
                    <a:pt x="28" y="27"/>
                    <a:pt x="28" y="27"/>
                  </a:cubicBezTo>
                  <a:cubicBezTo>
                    <a:pt x="28" y="23"/>
                    <a:pt x="28" y="17"/>
                    <a:pt x="26" y="11"/>
                  </a:cubicBezTo>
                  <a:cubicBezTo>
                    <a:pt x="24" y="6"/>
                    <a:pt x="23" y="2"/>
                    <a:pt x="21" y="0"/>
                  </a:cubicBezTo>
                  <a:cubicBezTo>
                    <a:pt x="17" y="8"/>
                    <a:pt x="14" y="18"/>
                    <a:pt x="10" y="20"/>
                  </a:cubicBezTo>
                  <a:cubicBezTo>
                    <a:pt x="13" y="17"/>
                    <a:pt x="13" y="14"/>
                    <a:pt x="16" y="10"/>
                  </a:cubicBezTo>
                  <a:cubicBezTo>
                    <a:pt x="14" y="9"/>
                    <a:pt x="11" y="12"/>
                    <a:pt x="6" y="18"/>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119"/>
            <p:cNvSpPr/>
            <p:nvPr/>
          </p:nvSpPr>
          <p:spPr bwMode="auto">
            <a:xfrm>
              <a:off x="2986" y="2616"/>
              <a:ext cx="66" cy="20"/>
            </a:xfrm>
            <a:custGeom>
              <a:avLst/>
              <a:gdLst>
                <a:gd name="T0" fmla="*/ 0 w 13"/>
                <a:gd name="T1" fmla="*/ 4 h 4"/>
                <a:gd name="T2" fmla="*/ 13 w 13"/>
                <a:gd name="T3" fmla="*/ 0 h 4"/>
                <a:gd name="T4" fmla="*/ 12 w 13"/>
                <a:gd name="T5" fmla="*/ 2 h 4"/>
                <a:gd name="T6" fmla="*/ 0 w 13"/>
                <a:gd name="T7" fmla="*/ 4 h 4"/>
              </a:gdLst>
              <a:ahLst/>
              <a:cxnLst>
                <a:cxn ang="0">
                  <a:pos x="T0" y="T1"/>
                </a:cxn>
                <a:cxn ang="0">
                  <a:pos x="T2" y="T3"/>
                </a:cxn>
                <a:cxn ang="0">
                  <a:pos x="T4" y="T5"/>
                </a:cxn>
                <a:cxn ang="0">
                  <a:pos x="T6" y="T7"/>
                </a:cxn>
              </a:cxnLst>
              <a:rect l="0" t="0" r="r" b="b"/>
              <a:pathLst>
                <a:path w="13" h="4">
                  <a:moveTo>
                    <a:pt x="0" y="4"/>
                  </a:moveTo>
                  <a:cubicBezTo>
                    <a:pt x="5" y="3"/>
                    <a:pt x="9" y="2"/>
                    <a:pt x="13" y="0"/>
                  </a:cubicBezTo>
                  <a:cubicBezTo>
                    <a:pt x="12" y="1"/>
                    <a:pt x="12" y="1"/>
                    <a:pt x="12" y="2"/>
                  </a:cubicBezTo>
                  <a:cubicBezTo>
                    <a:pt x="8" y="3"/>
                    <a:pt x="4" y="4"/>
                    <a:pt x="0" y="4"/>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120"/>
            <p:cNvSpPr/>
            <p:nvPr/>
          </p:nvSpPr>
          <p:spPr bwMode="auto">
            <a:xfrm>
              <a:off x="2788" y="2758"/>
              <a:ext cx="117" cy="30"/>
            </a:xfrm>
            <a:custGeom>
              <a:avLst/>
              <a:gdLst>
                <a:gd name="T0" fmla="*/ 20 w 23"/>
                <a:gd name="T1" fmla="*/ 6 h 6"/>
                <a:gd name="T2" fmla="*/ 12 w 23"/>
                <a:gd name="T3" fmla="*/ 4 h 6"/>
                <a:gd name="T4" fmla="*/ 0 w 23"/>
                <a:gd name="T5" fmla="*/ 0 h 6"/>
                <a:gd name="T6" fmla="*/ 7 w 23"/>
                <a:gd name="T7" fmla="*/ 2 h 6"/>
                <a:gd name="T8" fmla="*/ 18 w 23"/>
                <a:gd name="T9" fmla="*/ 4 h 6"/>
                <a:gd name="T10" fmla="*/ 23 w 23"/>
                <a:gd name="T11" fmla="*/ 4 h 6"/>
                <a:gd name="T12" fmla="*/ 20 w 23"/>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3" h="6">
                  <a:moveTo>
                    <a:pt x="20" y="6"/>
                  </a:moveTo>
                  <a:cubicBezTo>
                    <a:pt x="17" y="6"/>
                    <a:pt x="15" y="5"/>
                    <a:pt x="12" y="4"/>
                  </a:cubicBezTo>
                  <a:cubicBezTo>
                    <a:pt x="8" y="3"/>
                    <a:pt x="4" y="2"/>
                    <a:pt x="0" y="0"/>
                  </a:cubicBezTo>
                  <a:cubicBezTo>
                    <a:pt x="3" y="1"/>
                    <a:pt x="5" y="1"/>
                    <a:pt x="7" y="2"/>
                  </a:cubicBezTo>
                  <a:cubicBezTo>
                    <a:pt x="11" y="3"/>
                    <a:pt x="15" y="3"/>
                    <a:pt x="18" y="4"/>
                  </a:cubicBezTo>
                  <a:cubicBezTo>
                    <a:pt x="20" y="4"/>
                    <a:pt x="22" y="4"/>
                    <a:pt x="23" y="4"/>
                  </a:cubicBezTo>
                  <a:cubicBezTo>
                    <a:pt x="22" y="5"/>
                    <a:pt x="21" y="6"/>
                    <a:pt x="20" y="6"/>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121"/>
            <p:cNvSpPr/>
            <p:nvPr/>
          </p:nvSpPr>
          <p:spPr bwMode="auto">
            <a:xfrm>
              <a:off x="2627" y="2753"/>
              <a:ext cx="258" cy="111"/>
            </a:xfrm>
            <a:custGeom>
              <a:avLst/>
              <a:gdLst>
                <a:gd name="T0" fmla="*/ 14 w 51"/>
                <a:gd name="T1" fmla="*/ 14 h 22"/>
                <a:gd name="T2" fmla="*/ 14 w 51"/>
                <a:gd name="T3" fmla="*/ 15 h 22"/>
                <a:gd name="T4" fmla="*/ 27 w 51"/>
                <a:gd name="T5" fmla="*/ 21 h 22"/>
                <a:gd name="T6" fmla="*/ 0 w 51"/>
                <a:gd name="T7" fmla="*/ 13 h 22"/>
                <a:gd name="T8" fmla="*/ 29 w 51"/>
                <a:gd name="T9" fmla="*/ 0 h 22"/>
                <a:gd name="T10" fmla="*/ 44 w 51"/>
                <a:gd name="T11" fmla="*/ 7 h 22"/>
                <a:gd name="T12" fmla="*/ 51 w 51"/>
                <a:gd name="T13" fmla="*/ 8 h 22"/>
                <a:gd name="T14" fmla="*/ 36 w 51"/>
                <a:gd name="T15" fmla="*/ 17 h 22"/>
                <a:gd name="T16" fmla="*/ 32 w 51"/>
                <a:gd name="T17" fmla="*/ 18 h 22"/>
                <a:gd name="T18" fmla="*/ 31 w 51"/>
                <a:gd name="T19" fmla="*/ 18 h 22"/>
                <a:gd name="T20" fmla="*/ 27 w 51"/>
                <a:gd name="T21" fmla="*/ 17 h 22"/>
                <a:gd name="T22" fmla="*/ 14 w 51"/>
                <a:gd name="T23"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22">
                  <a:moveTo>
                    <a:pt x="14" y="14"/>
                  </a:moveTo>
                  <a:cubicBezTo>
                    <a:pt x="14" y="14"/>
                    <a:pt x="13" y="15"/>
                    <a:pt x="14" y="15"/>
                  </a:cubicBezTo>
                  <a:cubicBezTo>
                    <a:pt x="17" y="19"/>
                    <a:pt x="22" y="20"/>
                    <a:pt x="27" y="21"/>
                  </a:cubicBezTo>
                  <a:cubicBezTo>
                    <a:pt x="17" y="22"/>
                    <a:pt x="6" y="20"/>
                    <a:pt x="0" y="13"/>
                  </a:cubicBezTo>
                  <a:cubicBezTo>
                    <a:pt x="9" y="10"/>
                    <a:pt x="20" y="5"/>
                    <a:pt x="29" y="0"/>
                  </a:cubicBezTo>
                  <a:cubicBezTo>
                    <a:pt x="33" y="4"/>
                    <a:pt x="39" y="5"/>
                    <a:pt x="44" y="7"/>
                  </a:cubicBezTo>
                  <a:cubicBezTo>
                    <a:pt x="46" y="7"/>
                    <a:pt x="48" y="8"/>
                    <a:pt x="51" y="8"/>
                  </a:cubicBezTo>
                  <a:cubicBezTo>
                    <a:pt x="46" y="12"/>
                    <a:pt x="41" y="15"/>
                    <a:pt x="36" y="17"/>
                  </a:cubicBezTo>
                  <a:cubicBezTo>
                    <a:pt x="35" y="17"/>
                    <a:pt x="33" y="17"/>
                    <a:pt x="32" y="18"/>
                  </a:cubicBezTo>
                  <a:cubicBezTo>
                    <a:pt x="32" y="18"/>
                    <a:pt x="31" y="18"/>
                    <a:pt x="31" y="18"/>
                  </a:cubicBezTo>
                  <a:cubicBezTo>
                    <a:pt x="29" y="17"/>
                    <a:pt x="28" y="17"/>
                    <a:pt x="27" y="17"/>
                  </a:cubicBezTo>
                  <a:cubicBezTo>
                    <a:pt x="23" y="17"/>
                    <a:pt x="18" y="15"/>
                    <a:pt x="14" y="14"/>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22"/>
            <p:cNvSpPr/>
            <p:nvPr/>
          </p:nvSpPr>
          <p:spPr bwMode="auto">
            <a:xfrm>
              <a:off x="2586" y="2823"/>
              <a:ext cx="147" cy="56"/>
            </a:xfrm>
            <a:custGeom>
              <a:avLst/>
              <a:gdLst>
                <a:gd name="T0" fmla="*/ 14 w 29"/>
                <a:gd name="T1" fmla="*/ 9 h 11"/>
                <a:gd name="T2" fmla="*/ 0 w 29"/>
                <a:gd name="T3" fmla="*/ 2 h 11"/>
                <a:gd name="T4" fmla="*/ 6 w 29"/>
                <a:gd name="T5" fmla="*/ 0 h 11"/>
                <a:gd name="T6" fmla="*/ 29 w 29"/>
                <a:gd name="T7" fmla="*/ 10 h 11"/>
                <a:gd name="T8" fmla="*/ 19 w 29"/>
                <a:gd name="T9" fmla="*/ 11 h 11"/>
                <a:gd name="T10" fmla="*/ 14 w 29"/>
                <a:gd name="T11" fmla="*/ 9 h 11"/>
              </a:gdLst>
              <a:ahLst/>
              <a:cxnLst>
                <a:cxn ang="0">
                  <a:pos x="T0" y="T1"/>
                </a:cxn>
                <a:cxn ang="0">
                  <a:pos x="T2" y="T3"/>
                </a:cxn>
                <a:cxn ang="0">
                  <a:pos x="T4" y="T5"/>
                </a:cxn>
                <a:cxn ang="0">
                  <a:pos x="T6" y="T7"/>
                </a:cxn>
                <a:cxn ang="0">
                  <a:pos x="T8" y="T9"/>
                </a:cxn>
                <a:cxn ang="0">
                  <a:pos x="T10" y="T11"/>
                </a:cxn>
              </a:cxnLst>
              <a:rect l="0" t="0" r="r" b="b"/>
              <a:pathLst>
                <a:path w="29" h="11">
                  <a:moveTo>
                    <a:pt x="14" y="9"/>
                  </a:moveTo>
                  <a:cubicBezTo>
                    <a:pt x="9" y="8"/>
                    <a:pt x="3" y="6"/>
                    <a:pt x="0" y="2"/>
                  </a:cubicBezTo>
                  <a:cubicBezTo>
                    <a:pt x="2" y="1"/>
                    <a:pt x="4" y="0"/>
                    <a:pt x="6" y="0"/>
                  </a:cubicBezTo>
                  <a:cubicBezTo>
                    <a:pt x="12" y="5"/>
                    <a:pt x="20" y="9"/>
                    <a:pt x="29" y="10"/>
                  </a:cubicBezTo>
                  <a:cubicBezTo>
                    <a:pt x="25" y="11"/>
                    <a:pt x="22" y="11"/>
                    <a:pt x="19" y="11"/>
                  </a:cubicBezTo>
                  <a:cubicBezTo>
                    <a:pt x="17" y="10"/>
                    <a:pt x="15" y="10"/>
                    <a:pt x="14" y="9"/>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23"/>
            <p:cNvSpPr/>
            <p:nvPr/>
          </p:nvSpPr>
          <p:spPr bwMode="auto">
            <a:xfrm>
              <a:off x="2551" y="2833"/>
              <a:ext cx="151" cy="81"/>
            </a:xfrm>
            <a:custGeom>
              <a:avLst/>
              <a:gdLst>
                <a:gd name="T0" fmla="*/ 0 w 30"/>
                <a:gd name="T1" fmla="*/ 2 h 16"/>
                <a:gd name="T2" fmla="*/ 6 w 30"/>
                <a:gd name="T3" fmla="*/ 0 h 16"/>
                <a:gd name="T4" fmla="*/ 20 w 30"/>
                <a:gd name="T5" fmla="*/ 8 h 16"/>
                <a:gd name="T6" fmla="*/ 29 w 30"/>
                <a:gd name="T7" fmla="*/ 10 h 16"/>
                <a:gd name="T8" fmla="*/ 30 w 30"/>
                <a:gd name="T9" fmla="*/ 10 h 16"/>
                <a:gd name="T10" fmla="*/ 19 w 30"/>
                <a:gd name="T11" fmla="*/ 11 h 16"/>
                <a:gd name="T12" fmla="*/ 24 w 30"/>
                <a:gd name="T13" fmla="*/ 14 h 16"/>
                <a:gd name="T14" fmla="*/ 14 w 30"/>
                <a:gd name="T15" fmla="*/ 16 h 16"/>
                <a:gd name="T16" fmla="*/ 0 w 30"/>
                <a:gd name="T17"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6">
                  <a:moveTo>
                    <a:pt x="0" y="2"/>
                  </a:moveTo>
                  <a:cubicBezTo>
                    <a:pt x="2" y="2"/>
                    <a:pt x="4" y="1"/>
                    <a:pt x="6" y="0"/>
                  </a:cubicBezTo>
                  <a:cubicBezTo>
                    <a:pt x="9" y="5"/>
                    <a:pt x="15" y="7"/>
                    <a:pt x="20" y="8"/>
                  </a:cubicBezTo>
                  <a:cubicBezTo>
                    <a:pt x="23" y="9"/>
                    <a:pt x="26" y="10"/>
                    <a:pt x="29" y="10"/>
                  </a:cubicBezTo>
                  <a:cubicBezTo>
                    <a:pt x="30" y="10"/>
                    <a:pt x="30" y="10"/>
                    <a:pt x="30" y="10"/>
                  </a:cubicBezTo>
                  <a:cubicBezTo>
                    <a:pt x="28" y="11"/>
                    <a:pt x="20" y="11"/>
                    <a:pt x="19" y="11"/>
                  </a:cubicBezTo>
                  <a:cubicBezTo>
                    <a:pt x="22" y="13"/>
                    <a:pt x="24" y="13"/>
                    <a:pt x="24" y="14"/>
                  </a:cubicBezTo>
                  <a:cubicBezTo>
                    <a:pt x="21" y="15"/>
                    <a:pt x="18" y="16"/>
                    <a:pt x="14" y="16"/>
                  </a:cubicBezTo>
                  <a:cubicBezTo>
                    <a:pt x="8" y="13"/>
                    <a:pt x="3" y="9"/>
                    <a:pt x="0" y="2"/>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124"/>
            <p:cNvSpPr/>
            <p:nvPr/>
          </p:nvSpPr>
          <p:spPr bwMode="auto">
            <a:xfrm>
              <a:off x="2515" y="2849"/>
              <a:ext cx="76" cy="76"/>
            </a:xfrm>
            <a:custGeom>
              <a:avLst/>
              <a:gdLst>
                <a:gd name="T0" fmla="*/ 11 w 15"/>
                <a:gd name="T1" fmla="*/ 15 h 15"/>
                <a:gd name="T2" fmla="*/ 11 w 15"/>
                <a:gd name="T3" fmla="*/ 15 h 15"/>
                <a:gd name="T4" fmla="*/ 0 w 15"/>
                <a:gd name="T5" fmla="*/ 1 h 15"/>
                <a:gd name="T6" fmla="*/ 4 w 15"/>
                <a:gd name="T7" fmla="*/ 0 h 15"/>
                <a:gd name="T8" fmla="*/ 15 w 15"/>
                <a:gd name="T9" fmla="*/ 14 h 15"/>
                <a:gd name="T10" fmla="*/ 6 w 15"/>
                <a:gd name="T11" fmla="*/ 9 h 15"/>
                <a:gd name="T12" fmla="*/ 11 w 15"/>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15" h="15">
                  <a:moveTo>
                    <a:pt x="11" y="15"/>
                  </a:moveTo>
                  <a:cubicBezTo>
                    <a:pt x="11" y="15"/>
                    <a:pt x="11" y="15"/>
                    <a:pt x="11" y="15"/>
                  </a:cubicBezTo>
                  <a:cubicBezTo>
                    <a:pt x="5" y="13"/>
                    <a:pt x="0" y="8"/>
                    <a:pt x="0" y="1"/>
                  </a:cubicBezTo>
                  <a:cubicBezTo>
                    <a:pt x="1" y="1"/>
                    <a:pt x="3" y="1"/>
                    <a:pt x="4" y="0"/>
                  </a:cubicBezTo>
                  <a:cubicBezTo>
                    <a:pt x="5" y="6"/>
                    <a:pt x="10" y="11"/>
                    <a:pt x="15" y="14"/>
                  </a:cubicBezTo>
                  <a:cubicBezTo>
                    <a:pt x="13" y="14"/>
                    <a:pt x="7" y="11"/>
                    <a:pt x="6" y="9"/>
                  </a:cubicBezTo>
                  <a:cubicBezTo>
                    <a:pt x="7" y="10"/>
                    <a:pt x="7" y="12"/>
                    <a:pt x="11" y="15"/>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125"/>
            <p:cNvSpPr/>
            <p:nvPr/>
          </p:nvSpPr>
          <p:spPr bwMode="auto">
            <a:xfrm>
              <a:off x="2485" y="2859"/>
              <a:ext cx="50" cy="66"/>
            </a:xfrm>
            <a:custGeom>
              <a:avLst/>
              <a:gdLst>
                <a:gd name="T0" fmla="*/ 10 w 10"/>
                <a:gd name="T1" fmla="*/ 13 h 13"/>
                <a:gd name="T2" fmla="*/ 4 w 10"/>
                <a:gd name="T3" fmla="*/ 2 h 13"/>
                <a:gd name="T4" fmla="*/ 0 w 10"/>
                <a:gd name="T5" fmla="*/ 2 h 13"/>
                <a:gd name="T6" fmla="*/ 4 w 10"/>
                <a:gd name="T7" fmla="*/ 0 h 13"/>
                <a:gd name="T8" fmla="*/ 10 w 10"/>
                <a:gd name="T9" fmla="*/ 13 h 13"/>
              </a:gdLst>
              <a:ahLst/>
              <a:cxnLst>
                <a:cxn ang="0">
                  <a:pos x="T0" y="T1"/>
                </a:cxn>
                <a:cxn ang="0">
                  <a:pos x="T2" y="T3"/>
                </a:cxn>
                <a:cxn ang="0">
                  <a:pos x="T4" y="T5"/>
                </a:cxn>
                <a:cxn ang="0">
                  <a:pos x="T6" y="T7"/>
                </a:cxn>
                <a:cxn ang="0">
                  <a:pos x="T8" y="T9"/>
                </a:cxn>
              </a:cxnLst>
              <a:rect l="0" t="0" r="r" b="b"/>
              <a:pathLst>
                <a:path w="10" h="13">
                  <a:moveTo>
                    <a:pt x="10" y="13"/>
                  </a:moveTo>
                  <a:cubicBezTo>
                    <a:pt x="3" y="13"/>
                    <a:pt x="4" y="5"/>
                    <a:pt x="4" y="2"/>
                  </a:cubicBezTo>
                  <a:cubicBezTo>
                    <a:pt x="3" y="6"/>
                    <a:pt x="3" y="13"/>
                    <a:pt x="0" y="2"/>
                  </a:cubicBezTo>
                  <a:cubicBezTo>
                    <a:pt x="1" y="1"/>
                    <a:pt x="3" y="1"/>
                    <a:pt x="4" y="0"/>
                  </a:cubicBezTo>
                  <a:cubicBezTo>
                    <a:pt x="4" y="5"/>
                    <a:pt x="6" y="11"/>
                    <a:pt x="10" y="13"/>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126"/>
            <p:cNvSpPr/>
            <p:nvPr/>
          </p:nvSpPr>
          <p:spPr bwMode="auto">
            <a:xfrm>
              <a:off x="2540" y="2849"/>
              <a:ext cx="36" cy="55"/>
            </a:xfrm>
            <a:custGeom>
              <a:avLst/>
              <a:gdLst>
                <a:gd name="T0" fmla="*/ 0 w 7"/>
                <a:gd name="T1" fmla="*/ 0 h 11"/>
                <a:gd name="T2" fmla="*/ 1 w 7"/>
                <a:gd name="T3" fmla="*/ 0 h 11"/>
                <a:gd name="T4" fmla="*/ 5 w 7"/>
                <a:gd name="T5" fmla="*/ 6 h 11"/>
                <a:gd name="T6" fmla="*/ 7 w 7"/>
                <a:gd name="T7" fmla="*/ 11 h 11"/>
                <a:gd name="T8" fmla="*/ 0 w 7"/>
                <a:gd name="T9" fmla="*/ 0 h 11"/>
              </a:gdLst>
              <a:ahLst/>
              <a:cxnLst>
                <a:cxn ang="0">
                  <a:pos x="T0" y="T1"/>
                </a:cxn>
                <a:cxn ang="0">
                  <a:pos x="T2" y="T3"/>
                </a:cxn>
                <a:cxn ang="0">
                  <a:pos x="T4" y="T5"/>
                </a:cxn>
                <a:cxn ang="0">
                  <a:pos x="T6" y="T7"/>
                </a:cxn>
                <a:cxn ang="0">
                  <a:pos x="T8" y="T9"/>
                </a:cxn>
              </a:cxnLst>
              <a:rect l="0" t="0" r="r" b="b"/>
              <a:pathLst>
                <a:path w="7" h="11">
                  <a:moveTo>
                    <a:pt x="0" y="0"/>
                  </a:moveTo>
                  <a:cubicBezTo>
                    <a:pt x="0" y="0"/>
                    <a:pt x="1" y="0"/>
                    <a:pt x="1" y="0"/>
                  </a:cubicBezTo>
                  <a:cubicBezTo>
                    <a:pt x="2" y="2"/>
                    <a:pt x="3" y="4"/>
                    <a:pt x="5" y="6"/>
                  </a:cubicBezTo>
                  <a:cubicBezTo>
                    <a:pt x="5" y="8"/>
                    <a:pt x="6" y="9"/>
                    <a:pt x="7" y="11"/>
                  </a:cubicBezTo>
                  <a:cubicBezTo>
                    <a:pt x="4" y="8"/>
                    <a:pt x="1" y="4"/>
                    <a:pt x="0" y="0"/>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127"/>
            <p:cNvSpPr/>
            <p:nvPr/>
          </p:nvSpPr>
          <p:spPr bwMode="auto">
            <a:xfrm>
              <a:off x="2783" y="2742"/>
              <a:ext cx="152" cy="31"/>
            </a:xfrm>
            <a:custGeom>
              <a:avLst/>
              <a:gdLst>
                <a:gd name="T0" fmla="*/ 30 w 30"/>
                <a:gd name="T1" fmla="*/ 2 h 6"/>
                <a:gd name="T2" fmla="*/ 26 w 30"/>
                <a:gd name="T3" fmla="*/ 6 h 6"/>
                <a:gd name="T4" fmla="*/ 21 w 30"/>
                <a:gd name="T5" fmla="*/ 6 h 6"/>
                <a:gd name="T6" fmla="*/ 9 w 30"/>
                <a:gd name="T7" fmla="*/ 4 h 6"/>
                <a:gd name="T8" fmla="*/ 0 w 30"/>
                <a:gd name="T9" fmla="*/ 1 h 6"/>
                <a:gd name="T10" fmla="*/ 1 w 30"/>
                <a:gd name="T11" fmla="*/ 0 h 6"/>
                <a:gd name="T12" fmla="*/ 30 w 30"/>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30" h="6">
                  <a:moveTo>
                    <a:pt x="30" y="2"/>
                  </a:moveTo>
                  <a:cubicBezTo>
                    <a:pt x="29" y="3"/>
                    <a:pt x="27" y="4"/>
                    <a:pt x="26" y="6"/>
                  </a:cubicBezTo>
                  <a:cubicBezTo>
                    <a:pt x="24" y="6"/>
                    <a:pt x="22" y="6"/>
                    <a:pt x="21" y="6"/>
                  </a:cubicBezTo>
                  <a:cubicBezTo>
                    <a:pt x="17" y="5"/>
                    <a:pt x="13" y="5"/>
                    <a:pt x="9" y="4"/>
                  </a:cubicBezTo>
                  <a:cubicBezTo>
                    <a:pt x="6" y="3"/>
                    <a:pt x="3" y="2"/>
                    <a:pt x="0" y="1"/>
                  </a:cubicBezTo>
                  <a:cubicBezTo>
                    <a:pt x="0" y="0"/>
                    <a:pt x="1" y="0"/>
                    <a:pt x="1" y="0"/>
                  </a:cubicBezTo>
                  <a:cubicBezTo>
                    <a:pt x="11" y="3"/>
                    <a:pt x="21" y="3"/>
                    <a:pt x="30" y="2"/>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128"/>
            <p:cNvSpPr/>
            <p:nvPr/>
          </p:nvSpPr>
          <p:spPr bwMode="auto">
            <a:xfrm>
              <a:off x="2799" y="2631"/>
              <a:ext cx="243" cy="122"/>
            </a:xfrm>
            <a:custGeom>
              <a:avLst/>
              <a:gdLst>
                <a:gd name="T0" fmla="*/ 0 w 48"/>
                <a:gd name="T1" fmla="*/ 21 h 24"/>
                <a:gd name="T2" fmla="*/ 29 w 48"/>
                <a:gd name="T3" fmla="*/ 22 h 24"/>
                <a:gd name="T4" fmla="*/ 44 w 48"/>
                <a:gd name="T5" fmla="*/ 7 h 24"/>
                <a:gd name="T6" fmla="*/ 48 w 48"/>
                <a:gd name="T7" fmla="*/ 0 h 24"/>
                <a:gd name="T8" fmla="*/ 32 w 48"/>
                <a:gd name="T9" fmla="*/ 2 h 24"/>
                <a:gd name="T10" fmla="*/ 24 w 48"/>
                <a:gd name="T11" fmla="*/ 2 h 24"/>
                <a:gd name="T12" fmla="*/ 0 w 48"/>
                <a:gd name="T13" fmla="*/ 21 h 24"/>
              </a:gdLst>
              <a:ahLst/>
              <a:cxnLst>
                <a:cxn ang="0">
                  <a:pos x="T0" y="T1"/>
                </a:cxn>
                <a:cxn ang="0">
                  <a:pos x="T2" y="T3"/>
                </a:cxn>
                <a:cxn ang="0">
                  <a:pos x="T4" y="T5"/>
                </a:cxn>
                <a:cxn ang="0">
                  <a:pos x="T6" y="T7"/>
                </a:cxn>
                <a:cxn ang="0">
                  <a:pos x="T8" y="T9"/>
                </a:cxn>
                <a:cxn ang="0">
                  <a:pos x="T10" y="T11"/>
                </a:cxn>
                <a:cxn ang="0">
                  <a:pos x="T12" y="T13"/>
                </a:cxn>
              </a:cxnLst>
              <a:rect l="0" t="0" r="r" b="b"/>
              <a:pathLst>
                <a:path w="48" h="24">
                  <a:moveTo>
                    <a:pt x="0" y="21"/>
                  </a:moveTo>
                  <a:cubicBezTo>
                    <a:pt x="9" y="24"/>
                    <a:pt x="19" y="24"/>
                    <a:pt x="29" y="22"/>
                  </a:cubicBezTo>
                  <a:cubicBezTo>
                    <a:pt x="34" y="17"/>
                    <a:pt x="39" y="12"/>
                    <a:pt x="44" y="7"/>
                  </a:cubicBezTo>
                  <a:cubicBezTo>
                    <a:pt x="45" y="5"/>
                    <a:pt x="46" y="3"/>
                    <a:pt x="48" y="0"/>
                  </a:cubicBezTo>
                  <a:cubicBezTo>
                    <a:pt x="43" y="2"/>
                    <a:pt x="37" y="2"/>
                    <a:pt x="32" y="2"/>
                  </a:cubicBezTo>
                  <a:cubicBezTo>
                    <a:pt x="24" y="2"/>
                    <a:pt x="24" y="2"/>
                    <a:pt x="24" y="2"/>
                  </a:cubicBezTo>
                  <a:cubicBezTo>
                    <a:pt x="17" y="10"/>
                    <a:pt x="8" y="16"/>
                    <a:pt x="0" y="21"/>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129"/>
            <p:cNvSpPr/>
            <p:nvPr/>
          </p:nvSpPr>
          <p:spPr bwMode="auto">
            <a:xfrm>
              <a:off x="2920" y="2474"/>
              <a:ext cx="192" cy="167"/>
            </a:xfrm>
            <a:custGeom>
              <a:avLst/>
              <a:gdLst>
                <a:gd name="T0" fmla="*/ 17 w 38"/>
                <a:gd name="T1" fmla="*/ 5 h 33"/>
                <a:gd name="T2" fmla="*/ 0 w 38"/>
                <a:gd name="T3" fmla="*/ 33 h 33"/>
                <a:gd name="T4" fmla="*/ 8 w 38"/>
                <a:gd name="T5" fmla="*/ 33 h 33"/>
                <a:gd name="T6" fmla="*/ 8 w 38"/>
                <a:gd name="T7" fmla="*/ 32 h 33"/>
                <a:gd name="T8" fmla="*/ 27 w 38"/>
                <a:gd name="T9" fmla="*/ 26 h 33"/>
                <a:gd name="T10" fmla="*/ 38 w 38"/>
                <a:gd name="T11" fmla="*/ 0 h 33"/>
                <a:gd name="T12" fmla="*/ 17 w 38"/>
                <a:gd name="T13" fmla="*/ 5 h 33"/>
              </a:gdLst>
              <a:ahLst/>
              <a:cxnLst>
                <a:cxn ang="0">
                  <a:pos x="T0" y="T1"/>
                </a:cxn>
                <a:cxn ang="0">
                  <a:pos x="T2" y="T3"/>
                </a:cxn>
                <a:cxn ang="0">
                  <a:pos x="T4" y="T5"/>
                </a:cxn>
                <a:cxn ang="0">
                  <a:pos x="T6" y="T7"/>
                </a:cxn>
                <a:cxn ang="0">
                  <a:pos x="T8" y="T9"/>
                </a:cxn>
                <a:cxn ang="0">
                  <a:pos x="T10" y="T11"/>
                </a:cxn>
                <a:cxn ang="0">
                  <a:pos x="T12" y="T13"/>
                </a:cxn>
              </a:cxnLst>
              <a:rect l="0" t="0" r="r" b="b"/>
              <a:pathLst>
                <a:path w="38" h="33">
                  <a:moveTo>
                    <a:pt x="17" y="5"/>
                  </a:moveTo>
                  <a:cubicBezTo>
                    <a:pt x="13" y="16"/>
                    <a:pt x="7" y="25"/>
                    <a:pt x="0" y="33"/>
                  </a:cubicBezTo>
                  <a:cubicBezTo>
                    <a:pt x="8" y="33"/>
                    <a:pt x="8" y="33"/>
                    <a:pt x="8" y="33"/>
                  </a:cubicBezTo>
                  <a:cubicBezTo>
                    <a:pt x="7" y="33"/>
                    <a:pt x="7" y="32"/>
                    <a:pt x="8" y="32"/>
                  </a:cubicBezTo>
                  <a:cubicBezTo>
                    <a:pt x="14" y="31"/>
                    <a:pt x="21" y="29"/>
                    <a:pt x="27" y="26"/>
                  </a:cubicBezTo>
                  <a:cubicBezTo>
                    <a:pt x="31" y="19"/>
                    <a:pt x="35" y="10"/>
                    <a:pt x="38" y="0"/>
                  </a:cubicBezTo>
                  <a:cubicBezTo>
                    <a:pt x="31" y="3"/>
                    <a:pt x="24" y="5"/>
                    <a:pt x="17" y="5"/>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130"/>
            <p:cNvSpPr/>
            <p:nvPr/>
          </p:nvSpPr>
          <p:spPr bwMode="auto">
            <a:xfrm>
              <a:off x="3011" y="2444"/>
              <a:ext cx="107" cy="51"/>
            </a:xfrm>
            <a:custGeom>
              <a:avLst/>
              <a:gdLst>
                <a:gd name="T0" fmla="*/ 20 w 21"/>
                <a:gd name="T1" fmla="*/ 4 h 10"/>
                <a:gd name="T2" fmla="*/ 0 w 21"/>
                <a:gd name="T3" fmla="*/ 10 h 10"/>
                <a:gd name="T4" fmla="*/ 0 w 21"/>
                <a:gd name="T5" fmla="*/ 9 h 10"/>
                <a:gd name="T6" fmla="*/ 21 w 21"/>
                <a:gd name="T7" fmla="*/ 0 h 10"/>
                <a:gd name="T8" fmla="*/ 20 w 21"/>
                <a:gd name="T9" fmla="*/ 4 h 10"/>
              </a:gdLst>
              <a:ahLst/>
              <a:cxnLst>
                <a:cxn ang="0">
                  <a:pos x="T0" y="T1"/>
                </a:cxn>
                <a:cxn ang="0">
                  <a:pos x="T2" y="T3"/>
                </a:cxn>
                <a:cxn ang="0">
                  <a:pos x="T4" y="T5"/>
                </a:cxn>
                <a:cxn ang="0">
                  <a:pos x="T6" y="T7"/>
                </a:cxn>
                <a:cxn ang="0">
                  <a:pos x="T8" y="T9"/>
                </a:cxn>
              </a:cxnLst>
              <a:rect l="0" t="0" r="r" b="b"/>
              <a:pathLst>
                <a:path w="21" h="10">
                  <a:moveTo>
                    <a:pt x="20" y="4"/>
                  </a:moveTo>
                  <a:cubicBezTo>
                    <a:pt x="14" y="8"/>
                    <a:pt x="7" y="10"/>
                    <a:pt x="0" y="10"/>
                  </a:cubicBezTo>
                  <a:cubicBezTo>
                    <a:pt x="0" y="10"/>
                    <a:pt x="0" y="9"/>
                    <a:pt x="0" y="9"/>
                  </a:cubicBezTo>
                  <a:cubicBezTo>
                    <a:pt x="8" y="9"/>
                    <a:pt x="15" y="5"/>
                    <a:pt x="21" y="0"/>
                  </a:cubicBezTo>
                  <a:cubicBezTo>
                    <a:pt x="21" y="1"/>
                    <a:pt x="21" y="3"/>
                    <a:pt x="20" y="4"/>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131"/>
            <p:cNvSpPr/>
            <p:nvPr/>
          </p:nvSpPr>
          <p:spPr bwMode="auto">
            <a:xfrm>
              <a:off x="2282" y="2864"/>
              <a:ext cx="193" cy="45"/>
            </a:xfrm>
            <a:custGeom>
              <a:avLst/>
              <a:gdLst>
                <a:gd name="T0" fmla="*/ 38 w 38"/>
                <a:gd name="T1" fmla="*/ 1 h 9"/>
                <a:gd name="T2" fmla="*/ 16 w 38"/>
                <a:gd name="T3" fmla="*/ 8 h 9"/>
                <a:gd name="T4" fmla="*/ 0 w 38"/>
                <a:gd name="T5" fmla="*/ 8 h 9"/>
                <a:gd name="T6" fmla="*/ 1 w 38"/>
                <a:gd name="T7" fmla="*/ 1 h 9"/>
                <a:gd name="T8" fmla="*/ 19 w 38"/>
                <a:gd name="T9" fmla="*/ 5 h 9"/>
                <a:gd name="T10" fmla="*/ 37 w 38"/>
                <a:gd name="T11" fmla="*/ 0 h 9"/>
                <a:gd name="T12" fmla="*/ 38 w 38"/>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38" h="9">
                  <a:moveTo>
                    <a:pt x="38" y="1"/>
                  </a:moveTo>
                  <a:cubicBezTo>
                    <a:pt x="38" y="1"/>
                    <a:pt x="29" y="7"/>
                    <a:pt x="16" y="8"/>
                  </a:cubicBezTo>
                  <a:cubicBezTo>
                    <a:pt x="4" y="9"/>
                    <a:pt x="0" y="8"/>
                    <a:pt x="0" y="8"/>
                  </a:cubicBezTo>
                  <a:cubicBezTo>
                    <a:pt x="1" y="1"/>
                    <a:pt x="1" y="1"/>
                    <a:pt x="1" y="1"/>
                  </a:cubicBezTo>
                  <a:cubicBezTo>
                    <a:pt x="1" y="1"/>
                    <a:pt x="11" y="5"/>
                    <a:pt x="19" y="5"/>
                  </a:cubicBezTo>
                  <a:cubicBezTo>
                    <a:pt x="30" y="4"/>
                    <a:pt x="37" y="0"/>
                    <a:pt x="37" y="0"/>
                  </a:cubicBezTo>
                  <a:lnTo>
                    <a:pt x="38" y="1"/>
                  </a:ln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 name="Group 4"/>
          <p:cNvGrpSpPr>
            <a:grpSpLocks noChangeAspect="1"/>
          </p:cNvGrpSpPr>
          <p:nvPr/>
        </p:nvGrpSpPr>
        <p:grpSpPr bwMode="auto">
          <a:xfrm>
            <a:off x="3735388" y="1855470"/>
            <a:ext cx="4838161" cy="3200400"/>
            <a:chOff x="2509" y="1192"/>
            <a:chExt cx="2576" cy="1704"/>
          </a:xfrm>
        </p:grpSpPr>
        <p:sp>
          <p:nvSpPr>
            <p:cNvPr id="135" name="Freeform 5"/>
            <p:cNvSpPr>
              <a:spLocks noEditPoints="1"/>
            </p:cNvSpPr>
            <p:nvPr/>
          </p:nvSpPr>
          <p:spPr bwMode="auto">
            <a:xfrm>
              <a:off x="2509" y="1192"/>
              <a:ext cx="2576" cy="1704"/>
            </a:xfrm>
            <a:custGeom>
              <a:avLst/>
              <a:gdLst>
                <a:gd name="T0" fmla="*/ 32 w 608"/>
                <a:gd name="T1" fmla="*/ 247 h 401"/>
                <a:gd name="T2" fmla="*/ 91 w 608"/>
                <a:gd name="T3" fmla="*/ 309 h 401"/>
                <a:gd name="T4" fmla="*/ 147 w 608"/>
                <a:gd name="T5" fmla="*/ 365 h 401"/>
                <a:gd name="T6" fmla="*/ 256 w 608"/>
                <a:gd name="T7" fmla="*/ 391 h 401"/>
                <a:gd name="T8" fmla="*/ 368 w 608"/>
                <a:gd name="T9" fmla="*/ 380 h 401"/>
                <a:gd name="T10" fmla="*/ 396 w 608"/>
                <a:gd name="T11" fmla="*/ 351 h 401"/>
                <a:gd name="T12" fmla="*/ 496 w 608"/>
                <a:gd name="T13" fmla="*/ 307 h 401"/>
                <a:gd name="T14" fmla="*/ 606 w 608"/>
                <a:gd name="T15" fmla="*/ 212 h 401"/>
                <a:gd name="T16" fmla="*/ 582 w 608"/>
                <a:gd name="T17" fmla="*/ 160 h 401"/>
                <a:gd name="T18" fmla="*/ 495 w 608"/>
                <a:gd name="T19" fmla="*/ 95 h 401"/>
                <a:gd name="T20" fmla="*/ 391 w 608"/>
                <a:gd name="T21" fmla="*/ 46 h 401"/>
                <a:gd name="T22" fmla="*/ 218 w 608"/>
                <a:gd name="T23" fmla="*/ 48 h 401"/>
                <a:gd name="T24" fmla="*/ 154 w 608"/>
                <a:gd name="T25" fmla="*/ 42 h 401"/>
                <a:gd name="T26" fmla="*/ 116 w 608"/>
                <a:gd name="T27" fmla="*/ 94 h 401"/>
                <a:gd name="T28" fmla="*/ 32 w 608"/>
                <a:gd name="T29" fmla="*/ 161 h 401"/>
                <a:gd name="T30" fmla="*/ 3 w 608"/>
                <a:gd name="T31" fmla="*/ 204 h 401"/>
                <a:gd name="T32" fmla="*/ 118 w 608"/>
                <a:gd name="T33" fmla="*/ 99 h 401"/>
                <a:gd name="T34" fmla="*/ 122 w 608"/>
                <a:gd name="T35" fmla="*/ 95 h 401"/>
                <a:gd name="T36" fmla="*/ 187 w 608"/>
                <a:gd name="T37" fmla="*/ 43 h 401"/>
                <a:gd name="T38" fmla="*/ 220 w 608"/>
                <a:gd name="T39" fmla="*/ 52 h 401"/>
                <a:gd name="T40" fmla="*/ 305 w 608"/>
                <a:gd name="T41" fmla="*/ 6 h 401"/>
                <a:gd name="T42" fmla="*/ 389 w 608"/>
                <a:gd name="T43" fmla="*/ 51 h 401"/>
                <a:gd name="T44" fmla="*/ 491 w 608"/>
                <a:gd name="T45" fmla="*/ 96 h 401"/>
                <a:gd name="T46" fmla="*/ 495 w 608"/>
                <a:gd name="T47" fmla="*/ 99 h 401"/>
                <a:gd name="T48" fmla="*/ 584 w 608"/>
                <a:gd name="T49" fmla="*/ 189 h 401"/>
                <a:gd name="T50" fmla="*/ 563 w 608"/>
                <a:gd name="T51" fmla="*/ 264 h 401"/>
                <a:gd name="T52" fmla="*/ 494 w 608"/>
                <a:gd name="T53" fmla="*/ 304 h 401"/>
                <a:gd name="T54" fmla="*/ 480 w 608"/>
                <a:gd name="T55" fmla="*/ 328 h 401"/>
                <a:gd name="T56" fmla="*/ 398 w 608"/>
                <a:gd name="T57" fmla="*/ 346 h 401"/>
                <a:gd name="T58" fmla="*/ 378 w 608"/>
                <a:gd name="T59" fmla="*/ 366 h 401"/>
                <a:gd name="T60" fmla="*/ 309 w 608"/>
                <a:gd name="T61" fmla="*/ 394 h 401"/>
                <a:gd name="T62" fmla="*/ 219 w 608"/>
                <a:gd name="T63" fmla="*/ 355 h 401"/>
                <a:gd name="T64" fmla="*/ 121 w 608"/>
                <a:gd name="T65" fmla="*/ 309 h 401"/>
                <a:gd name="T66" fmla="*/ 120 w 608"/>
                <a:gd name="T67" fmla="*/ 305 h 401"/>
                <a:gd name="T68" fmla="*/ 116 w 608"/>
                <a:gd name="T69" fmla="*/ 307 h 401"/>
                <a:gd name="T70" fmla="*/ 70 w 608"/>
                <a:gd name="T71" fmla="*/ 294 h 401"/>
                <a:gd name="T72" fmla="*/ 14 w 608"/>
                <a:gd name="T73" fmla="*/ 20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8" h="401">
                  <a:moveTo>
                    <a:pt x="3" y="204"/>
                  </a:moveTo>
                  <a:cubicBezTo>
                    <a:pt x="26" y="204"/>
                    <a:pt x="29" y="231"/>
                    <a:pt x="32" y="247"/>
                  </a:cubicBezTo>
                  <a:cubicBezTo>
                    <a:pt x="36" y="262"/>
                    <a:pt x="43" y="276"/>
                    <a:pt x="53" y="287"/>
                  </a:cubicBezTo>
                  <a:cubicBezTo>
                    <a:pt x="63" y="298"/>
                    <a:pt x="77" y="305"/>
                    <a:pt x="91" y="309"/>
                  </a:cubicBezTo>
                  <a:cubicBezTo>
                    <a:pt x="95" y="310"/>
                    <a:pt x="106" y="313"/>
                    <a:pt x="114" y="312"/>
                  </a:cubicBezTo>
                  <a:cubicBezTo>
                    <a:pt x="105" y="335"/>
                    <a:pt x="127" y="357"/>
                    <a:pt x="147" y="365"/>
                  </a:cubicBezTo>
                  <a:cubicBezTo>
                    <a:pt x="168" y="374"/>
                    <a:pt x="203" y="377"/>
                    <a:pt x="220" y="359"/>
                  </a:cubicBezTo>
                  <a:cubicBezTo>
                    <a:pt x="226" y="374"/>
                    <a:pt x="242" y="385"/>
                    <a:pt x="256" y="391"/>
                  </a:cubicBezTo>
                  <a:cubicBezTo>
                    <a:pt x="275" y="399"/>
                    <a:pt x="295" y="401"/>
                    <a:pt x="315" y="399"/>
                  </a:cubicBezTo>
                  <a:cubicBezTo>
                    <a:pt x="334" y="397"/>
                    <a:pt x="352" y="391"/>
                    <a:pt x="368" y="380"/>
                  </a:cubicBezTo>
                  <a:cubicBezTo>
                    <a:pt x="376" y="376"/>
                    <a:pt x="383" y="370"/>
                    <a:pt x="389" y="363"/>
                  </a:cubicBezTo>
                  <a:cubicBezTo>
                    <a:pt x="392" y="360"/>
                    <a:pt x="396" y="356"/>
                    <a:pt x="396" y="351"/>
                  </a:cubicBezTo>
                  <a:cubicBezTo>
                    <a:pt x="414" y="363"/>
                    <a:pt x="438" y="361"/>
                    <a:pt x="457" y="352"/>
                  </a:cubicBezTo>
                  <a:cubicBezTo>
                    <a:pt x="473" y="344"/>
                    <a:pt x="493" y="327"/>
                    <a:pt x="496" y="307"/>
                  </a:cubicBezTo>
                  <a:cubicBezTo>
                    <a:pt x="519" y="312"/>
                    <a:pt x="543" y="302"/>
                    <a:pt x="557" y="283"/>
                  </a:cubicBezTo>
                  <a:cubicBezTo>
                    <a:pt x="575" y="261"/>
                    <a:pt x="577" y="225"/>
                    <a:pt x="606" y="212"/>
                  </a:cubicBezTo>
                  <a:cubicBezTo>
                    <a:pt x="608" y="211"/>
                    <a:pt x="607" y="208"/>
                    <a:pt x="605" y="207"/>
                  </a:cubicBezTo>
                  <a:cubicBezTo>
                    <a:pt x="586" y="200"/>
                    <a:pt x="587" y="176"/>
                    <a:pt x="582" y="160"/>
                  </a:cubicBezTo>
                  <a:cubicBezTo>
                    <a:pt x="578" y="147"/>
                    <a:pt x="572" y="136"/>
                    <a:pt x="564" y="125"/>
                  </a:cubicBezTo>
                  <a:cubicBezTo>
                    <a:pt x="549" y="105"/>
                    <a:pt x="522" y="90"/>
                    <a:pt x="495" y="95"/>
                  </a:cubicBezTo>
                  <a:cubicBezTo>
                    <a:pt x="495" y="95"/>
                    <a:pt x="495" y="95"/>
                    <a:pt x="495" y="95"/>
                  </a:cubicBezTo>
                  <a:cubicBezTo>
                    <a:pt x="490" y="48"/>
                    <a:pt x="430" y="19"/>
                    <a:pt x="391" y="46"/>
                  </a:cubicBezTo>
                  <a:cubicBezTo>
                    <a:pt x="381" y="14"/>
                    <a:pt x="337" y="0"/>
                    <a:pt x="307" y="1"/>
                  </a:cubicBezTo>
                  <a:cubicBezTo>
                    <a:pt x="272" y="1"/>
                    <a:pt x="238" y="19"/>
                    <a:pt x="218" y="48"/>
                  </a:cubicBezTo>
                  <a:cubicBezTo>
                    <a:pt x="211" y="42"/>
                    <a:pt x="199" y="39"/>
                    <a:pt x="190" y="37"/>
                  </a:cubicBezTo>
                  <a:cubicBezTo>
                    <a:pt x="178" y="36"/>
                    <a:pt x="165" y="37"/>
                    <a:pt x="154" y="42"/>
                  </a:cubicBezTo>
                  <a:cubicBezTo>
                    <a:pt x="133" y="51"/>
                    <a:pt x="119" y="72"/>
                    <a:pt x="116" y="94"/>
                  </a:cubicBezTo>
                  <a:cubicBezTo>
                    <a:pt x="116" y="94"/>
                    <a:pt x="116" y="94"/>
                    <a:pt x="116" y="94"/>
                  </a:cubicBezTo>
                  <a:cubicBezTo>
                    <a:pt x="91" y="90"/>
                    <a:pt x="65" y="107"/>
                    <a:pt x="50" y="126"/>
                  </a:cubicBezTo>
                  <a:cubicBezTo>
                    <a:pt x="41" y="136"/>
                    <a:pt x="36" y="148"/>
                    <a:pt x="32" y="161"/>
                  </a:cubicBezTo>
                  <a:cubicBezTo>
                    <a:pt x="27" y="177"/>
                    <a:pt x="21" y="196"/>
                    <a:pt x="3" y="199"/>
                  </a:cubicBezTo>
                  <a:cubicBezTo>
                    <a:pt x="0" y="200"/>
                    <a:pt x="1" y="204"/>
                    <a:pt x="3" y="204"/>
                  </a:cubicBezTo>
                  <a:close/>
                  <a:moveTo>
                    <a:pt x="44" y="144"/>
                  </a:moveTo>
                  <a:cubicBezTo>
                    <a:pt x="57" y="119"/>
                    <a:pt x="88" y="94"/>
                    <a:pt x="118" y="99"/>
                  </a:cubicBezTo>
                  <a:cubicBezTo>
                    <a:pt x="120" y="100"/>
                    <a:pt x="121" y="98"/>
                    <a:pt x="121" y="96"/>
                  </a:cubicBezTo>
                  <a:cubicBezTo>
                    <a:pt x="121" y="96"/>
                    <a:pt x="122" y="95"/>
                    <a:pt x="122" y="95"/>
                  </a:cubicBezTo>
                  <a:cubicBezTo>
                    <a:pt x="125" y="74"/>
                    <a:pt x="137" y="57"/>
                    <a:pt x="156" y="48"/>
                  </a:cubicBezTo>
                  <a:cubicBezTo>
                    <a:pt x="166" y="43"/>
                    <a:pt x="177" y="42"/>
                    <a:pt x="187" y="43"/>
                  </a:cubicBezTo>
                  <a:cubicBezTo>
                    <a:pt x="199" y="44"/>
                    <a:pt x="208" y="49"/>
                    <a:pt x="219" y="52"/>
                  </a:cubicBezTo>
                  <a:cubicBezTo>
                    <a:pt x="219" y="52"/>
                    <a:pt x="220" y="52"/>
                    <a:pt x="220" y="52"/>
                  </a:cubicBezTo>
                  <a:cubicBezTo>
                    <a:pt x="221" y="52"/>
                    <a:pt x="221" y="52"/>
                    <a:pt x="222" y="51"/>
                  </a:cubicBezTo>
                  <a:cubicBezTo>
                    <a:pt x="242" y="24"/>
                    <a:pt x="272" y="7"/>
                    <a:pt x="305" y="6"/>
                  </a:cubicBezTo>
                  <a:cubicBezTo>
                    <a:pt x="338" y="5"/>
                    <a:pt x="372" y="18"/>
                    <a:pt x="388" y="49"/>
                  </a:cubicBezTo>
                  <a:cubicBezTo>
                    <a:pt x="387" y="50"/>
                    <a:pt x="388" y="52"/>
                    <a:pt x="389" y="51"/>
                  </a:cubicBezTo>
                  <a:cubicBezTo>
                    <a:pt x="410" y="41"/>
                    <a:pt x="434" y="37"/>
                    <a:pt x="456" y="48"/>
                  </a:cubicBezTo>
                  <a:cubicBezTo>
                    <a:pt x="475" y="58"/>
                    <a:pt x="486" y="75"/>
                    <a:pt x="491" y="96"/>
                  </a:cubicBezTo>
                  <a:cubicBezTo>
                    <a:pt x="492" y="97"/>
                    <a:pt x="493" y="97"/>
                    <a:pt x="493" y="97"/>
                  </a:cubicBezTo>
                  <a:cubicBezTo>
                    <a:pt x="493" y="98"/>
                    <a:pt x="494" y="99"/>
                    <a:pt x="495" y="99"/>
                  </a:cubicBezTo>
                  <a:cubicBezTo>
                    <a:pt x="528" y="98"/>
                    <a:pt x="556" y="115"/>
                    <a:pt x="570" y="144"/>
                  </a:cubicBezTo>
                  <a:cubicBezTo>
                    <a:pt x="577" y="159"/>
                    <a:pt x="579" y="174"/>
                    <a:pt x="584" y="189"/>
                  </a:cubicBezTo>
                  <a:cubicBezTo>
                    <a:pt x="587" y="198"/>
                    <a:pt x="591" y="205"/>
                    <a:pt x="599" y="210"/>
                  </a:cubicBezTo>
                  <a:cubicBezTo>
                    <a:pt x="579" y="221"/>
                    <a:pt x="572" y="244"/>
                    <a:pt x="563" y="264"/>
                  </a:cubicBezTo>
                  <a:cubicBezTo>
                    <a:pt x="551" y="289"/>
                    <a:pt x="526" y="307"/>
                    <a:pt x="497" y="302"/>
                  </a:cubicBezTo>
                  <a:cubicBezTo>
                    <a:pt x="495" y="301"/>
                    <a:pt x="494" y="303"/>
                    <a:pt x="494" y="304"/>
                  </a:cubicBezTo>
                  <a:cubicBezTo>
                    <a:pt x="494" y="304"/>
                    <a:pt x="494" y="304"/>
                    <a:pt x="494" y="304"/>
                  </a:cubicBezTo>
                  <a:cubicBezTo>
                    <a:pt x="489" y="312"/>
                    <a:pt x="486" y="321"/>
                    <a:pt x="480" y="328"/>
                  </a:cubicBezTo>
                  <a:cubicBezTo>
                    <a:pt x="473" y="335"/>
                    <a:pt x="466" y="341"/>
                    <a:pt x="457" y="346"/>
                  </a:cubicBezTo>
                  <a:cubicBezTo>
                    <a:pt x="438" y="356"/>
                    <a:pt x="416" y="357"/>
                    <a:pt x="398" y="346"/>
                  </a:cubicBezTo>
                  <a:cubicBezTo>
                    <a:pt x="396" y="344"/>
                    <a:pt x="393" y="346"/>
                    <a:pt x="393" y="348"/>
                  </a:cubicBezTo>
                  <a:cubicBezTo>
                    <a:pt x="392" y="355"/>
                    <a:pt x="383" y="362"/>
                    <a:pt x="378" y="366"/>
                  </a:cubicBezTo>
                  <a:cubicBezTo>
                    <a:pt x="372" y="372"/>
                    <a:pt x="365" y="377"/>
                    <a:pt x="357" y="380"/>
                  </a:cubicBezTo>
                  <a:cubicBezTo>
                    <a:pt x="343" y="388"/>
                    <a:pt x="326" y="392"/>
                    <a:pt x="309" y="394"/>
                  </a:cubicBezTo>
                  <a:cubicBezTo>
                    <a:pt x="276" y="396"/>
                    <a:pt x="242" y="385"/>
                    <a:pt x="224" y="355"/>
                  </a:cubicBezTo>
                  <a:cubicBezTo>
                    <a:pt x="223" y="352"/>
                    <a:pt x="220" y="353"/>
                    <a:pt x="219" y="355"/>
                  </a:cubicBezTo>
                  <a:cubicBezTo>
                    <a:pt x="200" y="367"/>
                    <a:pt x="176" y="369"/>
                    <a:pt x="155" y="362"/>
                  </a:cubicBezTo>
                  <a:cubicBezTo>
                    <a:pt x="133" y="355"/>
                    <a:pt x="109" y="334"/>
                    <a:pt x="121" y="309"/>
                  </a:cubicBezTo>
                  <a:cubicBezTo>
                    <a:pt x="122" y="308"/>
                    <a:pt x="122" y="308"/>
                    <a:pt x="122" y="307"/>
                  </a:cubicBezTo>
                  <a:cubicBezTo>
                    <a:pt x="122" y="306"/>
                    <a:pt x="121" y="305"/>
                    <a:pt x="120" y="305"/>
                  </a:cubicBezTo>
                  <a:cubicBezTo>
                    <a:pt x="119" y="305"/>
                    <a:pt x="118" y="305"/>
                    <a:pt x="117" y="306"/>
                  </a:cubicBezTo>
                  <a:cubicBezTo>
                    <a:pt x="117" y="307"/>
                    <a:pt x="117" y="307"/>
                    <a:pt x="116" y="307"/>
                  </a:cubicBezTo>
                  <a:cubicBezTo>
                    <a:pt x="110" y="309"/>
                    <a:pt x="97" y="305"/>
                    <a:pt x="94" y="304"/>
                  </a:cubicBezTo>
                  <a:cubicBezTo>
                    <a:pt x="86" y="302"/>
                    <a:pt x="78" y="299"/>
                    <a:pt x="70" y="294"/>
                  </a:cubicBezTo>
                  <a:cubicBezTo>
                    <a:pt x="57" y="285"/>
                    <a:pt x="46" y="272"/>
                    <a:pt x="41" y="257"/>
                  </a:cubicBezTo>
                  <a:cubicBezTo>
                    <a:pt x="34" y="239"/>
                    <a:pt x="34" y="208"/>
                    <a:pt x="14" y="201"/>
                  </a:cubicBezTo>
                  <a:cubicBezTo>
                    <a:pt x="33" y="191"/>
                    <a:pt x="35" y="163"/>
                    <a:pt x="44" y="144"/>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6"/>
            <p:cNvSpPr/>
            <p:nvPr/>
          </p:nvSpPr>
          <p:spPr bwMode="auto">
            <a:xfrm>
              <a:off x="2623" y="1269"/>
              <a:ext cx="2369" cy="1559"/>
            </a:xfrm>
            <a:custGeom>
              <a:avLst/>
              <a:gdLst>
                <a:gd name="T0" fmla="*/ 531 w 559"/>
                <a:gd name="T1" fmla="*/ 228 h 367"/>
                <a:gd name="T2" fmla="*/ 559 w 559"/>
                <a:gd name="T3" fmla="*/ 194 h 367"/>
                <a:gd name="T4" fmla="*/ 559 w 559"/>
                <a:gd name="T5" fmla="*/ 194 h 367"/>
                <a:gd name="T6" fmla="*/ 541 w 559"/>
                <a:gd name="T7" fmla="*/ 158 h 367"/>
                <a:gd name="T8" fmla="*/ 540 w 559"/>
                <a:gd name="T9" fmla="*/ 153 h 367"/>
                <a:gd name="T10" fmla="*/ 522 w 559"/>
                <a:gd name="T11" fmla="*/ 118 h 367"/>
                <a:gd name="T12" fmla="*/ 477 w 559"/>
                <a:gd name="T13" fmla="*/ 94 h 367"/>
                <a:gd name="T14" fmla="*/ 459 w 559"/>
                <a:gd name="T15" fmla="*/ 98 h 367"/>
                <a:gd name="T16" fmla="*/ 456 w 559"/>
                <a:gd name="T17" fmla="*/ 100 h 367"/>
                <a:gd name="T18" fmla="*/ 457 w 559"/>
                <a:gd name="T19" fmla="*/ 97 h 367"/>
                <a:gd name="T20" fmla="*/ 447 w 559"/>
                <a:gd name="T21" fmla="*/ 68 h 367"/>
                <a:gd name="T22" fmla="*/ 422 w 559"/>
                <a:gd name="T23" fmla="*/ 44 h 367"/>
                <a:gd name="T24" fmla="*/ 390 w 559"/>
                <a:gd name="T25" fmla="*/ 36 h 367"/>
                <a:gd name="T26" fmla="*/ 358 w 559"/>
                <a:gd name="T27" fmla="*/ 47 h 367"/>
                <a:gd name="T28" fmla="*/ 357 w 559"/>
                <a:gd name="T29" fmla="*/ 53 h 367"/>
                <a:gd name="T30" fmla="*/ 355 w 559"/>
                <a:gd name="T31" fmla="*/ 47 h 367"/>
                <a:gd name="T32" fmla="*/ 278 w 559"/>
                <a:gd name="T33" fmla="*/ 0 h 367"/>
                <a:gd name="T34" fmla="*/ 197 w 559"/>
                <a:gd name="T35" fmla="*/ 49 h 367"/>
                <a:gd name="T36" fmla="*/ 196 w 559"/>
                <a:gd name="T37" fmla="*/ 50 h 367"/>
                <a:gd name="T38" fmla="*/ 195 w 559"/>
                <a:gd name="T39" fmla="*/ 49 h 367"/>
                <a:gd name="T40" fmla="*/ 151 w 559"/>
                <a:gd name="T41" fmla="*/ 36 h 367"/>
                <a:gd name="T42" fmla="*/ 128 w 559"/>
                <a:gd name="T43" fmla="*/ 40 h 367"/>
                <a:gd name="T44" fmla="*/ 99 w 559"/>
                <a:gd name="T45" fmla="*/ 94 h 367"/>
                <a:gd name="T46" fmla="*/ 99 w 559"/>
                <a:gd name="T47" fmla="*/ 96 h 367"/>
                <a:gd name="T48" fmla="*/ 97 w 559"/>
                <a:gd name="T49" fmla="*/ 95 h 367"/>
                <a:gd name="T50" fmla="*/ 67 w 559"/>
                <a:gd name="T51" fmla="*/ 95 h 367"/>
                <a:gd name="T52" fmla="*/ 37 w 559"/>
                <a:gd name="T53" fmla="*/ 113 h 367"/>
                <a:gd name="T54" fmla="*/ 15 w 559"/>
                <a:gd name="T55" fmla="*/ 145 h 367"/>
                <a:gd name="T56" fmla="*/ 9 w 559"/>
                <a:gd name="T57" fmla="*/ 162 h 367"/>
                <a:gd name="T58" fmla="*/ 0 w 559"/>
                <a:gd name="T59" fmla="*/ 183 h 367"/>
                <a:gd name="T60" fmla="*/ 1 w 559"/>
                <a:gd name="T61" fmla="*/ 183 h 367"/>
                <a:gd name="T62" fmla="*/ 0 w 559"/>
                <a:gd name="T63" fmla="*/ 184 h 367"/>
                <a:gd name="T64" fmla="*/ 16 w 559"/>
                <a:gd name="T65" fmla="*/ 221 h 367"/>
                <a:gd name="T66" fmla="*/ 30 w 559"/>
                <a:gd name="T67" fmla="*/ 257 h 367"/>
                <a:gd name="T68" fmla="*/ 96 w 559"/>
                <a:gd name="T69" fmla="*/ 284 h 367"/>
                <a:gd name="T70" fmla="*/ 101 w 559"/>
                <a:gd name="T71" fmla="*/ 284 h 367"/>
                <a:gd name="T72" fmla="*/ 103 w 559"/>
                <a:gd name="T73" fmla="*/ 284 h 367"/>
                <a:gd name="T74" fmla="*/ 102 w 559"/>
                <a:gd name="T75" fmla="*/ 286 h 367"/>
                <a:gd name="T76" fmla="*/ 102 w 559"/>
                <a:gd name="T77" fmla="*/ 317 h 367"/>
                <a:gd name="T78" fmla="*/ 129 w 559"/>
                <a:gd name="T79" fmla="*/ 337 h 367"/>
                <a:gd name="T80" fmla="*/ 154 w 559"/>
                <a:gd name="T81" fmla="*/ 341 h 367"/>
                <a:gd name="T82" fmla="*/ 197 w 559"/>
                <a:gd name="T83" fmla="*/ 325 h 367"/>
                <a:gd name="T84" fmla="*/ 199 w 559"/>
                <a:gd name="T85" fmla="*/ 324 h 367"/>
                <a:gd name="T86" fmla="*/ 199 w 559"/>
                <a:gd name="T87" fmla="*/ 326 h 367"/>
                <a:gd name="T88" fmla="*/ 273 w 559"/>
                <a:gd name="T89" fmla="*/ 367 h 367"/>
                <a:gd name="T90" fmla="*/ 273 w 559"/>
                <a:gd name="T91" fmla="*/ 367 h 367"/>
                <a:gd name="T92" fmla="*/ 281 w 559"/>
                <a:gd name="T93" fmla="*/ 367 h 367"/>
                <a:gd name="T94" fmla="*/ 332 w 559"/>
                <a:gd name="T95" fmla="*/ 351 h 367"/>
                <a:gd name="T96" fmla="*/ 352 w 559"/>
                <a:gd name="T97" fmla="*/ 336 h 367"/>
                <a:gd name="T98" fmla="*/ 368 w 559"/>
                <a:gd name="T99" fmla="*/ 318 h 367"/>
                <a:gd name="T100" fmla="*/ 369 w 559"/>
                <a:gd name="T101" fmla="*/ 319 h 367"/>
                <a:gd name="T102" fmla="*/ 394 w 559"/>
                <a:gd name="T103" fmla="*/ 329 h 367"/>
                <a:gd name="T104" fmla="*/ 425 w 559"/>
                <a:gd name="T105" fmla="*/ 319 h 367"/>
                <a:gd name="T106" fmla="*/ 445 w 559"/>
                <a:gd name="T107" fmla="*/ 301 h 367"/>
                <a:gd name="T108" fmla="*/ 458 w 559"/>
                <a:gd name="T109" fmla="*/ 276 h 367"/>
                <a:gd name="T110" fmla="*/ 458 w 559"/>
                <a:gd name="T111" fmla="*/ 274 h 367"/>
                <a:gd name="T112" fmla="*/ 460 w 559"/>
                <a:gd name="T113" fmla="*/ 274 h 367"/>
                <a:gd name="T114" fmla="*/ 469 w 559"/>
                <a:gd name="T115" fmla="*/ 275 h 367"/>
                <a:gd name="T116" fmla="*/ 515 w 559"/>
                <a:gd name="T117" fmla="*/ 256 h 367"/>
                <a:gd name="T118" fmla="*/ 531 w 559"/>
                <a:gd name="T119" fmla="*/ 228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9" h="367">
                  <a:moveTo>
                    <a:pt x="531" y="228"/>
                  </a:moveTo>
                  <a:cubicBezTo>
                    <a:pt x="536" y="214"/>
                    <a:pt x="542" y="198"/>
                    <a:pt x="559" y="194"/>
                  </a:cubicBezTo>
                  <a:cubicBezTo>
                    <a:pt x="559" y="194"/>
                    <a:pt x="559" y="194"/>
                    <a:pt x="559" y="194"/>
                  </a:cubicBezTo>
                  <a:cubicBezTo>
                    <a:pt x="547" y="186"/>
                    <a:pt x="544" y="172"/>
                    <a:pt x="541" y="158"/>
                  </a:cubicBezTo>
                  <a:cubicBezTo>
                    <a:pt x="541" y="156"/>
                    <a:pt x="541" y="155"/>
                    <a:pt x="540" y="153"/>
                  </a:cubicBezTo>
                  <a:cubicBezTo>
                    <a:pt x="538" y="140"/>
                    <a:pt x="532" y="129"/>
                    <a:pt x="522" y="118"/>
                  </a:cubicBezTo>
                  <a:cubicBezTo>
                    <a:pt x="509" y="103"/>
                    <a:pt x="493" y="94"/>
                    <a:pt x="477" y="94"/>
                  </a:cubicBezTo>
                  <a:cubicBezTo>
                    <a:pt x="471" y="94"/>
                    <a:pt x="465" y="95"/>
                    <a:pt x="459" y="98"/>
                  </a:cubicBezTo>
                  <a:cubicBezTo>
                    <a:pt x="456" y="100"/>
                    <a:pt x="456" y="100"/>
                    <a:pt x="456" y="100"/>
                  </a:cubicBezTo>
                  <a:cubicBezTo>
                    <a:pt x="457" y="97"/>
                    <a:pt x="457" y="97"/>
                    <a:pt x="457" y="97"/>
                  </a:cubicBezTo>
                  <a:cubicBezTo>
                    <a:pt x="458" y="87"/>
                    <a:pt x="449" y="73"/>
                    <a:pt x="447" y="68"/>
                  </a:cubicBezTo>
                  <a:cubicBezTo>
                    <a:pt x="440" y="58"/>
                    <a:pt x="431" y="50"/>
                    <a:pt x="422" y="44"/>
                  </a:cubicBezTo>
                  <a:cubicBezTo>
                    <a:pt x="412" y="39"/>
                    <a:pt x="401" y="36"/>
                    <a:pt x="390" y="36"/>
                  </a:cubicBezTo>
                  <a:cubicBezTo>
                    <a:pt x="377" y="36"/>
                    <a:pt x="366" y="40"/>
                    <a:pt x="358" y="47"/>
                  </a:cubicBezTo>
                  <a:cubicBezTo>
                    <a:pt x="357" y="53"/>
                    <a:pt x="357" y="53"/>
                    <a:pt x="357" y="53"/>
                  </a:cubicBezTo>
                  <a:cubicBezTo>
                    <a:pt x="355" y="47"/>
                    <a:pt x="355" y="47"/>
                    <a:pt x="355" y="47"/>
                  </a:cubicBezTo>
                  <a:cubicBezTo>
                    <a:pt x="343" y="20"/>
                    <a:pt x="311" y="0"/>
                    <a:pt x="278" y="0"/>
                  </a:cubicBezTo>
                  <a:cubicBezTo>
                    <a:pt x="245" y="0"/>
                    <a:pt x="212" y="19"/>
                    <a:pt x="197" y="49"/>
                  </a:cubicBezTo>
                  <a:cubicBezTo>
                    <a:pt x="196" y="50"/>
                    <a:pt x="196" y="50"/>
                    <a:pt x="196" y="50"/>
                  </a:cubicBezTo>
                  <a:cubicBezTo>
                    <a:pt x="195" y="49"/>
                    <a:pt x="195" y="49"/>
                    <a:pt x="195" y="49"/>
                  </a:cubicBezTo>
                  <a:cubicBezTo>
                    <a:pt x="183" y="41"/>
                    <a:pt x="167" y="36"/>
                    <a:pt x="151" y="36"/>
                  </a:cubicBezTo>
                  <a:cubicBezTo>
                    <a:pt x="143" y="36"/>
                    <a:pt x="135" y="38"/>
                    <a:pt x="128" y="40"/>
                  </a:cubicBezTo>
                  <a:cubicBezTo>
                    <a:pt x="105" y="49"/>
                    <a:pt x="100" y="74"/>
                    <a:pt x="99" y="94"/>
                  </a:cubicBezTo>
                  <a:cubicBezTo>
                    <a:pt x="99" y="96"/>
                    <a:pt x="99" y="96"/>
                    <a:pt x="99" y="96"/>
                  </a:cubicBezTo>
                  <a:cubicBezTo>
                    <a:pt x="97" y="95"/>
                    <a:pt x="97" y="95"/>
                    <a:pt x="97" y="95"/>
                  </a:cubicBezTo>
                  <a:cubicBezTo>
                    <a:pt x="90" y="91"/>
                    <a:pt x="80" y="91"/>
                    <a:pt x="67" y="95"/>
                  </a:cubicBezTo>
                  <a:cubicBezTo>
                    <a:pt x="55" y="98"/>
                    <a:pt x="45" y="105"/>
                    <a:pt x="37" y="113"/>
                  </a:cubicBezTo>
                  <a:cubicBezTo>
                    <a:pt x="29" y="123"/>
                    <a:pt x="21" y="134"/>
                    <a:pt x="15" y="145"/>
                  </a:cubicBezTo>
                  <a:cubicBezTo>
                    <a:pt x="12" y="150"/>
                    <a:pt x="10" y="156"/>
                    <a:pt x="9" y="162"/>
                  </a:cubicBezTo>
                  <a:cubicBezTo>
                    <a:pt x="7" y="169"/>
                    <a:pt x="5" y="177"/>
                    <a:pt x="0" y="183"/>
                  </a:cubicBezTo>
                  <a:cubicBezTo>
                    <a:pt x="1" y="183"/>
                    <a:pt x="1" y="183"/>
                    <a:pt x="1" y="183"/>
                  </a:cubicBezTo>
                  <a:cubicBezTo>
                    <a:pt x="0" y="184"/>
                    <a:pt x="0" y="184"/>
                    <a:pt x="0" y="184"/>
                  </a:cubicBezTo>
                  <a:cubicBezTo>
                    <a:pt x="10" y="195"/>
                    <a:pt x="13" y="208"/>
                    <a:pt x="16" y="221"/>
                  </a:cubicBezTo>
                  <a:cubicBezTo>
                    <a:pt x="19" y="234"/>
                    <a:pt x="22" y="246"/>
                    <a:pt x="30" y="257"/>
                  </a:cubicBezTo>
                  <a:cubicBezTo>
                    <a:pt x="43" y="274"/>
                    <a:pt x="68" y="284"/>
                    <a:pt x="96" y="284"/>
                  </a:cubicBezTo>
                  <a:cubicBezTo>
                    <a:pt x="98" y="284"/>
                    <a:pt x="99" y="284"/>
                    <a:pt x="101" y="284"/>
                  </a:cubicBezTo>
                  <a:cubicBezTo>
                    <a:pt x="103" y="284"/>
                    <a:pt x="103" y="284"/>
                    <a:pt x="103" y="284"/>
                  </a:cubicBezTo>
                  <a:cubicBezTo>
                    <a:pt x="102" y="286"/>
                    <a:pt x="102" y="286"/>
                    <a:pt x="102" y="286"/>
                  </a:cubicBezTo>
                  <a:cubicBezTo>
                    <a:pt x="99" y="294"/>
                    <a:pt x="97" y="307"/>
                    <a:pt x="102" y="317"/>
                  </a:cubicBezTo>
                  <a:cubicBezTo>
                    <a:pt x="107" y="327"/>
                    <a:pt x="119" y="333"/>
                    <a:pt x="129" y="337"/>
                  </a:cubicBezTo>
                  <a:cubicBezTo>
                    <a:pt x="137" y="340"/>
                    <a:pt x="145" y="341"/>
                    <a:pt x="154" y="341"/>
                  </a:cubicBezTo>
                  <a:cubicBezTo>
                    <a:pt x="170" y="341"/>
                    <a:pt x="186" y="335"/>
                    <a:pt x="197" y="325"/>
                  </a:cubicBezTo>
                  <a:cubicBezTo>
                    <a:pt x="199" y="324"/>
                    <a:pt x="199" y="324"/>
                    <a:pt x="199" y="324"/>
                  </a:cubicBezTo>
                  <a:cubicBezTo>
                    <a:pt x="199" y="326"/>
                    <a:pt x="199" y="326"/>
                    <a:pt x="199" y="326"/>
                  </a:cubicBezTo>
                  <a:cubicBezTo>
                    <a:pt x="213" y="351"/>
                    <a:pt x="241" y="367"/>
                    <a:pt x="273" y="367"/>
                  </a:cubicBezTo>
                  <a:cubicBezTo>
                    <a:pt x="273" y="367"/>
                    <a:pt x="273" y="367"/>
                    <a:pt x="273" y="367"/>
                  </a:cubicBezTo>
                  <a:cubicBezTo>
                    <a:pt x="276" y="367"/>
                    <a:pt x="278" y="367"/>
                    <a:pt x="281" y="367"/>
                  </a:cubicBezTo>
                  <a:cubicBezTo>
                    <a:pt x="298" y="366"/>
                    <a:pt x="316" y="360"/>
                    <a:pt x="332" y="351"/>
                  </a:cubicBezTo>
                  <a:cubicBezTo>
                    <a:pt x="339" y="347"/>
                    <a:pt x="346" y="342"/>
                    <a:pt x="352" y="336"/>
                  </a:cubicBezTo>
                  <a:cubicBezTo>
                    <a:pt x="368" y="318"/>
                    <a:pt x="368" y="318"/>
                    <a:pt x="368" y="318"/>
                  </a:cubicBezTo>
                  <a:cubicBezTo>
                    <a:pt x="369" y="319"/>
                    <a:pt x="369" y="319"/>
                    <a:pt x="369" y="319"/>
                  </a:cubicBezTo>
                  <a:cubicBezTo>
                    <a:pt x="376" y="325"/>
                    <a:pt x="384" y="329"/>
                    <a:pt x="394" y="329"/>
                  </a:cubicBezTo>
                  <a:cubicBezTo>
                    <a:pt x="404" y="329"/>
                    <a:pt x="415" y="325"/>
                    <a:pt x="425" y="319"/>
                  </a:cubicBezTo>
                  <a:cubicBezTo>
                    <a:pt x="433" y="314"/>
                    <a:pt x="440" y="308"/>
                    <a:pt x="445" y="301"/>
                  </a:cubicBezTo>
                  <a:cubicBezTo>
                    <a:pt x="451" y="294"/>
                    <a:pt x="458" y="284"/>
                    <a:pt x="458" y="276"/>
                  </a:cubicBezTo>
                  <a:cubicBezTo>
                    <a:pt x="458" y="274"/>
                    <a:pt x="458" y="274"/>
                    <a:pt x="458" y="274"/>
                  </a:cubicBezTo>
                  <a:cubicBezTo>
                    <a:pt x="460" y="274"/>
                    <a:pt x="460" y="274"/>
                    <a:pt x="460" y="274"/>
                  </a:cubicBezTo>
                  <a:cubicBezTo>
                    <a:pt x="463" y="275"/>
                    <a:pt x="466" y="275"/>
                    <a:pt x="469" y="275"/>
                  </a:cubicBezTo>
                  <a:cubicBezTo>
                    <a:pt x="486" y="275"/>
                    <a:pt x="503" y="268"/>
                    <a:pt x="515" y="256"/>
                  </a:cubicBezTo>
                  <a:cubicBezTo>
                    <a:pt x="524" y="247"/>
                    <a:pt x="528" y="236"/>
                    <a:pt x="531" y="228"/>
                  </a:cubicBezTo>
                  <a:close/>
                </a:path>
              </a:pathLst>
            </a:custGeom>
            <a:solidFill>
              <a:srgbClr val="FDFA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7"/>
            <p:cNvSpPr>
              <a:spLocks noEditPoints="1"/>
            </p:cNvSpPr>
            <p:nvPr/>
          </p:nvSpPr>
          <p:spPr bwMode="auto">
            <a:xfrm>
              <a:off x="2611" y="1256"/>
              <a:ext cx="2398" cy="1584"/>
            </a:xfrm>
            <a:custGeom>
              <a:avLst/>
              <a:gdLst>
                <a:gd name="T0" fmla="*/ 563 w 566"/>
                <a:gd name="T1" fmla="*/ 195 h 373"/>
                <a:gd name="T2" fmla="*/ 546 w 566"/>
                <a:gd name="T3" fmla="*/ 156 h 373"/>
                <a:gd name="T4" fmla="*/ 480 w 566"/>
                <a:gd name="T5" fmla="*/ 94 h 373"/>
                <a:gd name="T6" fmla="*/ 452 w 566"/>
                <a:gd name="T7" fmla="*/ 70 h 373"/>
                <a:gd name="T8" fmla="*/ 393 w 566"/>
                <a:gd name="T9" fmla="*/ 36 h 373"/>
                <a:gd name="T10" fmla="*/ 281 w 566"/>
                <a:gd name="T11" fmla="*/ 0 h 373"/>
                <a:gd name="T12" fmla="*/ 154 w 566"/>
                <a:gd name="T13" fmla="*/ 37 h 373"/>
                <a:gd name="T14" fmla="*/ 99 w 566"/>
                <a:gd name="T15" fmla="*/ 95 h 373"/>
                <a:gd name="T16" fmla="*/ 38 w 566"/>
                <a:gd name="T17" fmla="*/ 115 h 373"/>
                <a:gd name="T18" fmla="*/ 9 w 566"/>
                <a:gd name="T19" fmla="*/ 164 h 373"/>
                <a:gd name="T20" fmla="*/ 1 w 566"/>
                <a:gd name="T21" fmla="*/ 187 h 373"/>
                <a:gd name="T22" fmla="*/ 16 w 566"/>
                <a:gd name="T23" fmla="*/ 225 h 373"/>
                <a:gd name="T24" fmla="*/ 99 w 566"/>
                <a:gd name="T25" fmla="*/ 290 h 373"/>
                <a:gd name="T26" fmla="*/ 103 w 566"/>
                <a:gd name="T27" fmla="*/ 321 h 373"/>
                <a:gd name="T28" fmla="*/ 157 w 566"/>
                <a:gd name="T29" fmla="*/ 347 h 373"/>
                <a:gd name="T30" fmla="*/ 276 w 566"/>
                <a:gd name="T31" fmla="*/ 373 h 373"/>
                <a:gd name="T32" fmla="*/ 284 w 566"/>
                <a:gd name="T33" fmla="*/ 373 h 373"/>
                <a:gd name="T34" fmla="*/ 357 w 566"/>
                <a:gd name="T35" fmla="*/ 341 h 373"/>
                <a:gd name="T36" fmla="*/ 397 w 566"/>
                <a:gd name="T37" fmla="*/ 335 h 373"/>
                <a:gd name="T38" fmla="*/ 451 w 566"/>
                <a:gd name="T39" fmla="*/ 306 h 373"/>
                <a:gd name="T40" fmla="*/ 472 w 566"/>
                <a:gd name="T41" fmla="*/ 281 h 373"/>
                <a:gd name="T42" fmla="*/ 537 w 566"/>
                <a:gd name="T43" fmla="*/ 232 h 373"/>
                <a:gd name="T44" fmla="*/ 563 w 566"/>
                <a:gd name="T45" fmla="*/ 200 h 373"/>
                <a:gd name="T46" fmla="*/ 565 w 566"/>
                <a:gd name="T47" fmla="*/ 196 h 373"/>
                <a:gd name="T48" fmla="*/ 461 w 566"/>
                <a:gd name="T49" fmla="*/ 277 h 373"/>
                <a:gd name="T50" fmla="*/ 448 w 566"/>
                <a:gd name="T51" fmla="*/ 304 h 373"/>
                <a:gd name="T52" fmla="*/ 397 w 566"/>
                <a:gd name="T53" fmla="*/ 332 h 373"/>
                <a:gd name="T54" fmla="*/ 371 w 566"/>
                <a:gd name="T55" fmla="*/ 321 h 373"/>
                <a:gd name="T56" fmla="*/ 335 w 566"/>
                <a:gd name="T57" fmla="*/ 354 h 373"/>
                <a:gd name="T58" fmla="*/ 276 w 566"/>
                <a:gd name="T59" fmla="*/ 370 h 373"/>
                <a:gd name="T60" fmla="*/ 202 w 566"/>
                <a:gd name="T61" fmla="*/ 329 h 373"/>
                <a:gd name="T62" fmla="*/ 200 w 566"/>
                <a:gd name="T63" fmla="*/ 328 h 373"/>
                <a:gd name="T64" fmla="*/ 132 w 566"/>
                <a:gd name="T65" fmla="*/ 340 h 373"/>
                <a:gd name="T66" fmla="*/ 105 w 566"/>
                <a:gd name="T67" fmla="*/ 289 h 373"/>
                <a:gd name="T68" fmla="*/ 104 w 566"/>
                <a:gd name="T69" fmla="*/ 287 h 373"/>
                <a:gd name="T70" fmla="*/ 33 w 566"/>
                <a:gd name="T71" fmla="*/ 260 h 373"/>
                <a:gd name="T72" fmla="*/ 3 w 566"/>
                <a:gd name="T73" fmla="*/ 187 h 373"/>
                <a:gd name="T74" fmla="*/ 3 w 566"/>
                <a:gd name="T75" fmla="*/ 186 h 373"/>
                <a:gd name="T76" fmla="*/ 18 w 566"/>
                <a:gd name="T77" fmla="*/ 148 h 373"/>
                <a:gd name="T78" fmla="*/ 70 w 566"/>
                <a:gd name="T79" fmla="*/ 98 h 373"/>
                <a:gd name="T80" fmla="*/ 102 w 566"/>
                <a:gd name="T81" fmla="*/ 99 h 373"/>
                <a:gd name="T82" fmla="*/ 131 w 566"/>
                <a:gd name="T83" fmla="*/ 43 h 373"/>
                <a:gd name="T84" fmla="*/ 198 w 566"/>
                <a:gd name="T85" fmla="*/ 52 h 373"/>
                <a:gd name="T86" fmla="*/ 200 w 566"/>
                <a:gd name="T87" fmla="*/ 52 h 373"/>
                <a:gd name="T88" fmla="*/ 358 w 566"/>
                <a:gd name="T89" fmla="*/ 50 h 373"/>
                <a:gd name="T90" fmla="*/ 361 w 566"/>
                <a:gd name="T91" fmla="*/ 50 h 373"/>
                <a:gd name="T92" fmla="*/ 425 w 566"/>
                <a:gd name="T93" fmla="*/ 47 h 373"/>
                <a:gd name="T94" fmla="*/ 460 w 566"/>
                <a:gd name="T95" fmla="*/ 100 h 373"/>
                <a:gd name="T96" fmla="*/ 462 w 566"/>
                <a:gd name="T97" fmla="*/ 101 h 373"/>
                <a:gd name="T98" fmla="*/ 525 w 566"/>
                <a:gd name="T99" fmla="*/ 121 h 373"/>
                <a:gd name="T100" fmla="*/ 544 w 566"/>
                <a:gd name="T101" fmla="*/ 161 h 373"/>
                <a:gd name="T102" fmla="*/ 562 w 566"/>
                <a:gd name="T103" fmla="*/ 197 h 373"/>
                <a:gd name="T104" fmla="*/ 518 w 566"/>
                <a:gd name="T105" fmla="*/ 259 h 373"/>
                <a:gd name="T106" fmla="*/ 463 w 566"/>
                <a:gd name="T107" fmla="*/ 277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 h="373">
                  <a:moveTo>
                    <a:pt x="565" y="196"/>
                  </a:moveTo>
                  <a:cubicBezTo>
                    <a:pt x="565" y="196"/>
                    <a:pt x="564" y="195"/>
                    <a:pt x="563" y="195"/>
                  </a:cubicBezTo>
                  <a:cubicBezTo>
                    <a:pt x="552" y="187"/>
                    <a:pt x="549" y="174"/>
                    <a:pt x="547" y="160"/>
                  </a:cubicBezTo>
                  <a:cubicBezTo>
                    <a:pt x="546" y="159"/>
                    <a:pt x="546" y="157"/>
                    <a:pt x="546" y="156"/>
                  </a:cubicBezTo>
                  <a:cubicBezTo>
                    <a:pt x="543" y="142"/>
                    <a:pt x="537" y="131"/>
                    <a:pt x="527" y="119"/>
                  </a:cubicBezTo>
                  <a:cubicBezTo>
                    <a:pt x="513" y="103"/>
                    <a:pt x="496" y="94"/>
                    <a:pt x="480" y="94"/>
                  </a:cubicBezTo>
                  <a:cubicBezTo>
                    <a:pt x="474" y="94"/>
                    <a:pt x="468" y="95"/>
                    <a:pt x="463" y="98"/>
                  </a:cubicBezTo>
                  <a:cubicBezTo>
                    <a:pt x="463" y="91"/>
                    <a:pt x="459" y="81"/>
                    <a:pt x="452" y="70"/>
                  </a:cubicBezTo>
                  <a:cubicBezTo>
                    <a:pt x="445" y="59"/>
                    <a:pt x="436" y="50"/>
                    <a:pt x="426" y="45"/>
                  </a:cubicBezTo>
                  <a:cubicBezTo>
                    <a:pt x="416" y="39"/>
                    <a:pt x="405" y="36"/>
                    <a:pt x="393" y="36"/>
                  </a:cubicBezTo>
                  <a:cubicBezTo>
                    <a:pt x="380" y="36"/>
                    <a:pt x="368" y="40"/>
                    <a:pt x="360" y="47"/>
                  </a:cubicBezTo>
                  <a:cubicBezTo>
                    <a:pt x="347" y="19"/>
                    <a:pt x="315" y="0"/>
                    <a:pt x="281" y="0"/>
                  </a:cubicBezTo>
                  <a:cubicBezTo>
                    <a:pt x="247" y="0"/>
                    <a:pt x="214" y="20"/>
                    <a:pt x="198" y="49"/>
                  </a:cubicBezTo>
                  <a:cubicBezTo>
                    <a:pt x="186" y="41"/>
                    <a:pt x="170" y="37"/>
                    <a:pt x="154" y="37"/>
                  </a:cubicBezTo>
                  <a:cubicBezTo>
                    <a:pt x="146" y="37"/>
                    <a:pt x="137" y="38"/>
                    <a:pt x="130" y="41"/>
                  </a:cubicBezTo>
                  <a:cubicBezTo>
                    <a:pt x="106" y="50"/>
                    <a:pt x="100" y="78"/>
                    <a:pt x="99" y="95"/>
                  </a:cubicBezTo>
                  <a:cubicBezTo>
                    <a:pt x="92" y="91"/>
                    <a:pt x="82" y="92"/>
                    <a:pt x="69" y="95"/>
                  </a:cubicBezTo>
                  <a:cubicBezTo>
                    <a:pt x="57" y="99"/>
                    <a:pt x="46" y="105"/>
                    <a:pt x="38" y="115"/>
                  </a:cubicBezTo>
                  <a:cubicBezTo>
                    <a:pt x="30" y="124"/>
                    <a:pt x="22" y="136"/>
                    <a:pt x="15" y="147"/>
                  </a:cubicBezTo>
                  <a:cubicBezTo>
                    <a:pt x="13" y="152"/>
                    <a:pt x="11" y="158"/>
                    <a:pt x="9" y="164"/>
                  </a:cubicBezTo>
                  <a:cubicBezTo>
                    <a:pt x="7" y="171"/>
                    <a:pt x="5" y="178"/>
                    <a:pt x="1" y="184"/>
                  </a:cubicBezTo>
                  <a:cubicBezTo>
                    <a:pt x="0" y="185"/>
                    <a:pt x="0" y="186"/>
                    <a:pt x="1" y="187"/>
                  </a:cubicBezTo>
                  <a:cubicBezTo>
                    <a:pt x="1" y="188"/>
                    <a:pt x="1" y="188"/>
                    <a:pt x="1" y="189"/>
                  </a:cubicBezTo>
                  <a:cubicBezTo>
                    <a:pt x="10" y="199"/>
                    <a:pt x="13" y="212"/>
                    <a:pt x="16" y="225"/>
                  </a:cubicBezTo>
                  <a:cubicBezTo>
                    <a:pt x="19" y="237"/>
                    <a:pt x="22" y="251"/>
                    <a:pt x="31" y="261"/>
                  </a:cubicBezTo>
                  <a:cubicBezTo>
                    <a:pt x="45" y="279"/>
                    <a:pt x="70" y="290"/>
                    <a:pt x="99" y="290"/>
                  </a:cubicBezTo>
                  <a:cubicBezTo>
                    <a:pt x="100" y="290"/>
                    <a:pt x="101" y="290"/>
                    <a:pt x="102" y="290"/>
                  </a:cubicBezTo>
                  <a:cubicBezTo>
                    <a:pt x="99" y="299"/>
                    <a:pt x="98" y="311"/>
                    <a:pt x="103" y="321"/>
                  </a:cubicBezTo>
                  <a:cubicBezTo>
                    <a:pt x="109" y="332"/>
                    <a:pt x="121" y="338"/>
                    <a:pt x="131" y="342"/>
                  </a:cubicBezTo>
                  <a:cubicBezTo>
                    <a:pt x="139" y="345"/>
                    <a:pt x="148" y="347"/>
                    <a:pt x="157" y="347"/>
                  </a:cubicBezTo>
                  <a:cubicBezTo>
                    <a:pt x="173" y="347"/>
                    <a:pt x="189" y="341"/>
                    <a:pt x="201" y="331"/>
                  </a:cubicBezTo>
                  <a:cubicBezTo>
                    <a:pt x="215" y="357"/>
                    <a:pt x="244" y="373"/>
                    <a:pt x="276" y="373"/>
                  </a:cubicBezTo>
                  <a:cubicBezTo>
                    <a:pt x="276" y="373"/>
                    <a:pt x="276" y="373"/>
                    <a:pt x="276" y="373"/>
                  </a:cubicBezTo>
                  <a:cubicBezTo>
                    <a:pt x="279" y="373"/>
                    <a:pt x="281" y="373"/>
                    <a:pt x="284" y="373"/>
                  </a:cubicBezTo>
                  <a:cubicBezTo>
                    <a:pt x="302" y="371"/>
                    <a:pt x="320" y="366"/>
                    <a:pt x="336" y="356"/>
                  </a:cubicBezTo>
                  <a:cubicBezTo>
                    <a:pt x="343" y="352"/>
                    <a:pt x="350" y="347"/>
                    <a:pt x="357" y="341"/>
                  </a:cubicBezTo>
                  <a:cubicBezTo>
                    <a:pt x="372" y="325"/>
                    <a:pt x="372" y="325"/>
                    <a:pt x="372" y="325"/>
                  </a:cubicBezTo>
                  <a:cubicBezTo>
                    <a:pt x="378" y="331"/>
                    <a:pt x="387" y="335"/>
                    <a:pt x="397" y="335"/>
                  </a:cubicBezTo>
                  <a:cubicBezTo>
                    <a:pt x="408" y="335"/>
                    <a:pt x="419" y="331"/>
                    <a:pt x="430" y="325"/>
                  </a:cubicBezTo>
                  <a:cubicBezTo>
                    <a:pt x="438" y="320"/>
                    <a:pt x="445" y="313"/>
                    <a:pt x="451" y="306"/>
                  </a:cubicBezTo>
                  <a:cubicBezTo>
                    <a:pt x="456" y="299"/>
                    <a:pt x="463" y="289"/>
                    <a:pt x="463" y="280"/>
                  </a:cubicBezTo>
                  <a:cubicBezTo>
                    <a:pt x="466" y="281"/>
                    <a:pt x="469" y="281"/>
                    <a:pt x="472" y="281"/>
                  </a:cubicBezTo>
                  <a:cubicBezTo>
                    <a:pt x="490" y="281"/>
                    <a:pt x="508" y="273"/>
                    <a:pt x="520" y="260"/>
                  </a:cubicBezTo>
                  <a:cubicBezTo>
                    <a:pt x="529" y="251"/>
                    <a:pt x="534" y="240"/>
                    <a:pt x="537" y="232"/>
                  </a:cubicBezTo>
                  <a:cubicBezTo>
                    <a:pt x="541" y="219"/>
                    <a:pt x="546" y="203"/>
                    <a:pt x="562" y="200"/>
                  </a:cubicBezTo>
                  <a:cubicBezTo>
                    <a:pt x="562" y="200"/>
                    <a:pt x="563" y="200"/>
                    <a:pt x="563" y="200"/>
                  </a:cubicBezTo>
                  <a:cubicBezTo>
                    <a:pt x="564" y="201"/>
                    <a:pt x="566" y="200"/>
                    <a:pt x="566" y="199"/>
                  </a:cubicBezTo>
                  <a:cubicBezTo>
                    <a:pt x="566" y="198"/>
                    <a:pt x="566" y="197"/>
                    <a:pt x="565" y="196"/>
                  </a:cubicBezTo>
                  <a:close/>
                  <a:moveTo>
                    <a:pt x="463" y="277"/>
                  </a:moveTo>
                  <a:cubicBezTo>
                    <a:pt x="461" y="277"/>
                    <a:pt x="461" y="277"/>
                    <a:pt x="461" y="277"/>
                  </a:cubicBezTo>
                  <a:cubicBezTo>
                    <a:pt x="461" y="279"/>
                    <a:pt x="461" y="279"/>
                    <a:pt x="461" y="279"/>
                  </a:cubicBezTo>
                  <a:cubicBezTo>
                    <a:pt x="461" y="287"/>
                    <a:pt x="454" y="297"/>
                    <a:pt x="448" y="304"/>
                  </a:cubicBezTo>
                  <a:cubicBezTo>
                    <a:pt x="443" y="311"/>
                    <a:pt x="436" y="317"/>
                    <a:pt x="428" y="322"/>
                  </a:cubicBezTo>
                  <a:cubicBezTo>
                    <a:pt x="418" y="328"/>
                    <a:pt x="407" y="332"/>
                    <a:pt x="397" y="332"/>
                  </a:cubicBezTo>
                  <a:cubicBezTo>
                    <a:pt x="387" y="332"/>
                    <a:pt x="379" y="328"/>
                    <a:pt x="372" y="322"/>
                  </a:cubicBezTo>
                  <a:cubicBezTo>
                    <a:pt x="371" y="321"/>
                    <a:pt x="371" y="321"/>
                    <a:pt x="371" y="321"/>
                  </a:cubicBezTo>
                  <a:cubicBezTo>
                    <a:pt x="355" y="339"/>
                    <a:pt x="355" y="339"/>
                    <a:pt x="355" y="339"/>
                  </a:cubicBezTo>
                  <a:cubicBezTo>
                    <a:pt x="349" y="345"/>
                    <a:pt x="342" y="350"/>
                    <a:pt x="335" y="354"/>
                  </a:cubicBezTo>
                  <a:cubicBezTo>
                    <a:pt x="319" y="363"/>
                    <a:pt x="301" y="369"/>
                    <a:pt x="284" y="370"/>
                  </a:cubicBezTo>
                  <a:cubicBezTo>
                    <a:pt x="281" y="370"/>
                    <a:pt x="279" y="370"/>
                    <a:pt x="276" y="370"/>
                  </a:cubicBezTo>
                  <a:cubicBezTo>
                    <a:pt x="276" y="370"/>
                    <a:pt x="276" y="370"/>
                    <a:pt x="276" y="370"/>
                  </a:cubicBezTo>
                  <a:cubicBezTo>
                    <a:pt x="244" y="370"/>
                    <a:pt x="216" y="354"/>
                    <a:pt x="202" y="329"/>
                  </a:cubicBezTo>
                  <a:cubicBezTo>
                    <a:pt x="202" y="327"/>
                    <a:pt x="202" y="327"/>
                    <a:pt x="202" y="327"/>
                  </a:cubicBezTo>
                  <a:cubicBezTo>
                    <a:pt x="200" y="328"/>
                    <a:pt x="200" y="328"/>
                    <a:pt x="200" y="328"/>
                  </a:cubicBezTo>
                  <a:cubicBezTo>
                    <a:pt x="189" y="338"/>
                    <a:pt x="173" y="344"/>
                    <a:pt x="157" y="344"/>
                  </a:cubicBezTo>
                  <a:cubicBezTo>
                    <a:pt x="148" y="344"/>
                    <a:pt x="140" y="343"/>
                    <a:pt x="132" y="340"/>
                  </a:cubicBezTo>
                  <a:cubicBezTo>
                    <a:pt x="122" y="336"/>
                    <a:pt x="110" y="330"/>
                    <a:pt x="105" y="320"/>
                  </a:cubicBezTo>
                  <a:cubicBezTo>
                    <a:pt x="100" y="310"/>
                    <a:pt x="102" y="297"/>
                    <a:pt x="105" y="289"/>
                  </a:cubicBezTo>
                  <a:cubicBezTo>
                    <a:pt x="106" y="287"/>
                    <a:pt x="106" y="287"/>
                    <a:pt x="106" y="287"/>
                  </a:cubicBezTo>
                  <a:cubicBezTo>
                    <a:pt x="104" y="287"/>
                    <a:pt x="104" y="287"/>
                    <a:pt x="104" y="287"/>
                  </a:cubicBezTo>
                  <a:cubicBezTo>
                    <a:pt x="102" y="287"/>
                    <a:pt x="101" y="287"/>
                    <a:pt x="99" y="287"/>
                  </a:cubicBezTo>
                  <a:cubicBezTo>
                    <a:pt x="71" y="287"/>
                    <a:pt x="46" y="277"/>
                    <a:pt x="33" y="260"/>
                  </a:cubicBezTo>
                  <a:cubicBezTo>
                    <a:pt x="25" y="249"/>
                    <a:pt x="22" y="237"/>
                    <a:pt x="19" y="224"/>
                  </a:cubicBezTo>
                  <a:cubicBezTo>
                    <a:pt x="16" y="211"/>
                    <a:pt x="13" y="198"/>
                    <a:pt x="3" y="187"/>
                  </a:cubicBezTo>
                  <a:cubicBezTo>
                    <a:pt x="4" y="186"/>
                    <a:pt x="4" y="186"/>
                    <a:pt x="4" y="186"/>
                  </a:cubicBezTo>
                  <a:cubicBezTo>
                    <a:pt x="3" y="186"/>
                    <a:pt x="3" y="186"/>
                    <a:pt x="3" y="186"/>
                  </a:cubicBezTo>
                  <a:cubicBezTo>
                    <a:pt x="8" y="180"/>
                    <a:pt x="10" y="172"/>
                    <a:pt x="12" y="165"/>
                  </a:cubicBezTo>
                  <a:cubicBezTo>
                    <a:pt x="13" y="159"/>
                    <a:pt x="15" y="153"/>
                    <a:pt x="18" y="148"/>
                  </a:cubicBezTo>
                  <a:cubicBezTo>
                    <a:pt x="24" y="137"/>
                    <a:pt x="32" y="126"/>
                    <a:pt x="40" y="116"/>
                  </a:cubicBezTo>
                  <a:cubicBezTo>
                    <a:pt x="48" y="108"/>
                    <a:pt x="58" y="101"/>
                    <a:pt x="70" y="98"/>
                  </a:cubicBezTo>
                  <a:cubicBezTo>
                    <a:pt x="83" y="94"/>
                    <a:pt x="93" y="94"/>
                    <a:pt x="100" y="98"/>
                  </a:cubicBezTo>
                  <a:cubicBezTo>
                    <a:pt x="102" y="99"/>
                    <a:pt x="102" y="99"/>
                    <a:pt x="102" y="99"/>
                  </a:cubicBezTo>
                  <a:cubicBezTo>
                    <a:pt x="102" y="97"/>
                    <a:pt x="102" y="97"/>
                    <a:pt x="102" y="97"/>
                  </a:cubicBezTo>
                  <a:cubicBezTo>
                    <a:pt x="103" y="77"/>
                    <a:pt x="108" y="52"/>
                    <a:pt x="131" y="43"/>
                  </a:cubicBezTo>
                  <a:cubicBezTo>
                    <a:pt x="138" y="41"/>
                    <a:pt x="146" y="39"/>
                    <a:pt x="154" y="39"/>
                  </a:cubicBezTo>
                  <a:cubicBezTo>
                    <a:pt x="170" y="39"/>
                    <a:pt x="186" y="44"/>
                    <a:pt x="198" y="52"/>
                  </a:cubicBezTo>
                  <a:cubicBezTo>
                    <a:pt x="199" y="53"/>
                    <a:pt x="199" y="53"/>
                    <a:pt x="199" y="53"/>
                  </a:cubicBezTo>
                  <a:cubicBezTo>
                    <a:pt x="200" y="52"/>
                    <a:pt x="200" y="52"/>
                    <a:pt x="200" y="52"/>
                  </a:cubicBezTo>
                  <a:cubicBezTo>
                    <a:pt x="215" y="22"/>
                    <a:pt x="248" y="3"/>
                    <a:pt x="281" y="3"/>
                  </a:cubicBezTo>
                  <a:cubicBezTo>
                    <a:pt x="314" y="3"/>
                    <a:pt x="346" y="23"/>
                    <a:pt x="358" y="50"/>
                  </a:cubicBezTo>
                  <a:cubicBezTo>
                    <a:pt x="360" y="56"/>
                    <a:pt x="360" y="56"/>
                    <a:pt x="360" y="56"/>
                  </a:cubicBezTo>
                  <a:cubicBezTo>
                    <a:pt x="361" y="50"/>
                    <a:pt x="361" y="50"/>
                    <a:pt x="361" y="50"/>
                  </a:cubicBezTo>
                  <a:cubicBezTo>
                    <a:pt x="369" y="43"/>
                    <a:pt x="380" y="39"/>
                    <a:pt x="393" y="39"/>
                  </a:cubicBezTo>
                  <a:cubicBezTo>
                    <a:pt x="404" y="39"/>
                    <a:pt x="415" y="42"/>
                    <a:pt x="425" y="47"/>
                  </a:cubicBezTo>
                  <a:cubicBezTo>
                    <a:pt x="434" y="53"/>
                    <a:pt x="443" y="61"/>
                    <a:pt x="450" y="71"/>
                  </a:cubicBezTo>
                  <a:cubicBezTo>
                    <a:pt x="452" y="76"/>
                    <a:pt x="461" y="90"/>
                    <a:pt x="460" y="100"/>
                  </a:cubicBezTo>
                  <a:cubicBezTo>
                    <a:pt x="459" y="103"/>
                    <a:pt x="459" y="103"/>
                    <a:pt x="459" y="103"/>
                  </a:cubicBezTo>
                  <a:cubicBezTo>
                    <a:pt x="462" y="101"/>
                    <a:pt x="462" y="101"/>
                    <a:pt x="462" y="101"/>
                  </a:cubicBezTo>
                  <a:cubicBezTo>
                    <a:pt x="468" y="98"/>
                    <a:pt x="474" y="97"/>
                    <a:pt x="480" y="97"/>
                  </a:cubicBezTo>
                  <a:cubicBezTo>
                    <a:pt x="496" y="97"/>
                    <a:pt x="512" y="106"/>
                    <a:pt x="525" y="121"/>
                  </a:cubicBezTo>
                  <a:cubicBezTo>
                    <a:pt x="535" y="132"/>
                    <a:pt x="541" y="143"/>
                    <a:pt x="543" y="156"/>
                  </a:cubicBezTo>
                  <a:cubicBezTo>
                    <a:pt x="544" y="158"/>
                    <a:pt x="544" y="159"/>
                    <a:pt x="544" y="161"/>
                  </a:cubicBezTo>
                  <a:cubicBezTo>
                    <a:pt x="547" y="175"/>
                    <a:pt x="550" y="189"/>
                    <a:pt x="562" y="197"/>
                  </a:cubicBezTo>
                  <a:cubicBezTo>
                    <a:pt x="562" y="197"/>
                    <a:pt x="562" y="197"/>
                    <a:pt x="562" y="197"/>
                  </a:cubicBezTo>
                  <a:cubicBezTo>
                    <a:pt x="545" y="201"/>
                    <a:pt x="539" y="217"/>
                    <a:pt x="534" y="231"/>
                  </a:cubicBezTo>
                  <a:cubicBezTo>
                    <a:pt x="531" y="239"/>
                    <a:pt x="527" y="250"/>
                    <a:pt x="518" y="259"/>
                  </a:cubicBezTo>
                  <a:cubicBezTo>
                    <a:pt x="506" y="271"/>
                    <a:pt x="489" y="278"/>
                    <a:pt x="472" y="278"/>
                  </a:cubicBezTo>
                  <a:cubicBezTo>
                    <a:pt x="469" y="278"/>
                    <a:pt x="466" y="278"/>
                    <a:pt x="463" y="277"/>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38" name="文本框 137"/>
          <p:cNvSpPr txBox="1"/>
          <p:nvPr/>
        </p:nvSpPr>
        <p:spPr>
          <a:xfrm>
            <a:off x="5440767" y="2454275"/>
            <a:ext cx="1310469" cy="1107996"/>
          </a:xfrm>
          <a:prstGeom prst="rect">
            <a:avLst/>
          </a:prstGeom>
          <a:noFill/>
        </p:spPr>
        <p:txBody>
          <a:bodyPr wrap="square" rtlCol="0">
            <a:spAutoFit/>
          </a:bodyPr>
          <a:lstStyle/>
          <a:p>
            <a:pPr algn="ctr"/>
            <a:r>
              <a:rPr lang="en-US" altLang="zh-CN" sz="6600" dirty="0">
                <a:solidFill>
                  <a:srgbClr val="C2939C"/>
                </a:solidFill>
                <a:latin typeface="迷你简剪纸" panose="03000509000000000000" pitchFamily="65" charset="-122"/>
                <a:ea typeface="迷你简剪纸" panose="03000509000000000000" pitchFamily="65" charset="-122"/>
              </a:rPr>
              <a:t>01</a:t>
            </a:r>
            <a:endParaRPr lang="zh-CN" altLang="en-US" sz="6600" dirty="0">
              <a:solidFill>
                <a:srgbClr val="C2939C"/>
              </a:solidFill>
              <a:latin typeface="迷你简剪纸" panose="03000509000000000000" pitchFamily="65" charset="-122"/>
              <a:ea typeface="迷你简剪纸" panose="03000509000000000000" pitchFamily="65" charset="-122"/>
            </a:endParaRPr>
          </a:p>
        </p:txBody>
      </p:sp>
      <p:cxnSp>
        <p:nvCxnSpPr>
          <p:cNvPr id="139" name="直接连接符 138"/>
          <p:cNvCxnSpPr/>
          <p:nvPr/>
        </p:nvCxnSpPr>
        <p:spPr>
          <a:xfrm>
            <a:off x="4874420" y="3455670"/>
            <a:ext cx="2443162" cy="0"/>
          </a:xfrm>
          <a:prstGeom prst="line">
            <a:avLst/>
          </a:prstGeom>
          <a:ln w="19050">
            <a:solidFill>
              <a:srgbClr val="C2939C"/>
            </a:solidFill>
          </a:ln>
        </p:spPr>
        <p:style>
          <a:lnRef idx="1">
            <a:schemeClr val="accent1"/>
          </a:lnRef>
          <a:fillRef idx="0">
            <a:schemeClr val="accent1"/>
          </a:fillRef>
          <a:effectRef idx="0">
            <a:schemeClr val="accent1"/>
          </a:effectRef>
          <a:fontRef idx="minor">
            <a:schemeClr val="tx1"/>
          </a:fontRef>
        </p:style>
      </p:cxnSp>
      <p:sp>
        <p:nvSpPr>
          <p:cNvPr id="140" name="文本框 139"/>
          <p:cNvSpPr txBox="1"/>
          <p:nvPr/>
        </p:nvSpPr>
        <p:spPr>
          <a:xfrm>
            <a:off x="4771355" y="3493474"/>
            <a:ext cx="2649293" cy="584775"/>
          </a:xfrm>
          <a:prstGeom prst="rect">
            <a:avLst/>
          </a:prstGeom>
          <a:noFill/>
        </p:spPr>
        <p:txBody>
          <a:bodyPr wrap="square" rtlCol="0">
            <a:spAutoFit/>
          </a:bodyPr>
          <a:lstStyle/>
          <a:p>
            <a:pPr algn="ctr"/>
            <a:r>
              <a:rPr lang="zh-CN" altLang="en-US" sz="3200" dirty="0">
                <a:solidFill>
                  <a:srgbClr val="5F4A71"/>
                </a:solidFill>
                <a:latin typeface="迷你简剪纸" panose="03000509000000000000" pitchFamily="65" charset="-122"/>
                <a:ea typeface="迷你简剪纸" panose="03000509000000000000" pitchFamily="65" charset="-122"/>
              </a:rPr>
              <a:t>研究的结果</a:t>
            </a:r>
            <a:endParaRPr lang="zh-CN" altLang="en-US" sz="3200" spc="300" dirty="0">
              <a:solidFill>
                <a:srgbClr val="5F4A71"/>
              </a:solidFill>
              <a:latin typeface="迷你简剪纸" panose="03000509000000000000" pitchFamily="65" charset="-122"/>
              <a:ea typeface="迷你简剪纸"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childTnLst>
                                    <p:set>
                                      <p:cBhvr>
                                        <p:cTn id="6" dur="1" fill="hold">
                                          <p:stCondLst>
                                            <p:cond delay="0"/>
                                          </p:stCondLst>
                                        </p:cTn>
                                        <p:tgtEl>
                                          <p:spTgt spid="138"/>
                                        </p:tgtEl>
                                        <p:attrNameLst>
                                          <p:attrName>style.visibility</p:attrName>
                                        </p:attrNameLst>
                                      </p:cBhvr>
                                      <p:to>
                                        <p:strVal val="visible"/>
                                      </p:to>
                                    </p:set>
                                    <p:anim calcmode="lin" valueType="num">
                                      <p:cBhvr>
                                        <p:cTn id="7" dur="300" fill="hold"/>
                                        <p:tgtEl>
                                          <p:spTgt spid="138"/>
                                        </p:tgtEl>
                                        <p:attrNameLst>
                                          <p:attrName>ppt_w</p:attrName>
                                        </p:attrNameLst>
                                      </p:cBhvr>
                                      <p:tavLst>
                                        <p:tav tm="0">
                                          <p:val>
                                            <p:fltVal val="0"/>
                                          </p:val>
                                        </p:tav>
                                        <p:tav tm="100000">
                                          <p:val>
                                            <p:strVal val="#ppt_w"/>
                                          </p:val>
                                        </p:tav>
                                      </p:tavLst>
                                    </p:anim>
                                    <p:anim calcmode="lin" valueType="num">
                                      <p:cBhvr>
                                        <p:cTn id="8" dur="300" fill="hold"/>
                                        <p:tgtEl>
                                          <p:spTgt spid="138"/>
                                        </p:tgtEl>
                                        <p:attrNameLst>
                                          <p:attrName>ppt_h</p:attrName>
                                        </p:attrNameLst>
                                      </p:cBhvr>
                                      <p:tavLst>
                                        <p:tav tm="0">
                                          <p:val>
                                            <p:fltVal val="0"/>
                                          </p:val>
                                        </p:tav>
                                        <p:tav tm="100000">
                                          <p:val>
                                            <p:strVal val="#ppt_h"/>
                                          </p:val>
                                        </p:tav>
                                      </p:tavLst>
                                    </p:anim>
                                    <p:animEffect transition="in" filter="fade">
                                      <p:cBhvr>
                                        <p:cTn id="9" dur="300"/>
                                        <p:tgtEl>
                                          <p:spTgt spid="138"/>
                                        </p:tgtEl>
                                      </p:cBhvr>
                                    </p:animEffect>
                                  </p:childTnLst>
                                </p:cTn>
                              </p:par>
                            </p:childTnLst>
                          </p:cTn>
                        </p:par>
                        <p:par>
                          <p:cTn id="10" fill="hold">
                            <p:stCondLst>
                              <p:cond delay="500"/>
                            </p:stCondLst>
                            <p:childTnLst>
                              <p:par>
                                <p:cTn id="11" presetID="22" presetClass="entr" presetSubtype="8" fill="hold" nodeType="afterEffect">
                                  <p:childTnLst>
                                    <p:set>
                                      <p:cBhvr>
                                        <p:cTn id="12" dur="1" fill="hold">
                                          <p:stCondLst>
                                            <p:cond delay="0"/>
                                          </p:stCondLst>
                                        </p:cTn>
                                        <p:tgtEl>
                                          <p:spTgt spid="139"/>
                                        </p:tgtEl>
                                        <p:attrNameLst>
                                          <p:attrName>style.visibility</p:attrName>
                                        </p:attrNameLst>
                                      </p:cBhvr>
                                      <p:to>
                                        <p:strVal val="visible"/>
                                      </p:to>
                                    </p:set>
                                    <p:animEffect transition="in" filter="wipe(left)">
                                      <p:cBhvr>
                                        <p:cTn id="13" dur="500"/>
                                        <p:tgtEl>
                                          <p:spTgt spid="139"/>
                                        </p:tgtEl>
                                      </p:cBhvr>
                                    </p:animEffect>
                                  </p:childTnLst>
                                </p:cTn>
                              </p:par>
                            </p:childTnLst>
                          </p:cTn>
                        </p:par>
                        <p:par>
                          <p:cTn id="14" fill="hold">
                            <p:stCondLst>
                              <p:cond delay="1000"/>
                            </p:stCondLst>
                            <p:childTnLst>
                              <p:par>
                                <p:cTn id="15" presetID="16" presetClass="entr" presetSubtype="37" fill="hold" grpId="0" nodeType="afterEffect">
                                  <p:childTnLst>
                                    <p:set>
                                      <p:cBhvr>
                                        <p:cTn id="16" dur="1" fill="hold">
                                          <p:stCondLst>
                                            <p:cond delay="0"/>
                                          </p:stCondLst>
                                        </p:cTn>
                                        <p:tgtEl>
                                          <p:spTgt spid="140"/>
                                        </p:tgtEl>
                                        <p:attrNameLst>
                                          <p:attrName>style.visibility</p:attrName>
                                        </p:attrNameLst>
                                      </p:cBhvr>
                                      <p:to>
                                        <p:strVal val="visible"/>
                                      </p:to>
                                    </p:set>
                                    <p:animEffect transition="in" filter="barn(outVertical)">
                                      <p:cBhvr>
                                        <p:cTn id="17"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p:bldP spid="14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 name="图片 16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27259" y="745033"/>
            <a:ext cx="1443788" cy="373517"/>
          </a:xfrm>
          <a:prstGeom prst="rect">
            <a:avLst/>
          </a:prstGeom>
        </p:spPr>
      </p:pic>
      <p:pic>
        <p:nvPicPr>
          <p:cNvPr id="169" name="图片 16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665349" y="745033"/>
            <a:ext cx="1443788" cy="373517"/>
          </a:xfrm>
          <a:prstGeom prst="rect">
            <a:avLst/>
          </a:prstGeom>
        </p:spPr>
      </p:pic>
      <p:sp>
        <p:nvSpPr>
          <p:cNvPr id="13" name="文本框 12"/>
          <p:cNvSpPr txBox="1"/>
          <p:nvPr/>
        </p:nvSpPr>
        <p:spPr>
          <a:xfrm>
            <a:off x="2732357" y="656885"/>
            <a:ext cx="2646878" cy="461665"/>
          </a:xfrm>
          <a:prstGeom prst="rect">
            <a:avLst/>
          </a:prstGeom>
          <a:noFill/>
        </p:spPr>
        <p:txBody>
          <a:bodyPr wrap="none" rtlCol="0">
            <a:spAutoFit/>
          </a:bodyPr>
          <a:lstStyle/>
          <a:p>
            <a:pPr algn="ctr"/>
            <a:r>
              <a:rPr lang="zh-CN" altLang="en-US" sz="2400" dirty="0">
                <a:solidFill>
                  <a:srgbClr val="5F4A71"/>
                </a:solidFill>
                <a:latin typeface="微软雅黑" panose="020B0503020204020204" pitchFamily="34" charset="-122"/>
                <a:ea typeface="微软雅黑" panose="020B0503020204020204" pitchFamily="34" charset="-122"/>
              </a:rPr>
              <a:t>单击此处添加标题</a:t>
            </a:r>
            <a:endParaRPr lang="zh-CN" altLang="en-US" dirty="0">
              <a:solidFill>
                <a:srgbClr val="5F4A71"/>
              </a:solidFill>
              <a:latin typeface="微软雅黑" panose="020B0503020204020204" pitchFamily="34" charset="-122"/>
              <a:ea typeface="微软雅黑" panose="020B0503020204020204" pitchFamily="34" charset="-122"/>
            </a:endParaRPr>
          </a:p>
        </p:txBody>
      </p:sp>
      <p:sp>
        <p:nvSpPr>
          <p:cNvPr id="18" name="等腰三角形 17"/>
          <p:cNvSpPr/>
          <p:nvPr/>
        </p:nvSpPr>
        <p:spPr>
          <a:xfrm>
            <a:off x="1444842" y="2130918"/>
            <a:ext cx="3376769" cy="2911006"/>
          </a:xfrm>
          <a:prstGeom prst="triangle">
            <a:avLst/>
          </a:prstGeom>
          <a:noFill/>
          <a:ln>
            <a:solidFill>
              <a:srgbClr val="5F4A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19" name="等腰三角形 18"/>
          <p:cNvSpPr/>
          <p:nvPr/>
        </p:nvSpPr>
        <p:spPr>
          <a:xfrm>
            <a:off x="5501418" y="2119322"/>
            <a:ext cx="3376769" cy="2911006"/>
          </a:xfrm>
          <a:prstGeom prst="triangle">
            <a:avLst/>
          </a:prstGeom>
          <a:noFill/>
          <a:ln>
            <a:solidFill>
              <a:srgbClr val="5F4A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32" name="等腰三角形 31"/>
          <p:cNvSpPr/>
          <p:nvPr/>
        </p:nvSpPr>
        <p:spPr>
          <a:xfrm flipV="1">
            <a:off x="7553733" y="2142049"/>
            <a:ext cx="3376769" cy="2911006"/>
          </a:xfrm>
          <a:prstGeom prst="triangle">
            <a:avLst/>
          </a:pr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33" name="等腰三角形 32"/>
          <p:cNvSpPr/>
          <p:nvPr/>
        </p:nvSpPr>
        <p:spPr>
          <a:xfrm flipV="1">
            <a:off x="3480900" y="2109203"/>
            <a:ext cx="3376769" cy="2911006"/>
          </a:xfrm>
          <a:prstGeom prst="triangle">
            <a:avLst/>
          </a:pr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34" name="文本框 33"/>
          <p:cNvSpPr txBox="1"/>
          <p:nvPr/>
        </p:nvSpPr>
        <p:spPr>
          <a:xfrm>
            <a:off x="2745057" y="2873656"/>
            <a:ext cx="773536" cy="646331"/>
          </a:xfrm>
          <a:prstGeom prst="rect">
            <a:avLst/>
          </a:prstGeom>
          <a:noFill/>
          <a:effectLst/>
        </p:spPr>
        <p:txBody>
          <a:bodyPr wrap="square" rtlCol="0">
            <a:spAutoFit/>
          </a:bodyPr>
          <a:lstStyle/>
          <a:p>
            <a:pPr algn="ctr"/>
            <a:r>
              <a:rPr lang="zh-CN" altLang="en-US" b="1" dirty="0">
                <a:solidFill>
                  <a:srgbClr val="5F4A71"/>
                </a:solidFill>
                <a:latin typeface="微软雅黑" panose="020B0503020204020204" pitchFamily="34" charset="-122"/>
                <a:ea typeface="微软雅黑" panose="020B0503020204020204" pitchFamily="34" charset="-122"/>
              </a:rPr>
              <a:t>添加标题</a:t>
            </a:r>
            <a:endParaRPr lang="zh-CN" altLang="en-US" b="1" dirty="0">
              <a:solidFill>
                <a:srgbClr val="5F4A71"/>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4744285" y="3731206"/>
            <a:ext cx="743929" cy="646331"/>
          </a:xfrm>
          <a:prstGeom prst="rect">
            <a:avLst/>
          </a:prstGeom>
          <a:noFill/>
          <a:effectLst/>
        </p:spPr>
        <p:txBody>
          <a:bodyPr wrap="square" rtlCol="0">
            <a:spAutoFit/>
          </a:bodyPr>
          <a:lstStyle>
            <a:defPPr>
              <a:defRPr lang="zh-CN"/>
            </a:defPPr>
            <a:lvl1pPr algn="ctr">
              <a:defRPr b="1">
                <a:solidFill>
                  <a:srgbClr val="5F4A71"/>
                </a:solidFill>
                <a:latin typeface="微软雅黑" panose="020B0503020204020204" pitchFamily="34" charset="-122"/>
                <a:ea typeface="微软雅黑" panose="020B0503020204020204" pitchFamily="34" charset="-122"/>
              </a:defRPr>
            </a:lvl1pPr>
          </a:lstStyle>
          <a:p>
            <a:r>
              <a:rPr lang="zh-CN" altLang="en-US" dirty="0">
                <a:solidFill>
                  <a:srgbClr val="FDFAF5"/>
                </a:solidFill>
              </a:rPr>
              <a:t>添加标题</a:t>
            </a:r>
            <a:endParaRPr lang="zh-CN" altLang="en-US" dirty="0">
              <a:solidFill>
                <a:srgbClr val="FDFAF5"/>
              </a:solidFill>
            </a:endParaRPr>
          </a:p>
        </p:txBody>
      </p:sp>
      <p:sp>
        <p:nvSpPr>
          <p:cNvPr id="36" name="文本框 35"/>
          <p:cNvSpPr txBox="1"/>
          <p:nvPr/>
        </p:nvSpPr>
        <p:spPr>
          <a:xfrm>
            <a:off x="6832510" y="2849505"/>
            <a:ext cx="673403" cy="646331"/>
          </a:xfrm>
          <a:prstGeom prst="rect">
            <a:avLst/>
          </a:prstGeom>
          <a:noFill/>
          <a:effectLst/>
        </p:spPr>
        <p:txBody>
          <a:bodyPr wrap="square" rtlCol="0">
            <a:spAutoFit/>
          </a:bodyPr>
          <a:lstStyle>
            <a:defPPr>
              <a:defRPr lang="zh-CN"/>
            </a:defPPr>
            <a:lvl1pPr algn="ctr">
              <a:defRPr b="1">
                <a:solidFill>
                  <a:srgbClr val="5F4A71"/>
                </a:solidFill>
                <a:latin typeface="微软雅黑" panose="020B0503020204020204" pitchFamily="34" charset="-122"/>
                <a:ea typeface="微软雅黑" panose="020B0503020204020204" pitchFamily="34" charset="-122"/>
              </a:defRPr>
            </a:lvl1pPr>
          </a:lstStyle>
          <a:p>
            <a:r>
              <a:rPr lang="zh-CN" altLang="en-US" dirty="0"/>
              <a:t>添加标题</a:t>
            </a:r>
            <a:endParaRPr lang="zh-CN" altLang="en-US" dirty="0"/>
          </a:p>
        </p:txBody>
      </p:sp>
      <p:sp>
        <p:nvSpPr>
          <p:cNvPr id="37" name="文本框 24"/>
          <p:cNvSpPr txBox="1"/>
          <p:nvPr/>
        </p:nvSpPr>
        <p:spPr>
          <a:xfrm>
            <a:off x="8824131" y="3757016"/>
            <a:ext cx="750120" cy="646331"/>
          </a:xfrm>
          <a:prstGeom prst="rect">
            <a:avLst/>
          </a:prstGeom>
          <a:noFill/>
          <a:effectLst/>
        </p:spPr>
        <p:txBody>
          <a:bodyPr wrap="square" rtlCol="0">
            <a:spAutoFit/>
          </a:bodyPr>
          <a:lstStyle>
            <a:defPPr>
              <a:defRPr lang="zh-CN"/>
            </a:defPPr>
            <a:lvl1pPr algn="ctr">
              <a:defRPr b="1">
                <a:solidFill>
                  <a:srgbClr val="5F4A71"/>
                </a:solidFill>
                <a:latin typeface="微软雅黑" panose="020B0503020204020204" pitchFamily="34" charset="-122"/>
                <a:ea typeface="微软雅黑" panose="020B0503020204020204" pitchFamily="34" charset="-122"/>
              </a:defRPr>
            </a:lvl1pPr>
          </a:lstStyle>
          <a:p>
            <a:r>
              <a:rPr lang="zh-CN" altLang="en-US" dirty="0">
                <a:solidFill>
                  <a:srgbClr val="FDFAF5"/>
                </a:solidFill>
              </a:rPr>
              <a:t>添加标题</a:t>
            </a:r>
            <a:endParaRPr lang="zh-CN" altLang="en-US" dirty="0">
              <a:solidFill>
                <a:srgbClr val="FDFAF5"/>
              </a:solidFill>
            </a:endParaRPr>
          </a:p>
        </p:txBody>
      </p:sp>
      <p:cxnSp>
        <p:nvCxnSpPr>
          <p:cNvPr id="38" name="直接连接符 37"/>
          <p:cNvCxnSpPr/>
          <p:nvPr/>
        </p:nvCxnSpPr>
        <p:spPr>
          <a:xfrm rot="5400000" flipH="1">
            <a:off x="3143437" y="3135086"/>
            <a:ext cx="0" cy="900000"/>
          </a:xfrm>
          <a:prstGeom prst="line">
            <a:avLst/>
          </a:prstGeom>
          <a:ln w="22225">
            <a:solidFill>
              <a:srgbClr val="5F4A71"/>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rot="5400000" flipH="1">
            <a:off x="5118653" y="3129848"/>
            <a:ext cx="0" cy="900000"/>
          </a:xfrm>
          <a:prstGeom prst="line">
            <a:avLst/>
          </a:prstGeom>
          <a:ln w="22225">
            <a:solidFill>
              <a:srgbClr val="FDFAF5"/>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rot="5400000" flipH="1">
            <a:off x="7189825" y="3131037"/>
            <a:ext cx="0" cy="900000"/>
          </a:xfrm>
          <a:prstGeom prst="line">
            <a:avLst/>
          </a:prstGeom>
          <a:ln w="22225">
            <a:solidFill>
              <a:srgbClr val="5F4A71"/>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rot="5400000" flipH="1">
            <a:off x="9238458" y="3129848"/>
            <a:ext cx="0" cy="900000"/>
          </a:xfrm>
          <a:prstGeom prst="line">
            <a:avLst/>
          </a:prstGeom>
          <a:ln w="22225">
            <a:solidFill>
              <a:srgbClr val="FDFAF5"/>
            </a:solidFill>
          </a:ln>
        </p:spPr>
        <p:style>
          <a:lnRef idx="1">
            <a:schemeClr val="accent1"/>
          </a:lnRef>
          <a:fillRef idx="0">
            <a:schemeClr val="accent1"/>
          </a:fillRef>
          <a:effectRef idx="0">
            <a:schemeClr val="accent1"/>
          </a:effectRef>
          <a:fontRef idx="minor">
            <a:schemeClr val="tx1"/>
          </a:fontRef>
        </p:style>
      </p:cxnSp>
      <p:sp>
        <p:nvSpPr>
          <p:cNvPr id="42" name="文本框 29"/>
          <p:cNvSpPr txBox="1"/>
          <p:nvPr/>
        </p:nvSpPr>
        <p:spPr>
          <a:xfrm>
            <a:off x="2158128" y="3991428"/>
            <a:ext cx="2075939" cy="854080"/>
          </a:xfrm>
          <a:prstGeom prst="rect">
            <a:avLst/>
          </a:prstGeom>
          <a:noFill/>
          <a:effectLst/>
        </p:spPr>
        <p:txBody>
          <a:bodyPr wrap="square" rtlCol="0">
            <a:spAutoFit/>
          </a:bodyPr>
          <a:lstStyle/>
          <a:p>
            <a:pPr>
              <a:lnSpc>
                <a:spcPct val="150000"/>
              </a:lnSpc>
            </a:pPr>
            <a:r>
              <a:rPr lang="zh-CN" altLang="en-US" sz="1100" dirty="0">
                <a:solidFill>
                  <a:srgbClr val="5F4A71"/>
                </a:solidFill>
                <a:latin typeface="微软雅黑" panose="020B0503020204020204" pitchFamily="34" charset="-122"/>
                <a:ea typeface="微软雅黑" panose="020B0503020204020204" pitchFamily="34" charset="-122"/>
              </a:rPr>
              <a:t>拟创新点</a:t>
            </a:r>
            <a:r>
              <a:rPr lang="en-US" altLang="zh-CN" sz="1100" dirty="0">
                <a:solidFill>
                  <a:srgbClr val="5F4A71"/>
                </a:solidFill>
                <a:latin typeface="微软雅黑" panose="020B0503020204020204" pitchFamily="34" charset="-122"/>
                <a:ea typeface="微软雅黑" panose="020B0503020204020204" pitchFamily="34" charset="-122"/>
              </a:rPr>
              <a:t>?</a:t>
            </a:r>
            <a:r>
              <a:rPr lang="zh-CN" altLang="en-US" sz="1100" dirty="0">
                <a:solidFill>
                  <a:srgbClr val="5F4A71"/>
                </a:solidFill>
                <a:latin typeface="微软雅黑" panose="020B0503020204020204" pitchFamily="34" charset="-122"/>
                <a:ea typeface="微软雅黑" panose="020B0503020204020204" pitchFamily="34" charset="-122"/>
              </a:rPr>
              <a:t>理论与</a:t>
            </a:r>
            <a:r>
              <a:rPr lang="en-US" altLang="zh-CN" sz="1100" dirty="0">
                <a:solidFill>
                  <a:srgbClr val="5F4A71"/>
                </a:solidFill>
                <a:latin typeface="微软雅黑" panose="020B0503020204020204" pitchFamily="34" charset="-122"/>
                <a:ea typeface="微软雅黑" panose="020B0503020204020204" pitchFamily="34" charset="-122"/>
              </a:rPr>
              <a:t>(</a:t>
            </a:r>
            <a:r>
              <a:rPr lang="zh-CN" altLang="en-US" sz="1100" dirty="0">
                <a:solidFill>
                  <a:srgbClr val="5F4A71"/>
                </a:solidFill>
                <a:latin typeface="微软雅黑" panose="020B0503020204020204" pitchFamily="34" charset="-122"/>
                <a:ea typeface="微软雅黑" panose="020B0503020204020204" pitchFamily="34" charset="-122"/>
              </a:rPr>
              <a:t>或</a:t>
            </a:r>
            <a:r>
              <a:rPr lang="en-US" altLang="zh-CN" sz="1100" dirty="0">
                <a:solidFill>
                  <a:srgbClr val="5F4A71"/>
                </a:solidFill>
                <a:latin typeface="微软雅黑" panose="020B0503020204020204" pitchFamily="34" charset="-122"/>
                <a:ea typeface="微软雅黑" panose="020B0503020204020204" pitchFamily="34" charset="-122"/>
              </a:rPr>
              <a:t>)</a:t>
            </a:r>
            <a:r>
              <a:rPr lang="zh-CN" altLang="en-US" sz="1100" dirty="0">
                <a:solidFill>
                  <a:srgbClr val="5F4A71"/>
                </a:solidFill>
                <a:latin typeface="微软雅黑" panose="020B0503020204020204" pitchFamily="34" charset="-122"/>
                <a:ea typeface="微软雅黑" panose="020B0503020204020204" pitchFamily="34" charset="-122"/>
              </a:rPr>
              <a:t>实践意义是什么</a:t>
            </a:r>
            <a:r>
              <a:rPr lang="en-US" altLang="zh-CN" sz="1100" dirty="0">
                <a:solidFill>
                  <a:srgbClr val="5F4A71"/>
                </a:solidFill>
                <a:latin typeface="微软雅黑" panose="020B0503020204020204" pitchFamily="34" charset="-122"/>
                <a:ea typeface="微软雅黑" panose="020B0503020204020204" pitchFamily="34" charset="-122"/>
              </a:rPr>
              <a:t>?</a:t>
            </a:r>
            <a:r>
              <a:rPr lang="zh-CN" altLang="en-US" sz="1100" dirty="0">
                <a:solidFill>
                  <a:srgbClr val="5F4A71"/>
                </a:solidFill>
                <a:latin typeface="微软雅黑" panose="020B0503020204020204" pitchFamily="34" charset="-122"/>
                <a:ea typeface="微软雅黑" panose="020B0503020204020204" pitchFamily="34" charset="-122"/>
              </a:rPr>
              <a:t>首先要适当介绍历史背景和理论根据</a:t>
            </a:r>
            <a:endParaRPr lang="en-US" altLang="zh-CN" sz="800"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43" name="文本框 30"/>
          <p:cNvSpPr txBox="1"/>
          <p:nvPr/>
        </p:nvSpPr>
        <p:spPr>
          <a:xfrm>
            <a:off x="4135931" y="2403229"/>
            <a:ext cx="2046552" cy="854080"/>
          </a:xfrm>
          <a:prstGeom prst="rect">
            <a:avLst/>
          </a:prstGeom>
          <a:noFill/>
          <a:effectLst/>
        </p:spPr>
        <p:txBody>
          <a:bodyPr wrap="square" rtlCol="0">
            <a:spAutoFit/>
          </a:bodyPr>
          <a:lstStyle>
            <a:defPPr>
              <a:defRPr lang="zh-CN"/>
            </a:defPPr>
            <a:lvl1pPr>
              <a:lnSpc>
                <a:spcPct val="150000"/>
              </a:lnSpc>
              <a:defRPr sz="1100">
                <a:solidFill>
                  <a:srgbClr val="5F4A71"/>
                </a:solidFill>
                <a:latin typeface="微软雅黑" panose="020B0503020204020204" pitchFamily="34" charset="-122"/>
                <a:ea typeface="微软雅黑" panose="020B0503020204020204" pitchFamily="34" charset="-122"/>
              </a:defRPr>
            </a:lvl1pPr>
          </a:lstStyle>
          <a:p>
            <a:r>
              <a:rPr lang="zh-CN" altLang="en-US" dirty="0">
                <a:solidFill>
                  <a:srgbClr val="FDFAF5"/>
                </a:solidFill>
              </a:rPr>
              <a:t>拟创新点</a:t>
            </a:r>
            <a:r>
              <a:rPr lang="en-US" altLang="zh-CN" dirty="0">
                <a:solidFill>
                  <a:srgbClr val="FDFAF5"/>
                </a:solidFill>
              </a:rPr>
              <a:t>?</a:t>
            </a:r>
            <a:r>
              <a:rPr lang="zh-CN" altLang="en-US" dirty="0">
                <a:solidFill>
                  <a:srgbClr val="FDFAF5"/>
                </a:solidFill>
              </a:rPr>
              <a:t>理论与</a:t>
            </a:r>
            <a:r>
              <a:rPr lang="en-US" altLang="zh-CN" dirty="0">
                <a:solidFill>
                  <a:srgbClr val="FDFAF5"/>
                </a:solidFill>
              </a:rPr>
              <a:t>(</a:t>
            </a:r>
            <a:r>
              <a:rPr lang="zh-CN" altLang="en-US" dirty="0">
                <a:solidFill>
                  <a:srgbClr val="FDFAF5"/>
                </a:solidFill>
              </a:rPr>
              <a:t>或</a:t>
            </a:r>
            <a:r>
              <a:rPr lang="en-US" altLang="zh-CN" dirty="0">
                <a:solidFill>
                  <a:srgbClr val="FDFAF5"/>
                </a:solidFill>
              </a:rPr>
              <a:t>)</a:t>
            </a:r>
            <a:r>
              <a:rPr lang="zh-CN" altLang="en-US" dirty="0">
                <a:solidFill>
                  <a:srgbClr val="FDFAF5"/>
                </a:solidFill>
              </a:rPr>
              <a:t>实践意义是什么</a:t>
            </a:r>
            <a:r>
              <a:rPr lang="en-US" altLang="zh-CN" dirty="0">
                <a:solidFill>
                  <a:srgbClr val="FDFAF5"/>
                </a:solidFill>
              </a:rPr>
              <a:t>?</a:t>
            </a:r>
            <a:r>
              <a:rPr lang="zh-CN" altLang="en-US" dirty="0">
                <a:solidFill>
                  <a:srgbClr val="FDFAF5"/>
                </a:solidFill>
              </a:rPr>
              <a:t>首先要适当介绍历史背景和理论根据</a:t>
            </a:r>
            <a:endParaRPr lang="en-US" altLang="zh-CN" dirty="0">
              <a:solidFill>
                <a:srgbClr val="FDFAF5"/>
              </a:solidFill>
            </a:endParaRPr>
          </a:p>
        </p:txBody>
      </p:sp>
      <p:sp>
        <p:nvSpPr>
          <p:cNvPr id="45" name="文本框 31"/>
          <p:cNvSpPr txBox="1"/>
          <p:nvPr/>
        </p:nvSpPr>
        <p:spPr>
          <a:xfrm>
            <a:off x="6154319" y="3999121"/>
            <a:ext cx="2142217" cy="854080"/>
          </a:xfrm>
          <a:prstGeom prst="rect">
            <a:avLst/>
          </a:prstGeom>
          <a:noFill/>
          <a:effectLst/>
        </p:spPr>
        <p:txBody>
          <a:bodyPr wrap="square" rtlCol="0">
            <a:spAutoFit/>
          </a:bodyPr>
          <a:lstStyle>
            <a:defPPr>
              <a:defRPr lang="zh-CN"/>
            </a:defPPr>
            <a:lvl1pPr>
              <a:lnSpc>
                <a:spcPct val="150000"/>
              </a:lnSpc>
              <a:defRPr sz="1100">
                <a:solidFill>
                  <a:srgbClr val="5F4A71"/>
                </a:solidFill>
                <a:latin typeface="微软雅黑" panose="020B0503020204020204" pitchFamily="34" charset="-122"/>
                <a:ea typeface="微软雅黑" panose="020B0503020204020204" pitchFamily="34" charset="-122"/>
              </a:defRPr>
            </a:lvl1pPr>
          </a:lstStyle>
          <a:p>
            <a:r>
              <a:rPr lang="zh-CN" altLang="en-US" dirty="0"/>
              <a:t>拟创新点</a:t>
            </a:r>
            <a:r>
              <a:rPr lang="en-US" altLang="zh-CN" dirty="0"/>
              <a:t>?</a:t>
            </a:r>
            <a:r>
              <a:rPr lang="zh-CN" altLang="en-US" dirty="0"/>
              <a:t>理论与</a:t>
            </a:r>
            <a:r>
              <a:rPr lang="en-US" altLang="zh-CN" dirty="0"/>
              <a:t>(</a:t>
            </a:r>
            <a:r>
              <a:rPr lang="zh-CN" altLang="en-US" dirty="0"/>
              <a:t>或</a:t>
            </a:r>
            <a:r>
              <a:rPr lang="en-US" altLang="zh-CN" dirty="0"/>
              <a:t>)</a:t>
            </a:r>
            <a:r>
              <a:rPr lang="zh-CN" altLang="en-US" dirty="0"/>
              <a:t>实践意义是什么</a:t>
            </a:r>
            <a:r>
              <a:rPr lang="en-US" altLang="zh-CN" dirty="0"/>
              <a:t>?</a:t>
            </a:r>
            <a:r>
              <a:rPr lang="zh-CN" altLang="en-US" dirty="0"/>
              <a:t>首先要适当介绍历史背景和理论根据</a:t>
            </a:r>
            <a:endParaRPr lang="en-US" altLang="zh-CN" dirty="0"/>
          </a:p>
        </p:txBody>
      </p:sp>
      <p:sp>
        <p:nvSpPr>
          <p:cNvPr id="46" name="文本框 32"/>
          <p:cNvSpPr txBox="1"/>
          <p:nvPr/>
        </p:nvSpPr>
        <p:spPr>
          <a:xfrm>
            <a:off x="8179470" y="2403229"/>
            <a:ext cx="2174331" cy="854080"/>
          </a:xfrm>
          <a:prstGeom prst="rect">
            <a:avLst/>
          </a:prstGeom>
          <a:noFill/>
          <a:effectLst/>
        </p:spPr>
        <p:txBody>
          <a:bodyPr wrap="square" rtlCol="0">
            <a:spAutoFit/>
          </a:bodyPr>
          <a:lstStyle>
            <a:defPPr>
              <a:defRPr lang="zh-CN"/>
            </a:defPPr>
            <a:lvl1pPr>
              <a:lnSpc>
                <a:spcPct val="150000"/>
              </a:lnSpc>
              <a:defRPr sz="1100">
                <a:solidFill>
                  <a:srgbClr val="FDFAF5"/>
                </a:solidFill>
                <a:latin typeface="微软雅黑" panose="020B0503020204020204" pitchFamily="34" charset="-122"/>
                <a:ea typeface="微软雅黑" panose="020B0503020204020204" pitchFamily="34" charset="-122"/>
              </a:defRPr>
            </a:lvl1pPr>
          </a:lstStyle>
          <a:p>
            <a:r>
              <a:rPr lang="zh-CN" altLang="en-US" dirty="0"/>
              <a:t>拟创新点</a:t>
            </a:r>
            <a:r>
              <a:rPr lang="en-US" altLang="zh-CN" dirty="0"/>
              <a:t>?</a:t>
            </a:r>
            <a:r>
              <a:rPr lang="zh-CN" altLang="en-US" dirty="0"/>
              <a:t>理论与</a:t>
            </a:r>
            <a:r>
              <a:rPr lang="en-US" altLang="zh-CN" dirty="0"/>
              <a:t>(</a:t>
            </a:r>
            <a:r>
              <a:rPr lang="zh-CN" altLang="en-US" dirty="0"/>
              <a:t>或</a:t>
            </a:r>
            <a:r>
              <a:rPr lang="en-US" altLang="zh-CN" dirty="0"/>
              <a:t>)</a:t>
            </a:r>
            <a:r>
              <a:rPr lang="zh-CN" altLang="en-US" dirty="0"/>
              <a:t>实践意义是什么</a:t>
            </a:r>
            <a:r>
              <a:rPr lang="en-US" altLang="zh-CN" dirty="0"/>
              <a:t>?</a:t>
            </a:r>
            <a:r>
              <a:rPr lang="zh-CN" altLang="en-US" dirty="0"/>
              <a:t>首先要适当介绍历史背景和理论根据</a:t>
            </a:r>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slow">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iterate type="lt">
                                    <p:tmPct val="10000"/>
                                  </p:iterate>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850"/>
                            </p:stCondLst>
                            <p:childTnLst>
                              <p:par>
                                <p:cTn id="10" presetID="42" presetClass="entr" presetSubtype="0" fill="hold" grpId="0" nodeType="afterEffect">
                                  <p:childTnLst>
                                    <p:set>
                                      <p:cBhvr>
                                        <p:cTn id="11" dur="1" fill="hold">
                                          <p:stCondLst>
                                            <p:cond delay="0"/>
                                          </p:stCondLst>
                                        </p:cTn>
                                        <p:tgtEl>
                                          <p:spTgt spid="18"/>
                                        </p:tgtEl>
                                        <p:attrNameLst>
                                          <p:attrName>style.visibility</p:attrName>
                                        </p:attrNameLst>
                                      </p:cBhvr>
                                      <p:to>
                                        <p:strVal val="visible"/>
                                      </p:to>
                                    </p:set>
                                    <p:animEffect transition="in" filter="fade">
                                      <p:cBhvr>
                                        <p:cTn id="12" dur="250"/>
                                        <p:tgtEl>
                                          <p:spTgt spid="18"/>
                                        </p:tgtEl>
                                      </p:cBhvr>
                                    </p:animEffect>
                                    <p:anim calcmode="lin" valueType="num">
                                      <p:cBhvr>
                                        <p:cTn id="13" dur="250" fill="hold"/>
                                        <p:tgtEl>
                                          <p:spTgt spid="18"/>
                                        </p:tgtEl>
                                        <p:attrNameLst>
                                          <p:attrName>ppt_x</p:attrName>
                                        </p:attrNameLst>
                                      </p:cBhvr>
                                      <p:tavLst>
                                        <p:tav tm="0">
                                          <p:val>
                                            <p:strVal val="#ppt_x"/>
                                          </p:val>
                                        </p:tav>
                                        <p:tav tm="100000">
                                          <p:val>
                                            <p:strVal val="#ppt_x"/>
                                          </p:val>
                                        </p:tav>
                                      </p:tavLst>
                                    </p:anim>
                                    <p:anim calcmode="lin" valueType="num">
                                      <p:cBhvr>
                                        <p:cTn id="14" dur="250" fill="hold"/>
                                        <p:tgtEl>
                                          <p:spTgt spid="18"/>
                                        </p:tgtEl>
                                        <p:attrNameLst>
                                          <p:attrName>ppt_y</p:attrName>
                                        </p:attrNameLst>
                                      </p:cBhvr>
                                      <p:tavLst>
                                        <p:tav tm="0">
                                          <p:val>
                                            <p:strVal val="#ppt_y+.1"/>
                                          </p:val>
                                        </p:tav>
                                        <p:tav tm="100000">
                                          <p:val>
                                            <p:strVal val="#ppt_y"/>
                                          </p:val>
                                        </p:tav>
                                      </p:tavLst>
                                    </p:anim>
                                  </p:childTnLst>
                                </p:cTn>
                              </p:par>
                            </p:childTnLst>
                          </p:cTn>
                        </p:par>
                        <p:par>
                          <p:cTn id="15" fill="hold">
                            <p:stCondLst>
                              <p:cond delay="1350"/>
                            </p:stCondLst>
                            <p:childTnLst>
                              <p:par>
                                <p:cTn id="16" presetID="42" presetClass="entr" presetSubtype="0" fill="hold" grpId="0" nodeType="afterEffect">
                                  <p:childTnLst>
                                    <p:set>
                                      <p:cBhvr>
                                        <p:cTn id="17" dur="1" fill="hold">
                                          <p:stCondLst>
                                            <p:cond delay="0"/>
                                          </p:stCondLst>
                                        </p:cTn>
                                        <p:tgtEl>
                                          <p:spTgt spid="19"/>
                                        </p:tgtEl>
                                        <p:attrNameLst>
                                          <p:attrName>style.visibility</p:attrName>
                                        </p:attrNameLst>
                                      </p:cBhvr>
                                      <p:to>
                                        <p:strVal val="visible"/>
                                      </p:to>
                                    </p:set>
                                    <p:animEffect transition="in" filter="fade">
                                      <p:cBhvr>
                                        <p:cTn id="18" dur="250"/>
                                        <p:tgtEl>
                                          <p:spTgt spid="19"/>
                                        </p:tgtEl>
                                      </p:cBhvr>
                                    </p:animEffect>
                                    <p:anim calcmode="lin" valueType="num">
                                      <p:cBhvr>
                                        <p:cTn id="19" dur="250" fill="hold"/>
                                        <p:tgtEl>
                                          <p:spTgt spid="19"/>
                                        </p:tgtEl>
                                        <p:attrNameLst>
                                          <p:attrName>ppt_x</p:attrName>
                                        </p:attrNameLst>
                                      </p:cBhvr>
                                      <p:tavLst>
                                        <p:tav tm="0">
                                          <p:val>
                                            <p:strVal val="#ppt_x"/>
                                          </p:val>
                                        </p:tav>
                                        <p:tav tm="100000">
                                          <p:val>
                                            <p:strVal val="#ppt_x"/>
                                          </p:val>
                                        </p:tav>
                                      </p:tavLst>
                                    </p:anim>
                                    <p:anim calcmode="lin" valueType="num">
                                      <p:cBhvr>
                                        <p:cTn id="20" dur="25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1850"/>
                            </p:stCondLst>
                            <p:childTnLst>
                              <p:par>
                                <p:cTn id="22" presetID="42" presetClass="entr" presetSubtype="0" fill="hold" grpId="0" nodeType="afterEffect">
                                  <p:childTnLst>
                                    <p:set>
                                      <p:cBhvr>
                                        <p:cTn id="23" dur="1" fill="hold">
                                          <p:stCondLst>
                                            <p:cond delay="0"/>
                                          </p:stCondLst>
                                        </p:cTn>
                                        <p:tgtEl>
                                          <p:spTgt spid="32"/>
                                        </p:tgtEl>
                                        <p:attrNameLst>
                                          <p:attrName>style.visibility</p:attrName>
                                        </p:attrNameLst>
                                      </p:cBhvr>
                                      <p:to>
                                        <p:strVal val="visible"/>
                                      </p:to>
                                    </p:set>
                                    <p:animEffect transition="in" filter="fade">
                                      <p:cBhvr>
                                        <p:cTn id="24" dur="250"/>
                                        <p:tgtEl>
                                          <p:spTgt spid="32"/>
                                        </p:tgtEl>
                                      </p:cBhvr>
                                    </p:animEffect>
                                    <p:anim calcmode="lin" valueType="num">
                                      <p:cBhvr>
                                        <p:cTn id="25" dur="250" fill="hold"/>
                                        <p:tgtEl>
                                          <p:spTgt spid="32"/>
                                        </p:tgtEl>
                                        <p:attrNameLst>
                                          <p:attrName>ppt_x</p:attrName>
                                        </p:attrNameLst>
                                      </p:cBhvr>
                                      <p:tavLst>
                                        <p:tav tm="0">
                                          <p:val>
                                            <p:strVal val="#ppt_x"/>
                                          </p:val>
                                        </p:tav>
                                        <p:tav tm="100000">
                                          <p:val>
                                            <p:strVal val="#ppt_x"/>
                                          </p:val>
                                        </p:tav>
                                      </p:tavLst>
                                    </p:anim>
                                    <p:anim calcmode="lin" valueType="num">
                                      <p:cBhvr>
                                        <p:cTn id="26" dur="250" fill="hold"/>
                                        <p:tgtEl>
                                          <p:spTgt spid="32"/>
                                        </p:tgtEl>
                                        <p:attrNameLst>
                                          <p:attrName>ppt_y</p:attrName>
                                        </p:attrNameLst>
                                      </p:cBhvr>
                                      <p:tavLst>
                                        <p:tav tm="0">
                                          <p:val>
                                            <p:strVal val="#ppt_y+.1"/>
                                          </p:val>
                                        </p:tav>
                                        <p:tav tm="100000">
                                          <p:val>
                                            <p:strVal val="#ppt_y"/>
                                          </p:val>
                                        </p:tav>
                                      </p:tavLst>
                                    </p:anim>
                                  </p:childTnLst>
                                </p:cTn>
                              </p:par>
                            </p:childTnLst>
                          </p:cTn>
                        </p:par>
                        <p:par>
                          <p:cTn id="27" fill="hold">
                            <p:stCondLst>
                              <p:cond delay="2350"/>
                            </p:stCondLst>
                            <p:childTnLst>
                              <p:par>
                                <p:cTn id="28" presetID="42" presetClass="entr" presetSubtype="0" fill="hold" grpId="0" nodeType="afterEffect">
                                  <p:childTnLst>
                                    <p:set>
                                      <p:cBhvr>
                                        <p:cTn id="29" dur="1" fill="hold">
                                          <p:stCondLst>
                                            <p:cond delay="0"/>
                                          </p:stCondLst>
                                        </p:cTn>
                                        <p:tgtEl>
                                          <p:spTgt spid="33"/>
                                        </p:tgtEl>
                                        <p:attrNameLst>
                                          <p:attrName>style.visibility</p:attrName>
                                        </p:attrNameLst>
                                      </p:cBhvr>
                                      <p:to>
                                        <p:strVal val="visible"/>
                                      </p:to>
                                    </p:set>
                                    <p:animEffect transition="in" filter="fade">
                                      <p:cBhvr>
                                        <p:cTn id="30" dur="250"/>
                                        <p:tgtEl>
                                          <p:spTgt spid="33"/>
                                        </p:tgtEl>
                                      </p:cBhvr>
                                    </p:animEffect>
                                    <p:anim calcmode="lin" valueType="num">
                                      <p:cBhvr>
                                        <p:cTn id="31" dur="250" fill="hold"/>
                                        <p:tgtEl>
                                          <p:spTgt spid="33"/>
                                        </p:tgtEl>
                                        <p:attrNameLst>
                                          <p:attrName>ppt_x</p:attrName>
                                        </p:attrNameLst>
                                      </p:cBhvr>
                                      <p:tavLst>
                                        <p:tav tm="0">
                                          <p:val>
                                            <p:strVal val="#ppt_x"/>
                                          </p:val>
                                        </p:tav>
                                        <p:tav tm="100000">
                                          <p:val>
                                            <p:strVal val="#ppt_x"/>
                                          </p:val>
                                        </p:tav>
                                      </p:tavLst>
                                    </p:anim>
                                    <p:anim calcmode="lin" valueType="num">
                                      <p:cBhvr>
                                        <p:cTn id="32" dur="250" fill="hold"/>
                                        <p:tgtEl>
                                          <p:spTgt spid="33"/>
                                        </p:tgtEl>
                                        <p:attrNameLst>
                                          <p:attrName>ppt_y</p:attrName>
                                        </p:attrNameLst>
                                      </p:cBhvr>
                                      <p:tavLst>
                                        <p:tav tm="0">
                                          <p:val>
                                            <p:strVal val="#ppt_y+.1"/>
                                          </p:val>
                                        </p:tav>
                                        <p:tav tm="100000">
                                          <p:val>
                                            <p:strVal val="#ppt_y"/>
                                          </p:val>
                                        </p:tav>
                                      </p:tavLst>
                                    </p:anim>
                                  </p:childTnLst>
                                </p:cTn>
                              </p:par>
                            </p:childTnLst>
                          </p:cTn>
                        </p:par>
                        <p:par>
                          <p:cTn id="33" fill="hold">
                            <p:stCondLst>
                              <p:cond delay="2850"/>
                            </p:stCondLst>
                            <p:childTnLst>
                              <p:par>
                                <p:cTn id="34" presetID="42" presetClass="entr" presetSubtype="0" fill="hold" grpId="0" nodeType="afterEffect">
                                  <p:childTnLst>
                                    <p:set>
                                      <p:cBhvr>
                                        <p:cTn id="35" dur="1" fill="hold">
                                          <p:stCondLst>
                                            <p:cond delay="0"/>
                                          </p:stCondLst>
                                        </p:cTn>
                                        <p:tgtEl>
                                          <p:spTgt spid="34"/>
                                        </p:tgtEl>
                                        <p:attrNameLst>
                                          <p:attrName>style.visibility</p:attrName>
                                        </p:attrNameLst>
                                      </p:cBhvr>
                                      <p:to>
                                        <p:strVal val="visible"/>
                                      </p:to>
                                    </p:set>
                                    <p:animEffect transition="in" filter="fade">
                                      <p:cBhvr>
                                        <p:cTn id="36" dur="250"/>
                                        <p:tgtEl>
                                          <p:spTgt spid="34"/>
                                        </p:tgtEl>
                                      </p:cBhvr>
                                    </p:animEffect>
                                    <p:anim calcmode="lin" valueType="num">
                                      <p:cBhvr>
                                        <p:cTn id="37" dur="250" fill="hold"/>
                                        <p:tgtEl>
                                          <p:spTgt spid="34"/>
                                        </p:tgtEl>
                                        <p:attrNameLst>
                                          <p:attrName>ppt_x</p:attrName>
                                        </p:attrNameLst>
                                      </p:cBhvr>
                                      <p:tavLst>
                                        <p:tav tm="0">
                                          <p:val>
                                            <p:strVal val="#ppt_x"/>
                                          </p:val>
                                        </p:tav>
                                        <p:tav tm="100000">
                                          <p:val>
                                            <p:strVal val="#ppt_x"/>
                                          </p:val>
                                        </p:tav>
                                      </p:tavLst>
                                    </p:anim>
                                    <p:anim calcmode="lin" valueType="num">
                                      <p:cBhvr>
                                        <p:cTn id="38" dur="250" fill="hold"/>
                                        <p:tgtEl>
                                          <p:spTgt spid="34"/>
                                        </p:tgtEl>
                                        <p:attrNameLst>
                                          <p:attrName>ppt_y</p:attrName>
                                        </p:attrNameLst>
                                      </p:cBhvr>
                                      <p:tavLst>
                                        <p:tav tm="0">
                                          <p:val>
                                            <p:strVal val="#ppt_y+.1"/>
                                          </p:val>
                                        </p:tav>
                                        <p:tav tm="100000">
                                          <p:val>
                                            <p:strVal val="#ppt_y"/>
                                          </p:val>
                                        </p:tav>
                                      </p:tavLst>
                                    </p:anim>
                                  </p:childTnLst>
                                </p:cTn>
                              </p:par>
                            </p:childTnLst>
                          </p:cTn>
                        </p:par>
                        <p:par>
                          <p:cTn id="39" fill="hold">
                            <p:stCondLst>
                              <p:cond delay="3350"/>
                            </p:stCondLst>
                            <p:childTnLst>
                              <p:par>
                                <p:cTn id="40" presetID="42" presetClass="entr" presetSubtype="0" fill="hold" grpId="0" nodeType="afterEffect">
                                  <p:childTnLst>
                                    <p:set>
                                      <p:cBhvr>
                                        <p:cTn id="41" dur="1" fill="hold">
                                          <p:stCondLst>
                                            <p:cond delay="0"/>
                                          </p:stCondLst>
                                        </p:cTn>
                                        <p:tgtEl>
                                          <p:spTgt spid="35"/>
                                        </p:tgtEl>
                                        <p:attrNameLst>
                                          <p:attrName>style.visibility</p:attrName>
                                        </p:attrNameLst>
                                      </p:cBhvr>
                                      <p:to>
                                        <p:strVal val="visible"/>
                                      </p:to>
                                    </p:set>
                                    <p:animEffect transition="in" filter="fade">
                                      <p:cBhvr>
                                        <p:cTn id="42" dur="250"/>
                                        <p:tgtEl>
                                          <p:spTgt spid="35"/>
                                        </p:tgtEl>
                                      </p:cBhvr>
                                    </p:animEffect>
                                    <p:anim calcmode="lin" valueType="num">
                                      <p:cBhvr>
                                        <p:cTn id="43" dur="250" fill="hold"/>
                                        <p:tgtEl>
                                          <p:spTgt spid="35"/>
                                        </p:tgtEl>
                                        <p:attrNameLst>
                                          <p:attrName>ppt_x</p:attrName>
                                        </p:attrNameLst>
                                      </p:cBhvr>
                                      <p:tavLst>
                                        <p:tav tm="0">
                                          <p:val>
                                            <p:strVal val="#ppt_x"/>
                                          </p:val>
                                        </p:tav>
                                        <p:tav tm="100000">
                                          <p:val>
                                            <p:strVal val="#ppt_x"/>
                                          </p:val>
                                        </p:tav>
                                      </p:tavLst>
                                    </p:anim>
                                    <p:anim calcmode="lin" valueType="num">
                                      <p:cBhvr>
                                        <p:cTn id="44" dur="250" fill="hold"/>
                                        <p:tgtEl>
                                          <p:spTgt spid="35"/>
                                        </p:tgtEl>
                                        <p:attrNameLst>
                                          <p:attrName>ppt_y</p:attrName>
                                        </p:attrNameLst>
                                      </p:cBhvr>
                                      <p:tavLst>
                                        <p:tav tm="0">
                                          <p:val>
                                            <p:strVal val="#ppt_y+.1"/>
                                          </p:val>
                                        </p:tav>
                                        <p:tav tm="100000">
                                          <p:val>
                                            <p:strVal val="#ppt_y"/>
                                          </p:val>
                                        </p:tav>
                                      </p:tavLst>
                                    </p:anim>
                                  </p:childTnLst>
                                </p:cTn>
                              </p:par>
                            </p:childTnLst>
                          </p:cTn>
                        </p:par>
                        <p:par>
                          <p:cTn id="45" fill="hold">
                            <p:stCondLst>
                              <p:cond delay="3850"/>
                            </p:stCondLst>
                            <p:childTnLst>
                              <p:par>
                                <p:cTn id="46" presetID="42" presetClass="entr" presetSubtype="0" fill="hold" grpId="0" nodeType="afterEffect">
                                  <p:childTnLst>
                                    <p:set>
                                      <p:cBhvr>
                                        <p:cTn id="47" dur="1" fill="hold">
                                          <p:stCondLst>
                                            <p:cond delay="0"/>
                                          </p:stCondLst>
                                        </p:cTn>
                                        <p:tgtEl>
                                          <p:spTgt spid="36"/>
                                        </p:tgtEl>
                                        <p:attrNameLst>
                                          <p:attrName>style.visibility</p:attrName>
                                        </p:attrNameLst>
                                      </p:cBhvr>
                                      <p:to>
                                        <p:strVal val="visible"/>
                                      </p:to>
                                    </p:set>
                                    <p:animEffect transition="in" filter="fade">
                                      <p:cBhvr>
                                        <p:cTn id="48" dur="250"/>
                                        <p:tgtEl>
                                          <p:spTgt spid="36"/>
                                        </p:tgtEl>
                                      </p:cBhvr>
                                    </p:animEffect>
                                    <p:anim calcmode="lin" valueType="num">
                                      <p:cBhvr>
                                        <p:cTn id="49" dur="250" fill="hold"/>
                                        <p:tgtEl>
                                          <p:spTgt spid="36"/>
                                        </p:tgtEl>
                                        <p:attrNameLst>
                                          <p:attrName>ppt_x</p:attrName>
                                        </p:attrNameLst>
                                      </p:cBhvr>
                                      <p:tavLst>
                                        <p:tav tm="0">
                                          <p:val>
                                            <p:strVal val="#ppt_x"/>
                                          </p:val>
                                        </p:tav>
                                        <p:tav tm="100000">
                                          <p:val>
                                            <p:strVal val="#ppt_x"/>
                                          </p:val>
                                        </p:tav>
                                      </p:tavLst>
                                    </p:anim>
                                    <p:anim calcmode="lin" valueType="num">
                                      <p:cBhvr>
                                        <p:cTn id="50" dur="250" fill="hold"/>
                                        <p:tgtEl>
                                          <p:spTgt spid="36"/>
                                        </p:tgtEl>
                                        <p:attrNameLst>
                                          <p:attrName>ppt_y</p:attrName>
                                        </p:attrNameLst>
                                      </p:cBhvr>
                                      <p:tavLst>
                                        <p:tav tm="0">
                                          <p:val>
                                            <p:strVal val="#ppt_y+.1"/>
                                          </p:val>
                                        </p:tav>
                                        <p:tav tm="100000">
                                          <p:val>
                                            <p:strVal val="#ppt_y"/>
                                          </p:val>
                                        </p:tav>
                                      </p:tavLst>
                                    </p:anim>
                                  </p:childTnLst>
                                </p:cTn>
                              </p:par>
                            </p:childTnLst>
                          </p:cTn>
                        </p:par>
                        <p:par>
                          <p:cTn id="51" fill="hold">
                            <p:stCondLst>
                              <p:cond delay="4350"/>
                            </p:stCondLst>
                            <p:childTnLst>
                              <p:par>
                                <p:cTn id="52" presetID="42" presetClass="entr" presetSubtype="0" fill="hold" grpId="0" nodeType="afterEffect">
                                  <p:childTnLst>
                                    <p:set>
                                      <p:cBhvr>
                                        <p:cTn id="53" dur="1" fill="hold">
                                          <p:stCondLst>
                                            <p:cond delay="0"/>
                                          </p:stCondLst>
                                        </p:cTn>
                                        <p:tgtEl>
                                          <p:spTgt spid="37"/>
                                        </p:tgtEl>
                                        <p:attrNameLst>
                                          <p:attrName>style.visibility</p:attrName>
                                        </p:attrNameLst>
                                      </p:cBhvr>
                                      <p:to>
                                        <p:strVal val="visible"/>
                                      </p:to>
                                    </p:set>
                                    <p:animEffect transition="in" filter="fade">
                                      <p:cBhvr>
                                        <p:cTn id="54" dur="250"/>
                                        <p:tgtEl>
                                          <p:spTgt spid="37"/>
                                        </p:tgtEl>
                                      </p:cBhvr>
                                    </p:animEffect>
                                    <p:anim calcmode="lin" valueType="num">
                                      <p:cBhvr>
                                        <p:cTn id="55" dur="250" fill="hold"/>
                                        <p:tgtEl>
                                          <p:spTgt spid="37"/>
                                        </p:tgtEl>
                                        <p:attrNameLst>
                                          <p:attrName>ppt_x</p:attrName>
                                        </p:attrNameLst>
                                      </p:cBhvr>
                                      <p:tavLst>
                                        <p:tav tm="0">
                                          <p:val>
                                            <p:strVal val="#ppt_x"/>
                                          </p:val>
                                        </p:tav>
                                        <p:tav tm="100000">
                                          <p:val>
                                            <p:strVal val="#ppt_x"/>
                                          </p:val>
                                        </p:tav>
                                      </p:tavLst>
                                    </p:anim>
                                    <p:anim calcmode="lin" valueType="num">
                                      <p:cBhvr>
                                        <p:cTn id="56" dur="25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4850"/>
                            </p:stCondLst>
                            <p:childTnLst>
                              <p:par>
                                <p:cTn id="58" presetID="42" presetClass="entr" presetSubtype="0" fill="hold" nodeType="afterEffect">
                                  <p:childTnLst>
                                    <p:set>
                                      <p:cBhvr>
                                        <p:cTn id="59" dur="1" fill="hold">
                                          <p:stCondLst>
                                            <p:cond delay="0"/>
                                          </p:stCondLst>
                                        </p:cTn>
                                        <p:tgtEl>
                                          <p:spTgt spid="38"/>
                                        </p:tgtEl>
                                        <p:attrNameLst>
                                          <p:attrName>style.visibility</p:attrName>
                                        </p:attrNameLst>
                                      </p:cBhvr>
                                      <p:to>
                                        <p:strVal val="visible"/>
                                      </p:to>
                                    </p:set>
                                    <p:animEffect transition="in" filter="fade">
                                      <p:cBhvr>
                                        <p:cTn id="60" dur="250"/>
                                        <p:tgtEl>
                                          <p:spTgt spid="38"/>
                                        </p:tgtEl>
                                      </p:cBhvr>
                                    </p:animEffect>
                                    <p:anim calcmode="lin" valueType="num">
                                      <p:cBhvr>
                                        <p:cTn id="61" dur="250" fill="hold"/>
                                        <p:tgtEl>
                                          <p:spTgt spid="38"/>
                                        </p:tgtEl>
                                        <p:attrNameLst>
                                          <p:attrName>ppt_x</p:attrName>
                                        </p:attrNameLst>
                                      </p:cBhvr>
                                      <p:tavLst>
                                        <p:tav tm="0">
                                          <p:val>
                                            <p:strVal val="#ppt_x"/>
                                          </p:val>
                                        </p:tav>
                                        <p:tav tm="100000">
                                          <p:val>
                                            <p:strVal val="#ppt_x"/>
                                          </p:val>
                                        </p:tav>
                                      </p:tavLst>
                                    </p:anim>
                                    <p:anim calcmode="lin" valueType="num">
                                      <p:cBhvr>
                                        <p:cTn id="62" dur="250" fill="hold"/>
                                        <p:tgtEl>
                                          <p:spTgt spid="38"/>
                                        </p:tgtEl>
                                        <p:attrNameLst>
                                          <p:attrName>ppt_y</p:attrName>
                                        </p:attrNameLst>
                                      </p:cBhvr>
                                      <p:tavLst>
                                        <p:tav tm="0">
                                          <p:val>
                                            <p:strVal val="#ppt_y+.1"/>
                                          </p:val>
                                        </p:tav>
                                        <p:tav tm="100000">
                                          <p:val>
                                            <p:strVal val="#ppt_y"/>
                                          </p:val>
                                        </p:tav>
                                      </p:tavLst>
                                    </p:anim>
                                  </p:childTnLst>
                                </p:cTn>
                              </p:par>
                            </p:childTnLst>
                          </p:cTn>
                        </p:par>
                        <p:par>
                          <p:cTn id="63" fill="hold">
                            <p:stCondLst>
                              <p:cond delay="5350"/>
                            </p:stCondLst>
                            <p:childTnLst>
                              <p:par>
                                <p:cTn id="64" presetID="42" presetClass="entr" presetSubtype="0" fill="hold" nodeType="afterEffect">
                                  <p:childTnLst>
                                    <p:set>
                                      <p:cBhvr>
                                        <p:cTn id="65" dur="1" fill="hold">
                                          <p:stCondLst>
                                            <p:cond delay="0"/>
                                          </p:stCondLst>
                                        </p:cTn>
                                        <p:tgtEl>
                                          <p:spTgt spid="39"/>
                                        </p:tgtEl>
                                        <p:attrNameLst>
                                          <p:attrName>style.visibility</p:attrName>
                                        </p:attrNameLst>
                                      </p:cBhvr>
                                      <p:to>
                                        <p:strVal val="visible"/>
                                      </p:to>
                                    </p:set>
                                    <p:animEffect transition="in" filter="fade">
                                      <p:cBhvr>
                                        <p:cTn id="66" dur="250"/>
                                        <p:tgtEl>
                                          <p:spTgt spid="39"/>
                                        </p:tgtEl>
                                      </p:cBhvr>
                                    </p:animEffect>
                                    <p:anim calcmode="lin" valueType="num">
                                      <p:cBhvr>
                                        <p:cTn id="67" dur="250" fill="hold"/>
                                        <p:tgtEl>
                                          <p:spTgt spid="39"/>
                                        </p:tgtEl>
                                        <p:attrNameLst>
                                          <p:attrName>ppt_x</p:attrName>
                                        </p:attrNameLst>
                                      </p:cBhvr>
                                      <p:tavLst>
                                        <p:tav tm="0">
                                          <p:val>
                                            <p:strVal val="#ppt_x"/>
                                          </p:val>
                                        </p:tav>
                                        <p:tav tm="100000">
                                          <p:val>
                                            <p:strVal val="#ppt_x"/>
                                          </p:val>
                                        </p:tav>
                                      </p:tavLst>
                                    </p:anim>
                                    <p:anim calcmode="lin" valueType="num">
                                      <p:cBhvr>
                                        <p:cTn id="68" dur="250" fill="hold"/>
                                        <p:tgtEl>
                                          <p:spTgt spid="39"/>
                                        </p:tgtEl>
                                        <p:attrNameLst>
                                          <p:attrName>ppt_y</p:attrName>
                                        </p:attrNameLst>
                                      </p:cBhvr>
                                      <p:tavLst>
                                        <p:tav tm="0">
                                          <p:val>
                                            <p:strVal val="#ppt_y+.1"/>
                                          </p:val>
                                        </p:tav>
                                        <p:tav tm="100000">
                                          <p:val>
                                            <p:strVal val="#ppt_y"/>
                                          </p:val>
                                        </p:tav>
                                      </p:tavLst>
                                    </p:anim>
                                  </p:childTnLst>
                                </p:cTn>
                              </p:par>
                            </p:childTnLst>
                          </p:cTn>
                        </p:par>
                        <p:par>
                          <p:cTn id="69" fill="hold">
                            <p:stCondLst>
                              <p:cond delay="5850"/>
                            </p:stCondLst>
                            <p:childTnLst>
                              <p:par>
                                <p:cTn id="70" presetID="42" presetClass="entr" presetSubtype="0" fill="hold" nodeType="afterEffect">
                                  <p:childTnLst>
                                    <p:set>
                                      <p:cBhvr>
                                        <p:cTn id="71" dur="1" fill="hold">
                                          <p:stCondLst>
                                            <p:cond delay="0"/>
                                          </p:stCondLst>
                                        </p:cTn>
                                        <p:tgtEl>
                                          <p:spTgt spid="40"/>
                                        </p:tgtEl>
                                        <p:attrNameLst>
                                          <p:attrName>style.visibility</p:attrName>
                                        </p:attrNameLst>
                                      </p:cBhvr>
                                      <p:to>
                                        <p:strVal val="visible"/>
                                      </p:to>
                                    </p:set>
                                    <p:animEffect transition="in" filter="fade">
                                      <p:cBhvr>
                                        <p:cTn id="72" dur="250"/>
                                        <p:tgtEl>
                                          <p:spTgt spid="40"/>
                                        </p:tgtEl>
                                      </p:cBhvr>
                                    </p:animEffect>
                                    <p:anim calcmode="lin" valueType="num">
                                      <p:cBhvr>
                                        <p:cTn id="73" dur="250" fill="hold"/>
                                        <p:tgtEl>
                                          <p:spTgt spid="40"/>
                                        </p:tgtEl>
                                        <p:attrNameLst>
                                          <p:attrName>ppt_x</p:attrName>
                                        </p:attrNameLst>
                                      </p:cBhvr>
                                      <p:tavLst>
                                        <p:tav tm="0">
                                          <p:val>
                                            <p:strVal val="#ppt_x"/>
                                          </p:val>
                                        </p:tav>
                                        <p:tav tm="100000">
                                          <p:val>
                                            <p:strVal val="#ppt_x"/>
                                          </p:val>
                                        </p:tav>
                                      </p:tavLst>
                                    </p:anim>
                                    <p:anim calcmode="lin" valueType="num">
                                      <p:cBhvr>
                                        <p:cTn id="74" dur="25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6350"/>
                            </p:stCondLst>
                            <p:childTnLst>
                              <p:par>
                                <p:cTn id="76" presetID="42" presetClass="entr" presetSubtype="0" fill="hold" nodeType="afterEffect">
                                  <p:childTnLst>
                                    <p:set>
                                      <p:cBhvr>
                                        <p:cTn id="77" dur="1" fill="hold">
                                          <p:stCondLst>
                                            <p:cond delay="0"/>
                                          </p:stCondLst>
                                        </p:cTn>
                                        <p:tgtEl>
                                          <p:spTgt spid="41"/>
                                        </p:tgtEl>
                                        <p:attrNameLst>
                                          <p:attrName>style.visibility</p:attrName>
                                        </p:attrNameLst>
                                      </p:cBhvr>
                                      <p:to>
                                        <p:strVal val="visible"/>
                                      </p:to>
                                    </p:set>
                                    <p:animEffect transition="in" filter="fade">
                                      <p:cBhvr>
                                        <p:cTn id="78" dur="250"/>
                                        <p:tgtEl>
                                          <p:spTgt spid="41"/>
                                        </p:tgtEl>
                                      </p:cBhvr>
                                    </p:animEffect>
                                    <p:anim calcmode="lin" valueType="num">
                                      <p:cBhvr>
                                        <p:cTn id="79" dur="250" fill="hold"/>
                                        <p:tgtEl>
                                          <p:spTgt spid="41"/>
                                        </p:tgtEl>
                                        <p:attrNameLst>
                                          <p:attrName>ppt_x</p:attrName>
                                        </p:attrNameLst>
                                      </p:cBhvr>
                                      <p:tavLst>
                                        <p:tav tm="0">
                                          <p:val>
                                            <p:strVal val="#ppt_x"/>
                                          </p:val>
                                        </p:tav>
                                        <p:tav tm="100000">
                                          <p:val>
                                            <p:strVal val="#ppt_x"/>
                                          </p:val>
                                        </p:tav>
                                      </p:tavLst>
                                    </p:anim>
                                    <p:anim calcmode="lin" valueType="num">
                                      <p:cBhvr>
                                        <p:cTn id="80" dur="250" fill="hold"/>
                                        <p:tgtEl>
                                          <p:spTgt spid="41"/>
                                        </p:tgtEl>
                                        <p:attrNameLst>
                                          <p:attrName>ppt_y</p:attrName>
                                        </p:attrNameLst>
                                      </p:cBhvr>
                                      <p:tavLst>
                                        <p:tav tm="0">
                                          <p:val>
                                            <p:strVal val="#ppt_y+.1"/>
                                          </p:val>
                                        </p:tav>
                                        <p:tav tm="100000">
                                          <p:val>
                                            <p:strVal val="#ppt_y"/>
                                          </p:val>
                                        </p:tav>
                                      </p:tavLst>
                                    </p:anim>
                                  </p:childTnLst>
                                </p:cTn>
                              </p:par>
                            </p:childTnLst>
                          </p:cTn>
                        </p:par>
                        <p:par>
                          <p:cTn id="81" fill="hold">
                            <p:stCondLst>
                              <p:cond delay="6850"/>
                            </p:stCondLst>
                            <p:childTnLst>
                              <p:par>
                                <p:cTn id="82" presetID="42" presetClass="entr" presetSubtype="0" fill="hold" grpId="0" nodeType="afterEffect">
                                  <p:childTnLst>
                                    <p:set>
                                      <p:cBhvr>
                                        <p:cTn id="83" dur="1" fill="hold">
                                          <p:stCondLst>
                                            <p:cond delay="0"/>
                                          </p:stCondLst>
                                        </p:cTn>
                                        <p:tgtEl>
                                          <p:spTgt spid="42"/>
                                        </p:tgtEl>
                                        <p:attrNameLst>
                                          <p:attrName>style.visibility</p:attrName>
                                        </p:attrNameLst>
                                      </p:cBhvr>
                                      <p:to>
                                        <p:strVal val="visible"/>
                                      </p:to>
                                    </p:set>
                                    <p:animEffect transition="in" filter="fade">
                                      <p:cBhvr>
                                        <p:cTn id="84" dur="250"/>
                                        <p:tgtEl>
                                          <p:spTgt spid="42"/>
                                        </p:tgtEl>
                                      </p:cBhvr>
                                    </p:animEffect>
                                    <p:anim calcmode="lin" valueType="num">
                                      <p:cBhvr>
                                        <p:cTn id="85" dur="250" fill="hold"/>
                                        <p:tgtEl>
                                          <p:spTgt spid="42"/>
                                        </p:tgtEl>
                                        <p:attrNameLst>
                                          <p:attrName>ppt_x</p:attrName>
                                        </p:attrNameLst>
                                      </p:cBhvr>
                                      <p:tavLst>
                                        <p:tav tm="0">
                                          <p:val>
                                            <p:strVal val="#ppt_x"/>
                                          </p:val>
                                        </p:tav>
                                        <p:tav tm="100000">
                                          <p:val>
                                            <p:strVal val="#ppt_x"/>
                                          </p:val>
                                        </p:tav>
                                      </p:tavLst>
                                    </p:anim>
                                    <p:anim calcmode="lin" valueType="num">
                                      <p:cBhvr>
                                        <p:cTn id="86" dur="25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7350"/>
                            </p:stCondLst>
                            <p:childTnLst>
                              <p:par>
                                <p:cTn id="88" presetID="42" presetClass="entr" presetSubtype="0" fill="hold" grpId="0" nodeType="afterEffect">
                                  <p:childTnLst>
                                    <p:set>
                                      <p:cBhvr>
                                        <p:cTn id="89" dur="1" fill="hold">
                                          <p:stCondLst>
                                            <p:cond delay="0"/>
                                          </p:stCondLst>
                                        </p:cTn>
                                        <p:tgtEl>
                                          <p:spTgt spid="43"/>
                                        </p:tgtEl>
                                        <p:attrNameLst>
                                          <p:attrName>style.visibility</p:attrName>
                                        </p:attrNameLst>
                                      </p:cBhvr>
                                      <p:to>
                                        <p:strVal val="visible"/>
                                      </p:to>
                                    </p:set>
                                    <p:animEffect transition="in" filter="fade">
                                      <p:cBhvr>
                                        <p:cTn id="90" dur="250"/>
                                        <p:tgtEl>
                                          <p:spTgt spid="43"/>
                                        </p:tgtEl>
                                      </p:cBhvr>
                                    </p:animEffect>
                                    <p:anim calcmode="lin" valueType="num">
                                      <p:cBhvr>
                                        <p:cTn id="91" dur="250" fill="hold"/>
                                        <p:tgtEl>
                                          <p:spTgt spid="43"/>
                                        </p:tgtEl>
                                        <p:attrNameLst>
                                          <p:attrName>ppt_x</p:attrName>
                                        </p:attrNameLst>
                                      </p:cBhvr>
                                      <p:tavLst>
                                        <p:tav tm="0">
                                          <p:val>
                                            <p:strVal val="#ppt_x"/>
                                          </p:val>
                                        </p:tav>
                                        <p:tav tm="100000">
                                          <p:val>
                                            <p:strVal val="#ppt_x"/>
                                          </p:val>
                                        </p:tav>
                                      </p:tavLst>
                                    </p:anim>
                                    <p:anim calcmode="lin" valueType="num">
                                      <p:cBhvr>
                                        <p:cTn id="92" dur="250" fill="hold"/>
                                        <p:tgtEl>
                                          <p:spTgt spid="43"/>
                                        </p:tgtEl>
                                        <p:attrNameLst>
                                          <p:attrName>ppt_y</p:attrName>
                                        </p:attrNameLst>
                                      </p:cBhvr>
                                      <p:tavLst>
                                        <p:tav tm="0">
                                          <p:val>
                                            <p:strVal val="#ppt_y+.1"/>
                                          </p:val>
                                        </p:tav>
                                        <p:tav tm="100000">
                                          <p:val>
                                            <p:strVal val="#ppt_y"/>
                                          </p:val>
                                        </p:tav>
                                      </p:tavLst>
                                    </p:anim>
                                  </p:childTnLst>
                                </p:cTn>
                              </p:par>
                            </p:childTnLst>
                          </p:cTn>
                        </p:par>
                        <p:par>
                          <p:cTn id="93" fill="hold">
                            <p:stCondLst>
                              <p:cond delay="7850"/>
                            </p:stCondLst>
                            <p:childTnLst>
                              <p:par>
                                <p:cTn id="94" presetID="42" presetClass="entr" presetSubtype="0" fill="hold" grpId="0" nodeType="afterEffect">
                                  <p:childTnLst>
                                    <p:set>
                                      <p:cBhvr>
                                        <p:cTn id="95" dur="1" fill="hold">
                                          <p:stCondLst>
                                            <p:cond delay="0"/>
                                          </p:stCondLst>
                                        </p:cTn>
                                        <p:tgtEl>
                                          <p:spTgt spid="45"/>
                                        </p:tgtEl>
                                        <p:attrNameLst>
                                          <p:attrName>style.visibility</p:attrName>
                                        </p:attrNameLst>
                                      </p:cBhvr>
                                      <p:to>
                                        <p:strVal val="visible"/>
                                      </p:to>
                                    </p:set>
                                    <p:animEffect transition="in" filter="fade">
                                      <p:cBhvr>
                                        <p:cTn id="96" dur="250"/>
                                        <p:tgtEl>
                                          <p:spTgt spid="45"/>
                                        </p:tgtEl>
                                      </p:cBhvr>
                                    </p:animEffect>
                                    <p:anim calcmode="lin" valueType="num">
                                      <p:cBhvr>
                                        <p:cTn id="97" dur="250" fill="hold"/>
                                        <p:tgtEl>
                                          <p:spTgt spid="45"/>
                                        </p:tgtEl>
                                        <p:attrNameLst>
                                          <p:attrName>ppt_x</p:attrName>
                                        </p:attrNameLst>
                                      </p:cBhvr>
                                      <p:tavLst>
                                        <p:tav tm="0">
                                          <p:val>
                                            <p:strVal val="#ppt_x"/>
                                          </p:val>
                                        </p:tav>
                                        <p:tav tm="100000">
                                          <p:val>
                                            <p:strVal val="#ppt_x"/>
                                          </p:val>
                                        </p:tav>
                                      </p:tavLst>
                                    </p:anim>
                                    <p:anim calcmode="lin" valueType="num">
                                      <p:cBhvr>
                                        <p:cTn id="98" dur="250" fill="hold"/>
                                        <p:tgtEl>
                                          <p:spTgt spid="45"/>
                                        </p:tgtEl>
                                        <p:attrNameLst>
                                          <p:attrName>ppt_y</p:attrName>
                                        </p:attrNameLst>
                                      </p:cBhvr>
                                      <p:tavLst>
                                        <p:tav tm="0">
                                          <p:val>
                                            <p:strVal val="#ppt_y+.1"/>
                                          </p:val>
                                        </p:tav>
                                        <p:tav tm="100000">
                                          <p:val>
                                            <p:strVal val="#ppt_y"/>
                                          </p:val>
                                        </p:tav>
                                      </p:tavLst>
                                    </p:anim>
                                  </p:childTnLst>
                                </p:cTn>
                              </p:par>
                            </p:childTnLst>
                          </p:cTn>
                        </p:par>
                        <p:par>
                          <p:cTn id="99" fill="hold">
                            <p:stCondLst>
                              <p:cond delay="8350"/>
                            </p:stCondLst>
                            <p:childTnLst>
                              <p:par>
                                <p:cTn id="100" presetID="42" presetClass="entr" presetSubtype="0" fill="hold" grpId="0" nodeType="afterEffect">
                                  <p:childTnLst>
                                    <p:set>
                                      <p:cBhvr>
                                        <p:cTn id="101" dur="1" fill="hold">
                                          <p:stCondLst>
                                            <p:cond delay="0"/>
                                          </p:stCondLst>
                                        </p:cTn>
                                        <p:tgtEl>
                                          <p:spTgt spid="46"/>
                                        </p:tgtEl>
                                        <p:attrNameLst>
                                          <p:attrName>style.visibility</p:attrName>
                                        </p:attrNameLst>
                                      </p:cBhvr>
                                      <p:to>
                                        <p:strVal val="visible"/>
                                      </p:to>
                                    </p:set>
                                    <p:animEffect transition="in" filter="fade">
                                      <p:cBhvr>
                                        <p:cTn id="102" dur="250"/>
                                        <p:tgtEl>
                                          <p:spTgt spid="46"/>
                                        </p:tgtEl>
                                      </p:cBhvr>
                                    </p:animEffect>
                                    <p:anim calcmode="lin" valueType="num">
                                      <p:cBhvr>
                                        <p:cTn id="103" dur="250" fill="hold"/>
                                        <p:tgtEl>
                                          <p:spTgt spid="46"/>
                                        </p:tgtEl>
                                        <p:attrNameLst>
                                          <p:attrName>ppt_x</p:attrName>
                                        </p:attrNameLst>
                                      </p:cBhvr>
                                      <p:tavLst>
                                        <p:tav tm="0">
                                          <p:val>
                                            <p:strVal val="#ppt_x"/>
                                          </p:val>
                                        </p:tav>
                                        <p:tav tm="100000">
                                          <p:val>
                                            <p:strVal val="#ppt_x"/>
                                          </p:val>
                                        </p:tav>
                                      </p:tavLst>
                                    </p:anim>
                                    <p:anim calcmode="lin" valueType="num">
                                      <p:cBhvr>
                                        <p:cTn id="104" dur="25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32" grpId="0" animBg="1"/>
      <p:bldP spid="33" grpId="0" animBg="1"/>
      <p:bldP spid="34" grpId="0"/>
      <p:bldP spid="35" grpId="0"/>
      <p:bldP spid="36" grpId="0"/>
      <p:bldP spid="37" grpId="0"/>
      <p:bldP spid="42" grpId="0"/>
      <p:bldP spid="43" grpId="0"/>
      <p:bldP spid="45"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 name="图片 16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27259" y="745033"/>
            <a:ext cx="1443788" cy="373517"/>
          </a:xfrm>
          <a:prstGeom prst="rect">
            <a:avLst/>
          </a:prstGeom>
        </p:spPr>
      </p:pic>
      <p:pic>
        <p:nvPicPr>
          <p:cNvPr id="169" name="图片 16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665349" y="745033"/>
            <a:ext cx="1443788" cy="373517"/>
          </a:xfrm>
          <a:prstGeom prst="rect">
            <a:avLst/>
          </a:prstGeom>
        </p:spPr>
      </p:pic>
      <p:sp>
        <p:nvSpPr>
          <p:cNvPr id="13" name="文本框 12"/>
          <p:cNvSpPr txBox="1"/>
          <p:nvPr/>
        </p:nvSpPr>
        <p:spPr>
          <a:xfrm>
            <a:off x="2732357" y="656885"/>
            <a:ext cx="2646878" cy="461665"/>
          </a:xfrm>
          <a:prstGeom prst="rect">
            <a:avLst/>
          </a:prstGeom>
          <a:noFill/>
        </p:spPr>
        <p:txBody>
          <a:bodyPr wrap="none" rtlCol="0">
            <a:spAutoFit/>
          </a:bodyPr>
          <a:lstStyle/>
          <a:p>
            <a:pPr algn="ctr"/>
            <a:r>
              <a:rPr lang="zh-CN" altLang="en-US" sz="2400" dirty="0">
                <a:solidFill>
                  <a:srgbClr val="5F4A71"/>
                </a:solidFill>
                <a:latin typeface="微软雅黑" panose="020B0503020204020204" pitchFamily="34" charset="-122"/>
                <a:ea typeface="微软雅黑" panose="020B0503020204020204" pitchFamily="34" charset="-122"/>
              </a:rPr>
              <a:t>单击此处添加标题</a:t>
            </a:r>
            <a:endParaRPr lang="zh-CN" altLang="en-US" dirty="0">
              <a:solidFill>
                <a:srgbClr val="5F4A71"/>
              </a:solidFill>
              <a:latin typeface="微软雅黑" panose="020B0503020204020204" pitchFamily="34" charset="-122"/>
              <a:ea typeface="微软雅黑" panose="020B0503020204020204" pitchFamily="34" charset="-122"/>
            </a:endParaRPr>
          </a:p>
        </p:txBody>
      </p:sp>
      <p:grpSp>
        <p:nvGrpSpPr>
          <p:cNvPr id="21" name="组合 20"/>
          <p:cNvGrpSpPr/>
          <p:nvPr/>
        </p:nvGrpSpPr>
        <p:grpSpPr>
          <a:xfrm>
            <a:off x="2063773" y="2034757"/>
            <a:ext cx="7740627" cy="3317429"/>
            <a:chOff x="1043608" y="1308866"/>
            <a:chExt cx="6998915" cy="2999551"/>
          </a:xfrm>
        </p:grpSpPr>
        <p:grpSp>
          <p:nvGrpSpPr>
            <p:cNvPr id="22" name="组合 21"/>
            <p:cNvGrpSpPr/>
            <p:nvPr/>
          </p:nvGrpSpPr>
          <p:grpSpPr>
            <a:xfrm>
              <a:off x="1043608" y="1335359"/>
              <a:ext cx="27000" cy="1773361"/>
              <a:chOff x="1331651" y="1597980"/>
              <a:chExt cx="36000" cy="2364481"/>
            </a:xfrm>
            <a:solidFill>
              <a:srgbClr val="42BAC8"/>
            </a:solidFill>
          </p:grpSpPr>
          <p:cxnSp>
            <p:nvCxnSpPr>
              <p:cNvPr id="74" name="直接连接符 73"/>
              <p:cNvCxnSpPr/>
              <p:nvPr/>
            </p:nvCxnSpPr>
            <p:spPr>
              <a:xfrm flipH="1">
                <a:off x="1331651" y="1597980"/>
                <a:ext cx="0" cy="2364481"/>
              </a:xfrm>
              <a:prstGeom prst="line">
                <a:avLst/>
              </a:prstGeom>
              <a:grpFill/>
              <a:ln w="9525" cap="flat" cmpd="sng" algn="ctr">
                <a:solidFill>
                  <a:srgbClr val="14345A"/>
                </a:solidFill>
                <a:prstDash val="solid"/>
              </a:ln>
              <a:effectLst/>
            </p:spPr>
          </p:cxnSp>
          <p:sp>
            <p:nvSpPr>
              <p:cNvPr id="75" name="矩形 74"/>
              <p:cNvSpPr/>
              <p:nvPr/>
            </p:nvSpPr>
            <p:spPr>
              <a:xfrm>
                <a:off x="1331651" y="1597980"/>
                <a:ext cx="36000" cy="1080000"/>
              </a:xfrm>
              <a:prstGeom prst="rect">
                <a:avLst/>
              </a:prstGeom>
              <a:solidFill>
                <a:srgbClr val="5F4A71"/>
              </a:solidFill>
              <a:ln w="25400" cap="flat" cmpd="sng" algn="ctr">
                <a:solidFill>
                  <a:srgbClr val="5F4A71"/>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2800" b="0" i="0" u="none" strike="noStrike" kern="0" cap="none" spc="0" normalizeH="0" baseline="0" noProof="0">
                  <a:ln>
                    <a:noFill/>
                  </a:ln>
                  <a:solidFill>
                    <a:schemeClr val="bg1">
                      <a:lumMod val="50000"/>
                    </a:schemeClr>
                  </a:solidFill>
                  <a:effectLst/>
                  <a:uLnTx/>
                  <a:uFillTx/>
                  <a:latin typeface="Calibri" panose="020F0502020204030204"/>
                  <a:ea typeface="宋体" panose="02010600030101010101" pitchFamily="2" charset="-122"/>
                  <a:cs typeface="+mn-cs"/>
                </a:endParaRPr>
              </a:p>
            </p:txBody>
          </p:sp>
        </p:grpSp>
        <p:grpSp>
          <p:nvGrpSpPr>
            <p:cNvPr id="23" name="组合 22"/>
            <p:cNvGrpSpPr/>
            <p:nvPr/>
          </p:nvGrpSpPr>
          <p:grpSpPr>
            <a:xfrm flipV="1">
              <a:off x="2851600" y="2352894"/>
              <a:ext cx="27000" cy="1792745"/>
              <a:chOff x="1331651" y="1572132"/>
              <a:chExt cx="36000" cy="2390327"/>
            </a:xfrm>
            <a:solidFill>
              <a:srgbClr val="42BAC8"/>
            </a:solidFill>
          </p:grpSpPr>
          <p:cxnSp>
            <p:nvCxnSpPr>
              <p:cNvPr id="72" name="直接连接符 71"/>
              <p:cNvCxnSpPr/>
              <p:nvPr/>
            </p:nvCxnSpPr>
            <p:spPr>
              <a:xfrm flipH="1">
                <a:off x="1331651" y="1576008"/>
                <a:ext cx="0" cy="2386451"/>
              </a:xfrm>
              <a:prstGeom prst="line">
                <a:avLst/>
              </a:prstGeom>
              <a:grpFill/>
              <a:ln w="9525" cap="flat" cmpd="sng" algn="ctr">
                <a:solidFill>
                  <a:srgbClr val="5F4A71"/>
                </a:solidFill>
                <a:prstDash val="solid"/>
              </a:ln>
              <a:effectLst/>
            </p:spPr>
          </p:cxnSp>
          <p:sp>
            <p:nvSpPr>
              <p:cNvPr id="73" name="矩形 72"/>
              <p:cNvSpPr/>
              <p:nvPr/>
            </p:nvSpPr>
            <p:spPr>
              <a:xfrm>
                <a:off x="1331651" y="1572132"/>
                <a:ext cx="36000" cy="1080000"/>
              </a:xfrm>
              <a:prstGeom prst="rect">
                <a:avLst/>
              </a:prstGeom>
              <a:solidFill>
                <a:schemeClr val="accent2"/>
              </a:solidFill>
              <a:ln w="25400" cap="flat" cmpd="sng" algn="ctr">
                <a:solidFill>
                  <a:srgbClr val="5F4A71"/>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2800" b="0" i="0" u="none" strike="noStrike" kern="0" cap="none" spc="0" normalizeH="0" baseline="0" noProof="0">
                  <a:ln>
                    <a:noFill/>
                  </a:ln>
                  <a:solidFill>
                    <a:schemeClr val="bg1">
                      <a:lumMod val="50000"/>
                    </a:schemeClr>
                  </a:solidFill>
                  <a:effectLst/>
                  <a:uLnTx/>
                  <a:uFillTx/>
                  <a:latin typeface="Calibri" panose="020F0502020204030204"/>
                  <a:ea typeface="宋体" panose="02010600030101010101" pitchFamily="2" charset="-122"/>
                  <a:cs typeface="+mn-cs"/>
                </a:endParaRPr>
              </a:p>
            </p:txBody>
          </p:sp>
        </p:grpSp>
        <p:grpSp>
          <p:nvGrpSpPr>
            <p:cNvPr id="24" name="组合 23"/>
            <p:cNvGrpSpPr/>
            <p:nvPr/>
          </p:nvGrpSpPr>
          <p:grpSpPr>
            <a:xfrm>
              <a:off x="4659591" y="1335359"/>
              <a:ext cx="27000" cy="1773361"/>
              <a:chOff x="1331651" y="1597980"/>
              <a:chExt cx="36000" cy="2364481"/>
            </a:xfrm>
            <a:solidFill>
              <a:srgbClr val="42BAC8"/>
            </a:solidFill>
          </p:grpSpPr>
          <p:cxnSp>
            <p:nvCxnSpPr>
              <p:cNvPr id="70" name="直接连接符 69"/>
              <p:cNvCxnSpPr/>
              <p:nvPr/>
            </p:nvCxnSpPr>
            <p:spPr>
              <a:xfrm flipH="1">
                <a:off x="1331651" y="1597980"/>
                <a:ext cx="0" cy="2364481"/>
              </a:xfrm>
              <a:prstGeom prst="line">
                <a:avLst/>
              </a:prstGeom>
              <a:grpFill/>
              <a:ln w="9525" cap="flat" cmpd="sng" algn="ctr">
                <a:solidFill>
                  <a:srgbClr val="14345A"/>
                </a:solidFill>
                <a:prstDash val="solid"/>
              </a:ln>
              <a:effectLst/>
            </p:spPr>
          </p:cxnSp>
          <p:sp>
            <p:nvSpPr>
              <p:cNvPr id="71" name="矩形 70"/>
              <p:cNvSpPr/>
              <p:nvPr/>
            </p:nvSpPr>
            <p:spPr>
              <a:xfrm>
                <a:off x="1331651" y="1597980"/>
                <a:ext cx="36000" cy="1080000"/>
              </a:xfrm>
              <a:prstGeom prst="rect">
                <a:avLst/>
              </a:prstGeom>
              <a:solidFill>
                <a:srgbClr val="5F4A71"/>
              </a:solidFill>
              <a:ln w="25400" cap="flat" cmpd="sng" algn="ctr">
                <a:solidFill>
                  <a:srgbClr val="5F4A71"/>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2800" b="0" i="0" u="none" strike="noStrike" kern="0" cap="none" spc="0" normalizeH="0" baseline="0" noProof="0">
                  <a:ln>
                    <a:noFill/>
                  </a:ln>
                  <a:solidFill>
                    <a:schemeClr val="bg1">
                      <a:lumMod val="50000"/>
                    </a:schemeClr>
                  </a:solidFill>
                  <a:effectLst/>
                  <a:uLnTx/>
                  <a:uFillTx/>
                  <a:latin typeface="Calibri" panose="020F0502020204030204"/>
                  <a:ea typeface="宋体" panose="02010600030101010101" pitchFamily="2" charset="-122"/>
                  <a:cs typeface="+mn-cs"/>
                </a:endParaRPr>
              </a:p>
            </p:txBody>
          </p:sp>
        </p:grpSp>
        <p:grpSp>
          <p:nvGrpSpPr>
            <p:cNvPr id="25" name="组合 24"/>
            <p:cNvGrpSpPr/>
            <p:nvPr/>
          </p:nvGrpSpPr>
          <p:grpSpPr>
            <a:xfrm flipV="1">
              <a:off x="6467581" y="2352892"/>
              <a:ext cx="27000" cy="1792746"/>
              <a:chOff x="1331651" y="1572132"/>
              <a:chExt cx="36000" cy="2390328"/>
            </a:xfrm>
            <a:solidFill>
              <a:srgbClr val="42BAC8"/>
            </a:solidFill>
          </p:grpSpPr>
          <p:cxnSp>
            <p:nvCxnSpPr>
              <p:cNvPr id="68" name="直接连接符 67"/>
              <p:cNvCxnSpPr/>
              <p:nvPr/>
            </p:nvCxnSpPr>
            <p:spPr>
              <a:xfrm flipH="1">
                <a:off x="1331651" y="1576008"/>
                <a:ext cx="0" cy="2386452"/>
              </a:xfrm>
              <a:prstGeom prst="line">
                <a:avLst/>
              </a:prstGeom>
              <a:grpFill/>
              <a:ln w="9525" cap="flat" cmpd="sng" algn="ctr">
                <a:solidFill>
                  <a:srgbClr val="5F4A71"/>
                </a:solidFill>
                <a:prstDash val="solid"/>
              </a:ln>
              <a:effectLst/>
            </p:spPr>
          </p:cxnSp>
          <p:sp>
            <p:nvSpPr>
              <p:cNvPr id="69" name="矩形 68"/>
              <p:cNvSpPr/>
              <p:nvPr/>
            </p:nvSpPr>
            <p:spPr>
              <a:xfrm>
                <a:off x="1331651" y="1572132"/>
                <a:ext cx="36000" cy="1080000"/>
              </a:xfrm>
              <a:prstGeom prst="rect">
                <a:avLst/>
              </a:prstGeom>
              <a:solidFill>
                <a:srgbClr val="5F4A71"/>
              </a:solidFill>
              <a:ln w="25400" cap="flat" cmpd="sng" algn="ctr">
                <a:solidFill>
                  <a:srgbClr val="5F4A71"/>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2800" b="0" i="0" u="none" strike="noStrike" kern="0" cap="none" spc="0" normalizeH="0" baseline="0" noProof="0">
                  <a:ln>
                    <a:noFill/>
                  </a:ln>
                  <a:solidFill>
                    <a:schemeClr val="bg1">
                      <a:lumMod val="50000"/>
                    </a:schemeClr>
                  </a:solidFill>
                  <a:effectLst/>
                  <a:uLnTx/>
                  <a:uFillTx/>
                  <a:latin typeface="Calibri" panose="020F0502020204030204"/>
                  <a:ea typeface="宋体" panose="02010600030101010101" pitchFamily="2" charset="-122"/>
                  <a:cs typeface="+mn-cs"/>
                </a:endParaRPr>
              </a:p>
            </p:txBody>
          </p:sp>
        </p:grpSp>
        <p:grpSp>
          <p:nvGrpSpPr>
            <p:cNvPr id="26" name="组合 25"/>
            <p:cNvGrpSpPr/>
            <p:nvPr/>
          </p:nvGrpSpPr>
          <p:grpSpPr>
            <a:xfrm>
              <a:off x="1069541" y="1308866"/>
              <a:ext cx="1549008" cy="1033267"/>
              <a:chOff x="1366228" y="1562658"/>
              <a:chExt cx="2065344" cy="1377689"/>
            </a:xfrm>
          </p:grpSpPr>
          <p:sp>
            <p:nvSpPr>
              <p:cNvPr id="66" name="文本框 55"/>
              <p:cNvSpPr txBox="1"/>
              <p:nvPr/>
            </p:nvSpPr>
            <p:spPr>
              <a:xfrm>
                <a:off x="1366228" y="1562658"/>
                <a:ext cx="2065344" cy="411862"/>
              </a:xfrm>
              <a:prstGeom prst="rect">
                <a:avLst/>
              </a:prstGeom>
              <a:noFill/>
            </p:spPr>
            <p:txBody>
              <a:bodyPr wrap="square" rtlCol="0">
                <a:spAutoFit/>
              </a:bodyPr>
              <a:lstStyle/>
              <a:p>
                <a:pPr marL="0" marR="0" lvl="0" indent="0" algn="just" defTabSz="914400" eaLnBrk="1" fontAlgn="auto" latinLnBrk="0" hangingPunct="1">
                  <a:lnSpc>
                    <a:spcPct val="90000"/>
                  </a:lnSpc>
                  <a:spcBef>
                    <a:spcPts val="750"/>
                  </a:spcBef>
                  <a:spcAft>
                    <a:spcPct val="0"/>
                  </a:spcAft>
                  <a:buClrTx/>
                  <a:buSzTx/>
                  <a:buFontTx/>
                  <a:buNone/>
                  <a:defRPr/>
                </a:pPr>
                <a:r>
                  <a:rPr kumimoji="0" lang="zh-CN" altLang="en-US"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添加标题</a:t>
                </a:r>
                <a:endParaRPr kumimoji="0" lang="zh-CN" altLang="en-US"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67" name="文本框 56"/>
              <p:cNvSpPr txBox="1"/>
              <p:nvPr/>
            </p:nvSpPr>
            <p:spPr>
              <a:xfrm>
                <a:off x="1366228" y="1952435"/>
                <a:ext cx="2065344" cy="987912"/>
              </a:xfrm>
              <a:prstGeom prst="rect">
                <a:avLst/>
              </a:prstGeom>
              <a:noFill/>
            </p:spPr>
            <p:txBody>
              <a:bodyPr wrap="square" rtlCol="0">
                <a:spAutoFit/>
              </a:bodyPr>
              <a:lstStyle/>
              <a:p>
                <a:pPr marL="0" marR="0" lvl="0" indent="0" algn="just" defTabSz="914400" eaLnBrk="1" fontAlgn="auto"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单击添加文本单击添加文本单击添加文本单击添加文本单击添加文本</a:t>
                </a:r>
                <a:endParaRPr kumimoji="0" lang="en-US" altLang="zh-CN" sz="105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4688435" y="1308866"/>
              <a:ext cx="1546096" cy="1033267"/>
              <a:chOff x="6191419" y="1562658"/>
              <a:chExt cx="2061461" cy="1377689"/>
            </a:xfrm>
          </p:grpSpPr>
          <p:sp>
            <p:nvSpPr>
              <p:cNvPr id="64" name="文本框 57"/>
              <p:cNvSpPr txBox="1"/>
              <p:nvPr/>
            </p:nvSpPr>
            <p:spPr>
              <a:xfrm>
                <a:off x="6191419" y="1562658"/>
                <a:ext cx="2061461" cy="411862"/>
              </a:xfrm>
              <a:prstGeom prst="rect">
                <a:avLst/>
              </a:prstGeom>
              <a:noFill/>
            </p:spPr>
            <p:txBody>
              <a:bodyPr wrap="square" rtlCol="0">
                <a:spAutoFit/>
              </a:bodyPr>
              <a:lstStyle/>
              <a:p>
                <a:pPr marL="0" marR="0" lvl="0" indent="0" algn="just" defTabSz="914400" eaLnBrk="1" fontAlgn="auto" latinLnBrk="0" hangingPunct="1">
                  <a:lnSpc>
                    <a:spcPct val="90000"/>
                  </a:lnSpc>
                  <a:spcBef>
                    <a:spcPts val="750"/>
                  </a:spcBef>
                  <a:spcAft>
                    <a:spcPct val="0"/>
                  </a:spcAft>
                  <a:buClrTx/>
                  <a:buSzTx/>
                  <a:buFontTx/>
                  <a:buNone/>
                  <a:defRPr/>
                </a:pPr>
                <a:r>
                  <a:rPr kumimoji="0" lang="zh-CN" altLang="en-US" b="0" i="0" u="none" strike="noStrike" kern="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rPr>
                  <a:t>添加标题</a:t>
                </a:r>
                <a:endParaRPr kumimoji="0" lang="zh-CN" altLang="en-US" b="0" i="0" u="none" strike="noStrike" kern="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65" name="文本框 58"/>
              <p:cNvSpPr txBox="1"/>
              <p:nvPr/>
            </p:nvSpPr>
            <p:spPr>
              <a:xfrm>
                <a:off x="6191419" y="1952435"/>
                <a:ext cx="2061461" cy="987912"/>
              </a:xfrm>
              <a:prstGeom prst="rect">
                <a:avLst/>
              </a:prstGeom>
              <a:noFill/>
            </p:spPr>
            <p:txBody>
              <a:bodyPr wrap="square" rtlCol="0">
                <a:spAutoFit/>
              </a:bodyPr>
              <a:lstStyle/>
              <a:p>
                <a:pPr marL="0" marR="0" lvl="0" indent="0" algn="just" defTabSz="914400" eaLnBrk="1" fontAlgn="auto"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rPr>
                  <a:t>单击添加文本单击添加文本单击添加文本单击添加文本单击添加文本</a:t>
                </a:r>
                <a:endParaRPr kumimoji="0" lang="en-US" altLang="zh-CN" sz="1050" b="0" i="0" u="none" strike="noStrike" kern="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6494581" y="3298076"/>
              <a:ext cx="1547939" cy="1010341"/>
              <a:chOff x="8599614" y="4214928"/>
              <a:chExt cx="2063919" cy="1347119"/>
            </a:xfrm>
          </p:grpSpPr>
          <p:sp>
            <p:nvSpPr>
              <p:cNvPr id="62" name="文本框 59"/>
              <p:cNvSpPr txBox="1"/>
              <p:nvPr/>
            </p:nvSpPr>
            <p:spPr>
              <a:xfrm>
                <a:off x="8599614" y="4214928"/>
                <a:ext cx="2063919" cy="411862"/>
              </a:xfrm>
              <a:prstGeom prst="rect">
                <a:avLst/>
              </a:prstGeom>
              <a:noFill/>
            </p:spPr>
            <p:txBody>
              <a:bodyPr wrap="square" rtlCol="0">
                <a:spAutoFit/>
              </a:bodyPr>
              <a:lstStyle/>
              <a:p>
                <a:pPr marL="0" marR="0" lvl="0" indent="0" algn="just" defTabSz="914400" eaLnBrk="1" fontAlgn="auto" latinLnBrk="0" hangingPunct="1">
                  <a:lnSpc>
                    <a:spcPct val="90000"/>
                  </a:lnSpc>
                  <a:spcBef>
                    <a:spcPts val="750"/>
                  </a:spcBef>
                  <a:spcAft>
                    <a:spcPct val="0"/>
                  </a:spcAft>
                  <a:buClrTx/>
                  <a:buSzTx/>
                  <a:buFontTx/>
                  <a:buNone/>
                  <a:defRPr/>
                </a:pPr>
                <a:r>
                  <a:rPr kumimoji="0" lang="zh-CN" altLang="en-US" b="0" i="0" u="none" strike="noStrike" kern="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rPr>
                  <a:t>添加标题</a:t>
                </a:r>
                <a:endParaRPr kumimoji="0" lang="zh-CN" altLang="en-US" b="0" i="0" u="none" strike="noStrike" kern="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63" name="文本框 60"/>
              <p:cNvSpPr txBox="1"/>
              <p:nvPr/>
            </p:nvSpPr>
            <p:spPr>
              <a:xfrm>
                <a:off x="8599614" y="4574136"/>
                <a:ext cx="2063919" cy="987911"/>
              </a:xfrm>
              <a:prstGeom prst="rect">
                <a:avLst/>
              </a:prstGeom>
              <a:noFill/>
            </p:spPr>
            <p:txBody>
              <a:bodyPr wrap="square" rtlCol="0">
                <a:spAutoFit/>
              </a:bodyPr>
              <a:lstStyle/>
              <a:p>
                <a:pPr marL="0" marR="0" lvl="0" indent="0" algn="just" defTabSz="914400" eaLnBrk="1" fontAlgn="auto"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rPr>
                  <a:t>单击添加文本单击添加文本单击添加文本单击添加文本单击添加文本</a:t>
                </a:r>
                <a:endParaRPr kumimoji="0" lang="en-US" altLang="zh-CN" sz="1050" b="0" i="0" u="none" strike="noStrike" kern="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2878599" y="3298076"/>
              <a:ext cx="1547942" cy="1010341"/>
              <a:chOff x="3778305" y="4214928"/>
              <a:chExt cx="2063922" cy="1347119"/>
            </a:xfrm>
          </p:grpSpPr>
          <p:sp>
            <p:nvSpPr>
              <p:cNvPr id="60" name="文本框 61"/>
              <p:cNvSpPr txBox="1"/>
              <p:nvPr/>
            </p:nvSpPr>
            <p:spPr>
              <a:xfrm>
                <a:off x="3778305" y="4214928"/>
                <a:ext cx="2063922" cy="411862"/>
              </a:xfrm>
              <a:prstGeom prst="rect">
                <a:avLst/>
              </a:prstGeom>
              <a:noFill/>
            </p:spPr>
            <p:txBody>
              <a:bodyPr wrap="square" rtlCol="0">
                <a:spAutoFit/>
              </a:bodyPr>
              <a:lstStyle/>
              <a:p>
                <a:pPr marL="0" marR="0" lvl="0" indent="0" algn="just" defTabSz="914400" eaLnBrk="1" fontAlgn="auto" latinLnBrk="0" hangingPunct="1">
                  <a:lnSpc>
                    <a:spcPct val="90000"/>
                  </a:lnSpc>
                  <a:spcBef>
                    <a:spcPts val="750"/>
                  </a:spcBef>
                  <a:spcAft>
                    <a:spcPct val="0"/>
                  </a:spcAft>
                  <a:buClrTx/>
                  <a:buSzTx/>
                  <a:buFontTx/>
                  <a:buNone/>
                  <a:defRPr/>
                </a:pPr>
                <a:r>
                  <a:rPr kumimoji="0" lang="zh-CN" altLang="en-US" b="0" i="0" u="none" strike="noStrike" kern="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rPr>
                  <a:t>添加标题</a:t>
                </a:r>
                <a:endParaRPr kumimoji="0" lang="zh-CN" altLang="en-US" b="0" i="0" u="none" strike="noStrike" kern="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61" name="文本框 62"/>
              <p:cNvSpPr txBox="1"/>
              <p:nvPr/>
            </p:nvSpPr>
            <p:spPr>
              <a:xfrm>
                <a:off x="3778305" y="4574136"/>
                <a:ext cx="2063922" cy="987911"/>
              </a:xfrm>
              <a:prstGeom prst="rect">
                <a:avLst/>
              </a:prstGeom>
              <a:noFill/>
            </p:spPr>
            <p:txBody>
              <a:bodyPr wrap="square" rtlCol="0">
                <a:spAutoFit/>
              </a:bodyPr>
              <a:lstStyle/>
              <a:p>
                <a:pPr marL="0" marR="0" lvl="0" indent="0" algn="just" defTabSz="914400" eaLnBrk="1" fontAlgn="auto"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rPr>
                  <a:t>单击添加文本单击添加文本单击添加文本单击添加文本单击添加文本</a:t>
                </a:r>
                <a:endParaRPr kumimoji="0" lang="en-US" altLang="zh-CN" sz="1050" b="0" i="0" u="none" strike="noStrike" kern="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1043609" y="2352892"/>
              <a:ext cx="1574941" cy="762971"/>
              <a:chOff x="1331651" y="2945166"/>
              <a:chExt cx="2099921" cy="1017295"/>
            </a:xfrm>
          </p:grpSpPr>
          <p:sp>
            <p:nvSpPr>
              <p:cNvPr id="57" name="矩形 56"/>
              <p:cNvSpPr/>
              <p:nvPr/>
            </p:nvSpPr>
            <p:spPr>
              <a:xfrm>
                <a:off x="1331651" y="2945166"/>
                <a:ext cx="2099921" cy="1017295"/>
              </a:xfrm>
              <a:prstGeom prst="rect">
                <a:avLst/>
              </a:prstGeom>
              <a:solidFill>
                <a:srgbClr val="5F4A7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2800" b="0" i="0" u="none" strike="noStrike" kern="0" cap="none" spc="0" normalizeH="0" baseline="0" noProof="0">
                  <a:ln>
                    <a:noFill/>
                  </a:ln>
                  <a:solidFill>
                    <a:schemeClr val="bg1">
                      <a:lumMod val="50000"/>
                    </a:schemeClr>
                  </a:solidFill>
                  <a:effectLst/>
                  <a:uLnTx/>
                  <a:uFillTx/>
                  <a:latin typeface="Calibri" panose="020F0502020204030204"/>
                  <a:ea typeface="宋体" panose="02010600030101010101" pitchFamily="2" charset="-122"/>
                  <a:cs typeface="+mn-cs"/>
                </a:endParaRPr>
              </a:p>
            </p:txBody>
          </p:sp>
          <p:sp>
            <p:nvSpPr>
              <p:cNvPr id="58" name="文本框 63"/>
              <p:cNvSpPr txBox="1"/>
              <p:nvPr/>
            </p:nvSpPr>
            <p:spPr>
              <a:xfrm>
                <a:off x="1419946" y="3543680"/>
                <a:ext cx="1923330" cy="411862"/>
              </a:xfrm>
              <a:prstGeom prst="rect">
                <a:avLst/>
              </a:prstGeom>
              <a:noFill/>
            </p:spPr>
            <p:txBody>
              <a:bodyPr wrap="square" rtlCol="0">
                <a:spAutoFit/>
              </a:bodyPr>
              <a:lstStyle/>
              <a:p>
                <a:pPr marL="0" marR="0" lvl="0" indent="0" algn="ctr" defTabSz="914400" eaLnBrk="1" fontAlgn="auto" latinLnBrk="0" hangingPunct="1">
                  <a:lnSpc>
                    <a:spcPct val="90000"/>
                  </a:lnSpc>
                  <a:spcBef>
                    <a:spcPts val="750"/>
                  </a:spcBef>
                  <a:spcAft>
                    <a:spcPct val="0"/>
                  </a:spcAft>
                  <a:buClrTx/>
                  <a:buSzTx/>
                  <a:buFontTx/>
                  <a:buNone/>
                  <a:defRPr/>
                </a:pPr>
                <a:r>
                  <a:rPr kumimoji="0" lang="zh-CN" altLang="en-US"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rPr>
                  <a:t>添加标题</a:t>
                </a:r>
                <a:endParaRPr kumimoji="0" lang="zh-CN" altLang="en-US"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59" name="文本框 67"/>
              <p:cNvSpPr txBox="1"/>
              <p:nvPr/>
            </p:nvSpPr>
            <p:spPr>
              <a:xfrm>
                <a:off x="1843808" y="3042093"/>
                <a:ext cx="1075605" cy="645622"/>
              </a:xfrm>
              <a:prstGeom prst="rect">
                <a:avLst/>
              </a:prstGeom>
              <a:noFill/>
            </p:spPr>
            <p:txBody>
              <a:bodyPr wrap="square" rtlCol="0">
                <a:spAutoFit/>
              </a:bodyPr>
              <a:lstStyle/>
              <a:p>
                <a:pPr marL="0" marR="0" lvl="0" indent="0" algn="ctr" defTabSz="914400" eaLnBrk="1" fontAlgn="auto" latinLnBrk="0" hangingPunct="1">
                  <a:lnSpc>
                    <a:spcPct val="90000"/>
                  </a:lnSpc>
                  <a:spcBef>
                    <a:spcPts val="750"/>
                  </a:spcBef>
                  <a:spcAft>
                    <a:spcPct val="0"/>
                  </a:spcAft>
                  <a:buClrTx/>
                  <a:buSzTx/>
                  <a:buFontTx/>
                  <a:buNone/>
                  <a:defRPr/>
                </a:pPr>
                <a:r>
                  <a:rPr kumimoji="0" lang="en-US" altLang="zh-CN" sz="32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1</a:t>
                </a:r>
                <a:endParaRPr kumimoji="0" lang="zh-CN" altLang="en-US" sz="32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2851600" y="2352892"/>
              <a:ext cx="1574941" cy="762971"/>
              <a:chOff x="3742306" y="2945166"/>
              <a:chExt cx="2099921" cy="1017295"/>
            </a:xfrm>
          </p:grpSpPr>
          <p:sp>
            <p:nvSpPr>
              <p:cNvPr id="54" name="矩形 53"/>
              <p:cNvSpPr/>
              <p:nvPr/>
            </p:nvSpPr>
            <p:spPr>
              <a:xfrm flipV="1">
                <a:off x="3742306" y="2945166"/>
                <a:ext cx="2099921" cy="1017295"/>
              </a:xfrm>
              <a:prstGeom prst="rect">
                <a:avLst/>
              </a:prstGeom>
              <a:noFill/>
              <a:ln w="25400" cap="flat" cmpd="sng" algn="ctr">
                <a:solidFill>
                  <a:srgbClr val="5F4A71"/>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2800" b="0" i="0" u="none" strike="noStrike" kern="0" cap="none" spc="0" normalizeH="0" baseline="0" noProof="0">
                  <a:ln>
                    <a:noFill/>
                  </a:ln>
                  <a:solidFill>
                    <a:schemeClr val="bg1">
                      <a:lumMod val="50000"/>
                    </a:schemeClr>
                  </a:solidFill>
                  <a:effectLst/>
                  <a:uLnTx/>
                  <a:uFillTx/>
                  <a:latin typeface="Calibri" panose="020F0502020204030204"/>
                  <a:ea typeface="宋体" panose="02010600030101010101" pitchFamily="2" charset="-122"/>
                  <a:cs typeface="+mn-cs"/>
                </a:endParaRPr>
              </a:p>
            </p:txBody>
          </p:sp>
          <p:sp>
            <p:nvSpPr>
              <p:cNvPr id="55" name="文本框 64"/>
              <p:cNvSpPr txBox="1"/>
              <p:nvPr/>
            </p:nvSpPr>
            <p:spPr>
              <a:xfrm>
                <a:off x="3830598" y="3543680"/>
                <a:ext cx="1923330" cy="411862"/>
              </a:xfrm>
              <a:prstGeom prst="rect">
                <a:avLst/>
              </a:prstGeom>
              <a:noFill/>
            </p:spPr>
            <p:txBody>
              <a:bodyPr wrap="square" rtlCol="0">
                <a:spAutoFit/>
              </a:bodyPr>
              <a:lstStyle/>
              <a:p>
                <a:pPr marL="0" marR="0" lvl="0" indent="0" algn="ctr" defTabSz="914400" eaLnBrk="1" fontAlgn="auto" latinLnBrk="0" hangingPunct="1">
                  <a:lnSpc>
                    <a:spcPct val="90000"/>
                  </a:lnSpc>
                  <a:spcBef>
                    <a:spcPts val="750"/>
                  </a:spcBef>
                  <a:spcAft>
                    <a:spcPct val="0"/>
                  </a:spcAft>
                  <a:buClrTx/>
                  <a:buSzTx/>
                  <a:buFontTx/>
                  <a:buNone/>
                  <a:defRPr/>
                </a:pPr>
                <a:r>
                  <a:rPr kumimoji="0" lang="zh-CN" altLang="en-US" b="0" i="0" u="none" strike="noStrike" kern="0" cap="none" spc="0" normalizeH="0" baseline="0" noProof="0">
                    <a:ln>
                      <a:noFill/>
                    </a:ln>
                    <a:solidFill>
                      <a:srgbClr val="5F4A71"/>
                    </a:solidFill>
                    <a:effectLst/>
                    <a:uLnTx/>
                    <a:uFillTx/>
                    <a:latin typeface="微软雅黑" panose="020B0503020204020204" pitchFamily="34" charset="-122"/>
                    <a:ea typeface="微软雅黑" panose="020B0503020204020204" pitchFamily="34" charset="-122"/>
                  </a:rPr>
                  <a:t>添加标题</a:t>
                </a:r>
                <a:endParaRPr kumimoji="0" lang="zh-CN" altLang="en-US" b="0" i="0" u="none" strike="noStrike" kern="0" cap="none" spc="0" normalizeH="0" baseline="0" noProof="0">
                  <a:ln>
                    <a:noFill/>
                  </a:ln>
                  <a:solidFill>
                    <a:srgbClr val="5F4A71"/>
                  </a:solidFill>
                  <a:effectLst/>
                  <a:uLnTx/>
                  <a:uFillTx/>
                  <a:latin typeface="微软雅黑" panose="020B0503020204020204" pitchFamily="34" charset="-122"/>
                  <a:ea typeface="微软雅黑" panose="020B0503020204020204" pitchFamily="34" charset="-122"/>
                </a:endParaRPr>
              </a:p>
            </p:txBody>
          </p:sp>
          <p:sp>
            <p:nvSpPr>
              <p:cNvPr id="56" name="文本框 68"/>
              <p:cNvSpPr txBox="1"/>
              <p:nvPr/>
            </p:nvSpPr>
            <p:spPr>
              <a:xfrm>
                <a:off x="4270418" y="3042093"/>
                <a:ext cx="1075605" cy="645622"/>
              </a:xfrm>
              <a:prstGeom prst="rect">
                <a:avLst/>
              </a:prstGeom>
              <a:noFill/>
            </p:spPr>
            <p:txBody>
              <a:bodyPr wrap="square" rtlCol="0">
                <a:spAutoFit/>
              </a:bodyPr>
              <a:lstStyle/>
              <a:p>
                <a:pPr marL="0" marR="0" lvl="0" indent="0" algn="ctr" defTabSz="914400" eaLnBrk="1" fontAlgn="auto" latinLnBrk="0" hangingPunct="1">
                  <a:lnSpc>
                    <a:spcPct val="90000"/>
                  </a:lnSpc>
                  <a:spcBef>
                    <a:spcPts val="750"/>
                  </a:spcBef>
                  <a:spcAft>
                    <a:spcPct val="0"/>
                  </a:spcAft>
                  <a:buClrTx/>
                  <a:buSzTx/>
                  <a:buFontTx/>
                  <a:buNone/>
                  <a:defRPr/>
                </a:pPr>
                <a:r>
                  <a:rPr kumimoji="0" lang="en-US" altLang="zh-CN" sz="3200" b="0" i="0" u="none" strike="noStrike" kern="0" cap="none" spc="0" normalizeH="0" baseline="0" noProof="0">
                    <a:ln>
                      <a:noFill/>
                    </a:ln>
                    <a:solidFill>
                      <a:srgbClr val="5F4A71"/>
                    </a:solidFill>
                    <a:effectLst/>
                    <a:uLnTx/>
                    <a:uFillTx/>
                    <a:latin typeface="微软雅黑" panose="020B0503020204020204" pitchFamily="34" charset="-122"/>
                    <a:ea typeface="微软雅黑" panose="020B0503020204020204" pitchFamily="34" charset="-122"/>
                  </a:rPr>
                  <a:t>2</a:t>
                </a:r>
                <a:endParaRPr kumimoji="0" lang="zh-CN" altLang="en-US" sz="3200" b="0" i="0" u="none" strike="noStrike" kern="0" cap="none" spc="0" normalizeH="0" baseline="0" noProof="0">
                  <a:ln>
                    <a:noFill/>
                  </a:ln>
                  <a:solidFill>
                    <a:srgbClr val="5F4A71"/>
                  </a:solidFill>
                  <a:effectLst/>
                  <a:uLnTx/>
                  <a:uFillTx/>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4659591" y="2352892"/>
              <a:ext cx="1574941" cy="762971"/>
              <a:chOff x="6152961" y="2945166"/>
              <a:chExt cx="2099921" cy="1017295"/>
            </a:xfrm>
          </p:grpSpPr>
          <p:sp>
            <p:nvSpPr>
              <p:cNvPr id="51" name="矩形 50"/>
              <p:cNvSpPr/>
              <p:nvPr/>
            </p:nvSpPr>
            <p:spPr>
              <a:xfrm>
                <a:off x="6152961" y="2945166"/>
                <a:ext cx="2099921" cy="1017295"/>
              </a:xfrm>
              <a:prstGeom prst="rect">
                <a:avLst/>
              </a:prstGeom>
              <a:solidFill>
                <a:srgbClr val="5F4A71"/>
              </a:solidFill>
              <a:ln w="25400" cap="flat" cmpd="sng" algn="ctr">
                <a:noFill/>
                <a:prstDash val="solid"/>
              </a:ln>
              <a:effectLst/>
            </p:spPr>
            <p:txBody>
              <a:bodyPr rtlCol="0" anchor="ctr"/>
              <a:lstStyle/>
              <a:p>
                <a:pPr algn="ctr">
                  <a:spcBef>
                    <a:spcPct val="0"/>
                  </a:spcBef>
                  <a:spcAft>
                    <a:spcPct val="0"/>
                  </a:spcAft>
                </a:pPr>
                <a:endParaRPr lang="zh-CN" altLang="en-US" sz="2800" kern="0">
                  <a:solidFill>
                    <a:schemeClr val="bg1">
                      <a:lumMod val="50000"/>
                    </a:schemeClr>
                  </a:solidFill>
                  <a:latin typeface="Calibri" panose="020F0502020204030204"/>
                  <a:ea typeface="宋体" panose="02010600030101010101" pitchFamily="2" charset="-122"/>
                </a:endParaRPr>
              </a:p>
            </p:txBody>
          </p:sp>
          <p:sp>
            <p:nvSpPr>
              <p:cNvPr id="52" name="文本框 65"/>
              <p:cNvSpPr txBox="1"/>
              <p:nvPr/>
            </p:nvSpPr>
            <p:spPr>
              <a:xfrm>
                <a:off x="6246353" y="3543680"/>
                <a:ext cx="1923330" cy="411862"/>
              </a:xfrm>
              <a:prstGeom prst="rect">
                <a:avLst/>
              </a:prstGeom>
              <a:noFill/>
            </p:spPr>
            <p:txBody>
              <a:bodyPr wrap="square" rtlCol="0">
                <a:spAutoFit/>
              </a:bodyPr>
              <a:lstStyle/>
              <a:p>
                <a:pPr marL="0" marR="0" lvl="0" indent="0" algn="ctr" defTabSz="914400" eaLnBrk="1" fontAlgn="auto" latinLnBrk="0" hangingPunct="1">
                  <a:lnSpc>
                    <a:spcPct val="90000"/>
                  </a:lnSpc>
                  <a:spcBef>
                    <a:spcPts val="750"/>
                  </a:spcBef>
                  <a:spcAft>
                    <a:spcPct val="0"/>
                  </a:spcAft>
                  <a:buClrTx/>
                  <a:buSzTx/>
                  <a:buFontTx/>
                  <a:buNone/>
                  <a:defRPr/>
                </a:pPr>
                <a:r>
                  <a:rPr kumimoji="0" lang="zh-CN" altLang="en-US"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rPr>
                  <a:t>添加标题</a:t>
                </a:r>
                <a:endParaRPr kumimoji="0" lang="zh-CN" altLang="en-US"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53" name="文本框 69"/>
              <p:cNvSpPr txBox="1"/>
              <p:nvPr/>
            </p:nvSpPr>
            <p:spPr>
              <a:xfrm>
                <a:off x="6665116" y="3042093"/>
                <a:ext cx="1075605" cy="645622"/>
              </a:xfrm>
              <a:prstGeom prst="rect">
                <a:avLst/>
              </a:prstGeom>
              <a:noFill/>
            </p:spPr>
            <p:txBody>
              <a:bodyPr wrap="square" rtlCol="0">
                <a:spAutoFit/>
              </a:bodyPr>
              <a:lstStyle/>
              <a:p>
                <a:pPr marL="0" marR="0" lvl="0" indent="0" algn="ctr" defTabSz="914400" eaLnBrk="1" fontAlgn="auto" latinLnBrk="0" hangingPunct="1">
                  <a:lnSpc>
                    <a:spcPct val="90000"/>
                  </a:lnSpc>
                  <a:spcBef>
                    <a:spcPts val="750"/>
                  </a:spcBef>
                  <a:spcAft>
                    <a:spcPct val="0"/>
                  </a:spcAft>
                  <a:buClrTx/>
                  <a:buSzTx/>
                  <a:buFontTx/>
                  <a:buNone/>
                  <a:defRPr/>
                </a:pPr>
                <a:r>
                  <a:rPr kumimoji="0" lang="en-US" altLang="zh-CN" sz="32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rPr>
                  <a:t>3</a:t>
                </a:r>
                <a:endParaRPr kumimoji="0" lang="zh-CN" altLang="en-US" sz="32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grpSp>
        <p:grpSp>
          <p:nvGrpSpPr>
            <p:cNvPr id="47" name="组合 46"/>
            <p:cNvGrpSpPr/>
            <p:nvPr/>
          </p:nvGrpSpPr>
          <p:grpSpPr>
            <a:xfrm>
              <a:off x="6467582" y="2352892"/>
              <a:ext cx="1574941" cy="762971"/>
              <a:chOff x="8563615" y="2945166"/>
              <a:chExt cx="2099921" cy="1017295"/>
            </a:xfrm>
          </p:grpSpPr>
          <p:sp>
            <p:nvSpPr>
              <p:cNvPr id="48" name="矩形 47"/>
              <p:cNvSpPr/>
              <p:nvPr/>
            </p:nvSpPr>
            <p:spPr>
              <a:xfrm flipV="1">
                <a:off x="8563615" y="2945166"/>
                <a:ext cx="2099921" cy="1017295"/>
              </a:xfrm>
              <a:prstGeom prst="rect">
                <a:avLst/>
              </a:prstGeom>
              <a:noFill/>
              <a:ln w="25400" cap="flat" cmpd="sng" algn="ctr">
                <a:solidFill>
                  <a:srgbClr val="5F4A71"/>
                </a:solidFill>
                <a:prstDash val="solid"/>
              </a:ln>
              <a:effectLst/>
            </p:spPr>
            <p:txBody>
              <a:bodyPr rtlCol="0" anchor="ctr"/>
              <a:lstStyle/>
              <a:p>
                <a:pPr algn="ctr">
                  <a:spcBef>
                    <a:spcPct val="0"/>
                  </a:spcBef>
                  <a:spcAft>
                    <a:spcPct val="0"/>
                  </a:spcAft>
                </a:pPr>
                <a:endParaRPr lang="zh-CN" altLang="en-US" sz="2800" kern="0">
                  <a:solidFill>
                    <a:schemeClr val="bg1">
                      <a:lumMod val="50000"/>
                    </a:schemeClr>
                  </a:solidFill>
                  <a:latin typeface="Calibri" panose="020F0502020204030204"/>
                  <a:ea typeface="宋体" panose="02010600030101010101" pitchFamily="2" charset="-122"/>
                </a:endParaRPr>
              </a:p>
            </p:txBody>
          </p:sp>
          <p:sp>
            <p:nvSpPr>
              <p:cNvPr id="49" name="文本框 66"/>
              <p:cNvSpPr txBox="1"/>
              <p:nvPr/>
            </p:nvSpPr>
            <p:spPr>
              <a:xfrm>
                <a:off x="8651906" y="3543680"/>
                <a:ext cx="1923330" cy="411862"/>
              </a:xfrm>
              <a:prstGeom prst="rect">
                <a:avLst/>
              </a:prstGeom>
              <a:noFill/>
            </p:spPr>
            <p:txBody>
              <a:bodyPr wrap="square" rtlCol="0">
                <a:spAutoFit/>
              </a:bodyPr>
              <a:lstStyle/>
              <a:p>
                <a:pPr marL="0" marR="0" lvl="0" indent="0" algn="ctr" defTabSz="914400" eaLnBrk="1" fontAlgn="auto" latinLnBrk="0" hangingPunct="1">
                  <a:lnSpc>
                    <a:spcPct val="90000"/>
                  </a:lnSpc>
                  <a:spcBef>
                    <a:spcPts val="750"/>
                  </a:spcBef>
                  <a:spcAft>
                    <a:spcPct val="0"/>
                  </a:spcAft>
                  <a:buClrTx/>
                  <a:buSzTx/>
                  <a:buFontTx/>
                  <a:buNone/>
                  <a:defRPr/>
                </a:pPr>
                <a:r>
                  <a:rPr kumimoji="0" lang="zh-CN" altLang="en-US" b="0" i="0" u="none" strike="noStrike" kern="0" cap="none" spc="0" normalizeH="0" baseline="0" noProof="0">
                    <a:ln>
                      <a:noFill/>
                    </a:ln>
                    <a:solidFill>
                      <a:srgbClr val="5F4A71"/>
                    </a:solidFill>
                    <a:effectLst/>
                    <a:uLnTx/>
                    <a:uFillTx/>
                    <a:latin typeface="微软雅黑" panose="020B0503020204020204" pitchFamily="34" charset="-122"/>
                    <a:ea typeface="微软雅黑" panose="020B0503020204020204" pitchFamily="34" charset="-122"/>
                  </a:rPr>
                  <a:t>添加标题</a:t>
                </a:r>
                <a:endParaRPr kumimoji="0" lang="zh-CN" altLang="en-US" b="0" i="0" u="none" strike="noStrike" kern="0" cap="none" spc="0" normalizeH="0" baseline="0" noProof="0">
                  <a:ln>
                    <a:noFill/>
                  </a:ln>
                  <a:solidFill>
                    <a:srgbClr val="5F4A71"/>
                  </a:solidFill>
                  <a:effectLst/>
                  <a:uLnTx/>
                  <a:uFillTx/>
                  <a:latin typeface="微软雅黑" panose="020B0503020204020204" pitchFamily="34" charset="-122"/>
                  <a:ea typeface="微软雅黑" panose="020B0503020204020204" pitchFamily="34" charset="-122"/>
                </a:endParaRPr>
              </a:p>
            </p:txBody>
          </p:sp>
          <p:sp>
            <p:nvSpPr>
              <p:cNvPr id="50" name="文本框 70"/>
              <p:cNvSpPr txBox="1"/>
              <p:nvPr/>
            </p:nvSpPr>
            <p:spPr>
              <a:xfrm>
                <a:off x="9087649" y="3042093"/>
                <a:ext cx="1075605" cy="645622"/>
              </a:xfrm>
              <a:prstGeom prst="rect">
                <a:avLst/>
              </a:prstGeom>
              <a:noFill/>
            </p:spPr>
            <p:txBody>
              <a:bodyPr wrap="square" rtlCol="0">
                <a:spAutoFit/>
              </a:bodyPr>
              <a:lstStyle/>
              <a:p>
                <a:pPr marL="0" marR="0" lvl="0" indent="0" algn="ctr" defTabSz="914400" eaLnBrk="1" fontAlgn="auto" latinLnBrk="0" hangingPunct="1">
                  <a:lnSpc>
                    <a:spcPct val="90000"/>
                  </a:lnSpc>
                  <a:spcBef>
                    <a:spcPts val="750"/>
                  </a:spcBef>
                  <a:spcAft>
                    <a:spcPct val="0"/>
                  </a:spcAft>
                  <a:buClrTx/>
                  <a:buSzTx/>
                  <a:buFontTx/>
                  <a:buNone/>
                  <a:defRPr/>
                </a:pPr>
                <a:r>
                  <a:rPr kumimoji="0" lang="en-US" altLang="zh-CN" sz="3200" b="0" i="0" u="none" strike="noStrike" kern="0" cap="none" spc="0" normalizeH="0" baseline="0" noProof="0">
                    <a:ln>
                      <a:noFill/>
                    </a:ln>
                    <a:solidFill>
                      <a:srgbClr val="5F4A71"/>
                    </a:solidFill>
                    <a:effectLst/>
                    <a:uLnTx/>
                    <a:uFillTx/>
                    <a:latin typeface="微软雅黑" panose="020B0503020204020204" pitchFamily="34" charset="-122"/>
                    <a:ea typeface="微软雅黑" panose="020B0503020204020204" pitchFamily="34" charset="-122"/>
                  </a:rPr>
                  <a:t>4</a:t>
                </a:r>
                <a:endParaRPr kumimoji="0" lang="zh-CN" altLang="en-US" sz="3200" b="0" i="0" u="none" strike="noStrike" kern="0" cap="none" spc="0" normalizeH="0" baseline="0" noProof="0">
                  <a:ln>
                    <a:noFill/>
                  </a:ln>
                  <a:solidFill>
                    <a:srgbClr val="5F4A71"/>
                  </a:solidFill>
                  <a:effectLst/>
                  <a:uLnTx/>
                  <a:uFillTx/>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iterate type="lt">
                                    <p:tmPct val="10000"/>
                                  </p:iterate>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850"/>
                            </p:stCondLst>
                            <p:childTnLst>
                              <p:par>
                                <p:cTn id="10" presetID="42" presetClass="entr" presetSubtype="0" fill="hold" nodeType="afterEffec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 name="图片 16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27259" y="745033"/>
            <a:ext cx="1443788" cy="373517"/>
          </a:xfrm>
          <a:prstGeom prst="rect">
            <a:avLst/>
          </a:prstGeom>
        </p:spPr>
      </p:pic>
      <p:pic>
        <p:nvPicPr>
          <p:cNvPr id="169" name="图片 16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665349" y="745033"/>
            <a:ext cx="1443788" cy="373517"/>
          </a:xfrm>
          <a:prstGeom prst="rect">
            <a:avLst/>
          </a:prstGeom>
        </p:spPr>
      </p:pic>
      <p:sp>
        <p:nvSpPr>
          <p:cNvPr id="13" name="文本框 12"/>
          <p:cNvSpPr txBox="1"/>
          <p:nvPr/>
        </p:nvSpPr>
        <p:spPr>
          <a:xfrm>
            <a:off x="2732357" y="656885"/>
            <a:ext cx="2646878" cy="461665"/>
          </a:xfrm>
          <a:prstGeom prst="rect">
            <a:avLst/>
          </a:prstGeom>
          <a:noFill/>
        </p:spPr>
        <p:txBody>
          <a:bodyPr wrap="none" rtlCol="0">
            <a:spAutoFit/>
          </a:bodyPr>
          <a:lstStyle/>
          <a:p>
            <a:pPr algn="ctr"/>
            <a:r>
              <a:rPr lang="zh-CN" altLang="en-US" sz="2400" dirty="0">
                <a:solidFill>
                  <a:srgbClr val="5F4A71"/>
                </a:solidFill>
                <a:latin typeface="微软雅黑" panose="020B0503020204020204" pitchFamily="34" charset="-122"/>
                <a:ea typeface="微软雅黑" panose="020B0503020204020204" pitchFamily="34" charset="-122"/>
              </a:rPr>
              <a:t>单击此处添加标题</a:t>
            </a:r>
            <a:endParaRPr lang="zh-CN" altLang="en-US" dirty="0">
              <a:solidFill>
                <a:srgbClr val="5F4A71"/>
              </a:solidFill>
              <a:latin typeface="微软雅黑" panose="020B0503020204020204" pitchFamily="34" charset="-122"/>
              <a:ea typeface="微软雅黑" panose="020B0503020204020204" pitchFamily="34" charset="-122"/>
            </a:endParaRPr>
          </a:p>
        </p:txBody>
      </p:sp>
      <p:sp>
        <p:nvSpPr>
          <p:cNvPr id="59" name="圆角矩形 19"/>
          <p:cNvSpPr/>
          <p:nvPr/>
        </p:nvSpPr>
        <p:spPr>
          <a:xfrm>
            <a:off x="5839995" y="2515283"/>
            <a:ext cx="848471" cy="520804"/>
          </a:xfrm>
          <a:prstGeom prst="roundRect">
            <a:avLst/>
          </a:prstGeom>
          <a:solidFill>
            <a:srgbClr val="5F4A71"/>
          </a:solidFill>
          <a:ln>
            <a:solidFill>
              <a:srgbClr val="5F4A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F4A71"/>
              </a:solidFill>
            </a:endParaRPr>
          </a:p>
        </p:txBody>
      </p:sp>
      <p:sp>
        <p:nvSpPr>
          <p:cNvPr id="60" name="文本框 26"/>
          <p:cNvSpPr txBox="1"/>
          <p:nvPr/>
        </p:nvSpPr>
        <p:spPr>
          <a:xfrm>
            <a:off x="5665349" y="1871106"/>
            <a:ext cx="1197764" cy="369332"/>
          </a:xfrm>
          <a:prstGeom prst="rect">
            <a:avLst/>
          </a:prstGeom>
          <a:noFill/>
          <a:effectLst/>
        </p:spPr>
        <p:txBody>
          <a:bodyPr wrap="square" rtlCol="0">
            <a:spAutoFit/>
          </a:bodyPr>
          <a:lstStyle/>
          <a:p>
            <a:pPr algn="ctr"/>
            <a:r>
              <a:rPr lang="zh-CN" altLang="en-US" dirty="0" smtClean="0">
                <a:solidFill>
                  <a:srgbClr val="5F4A71"/>
                </a:solidFill>
                <a:latin typeface="微软雅黑" panose="020B0503020204020204" pitchFamily="34" charset="-122"/>
                <a:ea typeface="微软雅黑" panose="020B0503020204020204" pitchFamily="34" charset="-122"/>
              </a:rPr>
              <a:t>添加标题</a:t>
            </a:r>
            <a:endParaRPr lang="zh-CN" altLang="en-US" dirty="0">
              <a:solidFill>
                <a:srgbClr val="5F4A71"/>
              </a:solidFill>
              <a:latin typeface="微软雅黑" panose="020B0503020204020204" pitchFamily="34" charset="-122"/>
              <a:ea typeface="微软雅黑" panose="020B0503020204020204" pitchFamily="34" charset="-122"/>
            </a:endParaRPr>
          </a:p>
        </p:txBody>
      </p:sp>
      <p:sp>
        <p:nvSpPr>
          <p:cNvPr id="61" name="文本框 27"/>
          <p:cNvSpPr txBox="1"/>
          <p:nvPr/>
        </p:nvSpPr>
        <p:spPr>
          <a:xfrm>
            <a:off x="7027619" y="1866844"/>
            <a:ext cx="1197764" cy="369332"/>
          </a:xfrm>
          <a:prstGeom prst="rect">
            <a:avLst/>
          </a:prstGeom>
          <a:noFill/>
          <a:effectLst/>
        </p:spPr>
        <p:txBody>
          <a:bodyPr wrap="square" rtlCol="0">
            <a:spAutoFit/>
          </a:bodyPr>
          <a:lstStyle/>
          <a:p>
            <a:pPr algn="ctr"/>
            <a:r>
              <a:rPr lang="zh-CN" altLang="en-US" dirty="0">
                <a:solidFill>
                  <a:srgbClr val="5F4A71"/>
                </a:solidFill>
                <a:latin typeface="微软雅黑" panose="020B0503020204020204" pitchFamily="34" charset="-122"/>
                <a:ea typeface="微软雅黑" panose="020B0503020204020204" pitchFamily="34" charset="-122"/>
              </a:rPr>
              <a:t>添加标题</a:t>
            </a:r>
            <a:endParaRPr lang="zh-CN" altLang="en-US" dirty="0">
              <a:solidFill>
                <a:srgbClr val="5F4A71"/>
              </a:solidFill>
              <a:latin typeface="微软雅黑" panose="020B0503020204020204" pitchFamily="34" charset="-122"/>
              <a:ea typeface="微软雅黑" panose="020B0503020204020204" pitchFamily="34" charset="-122"/>
            </a:endParaRPr>
          </a:p>
        </p:txBody>
      </p:sp>
      <p:sp>
        <p:nvSpPr>
          <p:cNvPr id="62" name="文本框 28"/>
          <p:cNvSpPr txBox="1"/>
          <p:nvPr/>
        </p:nvSpPr>
        <p:spPr>
          <a:xfrm>
            <a:off x="8382995" y="1857901"/>
            <a:ext cx="1197764" cy="369332"/>
          </a:xfrm>
          <a:prstGeom prst="rect">
            <a:avLst/>
          </a:prstGeom>
          <a:noFill/>
          <a:effectLst/>
        </p:spPr>
        <p:txBody>
          <a:bodyPr wrap="square" rtlCol="0">
            <a:spAutoFit/>
          </a:bodyPr>
          <a:lstStyle/>
          <a:p>
            <a:pPr algn="ctr"/>
            <a:r>
              <a:rPr lang="zh-CN" altLang="en-US" dirty="0">
                <a:solidFill>
                  <a:srgbClr val="5F4A71"/>
                </a:solidFill>
                <a:latin typeface="微软雅黑" panose="020B0503020204020204" pitchFamily="34" charset="-122"/>
                <a:ea typeface="微软雅黑" panose="020B0503020204020204" pitchFamily="34" charset="-122"/>
              </a:rPr>
              <a:t>添加标题</a:t>
            </a:r>
            <a:endParaRPr lang="zh-CN" altLang="en-US" dirty="0">
              <a:solidFill>
                <a:srgbClr val="5F4A71"/>
              </a:solidFill>
              <a:latin typeface="微软雅黑" panose="020B0503020204020204" pitchFamily="34" charset="-122"/>
              <a:ea typeface="微软雅黑" panose="020B0503020204020204" pitchFamily="34" charset="-122"/>
            </a:endParaRPr>
          </a:p>
        </p:txBody>
      </p:sp>
      <p:sp>
        <p:nvSpPr>
          <p:cNvPr id="63" name="文本框 29"/>
          <p:cNvSpPr txBox="1"/>
          <p:nvPr/>
        </p:nvSpPr>
        <p:spPr>
          <a:xfrm>
            <a:off x="9819305" y="1866881"/>
            <a:ext cx="1197764" cy="369332"/>
          </a:xfrm>
          <a:prstGeom prst="rect">
            <a:avLst/>
          </a:prstGeom>
          <a:noFill/>
          <a:effectLst/>
        </p:spPr>
        <p:txBody>
          <a:bodyPr wrap="square" rtlCol="0">
            <a:spAutoFit/>
          </a:bodyPr>
          <a:lstStyle/>
          <a:p>
            <a:pPr algn="ctr"/>
            <a:r>
              <a:rPr lang="zh-CN" altLang="en-US" dirty="0">
                <a:solidFill>
                  <a:srgbClr val="5F4A71"/>
                </a:solidFill>
                <a:latin typeface="微软雅黑" panose="020B0503020204020204" pitchFamily="34" charset="-122"/>
                <a:ea typeface="微软雅黑" panose="020B0503020204020204" pitchFamily="34" charset="-122"/>
              </a:rPr>
              <a:t>添加标题</a:t>
            </a:r>
            <a:endParaRPr lang="zh-CN" altLang="en-US" dirty="0">
              <a:solidFill>
                <a:srgbClr val="5F4A71"/>
              </a:solidFill>
              <a:latin typeface="微软雅黑" panose="020B0503020204020204" pitchFamily="34" charset="-122"/>
              <a:ea typeface="微软雅黑" panose="020B0503020204020204" pitchFamily="34" charset="-122"/>
            </a:endParaRPr>
          </a:p>
        </p:txBody>
      </p:sp>
      <p:sp>
        <p:nvSpPr>
          <p:cNvPr id="64" name="圆角矩形 24"/>
          <p:cNvSpPr/>
          <p:nvPr/>
        </p:nvSpPr>
        <p:spPr>
          <a:xfrm>
            <a:off x="7202266" y="2518293"/>
            <a:ext cx="848471" cy="520804"/>
          </a:xfrm>
          <a:prstGeom prst="roundRect">
            <a:avLst/>
          </a:prstGeom>
          <a:solidFill>
            <a:srgbClr val="5F4A71"/>
          </a:solidFill>
          <a:ln>
            <a:solidFill>
              <a:srgbClr val="5F4A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F4A71"/>
              </a:solidFill>
            </a:endParaRPr>
          </a:p>
        </p:txBody>
      </p:sp>
      <p:sp>
        <p:nvSpPr>
          <p:cNvPr id="65" name="圆角矩形 25"/>
          <p:cNvSpPr/>
          <p:nvPr/>
        </p:nvSpPr>
        <p:spPr>
          <a:xfrm>
            <a:off x="8564537" y="2515283"/>
            <a:ext cx="848471" cy="520804"/>
          </a:xfrm>
          <a:prstGeom prst="roundRect">
            <a:avLst/>
          </a:prstGeom>
          <a:solidFill>
            <a:srgbClr val="5F4A71"/>
          </a:solidFill>
          <a:ln>
            <a:solidFill>
              <a:srgbClr val="5F4A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F4A71"/>
              </a:solidFill>
            </a:endParaRPr>
          </a:p>
        </p:txBody>
      </p:sp>
      <p:sp>
        <p:nvSpPr>
          <p:cNvPr id="66" name="圆角矩形 26"/>
          <p:cNvSpPr/>
          <p:nvPr/>
        </p:nvSpPr>
        <p:spPr>
          <a:xfrm>
            <a:off x="9926808" y="2515283"/>
            <a:ext cx="848471" cy="520804"/>
          </a:xfrm>
          <a:prstGeom prst="roundRect">
            <a:avLst/>
          </a:prstGeom>
          <a:solidFill>
            <a:srgbClr val="5F4A71"/>
          </a:solidFill>
          <a:ln>
            <a:solidFill>
              <a:srgbClr val="5F4A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F4A71"/>
              </a:solidFill>
            </a:endParaRPr>
          </a:p>
        </p:txBody>
      </p:sp>
      <p:grpSp>
        <p:nvGrpSpPr>
          <p:cNvPr id="67" name="组合 66"/>
          <p:cNvGrpSpPr/>
          <p:nvPr/>
        </p:nvGrpSpPr>
        <p:grpSpPr>
          <a:xfrm>
            <a:off x="6088780" y="2639008"/>
            <a:ext cx="315240" cy="301489"/>
            <a:chOff x="1004888" y="993775"/>
            <a:chExt cx="2438400" cy="2332038"/>
          </a:xfrm>
          <a:solidFill>
            <a:schemeClr val="bg1"/>
          </a:solidFill>
        </p:grpSpPr>
        <p:sp>
          <p:nvSpPr>
            <p:cNvPr id="68" name="Freeform 25"/>
            <p:cNvSpPr/>
            <p:nvPr/>
          </p:nvSpPr>
          <p:spPr bwMode="auto">
            <a:xfrm>
              <a:off x="1898651" y="2670175"/>
              <a:ext cx="655638" cy="655638"/>
            </a:xfrm>
            <a:custGeom>
              <a:avLst/>
              <a:gdLst>
                <a:gd name="T0" fmla="*/ 206 w 413"/>
                <a:gd name="T1" fmla="*/ 413 h 413"/>
                <a:gd name="T2" fmla="*/ 0 w 413"/>
                <a:gd name="T3" fmla="*/ 0 h 413"/>
                <a:gd name="T4" fmla="*/ 413 w 413"/>
                <a:gd name="T5" fmla="*/ 0 h 413"/>
                <a:gd name="T6" fmla="*/ 206 w 413"/>
                <a:gd name="T7" fmla="*/ 413 h 413"/>
              </a:gdLst>
              <a:ahLst/>
              <a:cxnLst>
                <a:cxn ang="0">
                  <a:pos x="T0" y="T1"/>
                </a:cxn>
                <a:cxn ang="0">
                  <a:pos x="T2" y="T3"/>
                </a:cxn>
                <a:cxn ang="0">
                  <a:pos x="T4" y="T5"/>
                </a:cxn>
                <a:cxn ang="0">
                  <a:pos x="T6" y="T7"/>
                </a:cxn>
              </a:cxnLst>
              <a:rect l="0" t="0" r="r" b="b"/>
              <a:pathLst>
                <a:path w="412" h="412">
                  <a:moveTo>
                    <a:pt x="206" y="413"/>
                  </a:moveTo>
                  <a:lnTo>
                    <a:pt x="0" y="0"/>
                  </a:lnTo>
                  <a:lnTo>
                    <a:pt x="413" y="0"/>
                  </a:lnTo>
                  <a:lnTo>
                    <a:pt x="206" y="413"/>
                  </a:lnTo>
                  <a:close/>
                </a:path>
              </a:pathLst>
            </a:custGeom>
            <a:grpFill/>
            <a:ln w="9525">
              <a:noFill/>
              <a:round/>
            </a:ln>
          </p:spPr>
          <p:txBody>
            <a:bodyPr vert="horz" wrap="square" lIns="91440" tIns="45720" rIns="91440" bIns="45720" numCol="1" anchor="t" anchorCtr="0" compatLnSpc="1"/>
            <a:lstStyle/>
            <a:p>
              <a:endParaRPr lang="zh-CN" altLang="en-US" sz="2000">
                <a:solidFill>
                  <a:schemeClr val="bg1">
                    <a:lumMod val="65000"/>
                  </a:schemeClr>
                </a:solidFill>
              </a:endParaRPr>
            </a:p>
          </p:txBody>
        </p:sp>
        <p:sp>
          <p:nvSpPr>
            <p:cNvPr id="69" name="任意多边形 29"/>
            <p:cNvSpPr>
              <a:spLocks noChangeArrowheads="1"/>
            </p:cNvSpPr>
            <p:nvPr/>
          </p:nvSpPr>
          <p:spPr bwMode="auto">
            <a:xfrm>
              <a:off x="1004888" y="993775"/>
              <a:ext cx="2438400" cy="1774825"/>
            </a:xfrm>
            <a:custGeom>
              <a:avLst/>
              <a:gdLst>
                <a:gd name="connsiteX0" fmla="*/ 290196 w 2438400"/>
                <a:gd name="connsiteY0" fmla="*/ 0 h 1774825"/>
                <a:gd name="connsiteX1" fmla="*/ 2151973 w 2438400"/>
                <a:gd name="connsiteY1" fmla="*/ 0 h 1774825"/>
                <a:gd name="connsiteX2" fmla="*/ 2438400 w 2438400"/>
                <a:gd name="connsiteY2" fmla="*/ 286384 h 1774825"/>
                <a:gd name="connsiteX3" fmla="*/ 2438400 w 2438400"/>
                <a:gd name="connsiteY3" fmla="*/ 1484673 h 1774825"/>
                <a:gd name="connsiteX4" fmla="*/ 2151973 w 2438400"/>
                <a:gd name="connsiteY4" fmla="*/ 1774825 h 1774825"/>
                <a:gd name="connsiteX5" fmla="*/ 290196 w 2438400"/>
                <a:gd name="connsiteY5" fmla="*/ 1774825 h 1774825"/>
                <a:gd name="connsiteX6" fmla="*/ 0 w 2438400"/>
                <a:gd name="connsiteY6" fmla="*/ 1484673 h 1774825"/>
                <a:gd name="connsiteX7" fmla="*/ 0 w 2438400"/>
                <a:gd name="connsiteY7" fmla="*/ 286384 h 1774825"/>
                <a:gd name="connsiteX8" fmla="*/ 290196 w 2438400"/>
                <a:gd name="connsiteY8" fmla="*/ 0 h 1774825"/>
                <a:gd name="connsiteX9" fmla="*/ 471488 w 2438400"/>
                <a:gd name="connsiteY9" fmla="*/ 425450 h 1774825"/>
                <a:gd name="connsiteX10" fmla="*/ 471488 w 2438400"/>
                <a:gd name="connsiteY10" fmla="*/ 598488 h 1774825"/>
                <a:gd name="connsiteX11" fmla="*/ 1971676 w 2438400"/>
                <a:gd name="connsiteY11" fmla="*/ 598488 h 1774825"/>
                <a:gd name="connsiteX12" fmla="*/ 1971676 w 2438400"/>
                <a:gd name="connsiteY12" fmla="*/ 425450 h 1774825"/>
                <a:gd name="connsiteX13" fmla="*/ 471488 w 2438400"/>
                <a:gd name="connsiteY13" fmla="*/ 425450 h 1774825"/>
                <a:gd name="connsiteX14" fmla="*/ 471488 w 2438400"/>
                <a:gd name="connsiteY14" fmla="*/ 801688 h 1774825"/>
                <a:gd name="connsiteX15" fmla="*/ 471488 w 2438400"/>
                <a:gd name="connsiteY15" fmla="*/ 971551 h 1774825"/>
                <a:gd name="connsiteX16" fmla="*/ 1971676 w 2438400"/>
                <a:gd name="connsiteY16" fmla="*/ 971551 h 1774825"/>
                <a:gd name="connsiteX17" fmla="*/ 1971676 w 2438400"/>
                <a:gd name="connsiteY17" fmla="*/ 801688 h 1774825"/>
                <a:gd name="connsiteX18" fmla="*/ 471488 w 2438400"/>
                <a:gd name="connsiteY18" fmla="*/ 801688 h 1774825"/>
                <a:gd name="connsiteX19" fmla="*/ 471488 w 2438400"/>
                <a:gd name="connsiteY19" fmla="*/ 1174750 h 1774825"/>
                <a:gd name="connsiteX20" fmla="*/ 471488 w 2438400"/>
                <a:gd name="connsiteY20" fmla="*/ 1347788 h 1774825"/>
                <a:gd name="connsiteX21" fmla="*/ 1971676 w 2438400"/>
                <a:gd name="connsiteY21" fmla="*/ 1347788 h 1774825"/>
                <a:gd name="connsiteX22" fmla="*/ 1971676 w 2438400"/>
                <a:gd name="connsiteY22" fmla="*/ 1174750 h 1774825"/>
                <a:gd name="connsiteX23" fmla="*/ 471488 w 2438400"/>
                <a:gd name="connsiteY23" fmla="*/ 1174750 h 177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grpFill/>
            <a:ln w="9525">
              <a:noFill/>
              <a:miter lim="800000"/>
            </a:ln>
          </p:spPr>
          <p:txBody>
            <a:bodyPr vert="horz" wrap="square" lIns="91440" tIns="45720" rIns="91440" bIns="45720" numCol="1" anchor="t" anchorCtr="0" compatLnSpc="1">
              <a:noAutofit/>
            </a:bodyPr>
            <a:lstStyle/>
            <a:p>
              <a:endParaRPr lang="zh-CN" altLang="en-US" sz="2000">
                <a:solidFill>
                  <a:schemeClr val="bg1">
                    <a:lumMod val="65000"/>
                  </a:schemeClr>
                </a:solidFill>
              </a:endParaRPr>
            </a:p>
          </p:txBody>
        </p:sp>
      </p:grpSp>
      <p:grpSp>
        <p:nvGrpSpPr>
          <p:cNvPr id="70" name="组合 69"/>
          <p:cNvGrpSpPr>
            <a:grpSpLocks noChangeAspect="1"/>
          </p:cNvGrpSpPr>
          <p:nvPr/>
        </p:nvGrpSpPr>
        <p:grpSpPr>
          <a:xfrm>
            <a:off x="7403815" y="2626468"/>
            <a:ext cx="419852" cy="319007"/>
            <a:chOff x="4268086" y="4221191"/>
            <a:chExt cx="509646" cy="387231"/>
          </a:xfrm>
          <a:solidFill>
            <a:schemeClr val="bg1"/>
          </a:solidFill>
        </p:grpSpPr>
        <p:sp>
          <p:nvSpPr>
            <p:cNvPr id="71" name="Freeform 20"/>
            <p:cNvSpPr>
              <a:spLocks noEditPoints="1"/>
            </p:cNvSpPr>
            <p:nvPr/>
          </p:nvSpPr>
          <p:spPr bwMode="auto">
            <a:xfrm>
              <a:off x="4268086" y="4273030"/>
              <a:ext cx="337890" cy="335392"/>
            </a:xfrm>
            <a:custGeom>
              <a:avLst/>
              <a:gdLst>
                <a:gd name="T0" fmla="*/ 229 w 229"/>
                <a:gd name="T1" fmla="*/ 128 h 227"/>
                <a:gd name="T2" fmla="*/ 229 w 229"/>
                <a:gd name="T3" fmla="*/ 98 h 227"/>
                <a:gd name="T4" fmla="*/ 206 w 229"/>
                <a:gd name="T5" fmla="*/ 93 h 227"/>
                <a:gd name="T6" fmla="*/ 200 w 229"/>
                <a:gd name="T7" fmla="*/ 76 h 227"/>
                <a:gd name="T8" fmla="*/ 216 w 229"/>
                <a:gd name="T9" fmla="*/ 58 h 227"/>
                <a:gd name="T10" fmla="*/ 198 w 229"/>
                <a:gd name="T11" fmla="*/ 34 h 227"/>
                <a:gd name="T12" fmla="*/ 176 w 229"/>
                <a:gd name="T13" fmla="*/ 44 h 227"/>
                <a:gd name="T14" fmla="*/ 161 w 229"/>
                <a:gd name="T15" fmla="*/ 33 h 227"/>
                <a:gd name="T16" fmla="*/ 164 w 229"/>
                <a:gd name="T17" fmla="*/ 9 h 227"/>
                <a:gd name="T18" fmla="*/ 135 w 229"/>
                <a:gd name="T19" fmla="*/ 0 h 227"/>
                <a:gd name="T20" fmla="*/ 123 w 229"/>
                <a:gd name="T21" fmla="*/ 20 h 227"/>
                <a:gd name="T22" fmla="*/ 114 w 229"/>
                <a:gd name="T23" fmla="*/ 20 h 227"/>
                <a:gd name="T24" fmla="*/ 105 w 229"/>
                <a:gd name="T25" fmla="*/ 20 h 227"/>
                <a:gd name="T26" fmla="*/ 93 w 229"/>
                <a:gd name="T27" fmla="*/ 0 h 227"/>
                <a:gd name="T28" fmla="*/ 65 w 229"/>
                <a:gd name="T29" fmla="*/ 9 h 227"/>
                <a:gd name="T30" fmla="*/ 67 w 229"/>
                <a:gd name="T31" fmla="*/ 33 h 227"/>
                <a:gd name="T32" fmla="*/ 52 w 229"/>
                <a:gd name="T33" fmla="*/ 44 h 227"/>
                <a:gd name="T34" fmla="*/ 30 w 229"/>
                <a:gd name="T35" fmla="*/ 34 h 227"/>
                <a:gd name="T36" fmla="*/ 13 w 229"/>
                <a:gd name="T37" fmla="*/ 58 h 227"/>
                <a:gd name="T38" fmla="*/ 29 w 229"/>
                <a:gd name="T39" fmla="*/ 76 h 227"/>
                <a:gd name="T40" fmla="*/ 23 w 229"/>
                <a:gd name="T41" fmla="*/ 94 h 227"/>
                <a:gd name="T42" fmla="*/ 0 w 229"/>
                <a:gd name="T43" fmla="*/ 98 h 227"/>
                <a:gd name="T44" fmla="*/ 0 w 229"/>
                <a:gd name="T45" fmla="*/ 128 h 227"/>
                <a:gd name="T46" fmla="*/ 23 w 229"/>
                <a:gd name="T47" fmla="*/ 133 h 227"/>
                <a:gd name="T48" fmla="*/ 29 w 229"/>
                <a:gd name="T49" fmla="*/ 151 h 227"/>
                <a:gd name="T50" fmla="*/ 13 w 229"/>
                <a:gd name="T51" fmla="*/ 169 h 227"/>
                <a:gd name="T52" fmla="*/ 31 w 229"/>
                <a:gd name="T53" fmla="*/ 193 h 227"/>
                <a:gd name="T54" fmla="*/ 52 w 229"/>
                <a:gd name="T55" fmla="*/ 183 h 227"/>
                <a:gd name="T56" fmla="*/ 67 w 229"/>
                <a:gd name="T57" fmla="*/ 194 h 227"/>
                <a:gd name="T58" fmla="*/ 65 w 229"/>
                <a:gd name="T59" fmla="*/ 218 h 227"/>
                <a:gd name="T60" fmla="*/ 93 w 229"/>
                <a:gd name="T61" fmla="*/ 227 h 227"/>
                <a:gd name="T62" fmla="*/ 105 w 229"/>
                <a:gd name="T63" fmla="*/ 206 h 227"/>
                <a:gd name="T64" fmla="*/ 114 w 229"/>
                <a:gd name="T65" fmla="*/ 207 h 227"/>
                <a:gd name="T66" fmla="*/ 124 w 229"/>
                <a:gd name="T67" fmla="*/ 206 h 227"/>
                <a:gd name="T68" fmla="*/ 135 w 229"/>
                <a:gd name="T69" fmla="*/ 227 h 227"/>
                <a:gd name="T70" fmla="*/ 164 w 229"/>
                <a:gd name="T71" fmla="*/ 217 h 227"/>
                <a:gd name="T72" fmla="*/ 161 w 229"/>
                <a:gd name="T73" fmla="*/ 194 h 227"/>
                <a:gd name="T74" fmla="*/ 176 w 229"/>
                <a:gd name="T75" fmla="*/ 183 h 227"/>
                <a:gd name="T76" fmla="*/ 198 w 229"/>
                <a:gd name="T77" fmla="*/ 193 h 227"/>
                <a:gd name="T78" fmla="*/ 216 w 229"/>
                <a:gd name="T79" fmla="*/ 168 h 227"/>
                <a:gd name="T80" fmla="*/ 200 w 229"/>
                <a:gd name="T81" fmla="*/ 151 h 227"/>
                <a:gd name="T82" fmla="*/ 206 w 229"/>
                <a:gd name="T83" fmla="*/ 133 h 227"/>
                <a:gd name="T84" fmla="*/ 229 w 229"/>
                <a:gd name="T85" fmla="*/ 128 h 227"/>
                <a:gd name="T86" fmla="*/ 114 w 229"/>
                <a:gd name="T87" fmla="*/ 180 h 227"/>
                <a:gd name="T88" fmla="*/ 47 w 229"/>
                <a:gd name="T89" fmla="*/ 113 h 227"/>
                <a:gd name="T90" fmla="*/ 114 w 229"/>
                <a:gd name="T91" fmla="*/ 46 h 227"/>
                <a:gd name="T92" fmla="*/ 181 w 229"/>
                <a:gd name="T93" fmla="*/ 113 h 227"/>
                <a:gd name="T94" fmla="*/ 114 w 229"/>
                <a:gd name="T95" fmla="*/ 18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9" h="226">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w="9525">
              <a:noFill/>
              <a:round/>
            </a:ln>
          </p:spPr>
          <p:txBody>
            <a:bodyPr vert="horz" wrap="square" lIns="91440" tIns="45720" rIns="91440" bIns="45720" numCol="1" anchor="t" anchorCtr="0" compatLnSpc="1"/>
            <a:lstStyle/>
            <a:p>
              <a:endParaRPr lang="zh-CN" altLang="en-US" sz="2000">
                <a:solidFill>
                  <a:schemeClr val="bg1">
                    <a:lumMod val="65000"/>
                  </a:schemeClr>
                </a:solidFill>
              </a:endParaRPr>
            </a:p>
          </p:txBody>
        </p:sp>
        <p:sp>
          <p:nvSpPr>
            <p:cNvPr id="72" name="Freeform 21"/>
            <p:cNvSpPr>
              <a:spLocks noEditPoints="1"/>
            </p:cNvSpPr>
            <p:nvPr/>
          </p:nvSpPr>
          <p:spPr bwMode="auto">
            <a:xfrm>
              <a:off x="4577871" y="4221191"/>
              <a:ext cx="199861" cy="199861"/>
            </a:xfrm>
            <a:custGeom>
              <a:avLst/>
              <a:gdLst>
                <a:gd name="T0" fmla="*/ 135 w 135"/>
                <a:gd name="T1" fmla="*/ 76 h 135"/>
                <a:gd name="T2" fmla="*/ 135 w 135"/>
                <a:gd name="T3" fmla="*/ 58 h 135"/>
                <a:gd name="T4" fmla="*/ 122 w 135"/>
                <a:gd name="T5" fmla="*/ 55 h 135"/>
                <a:gd name="T6" fmla="*/ 118 w 135"/>
                <a:gd name="T7" fmla="*/ 45 h 135"/>
                <a:gd name="T8" fmla="*/ 128 w 135"/>
                <a:gd name="T9" fmla="*/ 34 h 135"/>
                <a:gd name="T10" fmla="*/ 117 w 135"/>
                <a:gd name="T11" fmla="*/ 20 h 135"/>
                <a:gd name="T12" fmla="*/ 104 w 135"/>
                <a:gd name="T13" fmla="*/ 26 h 135"/>
                <a:gd name="T14" fmla="*/ 96 w 135"/>
                <a:gd name="T15" fmla="*/ 19 h 135"/>
                <a:gd name="T16" fmla="*/ 97 w 135"/>
                <a:gd name="T17" fmla="*/ 5 h 135"/>
                <a:gd name="T18" fmla="*/ 80 w 135"/>
                <a:gd name="T19" fmla="*/ 0 h 135"/>
                <a:gd name="T20" fmla="*/ 73 w 135"/>
                <a:gd name="T21" fmla="*/ 12 h 135"/>
                <a:gd name="T22" fmla="*/ 67 w 135"/>
                <a:gd name="T23" fmla="*/ 12 h 135"/>
                <a:gd name="T24" fmla="*/ 62 w 135"/>
                <a:gd name="T25" fmla="*/ 12 h 135"/>
                <a:gd name="T26" fmla="*/ 55 w 135"/>
                <a:gd name="T27" fmla="*/ 0 h 135"/>
                <a:gd name="T28" fmla="*/ 38 w 135"/>
                <a:gd name="T29" fmla="*/ 5 h 135"/>
                <a:gd name="T30" fmla="*/ 39 w 135"/>
                <a:gd name="T31" fmla="*/ 19 h 135"/>
                <a:gd name="T32" fmla="*/ 30 w 135"/>
                <a:gd name="T33" fmla="*/ 26 h 135"/>
                <a:gd name="T34" fmla="*/ 18 w 135"/>
                <a:gd name="T35" fmla="*/ 20 h 135"/>
                <a:gd name="T36" fmla="*/ 7 w 135"/>
                <a:gd name="T37" fmla="*/ 34 h 135"/>
                <a:gd name="T38" fmla="*/ 17 w 135"/>
                <a:gd name="T39" fmla="*/ 45 h 135"/>
                <a:gd name="T40" fmla="*/ 13 w 135"/>
                <a:gd name="T41" fmla="*/ 55 h 135"/>
                <a:gd name="T42" fmla="*/ 0 w 135"/>
                <a:gd name="T43" fmla="*/ 58 h 135"/>
                <a:gd name="T44" fmla="*/ 0 w 135"/>
                <a:gd name="T45" fmla="*/ 76 h 135"/>
                <a:gd name="T46" fmla="*/ 13 w 135"/>
                <a:gd name="T47" fmla="*/ 79 h 135"/>
                <a:gd name="T48" fmla="*/ 17 w 135"/>
                <a:gd name="T49" fmla="*/ 90 h 135"/>
                <a:gd name="T50" fmla="*/ 7 w 135"/>
                <a:gd name="T51" fmla="*/ 100 h 135"/>
                <a:gd name="T52" fmla="*/ 18 w 135"/>
                <a:gd name="T53" fmla="*/ 114 h 135"/>
                <a:gd name="T54" fmla="*/ 31 w 135"/>
                <a:gd name="T55" fmla="*/ 109 h 135"/>
                <a:gd name="T56" fmla="*/ 39 w 135"/>
                <a:gd name="T57" fmla="*/ 115 h 135"/>
                <a:gd name="T58" fmla="*/ 38 w 135"/>
                <a:gd name="T59" fmla="*/ 129 h 135"/>
                <a:gd name="T60" fmla="*/ 55 w 135"/>
                <a:gd name="T61" fmla="*/ 135 h 135"/>
                <a:gd name="T62" fmla="*/ 62 w 135"/>
                <a:gd name="T63" fmla="*/ 122 h 135"/>
                <a:gd name="T64" fmla="*/ 68 w 135"/>
                <a:gd name="T65" fmla="*/ 123 h 135"/>
                <a:gd name="T66" fmla="*/ 73 w 135"/>
                <a:gd name="T67" fmla="*/ 122 h 135"/>
                <a:gd name="T68" fmla="*/ 80 w 135"/>
                <a:gd name="T69" fmla="*/ 135 h 135"/>
                <a:gd name="T70" fmla="*/ 97 w 135"/>
                <a:gd name="T71" fmla="*/ 129 h 135"/>
                <a:gd name="T72" fmla="*/ 96 w 135"/>
                <a:gd name="T73" fmla="*/ 115 h 135"/>
                <a:gd name="T74" fmla="*/ 104 w 135"/>
                <a:gd name="T75" fmla="*/ 109 h 135"/>
                <a:gd name="T76" fmla="*/ 117 w 135"/>
                <a:gd name="T77" fmla="*/ 114 h 135"/>
                <a:gd name="T78" fmla="*/ 128 w 135"/>
                <a:gd name="T79" fmla="*/ 100 h 135"/>
                <a:gd name="T80" fmla="*/ 118 w 135"/>
                <a:gd name="T81" fmla="*/ 89 h 135"/>
                <a:gd name="T82" fmla="*/ 122 w 135"/>
                <a:gd name="T83" fmla="*/ 79 h 135"/>
                <a:gd name="T84" fmla="*/ 135 w 135"/>
                <a:gd name="T85" fmla="*/ 76 h 135"/>
                <a:gd name="T86" fmla="*/ 67 w 135"/>
                <a:gd name="T87" fmla="*/ 107 h 135"/>
                <a:gd name="T88" fmla="*/ 28 w 135"/>
                <a:gd name="T89" fmla="*/ 67 h 135"/>
                <a:gd name="T90" fmla="*/ 67 w 135"/>
                <a:gd name="T91" fmla="*/ 27 h 135"/>
                <a:gd name="T92" fmla="*/ 107 w 135"/>
                <a:gd name="T93" fmla="*/ 67 h 135"/>
                <a:gd name="T94" fmla="*/ 67 w 135"/>
                <a:gd name="T95" fmla="*/ 10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w="9525">
              <a:noFill/>
              <a:round/>
            </a:ln>
          </p:spPr>
          <p:txBody>
            <a:bodyPr vert="horz" wrap="square" lIns="91440" tIns="45720" rIns="91440" bIns="45720" numCol="1" anchor="t" anchorCtr="0" compatLnSpc="1"/>
            <a:lstStyle/>
            <a:p>
              <a:endParaRPr lang="zh-CN" altLang="en-US" sz="2000">
                <a:solidFill>
                  <a:schemeClr val="bg1">
                    <a:lumMod val="65000"/>
                  </a:schemeClr>
                </a:solidFill>
              </a:endParaRPr>
            </a:p>
          </p:txBody>
        </p:sp>
      </p:grpSp>
      <p:grpSp>
        <p:nvGrpSpPr>
          <p:cNvPr id="73" name="组合 72"/>
          <p:cNvGrpSpPr/>
          <p:nvPr/>
        </p:nvGrpSpPr>
        <p:grpSpPr>
          <a:xfrm>
            <a:off x="10207694" y="2569601"/>
            <a:ext cx="282736" cy="361586"/>
            <a:chOff x="1605186" y="572440"/>
            <a:chExt cx="563562" cy="720725"/>
          </a:xfrm>
          <a:solidFill>
            <a:schemeClr val="bg1"/>
          </a:solidFill>
        </p:grpSpPr>
        <p:sp>
          <p:nvSpPr>
            <p:cNvPr id="74" name="Freeform 32"/>
            <p:cNvSpPr/>
            <p:nvPr/>
          </p:nvSpPr>
          <p:spPr bwMode="auto">
            <a:xfrm>
              <a:off x="1814736" y="57244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w="9525">
              <a:noFill/>
              <a:round/>
            </a:ln>
          </p:spPr>
          <p:txBody>
            <a:bodyPr vert="horz" wrap="square" lIns="91440" tIns="45720" rIns="91440" bIns="45720" numCol="1" anchor="t" anchorCtr="0" compatLnSpc="1"/>
            <a:lstStyle/>
            <a:p>
              <a:endParaRPr lang="zh-CN" altLang="en-US">
                <a:solidFill>
                  <a:schemeClr val="bg1">
                    <a:lumMod val="65000"/>
                  </a:schemeClr>
                </a:solidFill>
              </a:endParaRPr>
            </a:p>
          </p:txBody>
        </p:sp>
        <p:sp>
          <p:nvSpPr>
            <p:cNvPr id="75" name="Freeform 33"/>
            <p:cNvSpPr/>
            <p:nvPr/>
          </p:nvSpPr>
          <p:spPr bwMode="auto">
            <a:xfrm>
              <a:off x="1605186" y="101217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2"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w="9525">
              <a:noFill/>
              <a:round/>
            </a:ln>
          </p:spPr>
          <p:txBody>
            <a:bodyPr vert="horz" wrap="square" lIns="91440" tIns="45720" rIns="91440" bIns="45720" numCol="1" anchor="t" anchorCtr="0" compatLnSpc="1"/>
            <a:lstStyle/>
            <a:p>
              <a:endParaRPr lang="zh-CN" altLang="en-US">
                <a:solidFill>
                  <a:schemeClr val="bg1">
                    <a:lumMod val="65000"/>
                  </a:schemeClr>
                </a:solidFill>
              </a:endParaRPr>
            </a:p>
          </p:txBody>
        </p:sp>
        <p:sp>
          <p:nvSpPr>
            <p:cNvPr id="76" name="Freeform 34"/>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w="9525">
              <a:noFill/>
              <a:round/>
            </a:ln>
          </p:spPr>
          <p:txBody>
            <a:bodyPr vert="horz" wrap="square" lIns="91440" tIns="45720" rIns="91440" bIns="45720" numCol="1" anchor="t" anchorCtr="0" compatLnSpc="1"/>
            <a:lstStyle/>
            <a:p>
              <a:endParaRPr lang="zh-CN" altLang="en-US">
                <a:solidFill>
                  <a:schemeClr val="bg1">
                    <a:lumMod val="65000"/>
                  </a:schemeClr>
                </a:solidFill>
              </a:endParaRPr>
            </a:p>
          </p:txBody>
        </p:sp>
      </p:grpSp>
      <p:grpSp>
        <p:nvGrpSpPr>
          <p:cNvPr id="77" name="组合 76"/>
          <p:cNvGrpSpPr>
            <a:grpSpLocks noChangeAspect="1"/>
          </p:cNvGrpSpPr>
          <p:nvPr/>
        </p:nvGrpSpPr>
        <p:grpSpPr>
          <a:xfrm>
            <a:off x="8831409" y="2585618"/>
            <a:ext cx="342861" cy="383431"/>
            <a:chOff x="5999255" y="3275006"/>
            <a:chExt cx="402656" cy="450303"/>
          </a:xfrm>
          <a:solidFill>
            <a:schemeClr val="bg1"/>
          </a:solidFill>
          <a:effectLst/>
        </p:grpSpPr>
        <p:sp>
          <p:nvSpPr>
            <p:cNvPr id="78" name="Freeform 108"/>
            <p:cNvSpPr>
              <a:spLocks noEditPoints="1"/>
            </p:cNvSpPr>
            <p:nvPr/>
          </p:nvSpPr>
          <p:spPr bwMode="auto">
            <a:xfrm>
              <a:off x="6068389" y="3442234"/>
              <a:ext cx="56988" cy="57923"/>
            </a:xfrm>
            <a:custGeom>
              <a:avLst/>
              <a:gdLst>
                <a:gd name="T0" fmla="*/ 13 w 26"/>
                <a:gd name="T1" fmla="*/ 0 h 26"/>
                <a:gd name="T2" fmla="*/ 0 w 26"/>
                <a:gd name="T3" fmla="*/ 13 h 26"/>
                <a:gd name="T4" fmla="*/ 13 w 26"/>
                <a:gd name="T5" fmla="*/ 26 h 26"/>
                <a:gd name="T6" fmla="*/ 26 w 26"/>
                <a:gd name="T7" fmla="*/ 13 h 26"/>
                <a:gd name="T8" fmla="*/ 13 w 26"/>
                <a:gd name="T9" fmla="*/ 0 h 26"/>
                <a:gd name="T10" fmla="*/ 13 w 26"/>
                <a:gd name="T11" fmla="*/ 23 h 26"/>
                <a:gd name="T12" fmla="*/ 3 w 26"/>
                <a:gd name="T13" fmla="*/ 13 h 26"/>
                <a:gd name="T14" fmla="*/ 13 w 26"/>
                <a:gd name="T15" fmla="*/ 3 h 26"/>
                <a:gd name="T16" fmla="*/ 23 w 26"/>
                <a:gd name="T17" fmla="*/ 13 h 26"/>
                <a:gd name="T18" fmla="*/ 13 w 26"/>
                <a:gd name="T19"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grpFill/>
            <a:ln w="9525">
              <a:noFill/>
              <a:round/>
            </a:ln>
          </p:spPr>
          <p:txBody>
            <a:bodyPr vert="horz" wrap="square" lIns="91440" tIns="45720" rIns="91440" bIns="45720" numCol="1" anchor="t" anchorCtr="0" compatLnSpc="1"/>
            <a:lstStyle/>
            <a:p>
              <a:endParaRPr lang="zh-CN" altLang="en-US">
                <a:solidFill>
                  <a:schemeClr val="bg1">
                    <a:lumMod val="65000"/>
                  </a:schemeClr>
                </a:solidFill>
              </a:endParaRPr>
            </a:p>
          </p:txBody>
        </p:sp>
        <p:sp>
          <p:nvSpPr>
            <p:cNvPr id="79" name="Freeform 109"/>
            <p:cNvSpPr>
              <a:spLocks noEditPoints="1"/>
            </p:cNvSpPr>
            <p:nvPr/>
          </p:nvSpPr>
          <p:spPr bwMode="auto">
            <a:xfrm>
              <a:off x="6196380" y="3404865"/>
              <a:ext cx="48580" cy="48580"/>
            </a:xfrm>
            <a:custGeom>
              <a:avLst/>
              <a:gdLst>
                <a:gd name="T0" fmla="*/ 11 w 22"/>
                <a:gd name="T1" fmla="*/ 0 h 22"/>
                <a:gd name="T2" fmla="*/ 0 w 22"/>
                <a:gd name="T3" fmla="*/ 11 h 22"/>
                <a:gd name="T4" fmla="*/ 11 w 22"/>
                <a:gd name="T5" fmla="*/ 22 h 22"/>
                <a:gd name="T6" fmla="*/ 22 w 22"/>
                <a:gd name="T7" fmla="*/ 11 h 22"/>
                <a:gd name="T8" fmla="*/ 11 w 22"/>
                <a:gd name="T9" fmla="*/ 0 h 22"/>
                <a:gd name="T10" fmla="*/ 11 w 22"/>
                <a:gd name="T11" fmla="*/ 17 h 22"/>
                <a:gd name="T12" fmla="*/ 5 w 22"/>
                <a:gd name="T13" fmla="*/ 11 h 22"/>
                <a:gd name="T14" fmla="*/ 11 w 22"/>
                <a:gd name="T15" fmla="*/ 5 h 22"/>
                <a:gd name="T16" fmla="*/ 17 w 22"/>
                <a:gd name="T17" fmla="*/ 11 h 22"/>
                <a:gd name="T18" fmla="*/ 11 w 22"/>
                <a:gd name="T19"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grpFill/>
            <a:ln w="9525">
              <a:noFill/>
              <a:round/>
            </a:ln>
          </p:spPr>
          <p:txBody>
            <a:bodyPr vert="horz" wrap="square" lIns="91440" tIns="45720" rIns="91440" bIns="45720" numCol="1" anchor="t" anchorCtr="0" compatLnSpc="1"/>
            <a:lstStyle/>
            <a:p>
              <a:endParaRPr lang="zh-CN" altLang="en-US">
                <a:solidFill>
                  <a:schemeClr val="bg1">
                    <a:lumMod val="65000"/>
                  </a:schemeClr>
                </a:solidFill>
              </a:endParaRPr>
            </a:p>
          </p:txBody>
        </p:sp>
        <p:sp>
          <p:nvSpPr>
            <p:cNvPr id="80" name="Freeform 110"/>
            <p:cNvSpPr>
              <a:spLocks noEditPoints="1"/>
            </p:cNvSpPr>
            <p:nvPr/>
          </p:nvSpPr>
          <p:spPr bwMode="auto">
            <a:xfrm>
              <a:off x="6081468" y="3456248"/>
              <a:ext cx="30830" cy="30830"/>
            </a:xfrm>
            <a:custGeom>
              <a:avLst/>
              <a:gdLst>
                <a:gd name="T0" fmla="*/ 7 w 14"/>
                <a:gd name="T1" fmla="*/ 0 h 14"/>
                <a:gd name="T2" fmla="*/ 0 w 14"/>
                <a:gd name="T3" fmla="*/ 7 h 14"/>
                <a:gd name="T4" fmla="*/ 7 w 14"/>
                <a:gd name="T5" fmla="*/ 14 h 14"/>
                <a:gd name="T6" fmla="*/ 14 w 14"/>
                <a:gd name="T7" fmla="*/ 7 h 14"/>
                <a:gd name="T8" fmla="*/ 7 w 14"/>
                <a:gd name="T9" fmla="*/ 0 h 14"/>
                <a:gd name="T10" fmla="*/ 7 w 14"/>
                <a:gd name="T11" fmla="*/ 10 h 14"/>
                <a:gd name="T12" fmla="*/ 4 w 14"/>
                <a:gd name="T13" fmla="*/ 7 h 14"/>
                <a:gd name="T14" fmla="*/ 7 w 14"/>
                <a:gd name="T15" fmla="*/ 3 h 14"/>
                <a:gd name="T16" fmla="*/ 11 w 14"/>
                <a:gd name="T17" fmla="*/ 7 h 14"/>
                <a:gd name="T18" fmla="*/ 7 w 14"/>
                <a:gd name="T1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grpFill/>
            <a:ln w="9525">
              <a:noFill/>
              <a:round/>
            </a:ln>
          </p:spPr>
          <p:txBody>
            <a:bodyPr vert="horz" wrap="square" lIns="91440" tIns="45720" rIns="91440" bIns="45720" numCol="1" anchor="t" anchorCtr="0" compatLnSpc="1"/>
            <a:lstStyle/>
            <a:p>
              <a:endParaRPr lang="zh-CN" altLang="en-US">
                <a:solidFill>
                  <a:schemeClr val="bg1">
                    <a:lumMod val="65000"/>
                  </a:schemeClr>
                </a:solidFill>
              </a:endParaRPr>
            </a:p>
          </p:txBody>
        </p:sp>
        <p:sp>
          <p:nvSpPr>
            <p:cNvPr id="81" name="Freeform 111"/>
            <p:cNvSpPr>
              <a:spLocks noEditPoints="1"/>
            </p:cNvSpPr>
            <p:nvPr/>
          </p:nvSpPr>
          <p:spPr bwMode="auto">
            <a:xfrm>
              <a:off x="6172089" y="3380574"/>
              <a:ext cx="97161" cy="97161"/>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9 h 44"/>
                <a:gd name="T12" fmla="*/ 5 w 44"/>
                <a:gd name="T13" fmla="*/ 22 h 44"/>
                <a:gd name="T14" fmla="*/ 22 w 44"/>
                <a:gd name="T15" fmla="*/ 6 h 44"/>
                <a:gd name="T16" fmla="*/ 39 w 44"/>
                <a:gd name="T17" fmla="*/ 22 h 44"/>
                <a:gd name="T18" fmla="*/ 22 w 44"/>
                <a:gd name="T19"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grpFill/>
            <a:ln w="9525">
              <a:noFill/>
              <a:round/>
            </a:ln>
          </p:spPr>
          <p:txBody>
            <a:bodyPr vert="horz" wrap="square" lIns="91440" tIns="45720" rIns="91440" bIns="45720" numCol="1" anchor="t" anchorCtr="0" compatLnSpc="1"/>
            <a:lstStyle/>
            <a:p>
              <a:endParaRPr lang="zh-CN" altLang="en-US">
                <a:solidFill>
                  <a:schemeClr val="bg1">
                    <a:lumMod val="65000"/>
                  </a:schemeClr>
                </a:solidFill>
              </a:endParaRPr>
            </a:p>
          </p:txBody>
        </p:sp>
        <p:sp>
          <p:nvSpPr>
            <p:cNvPr id="82" name="Freeform 112"/>
            <p:cNvSpPr>
              <a:spLocks noEditPoints="1"/>
            </p:cNvSpPr>
            <p:nvPr/>
          </p:nvSpPr>
          <p:spPr bwMode="auto">
            <a:xfrm>
              <a:off x="5999255" y="3275006"/>
              <a:ext cx="402656" cy="450303"/>
            </a:xfrm>
            <a:custGeom>
              <a:avLst/>
              <a:gdLst>
                <a:gd name="T0" fmla="*/ 157 w 182"/>
                <a:gd name="T1" fmla="*/ 96 h 204"/>
                <a:gd name="T2" fmla="*/ 153 w 182"/>
                <a:gd name="T3" fmla="*/ 48 h 204"/>
                <a:gd name="T4" fmla="*/ 78 w 182"/>
                <a:gd name="T5" fmla="*/ 0 h 204"/>
                <a:gd name="T6" fmla="*/ 1 w 182"/>
                <a:gd name="T7" fmla="*/ 79 h 204"/>
                <a:gd name="T8" fmla="*/ 0 w 182"/>
                <a:gd name="T9" fmla="*/ 204 h 204"/>
                <a:gd name="T10" fmla="*/ 113 w 182"/>
                <a:gd name="T11" fmla="*/ 176 h 204"/>
                <a:gd name="T12" fmla="*/ 147 w 182"/>
                <a:gd name="T13" fmla="*/ 176 h 204"/>
                <a:gd name="T14" fmla="*/ 147 w 182"/>
                <a:gd name="T15" fmla="*/ 176 h 204"/>
                <a:gd name="T16" fmla="*/ 156 w 182"/>
                <a:gd name="T17" fmla="*/ 151 h 204"/>
                <a:gd name="T18" fmla="*/ 146 w 182"/>
                <a:gd name="T19" fmla="*/ 145 h 204"/>
                <a:gd name="T20" fmla="*/ 156 w 182"/>
                <a:gd name="T21" fmla="*/ 140 h 204"/>
                <a:gd name="T22" fmla="*/ 155 w 182"/>
                <a:gd name="T23" fmla="*/ 138 h 204"/>
                <a:gd name="T24" fmla="*/ 170 w 182"/>
                <a:gd name="T25" fmla="*/ 111 h 204"/>
                <a:gd name="T26" fmla="*/ 62 w 182"/>
                <a:gd name="T27" fmla="*/ 93 h 204"/>
                <a:gd name="T28" fmla="*/ 62 w 182"/>
                <a:gd name="T29" fmla="*/ 102 h 204"/>
                <a:gd name="T30" fmla="*/ 54 w 182"/>
                <a:gd name="T31" fmla="*/ 105 h 204"/>
                <a:gd name="T32" fmla="*/ 48 w 182"/>
                <a:gd name="T33" fmla="*/ 110 h 204"/>
                <a:gd name="T34" fmla="*/ 40 w 182"/>
                <a:gd name="T35" fmla="*/ 107 h 204"/>
                <a:gd name="T36" fmla="*/ 32 w 182"/>
                <a:gd name="T37" fmla="*/ 107 h 204"/>
                <a:gd name="T38" fmla="*/ 28 w 182"/>
                <a:gd name="T39" fmla="*/ 99 h 204"/>
                <a:gd name="T40" fmla="*/ 22 w 182"/>
                <a:gd name="T41" fmla="*/ 93 h 204"/>
                <a:gd name="T42" fmla="*/ 26 w 182"/>
                <a:gd name="T43" fmla="*/ 85 h 204"/>
                <a:gd name="T44" fmla="*/ 26 w 182"/>
                <a:gd name="T45" fmla="*/ 76 h 204"/>
                <a:gd name="T46" fmla="*/ 34 w 182"/>
                <a:gd name="T47" fmla="*/ 73 h 204"/>
                <a:gd name="T48" fmla="*/ 40 w 182"/>
                <a:gd name="T49" fmla="*/ 68 h 204"/>
                <a:gd name="T50" fmla="*/ 48 w 182"/>
                <a:gd name="T51" fmla="*/ 71 h 204"/>
                <a:gd name="T52" fmla="*/ 57 w 182"/>
                <a:gd name="T53" fmla="*/ 71 h 204"/>
                <a:gd name="T54" fmla="*/ 60 w 182"/>
                <a:gd name="T55" fmla="*/ 79 h 204"/>
                <a:gd name="T56" fmla="*/ 66 w 182"/>
                <a:gd name="T57" fmla="*/ 85 h 204"/>
                <a:gd name="T58" fmla="*/ 136 w 182"/>
                <a:gd name="T59" fmla="*/ 77 h 204"/>
                <a:gd name="T60" fmla="*/ 126 w 182"/>
                <a:gd name="T61" fmla="*/ 87 h 204"/>
                <a:gd name="T62" fmla="*/ 121 w 182"/>
                <a:gd name="T63" fmla="*/ 100 h 204"/>
                <a:gd name="T64" fmla="*/ 107 w 182"/>
                <a:gd name="T65" fmla="*/ 100 h 204"/>
                <a:gd name="T66" fmla="*/ 94 w 182"/>
                <a:gd name="T67" fmla="*/ 105 h 204"/>
                <a:gd name="T68" fmla="*/ 83 w 182"/>
                <a:gd name="T69" fmla="*/ 96 h 204"/>
                <a:gd name="T70" fmla="*/ 70 w 182"/>
                <a:gd name="T71" fmla="*/ 91 h 204"/>
                <a:gd name="T72" fmla="*/ 70 w 182"/>
                <a:gd name="T73" fmla="*/ 77 h 204"/>
                <a:gd name="T74" fmla="*/ 64 w 182"/>
                <a:gd name="T75" fmla="*/ 64 h 204"/>
                <a:gd name="T76" fmla="*/ 74 w 182"/>
                <a:gd name="T77" fmla="*/ 53 h 204"/>
                <a:gd name="T78" fmla="*/ 79 w 182"/>
                <a:gd name="T79" fmla="*/ 40 h 204"/>
                <a:gd name="T80" fmla="*/ 94 w 182"/>
                <a:gd name="T81" fmla="*/ 40 h 204"/>
                <a:gd name="T82" fmla="*/ 107 w 182"/>
                <a:gd name="T83" fmla="*/ 35 h 204"/>
                <a:gd name="T84" fmla="*/ 117 w 182"/>
                <a:gd name="T85" fmla="*/ 44 h 204"/>
                <a:gd name="T86" fmla="*/ 130 w 182"/>
                <a:gd name="T87" fmla="*/ 49 h 204"/>
                <a:gd name="T88" fmla="*/ 130 w 182"/>
                <a:gd name="T89" fmla="*/ 64 h 204"/>
                <a:gd name="T90" fmla="*/ 136 w 182"/>
                <a:gd name="T91"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204">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grpFill/>
            <a:ln w="9525">
              <a:noFill/>
              <a:round/>
            </a:ln>
          </p:spPr>
          <p:txBody>
            <a:bodyPr vert="horz" wrap="square" lIns="91440" tIns="45720" rIns="91440" bIns="45720" numCol="1" anchor="t" anchorCtr="0" compatLnSpc="1"/>
            <a:lstStyle/>
            <a:p>
              <a:endParaRPr lang="zh-CN" altLang="en-US">
                <a:solidFill>
                  <a:schemeClr val="bg1">
                    <a:lumMod val="65000"/>
                  </a:schemeClr>
                </a:solidFill>
              </a:endParaRPr>
            </a:p>
          </p:txBody>
        </p:sp>
      </p:grpSp>
      <p:sp>
        <p:nvSpPr>
          <p:cNvPr id="83" name="文本框 49"/>
          <p:cNvSpPr txBox="1"/>
          <p:nvPr/>
        </p:nvSpPr>
        <p:spPr>
          <a:xfrm>
            <a:off x="5678748" y="3252814"/>
            <a:ext cx="5338321" cy="1993238"/>
          </a:xfrm>
          <a:prstGeom prst="rect">
            <a:avLst/>
          </a:prstGeom>
          <a:noFill/>
          <a:effectLst/>
        </p:spPr>
        <p:txBody>
          <a:bodyPr wrap="square" rtlCol="0">
            <a:spAutoFit/>
          </a:bodyPr>
          <a:lstStyle/>
          <a:p>
            <a:pPr algn="just">
              <a:lnSpc>
                <a:spcPct val="150000"/>
              </a:lnSpc>
            </a:pPr>
            <a:r>
              <a:rPr lang="zh-CN" altLang="en-US" sz="1400" dirty="0">
                <a:solidFill>
                  <a:srgbClr val="5F4A71"/>
                </a:solidFill>
                <a:latin typeface="微软雅黑" panose="020B0503020204020204" pitchFamily="34" charset="-122"/>
                <a:ea typeface="微软雅黑" panose="020B0503020204020204" pitchFamily="34" charset="-122"/>
              </a:rPr>
              <a:t>引言也可点明本文的理论依据、实验基础和研究方法，简单阐述其研究内容；三言两语预示本研究的结果、意义和前景，但不必展开讨论。前言在内容上应包括</a:t>
            </a:r>
            <a:r>
              <a:rPr lang="en-US" altLang="zh-CN" sz="1400" dirty="0">
                <a:solidFill>
                  <a:srgbClr val="5F4A71"/>
                </a:solidFill>
                <a:latin typeface="微软雅黑" panose="020B0503020204020204" pitchFamily="34" charset="-122"/>
                <a:ea typeface="微软雅黑" panose="020B0503020204020204" pitchFamily="34" charset="-122"/>
              </a:rPr>
              <a:t>:</a:t>
            </a:r>
            <a:r>
              <a:rPr lang="zh-CN" altLang="en-US" sz="1400" dirty="0">
                <a:solidFill>
                  <a:srgbClr val="5F4A71"/>
                </a:solidFill>
                <a:latin typeface="微软雅黑" panose="020B0503020204020204" pitchFamily="34" charset="-122"/>
                <a:ea typeface="微软雅黑" panose="020B0503020204020204" pitchFamily="34" charset="-122"/>
              </a:rPr>
              <a:t>为什么要进行这项研究</a:t>
            </a:r>
            <a:r>
              <a:rPr lang="en-US" altLang="zh-CN" sz="1400" dirty="0">
                <a:solidFill>
                  <a:srgbClr val="5F4A71"/>
                </a:solidFill>
                <a:latin typeface="微软雅黑" panose="020B0503020204020204" pitchFamily="34" charset="-122"/>
                <a:ea typeface="微软雅黑" panose="020B0503020204020204" pitchFamily="34" charset="-122"/>
              </a:rPr>
              <a:t>?</a:t>
            </a:r>
            <a:r>
              <a:rPr lang="zh-CN" altLang="en-US" sz="1400" dirty="0">
                <a:solidFill>
                  <a:srgbClr val="5F4A71"/>
                </a:solidFill>
                <a:latin typeface="微软雅黑" panose="020B0503020204020204" pitchFamily="34" charset="-122"/>
                <a:ea typeface="微软雅黑" panose="020B0503020204020204" pitchFamily="34" charset="-122"/>
              </a:rPr>
              <a:t>立题的理论或实践依据是什么</a:t>
            </a:r>
            <a:r>
              <a:rPr lang="en-US" altLang="zh-CN" sz="1400" dirty="0">
                <a:solidFill>
                  <a:srgbClr val="5F4A71"/>
                </a:solidFill>
                <a:latin typeface="微软雅黑" panose="020B0503020204020204" pitchFamily="34" charset="-122"/>
                <a:ea typeface="微软雅黑" panose="020B0503020204020204" pitchFamily="34" charset="-122"/>
              </a:rPr>
              <a:t>?</a:t>
            </a:r>
            <a:r>
              <a:rPr lang="zh-CN" altLang="en-US" sz="1400" dirty="0">
                <a:solidFill>
                  <a:srgbClr val="5F4A71"/>
                </a:solidFill>
                <a:latin typeface="微软雅黑" panose="020B0503020204020204" pitchFamily="34" charset="-122"/>
                <a:ea typeface="微软雅黑" panose="020B0503020204020204" pitchFamily="34" charset="-122"/>
              </a:rPr>
              <a:t>拟创新点</a:t>
            </a:r>
            <a:r>
              <a:rPr lang="en-US" altLang="zh-CN" sz="1400" dirty="0">
                <a:solidFill>
                  <a:srgbClr val="5F4A71"/>
                </a:solidFill>
                <a:latin typeface="微软雅黑" panose="020B0503020204020204" pitchFamily="34" charset="-122"/>
                <a:ea typeface="微软雅黑" panose="020B0503020204020204" pitchFamily="34" charset="-122"/>
              </a:rPr>
              <a:t>?</a:t>
            </a:r>
            <a:r>
              <a:rPr lang="zh-CN" altLang="en-US" sz="1400" dirty="0">
                <a:solidFill>
                  <a:srgbClr val="5F4A71"/>
                </a:solidFill>
                <a:latin typeface="微软雅黑" panose="020B0503020204020204" pitchFamily="34" charset="-122"/>
                <a:ea typeface="微软雅黑" panose="020B0503020204020204" pitchFamily="34" charset="-122"/>
              </a:rPr>
              <a:t>理论与</a:t>
            </a:r>
            <a:r>
              <a:rPr lang="en-US" altLang="zh-CN" sz="1400" dirty="0">
                <a:solidFill>
                  <a:srgbClr val="5F4A71"/>
                </a:solidFill>
                <a:latin typeface="微软雅黑" panose="020B0503020204020204" pitchFamily="34" charset="-122"/>
                <a:ea typeface="微软雅黑" panose="020B0503020204020204" pitchFamily="34" charset="-122"/>
              </a:rPr>
              <a:t>(</a:t>
            </a:r>
            <a:r>
              <a:rPr lang="zh-CN" altLang="en-US" sz="1400" dirty="0">
                <a:solidFill>
                  <a:srgbClr val="5F4A71"/>
                </a:solidFill>
                <a:latin typeface="微软雅黑" panose="020B0503020204020204" pitchFamily="34" charset="-122"/>
                <a:ea typeface="微软雅黑" panose="020B0503020204020204" pitchFamily="34" charset="-122"/>
              </a:rPr>
              <a:t>或</a:t>
            </a:r>
            <a:r>
              <a:rPr lang="en-US" altLang="zh-CN" sz="1400" dirty="0">
                <a:solidFill>
                  <a:srgbClr val="5F4A71"/>
                </a:solidFill>
                <a:latin typeface="微软雅黑" panose="020B0503020204020204" pitchFamily="34" charset="-122"/>
                <a:ea typeface="微软雅黑" panose="020B0503020204020204" pitchFamily="34" charset="-122"/>
              </a:rPr>
              <a:t>)</a:t>
            </a:r>
            <a:r>
              <a:rPr lang="zh-CN" altLang="en-US" sz="1400" dirty="0">
                <a:solidFill>
                  <a:srgbClr val="5F4A71"/>
                </a:solidFill>
                <a:latin typeface="微软雅黑" panose="020B0503020204020204" pitchFamily="34" charset="-122"/>
                <a:ea typeface="微软雅黑" panose="020B0503020204020204" pitchFamily="34" charset="-122"/>
              </a:rPr>
              <a:t>实践意义是什么</a:t>
            </a:r>
            <a:r>
              <a:rPr lang="en-US" altLang="zh-CN" sz="1400" dirty="0">
                <a:solidFill>
                  <a:srgbClr val="5F4A71"/>
                </a:solidFill>
                <a:latin typeface="微软雅黑" panose="020B0503020204020204" pitchFamily="34" charset="-122"/>
                <a:ea typeface="微软雅黑" panose="020B0503020204020204" pitchFamily="34" charset="-122"/>
              </a:rPr>
              <a:t>?</a:t>
            </a:r>
            <a:r>
              <a:rPr lang="zh-CN" altLang="en-US" sz="1400" dirty="0">
                <a:solidFill>
                  <a:srgbClr val="5F4A71"/>
                </a:solidFill>
                <a:latin typeface="微软雅黑" panose="020B0503020204020204" pitchFamily="34" charset="-122"/>
                <a:ea typeface="微软雅黑" panose="020B0503020204020204" pitchFamily="34" charset="-122"/>
              </a:rPr>
              <a:t>首先要适当介绍历史背景和理论根据，前人或他人对本题的研究进展和取得的成果及在学术上是否存在不同的学术观点。</a:t>
            </a:r>
            <a:endParaRPr lang="zh-CN" altLang="en-US" sz="1400" dirty="0">
              <a:solidFill>
                <a:srgbClr val="5F4A71"/>
              </a:solidFill>
              <a:latin typeface="微软雅黑" panose="020B0503020204020204" pitchFamily="34" charset="-122"/>
              <a:ea typeface="微软雅黑" panose="020B0503020204020204" pitchFamily="34" charset="-122"/>
            </a:endParaRPr>
          </a:p>
        </p:txBody>
      </p:sp>
      <p:sp>
        <p:nvSpPr>
          <p:cNvPr id="84" name="矩形 83"/>
          <p:cNvSpPr/>
          <p:nvPr/>
        </p:nvSpPr>
        <p:spPr>
          <a:xfrm>
            <a:off x="1374154" y="1857901"/>
            <a:ext cx="3946177" cy="3340319"/>
          </a:xfrm>
          <a:prstGeom prst="rect">
            <a:avLst/>
          </a:prstGeom>
          <a:blipFill dpi="0" rotWithShape="1">
            <a:blip r:embed="rId2">
              <a:duotone>
                <a:schemeClr val="accent3">
                  <a:shade val="45000"/>
                  <a:satMod val="135000"/>
                </a:schemeClr>
                <a:prstClr val="white"/>
              </a:duotone>
            </a:blip>
            <a:tile tx="0" ty="0" sx="55000" sy="55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iterate type="lt">
                                    <p:tmPct val="10000"/>
                                  </p:iterate>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850"/>
                            </p:stCondLst>
                            <p:childTnLst>
                              <p:par>
                                <p:cTn id="10" presetID="42" presetClass="entr" presetSubtype="0" fill="hold" grpId="0" nodeType="afterEffect">
                                  <p:childTnLst>
                                    <p:set>
                                      <p:cBhvr>
                                        <p:cTn id="11" dur="1" fill="hold">
                                          <p:stCondLst>
                                            <p:cond delay="0"/>
                                          </p:stCondLst>
                                        </p:cTn>
                                        <p:tgtEl>
                                          <p:spTgt spid="59"/>
                                        </p:tgtEl>
                                        <p:attrNameLst>
                                          <p:attrName>style.visibility</p:attrName>
                                        </p:attrNameLst>
                                      </p:cBhvr>
                                      <p:to>
                                        <p:strVal val="visible"/>
                                      </p:to>
                                    </p:set>
                                    <p:animEffect transition="in" filter="fade">
                                      <p:cBhvr>
                                        <p:cTn id="12" dur="250"/>
                                        <p:tgtEl>
                                          <p:spTgt spid="59"/>
                                        </p:tgtEl>
                                      </p:cBhvr>
                                    </p:animEffect>
                                    <p:anim calcmode="lin" valueType="num">
                                      <p:cBhvr>
                                        <p:cTn id="13" dur="250" fill="hold"/>
                                        <p:tgtEl>
                                          <p:spTgt spid="59"/>
                                        </p:tgtEl>
                                        <p:attrNameLst>
                                          <p:attrName>ppt_x</p:attrName>
                                        </p:attrNameLst>
                                      </p:cBhvr>
                                      <p:tavLst>
                                        <p:tav tm="0">
                                          <p:val>
                                            <p:strVal val="#ppt_x"/>
                                          </p:val>
                                        </p:tav>
                                        <p:tav tm="100000">
                                          <p:val>
                                            <p:strVal val="#ppt_x"/>
                                          </p:val>
                                        </p:tav>
                                      </p:tavLst>
                                    </p:anim>
                                    <p:anim calcmode="lin" valueType="num">
                                      <p:cBhvr>
                                        <p:cTn id="14" dur="250" fill="hold"/>
                                        <p:tgtEl>
                                          <p:spTgt spid="59"/>
                                        </p:tgtEl>
                                        <p:attrNameLst>
                                          <p:attrName>ppt_y</p:attrName>
                                        </p:attrNameLst>
                                      </p:cBhvr>
                                      <p:tavLst>
                                        <p:tav tm="0">
                                          <p:val>
                                            <p:strVal val="#ppt_y+.1"/>
                                          </p:val>
                                        </p:tav>
                                        <p:tav tm="100000">
                                          <p:val>
                                            <p:strVal val="#ppt_y"/>
                                          </p:val>
                                        </p:tav>
                                      </p:tavLst>
                                    </p:anim>
                                  </p:childTnLst>
                                </p:cTn>
                              </p:par>
                            </p:childTnLst>
                          </p:cTn>
                        </p:par>
                        <p:par>
                          <p:cTn id="15" fill="hold">
                            <p:stCondLst>
                              <p:cond delay="1350"/>
                            </p:stCondLst>
                            <p:childTnLst>
                              <p:par>
                                <p:cTn id="16" presetID="42" presetClass="entr" presetSubtype="0" fill="hold" grpId="0" nodeType="afterEffect">
                                  <p:childTnLst>
                                    <p:set>
                                      <p:cBhvr>
                                        <p:cTn id="17" dur="1" fill="hold">
                                          <p:stCondLst>
                                            <p:cond delay="0"/>
                                          </p:stCondLst>
                                        </p:cTn>
                                        <p:tgtEl>
                                          <p:spTgt spid="60"/>
                                        </p:tgtEl>
                                        <p:attrNameLst>
                                          <p:attrName>style.visibility</p:attrName>
                                        </p:attrNameLst>
                                      </p:cBhvr>
                                      <p:to>
                                        <p:strVal val="visible"/>
                                      </p:to>
                                    </p:set>
                                    <p:animEffect transition="in" filter="fade">
                                      <p:cBhvr>
                                        <p:cTn id="18" dur="250"/>
                                        <p:tgtEl>
                                          <p:spTgt spid="60"/>
                                        </p:tgtEl>
                                      </p:cBhvr>
                                    </p:animEffect>
                                    <p:anim calcmode="lin" valueType="num">
                                      <p:cBhvr>
                                        <p:cTn id="19" dur="250" fill="hold"/>
                                        <p:tgtEl>
                                          <p:spTgt spid="60"/>
                                        </p:tgtEl>
                                        <p:attrNameLst>
                                          <p:attrName>ppt_x</p:attrName>
                                        </p:attrNameLst>
                                      </p:cBhvr>
                                      <p:tavLst>
                                        <p:tav tm="0">
                                          <p:val>
                                            <p:strVal val="#ppt_x"/>
                                          </p:val>
                                        </p:tav>
                                        <p:tav tm="100000">
                                          <p:val>
                                            <p:strVal val="#ppt_x"/>
                                          </p:val>
                                        </p:tav>
                                      </p:tavLst>
                                    </p:anim>
                                    <p:anim calcmode="lin" valueType="num">
                                      <p:cBhvr>
                                        <p:cTn id="20" dur="250" fill="hold"/>
                                        <p:tgtEl>
                                          <p:spTgt spid="60"/>
                                        </p:tgtEl>
                                        <p:attrNameLst>
                                          <p:attrName>ppt_y</p:attrName>
                                        </p:attrNameLst>
                                      </p:cBhvr>
                                      <p:tavLst>
                                        <p:tav tm="0">
                                          <p:val>
                                            <p:strVal val="#ppt_y+.1"/>
                                          </p:val>
                                        </p:tav>
                                        <p:tav tm="100000">
                                          <p:val>
                                            <p:strVal val="#ppt_y"/>
                                          </p:val>
                                        </p:tav>
                                      </p:tavLst>
                                    </p:anim>
                                  </p:childTnLst>
                                </p:cTn>
                              </p:par>
                            </p:childTnLst>
                          </p:cTn>
                        </p:par>
                        <p:par>
                          <p:cTn id="21" fill="hold">
                            <p:stCondLst>
                              <p:cond delay="1850"/>
                            </p:stCondLst>
                            <p:childTnLst>
                              <p:par>
                                <p:cTn id="22" presetID="42" presetClass="entr" presetSubtype="0" fill="hold" grpId="0" nodeType="afterEffect">
                                  <p:childTnLst>
                                    <p:set>
                                      <p:cBhvr>
                                        <p:cTn id="23" dur="1" fill="hold">
                                          <p:stCondLst>
                                            <p:cond delay="0"/>
                                          </p:stCondLst>
                                        </p:cTn>
                                        <p:tgtEl>
                                          <p:spTgt spid="61"/>
                                        </p:tgtEl>
                                        <p:attrNameLst>
                                          <p:attrName>style.visibility</p:attrName>
                                        </p:attrNameLst>
                                      </p:cBhvr>
                                      <p:to>
                                        <p:strVal val="visible"/>
                                      </p:to>
                                    </p:set>
                                    <p:animEffect transition="in" filter="fade">
                                      <p:cBhvr>
                                        <p:cTn id="24" dur="250"/>
                                        <p:tgtEl>
                                          <p:spTgt spid="61"/>
                                        </p:tgtEl>
                                      </p:cBhvr>
                                    </p:animEffect>
                                    <p:anim calcmode="lin" valueType="num">
                                      <p:cBhvr>
                                        <p:cTn id="25" dur="250" fill="hold"/>
                                        <p:tgtEl>
                                          <p:spTgt spid="61"/>
                                        </p:tgtEl>
                                        <p:attrNameLst>
                                          <p:attrName>ppt_x</p:attrName>
                                        </p:attrNameLst>
                                      </p:cBhvr>
                                      <p:tavLst>
                                        <p:tav tm="0">
                                          <p:val>
                                            <p:strVal val="#ppt_x"/>
                                          </p:val>
                                        </p:tav>
                                        <p:tav tm="100000">
                                          <p:val>
                                            <p:strVal val="#ppt_x"/>
                                          </p:val>
                                        </p:tav>
                                      </p:tavLst>
                                    </p:anim>
                                    <p:anim calcmode="lin" valueType="num">
                                      <p:cBhvr>
                                        <p:cTn id="26" dur="250" fill="hold"/>
                                        <p:tgtEl>
                                          <p:spTgt spid="61"/>
                                        </p:tgtEl>
                                        <p:attrNameLst>
                                          <p:attrName>ppt_y</p:attrName>
                                        </p:attrNameLst>
                                      </p:cBhvr>
                                      <p:tavLst>
                                        <p:tav tm="0">
                                          <p:val>
                                            <p:strVal val="#ppt_y+.1"/>
                                          </p:val>
                                        </p:tav>
                                        <p:tav tm="100000">
                                          <p:val>
                                            <p:strVal val="#ppt_y"/>
                                          </p:val>
                                        </p:tav>
                                      </p:tavLst>
                                    </p:anim>
                                  </p:childTnLst>
                                </p:cTn>
                              </p:par>
                            </p:childTnLst>
                          </p:cTn>
                        </p:par>
                        <p:par>
                          <p:cTn id="27" fill="hold">
                            <p:stCondLst>
                              <p:cond delay="2350"/>
                            </p:stCondLst>
                            <p:childTnLst>
                              <p:par>
                                <p:cTn id="28" presetID="42" presetClass="entr" presetSubtype="0" fill="hold" grpId="0" nodeType="afterEffect">
                                  <p:childTnLst>
                                    <p:set>
                                      <p:cBhvr>
                                        <p:cTn id="29" dur="1" fill="hold">
                                          <p:stCondLst>
                                            <p:cond delay="0"/>
                                          </p:stCondLst>
                                        </p:cTn>
                                        <p:tgtEl>
                                          <p:spTgt spid="62"/>
                                        </p:tgtEl>
                                        <p:attrNameLst>
                                          <p:attrName>style.visibility</p:attrName>
                                        </p:attrNameLst>
                                      </p:cBhvr>
                                      <p:to>
                                        <p:strVal val="visible"/>
                                      </p:to>
                                    </p:set>
                                    <p:animEffect transition="in" filter="fade">
                                      <p:cBhvr>
                                        <p:cTn id="30" dur="250"/>
                                        <p:tgtEl>
                                          <p:spTgt spid="62"/>
                                        </p:tgtEl>
                                      </p:cBhvr>
                                    </p:animEffect>
                                    <p:anim calcmode="lin" valueType="num">
                                      <p:cBhvr>
                                        <p:cTn id="31" dur="250" fill="hold"/>
                                        <p:tgtEl>
                                          <p:spTgt spid="62"/>
                                        </p:tgtEl>
                                        <p:attrNameLst>
                                          <p:attrName>ppt_x</p:attrName>
                                        </p:attrNameLst>
                                      </p:cBhvr>
                                      <p:tavLst>
                                        <p:tav tm="0">
                                          <p:val>
                                            <p:strVal val="#ppt_x"/>
                                          </p:val>
                                        </p:tav>
                                        <p:tav tm="100000">
                                          <p:val>
                                            <p:strVal val="#ppt_x"/>
                                          </p:val>
                                        </p:tav>
                                      </p:tavLst>
                                    </p:anim>
                                    <p:anim calcmode="lin" valueType="num">
                                      <p:cBhvr>
                                        <p:cTn id="32" dur="250" fill="hold"/>
                                        <p:tgtEl>
                                          <p:spTgt spid="62"/>
                                        </p:tgtEl>
                                        <p:attrNameLst>
                                          <p:attrName>ppt_y</p:attrName>
                                        </p:attrNameLst>
                                      </p:cBhvr>
                                      <p:tavLst>
                                        <p:tav tm="0">
                                          <p:val>
                                            <p:strVal val="#ppt_y+.1"/>
                                          </p:val>
                                        </p:tav>
                                        <p:tav tm="100000">
                                          <p:val>
                                            <p:strVal val="#ppt_y"/>
                                          </p:val>
                                        </p:tav>
                                      </p:tavLst>
                                    </p:anim>
                                  </p:childTnLst>
                                </p:cTn>
                              </p:par>
                            </p:childTnLst>
                          </p:cTn>
                        </p:par>
                        <p:par>
                          <p:cTn id="33" fill="hold">
                            <p:stCondLst>
                              <p:cond delay="2850"/>
                            </p:stCondLst>
                            <p:childTnLst>
                              <p:par>
                                <p:cTn id="34" presetID="42" presetClass="entr" presetSubtype="0" fill="hold" grpId="0" nodeType="afterEffect">
                                  <p:childTnLst>
                                    <p:set>
                                      <p:cBhvr>
                                        <p:cTn id="35" dur="1" fill="hold">
                                          <p:stCondLst>
                                            <p:cond delay="0"/>
                                          </p:stCondLst>
                                        </p:cTn>
                                        <p:tgtEl>
                                          <p:spTgt spid="63"/>
                                        </p:tgtEl>
                                        <p:attrNameLst>
                                          <p:attrName>style.visibility</p:attrName>
                                        </p:attrNameLst>
                                      </p:cBhvr>
                                      <p:to>
                                        <p:strVal val="visible"/>
                                      </p:to>
                                    </p:set>
                                    <p:animEffect transition="in" filter="fade">
                                      <p:cBhvr>
                                        <p:cTn id="36" dur="250"/>
                                        <p:tgtEl>
                                          <p:spTgt spid="63"/>
                                        </p:tgtEl>
                                      </p:cBhvr>
                                    </p:animEffect>
                                    <p:anim calcmode="lin" valueType="num">
                                      <p:cBhvr>
                                        <p:cTn id="37" dur="250" fill="hold"/>
                                        <p:tgtEl>
                                          <p:spTgt spid="63"/>
                                        </p:tgtEl>
                                        <p:attrNameLst>
                                          <p:attrName>ppt_x</p:attrName>
                                        </p:attrNameLst>
                                      </p:cBhvr>
                                      <p:tavLst>
                                        <p:tav tm="0">
                                          <p:val>
                                            <p:strVal val="#ppt_x"/>
                                          </p:val>
                                        </p:tav>
                                        <p:tav tm="100000">
                                          <p:val>
                                            <p:strVal val="#ppt_x"/>
                                          </p:val>
                                        </p:tav>
                                      </p:tavLst>
                                    </p:anim>
                                    <p:anim calcmode="lin" valueType="num">
                                      <p:cBhvr>
                                        <p:cTn id="38" dur="25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350"/>
                            </p:stCondLst>
                            <p:childTnLst>
                              <p:par>
                                <p:cTn id="40" presetID="42" presetClass="entr" presetSubtype="0" fill="hold" grpId="0" nodeType="afterEffect">
                                  <p:childTnLst>
                                    <p:set>
                                      <p:cBhvr>
                                        <p:cTn id="41" dur="1" fill="hold">
                                          <p:stCondLst>
                                            <p:cond delay="0"/>
                                          </p:stCondLst>
                                        </p:cTn>
                                        <p:tgtEl>
                                          <p:spTgt spid="64"/>
                                        </p:tgtEl>
                                        <p:attrNameLst>
                                          <p:attrName>style.visibility</p:attrName>
                                        </p:attrNameLst>
                                      </p:cBhvr>
                                      <p:to>
                                        <p:strVal val="visible"/>
                                      </p:to>
                                    </p:set>
                                    <p:animEffect transition="in" filter="fade">
                                      <p:cBhvr>
                                        <p:cTn id="42" dur="250"/>
                                        <p:tgtEl>
                                          <p:spTgt spid="64"/>
                                        </p:tgtEl>
                                      </p:cBhvr>
                                    </p:animEffect>
                                    <p:anim calcmode="lin" valueType="num">
                                      <p:cBhvr>
                                        <p:cTn id="43" dur="250" fill="hold"/>
                                        <p:tgtEl>
                                          <p:spTgt spid="64"/>
                                        </p:tgtEl>
                                        <p:attrNameLst>
                                          <p:attrName>ppt_x</p:attrName>
                                        </p:attrNameLst>
                                      </p:cBhvr>
                                      <p:tavLst>
                                        <p:tav tm="0">
                                          <p:val>
                                            <p:strVal val="#ppt_x"/>
                                          </p:val>
                                        </p:tav>
                                        <p:tav tm="100000">
                                          <p:val>
                                            <p:strVal val="#ppt_x"/>
                                          </p:val>
                                        </p:tav>
                                      </p:tavLst>
                                    </p:anim>
                                    <p:anim calcmode="lin" valueType="num">
                                      <p:cBhvr>
                                        <p:cTn id="44" dur="250" fill="hold"/>
                                        <p:tgtEl>
                                          <p:spTgt spid="64"/>
                                        </p:tgtEl>
                                        <p:attrNameLst>
                                          <p:attrName>ppt_y</p:attrName>
                                        </p:attrNameLst>
                                      </p:cBhvr>
                                      <p:tavLst>
                                        <p:tav tm="0">
                                          <p:val>
                                            <p:strVal val="#ppt_y+.1"/>
                                          </p:val>
                                        </p:tav>
                                        <p:tav tm="100000">
                                          <p:val>
                                            <p:strVal val="#ppt_y"/>
                                          </p:val>
                                        </p:tav>
                                      </p:tavLst>
                                    </p:anim>
                                  </p:childTnLst>
                                </p:cTn>
                              </p:par>
                            </p:childTnLst>
                          </p:cTn>
                        </p:par>
                        <p:par>
                          <p:cTn id="45" fill="hold">
                            <p:stCondLst>
                              <p:cond delay="3850"/>
                            </p:stCondLst>
                            <p:childTnLst>
                              <p:par>
                                <p:cTn id="46" presetID="42" presetClass="entr" presetSubtype="0" fill="hold" grpId="0" nodeType="afterEffect">
                                  <p:childTnLst>
                                    <p:set>
                                      <p:cBhvr>
                                        <p:cTn id="47" dur="1" fill="hold">
                                          <p:stCondLst>
                                            <p:cond delay="0"/>
                                          </p:stCondLst>
                                        </p:cTn>
                                        <p:tgtEl>
                                          <p:spTgt spid="65"/>
                                        </p:tgtEl>
                                        <p:attrNameLst>
                                          <p:attrName>style.visibility</p:attrName>
                                        </p:attrNameLst>
                                      </p:cBhvr>
                                      <p:to>
                                        <p:strVal val="visible"/>
                                      </p:to>
                                    </p:set>
                                    <p:animEffect transition="in" filter="fade">
                                      <p:cBhvr>
                                        <p:cTn id="48" dur="250"/>
                                        <p:tgtEl>
                                          <p:spTgt spid="65"/>
                                        </p:tgtEl>
                                      </p:cBhvr>
                                    </p:animEffect>
                                    <p:anim calcmode="lin" valueType="num">
                                      <p:cBhvr>
                                        <p:cTn id="49" dur="250" fill="hold"/>
                                        <p:tgtEl>
                                          <p:spTgt spid="65"/>
                                        </p:tgtEl>
                                        <p:attrNameLst>
                                          <p:attrName>ppt_x</p:attrName>
                                        </p:attrNameLst>
                                      </p:cBhvr>
                                      <p:tavLst>
                                        <p:tav tm="0">
                                          <p:val>
                                            <p:strVal val="#ppt_x"/>
                                          </p:val>
                                        </p:tav>
                                        <p:tav tm="100000">
                                          <p:val>
                                            <p:strVal val="#ppt_x"/>
                                          </p:val>
                                        </p:tav>
                                      </p:tavLst>
                                    </p:anim>
                                    <p:anim calcmode="lin" valueType="num">
                                      <p:cBhvr>
                                        <p:cTn id="50" dur="250" fill="hold"/>
                                        <p:tgtEl>
                                          <p:spTgt spid="65"/>
                                        </p:tgtEl>
                                        <p:attrNameLst>
                                          <p:attrName>ppt_y</p:attrName>
                                        </p:attrNameLst>
                                      </p:cBhvr>
                                      <p:tavLst>
                                        <p:tav tm="0">
                                          <p:val>
                                            <p:strVal val="#ppt_y+.1"/>
                                          </p:val>
                                        </p:tav>
                                        <p:tav tm="100000">
                                          <p:val>
                                            <p:strVal val="#ppt_y"/>
                                          </p:val>
                                        </p:tav>
                                      </p:tavLst>
                                    </p:anim>
                                  </p:childTnLst>
                                </p:cTn>
                              </p:par>
                            </p:childTnLst>
                          </p:cTn>
                        </p:par>
                        <p:par>
                          <p:cTn id="51" fill="hold">
                            <p:stCondLst>
                              <p:cond delay="4350"/>
                            </p:stCondLst>
                            <p:childTnLst>
                              <p:par>
                                <p:cTn id="52" presetID="42" presetClass="entr" presetSubtype="0" fill="hold" grpId="0" nodeType="afterEffect">
                                  <p:childTnLst>
                                    <p:set>
                                      <p:cBhvr>
                                        <p:cTn id="53" dur="1" fill="hold">
                                          <p:stCondLst>
                                            <p:cond delay="0"/>
                                          </p:stCondLst>
                                        </p:cTn>
                                        <p:tgtEl>
                                          <p:spTgt spid="66"/>
                                        </p:tgtEl>
                                        <p:attrNameLst>
                                          <p:attrName>style.visibility</p:attrName>
                                        </p:attrNameLst>
                                      </p:cBhvr>
                                      <p:to>
                                        <p:strVal val="visible"/>
                                      </p:to>
                                    </p:set>
                                    <p:animEffect transition="in" filter="fade">
                                      <p:cBhvr>
                                        <p:cTn id="54" dur="250"/>
                                        <p:tgtEl>
                                          <p:spTgt spid="66"/>
                                        </p:tgtEl>
                                      </p:cBhvr>
                                    </p:animEffect>
                                    <p:anim calcmode="lin" valueType="num">
                                      <p:cBhvr>
                                        <p:cTn id="55" dur="250" fill="hold"/>
                                        <p:tgtEl>
                                          <p:spTgt spid="66"/>
                                        </p:tgtEl>
                                        <p:attrNameLst>
                                          <p:attrName>ppt_x</p:attrName>
                                        </p:attrNameLst>
                                      </p:cBhvr>
                                      <p:tavLst>
                                        <p:tav tm="0">
                                          <p:val>
                                            <p:strVal val="#ppt_x"/>
                                          </p:val>
                                        </p:tav>
                                        <p:tav tm="100000">
                                          <p:val>
                                            <p:strVal val="#ppt_x"/>
                                          </p:val>
                                        </p:tav>
                                      </p:tavLst>
                                    </p:anim>
                                    <p:anim calcmode="lin" valueType="num">
                                      <p:cBhvr>
                                        <p:cTn id="56" dur="250" fill="hold"/>
                                        <p:tgtEl>
                                          <p:spTgt spid="66"/>
                                        </p:tgtEl>
                                        <p:attrNameLst>
                                          <p:attrName>ppt_y</p:attrName>
                                        </p:attrNameLst>
                                      </p:cBhvr>
                                      <p:tavLst>
                                        <p:tav tm="0">
                                          <p:val>
                                            <p:strVal val="#ppt_y+.1"/>
                                          </p:val>
                                        </p:tav>
                                        <p:tav tm="100000">
                                          <p:val>
                                            <p:strVal val="#ppt_y"/>
                                          </p:val>
                                        </p:tav>
                                      </p:tavLst>
                                    </p:anim>
                                  </p:childTnLst>
                                </p:cTn>
                              </p:par>
                            </p:childTnLst>
                          </p:cTn>
                        </p:par>
                        <p:par>
                          <p:cTn id="57" fill="hold">
                            <p:stCondLst>
                              <p:cond delay="4850"/>
                            </p:stCondLst>
                            <p:childTnLst>
                              <p:par>
                                <p:cTn id="58" presetID="42" presetClass="entr" presetSubtype="0" fill="hold" nodeType="afterEffect">
                                  <p:childTnLst>
                                    <p:set>
                                      <p:cBhvr>
                                        <p:cTn id="59" dur="1" fill="hold">
                                          <p:stCondLst>
                                            <p:cond delay="0"/>
                                          </p:stCondLst>
                                        </p:cTn>
                                        <p:tgtEl>
                                          <p:spTgt spid="67"/>
                                        </p:tgtEl>
                                        <p:attrNameLst>
                                          <p:attrName>style.visibility</p:attrName>
                                        </p:attrNameLst>
                                      </p:cBhvr>
                                      <p:to>
                                        <p:strVal val="visible"/>
                                      </p:to>
                                    </p:set>
                                    <p:animEffect transition="in" filter="fade">
                                      <p:cBhvr>
                                        <p:cTn id="60" dur="250"/>
                                        <p:tgtEl>
                                          <p:spTgt spid="67"/>
                                        </p:tgtEl>
                                      </p:cBhvr>
                                    </p:animEffect>
                                    <p:anim calcmode="lin" valueType="num">
                                      <p:cBhvr>
                                        <p:cTn id="61" dur="250" fill="hold"/>
                                        <p:tgtEl>
                                          <p:spTgt spid="67"/>
                                        </p:tgtEl>
                                        <p:attrNameLst>
                                          <p:attrName>ppt_x</p:attrName>
                                        </p:attrNameLst>
                                      </p:cBhvr>
                                      <p:tavLst>
                                        <p:tav tm="0">
                                          <p:val>
                                            <p:strVal val="#ppt_x"/>
                                          </p:val>
                                        </p:tav>
                                        <p:tav tm="100000">
                                          <p:val>
                                            <p:strVal val="#ppt_x"/>
                                          </p:val>
                                        </p:tav>
                                      </p:tavLst>
                                    </p:anim>
                                    <p:anim calcmode="lin" valueType="num">
                                      <p:cBhvr>
                                        <p:cTn id="62" dur="250" fill="hold"/>
                                        <p:tgtEl>
                                          <p:spTgt spid="67"/>
                                        </p:tgtEl>
                                        <p:attrNameLst>
                                          <p:attrName>ppt_y</p:attrName>
                                        </p:attrNameLst>
                                      </p:cBhvr>
                                      <p:tavLst>
                                        <p:tav tm="0">
                                          <p:val>
                                            <p:strVal val="#ppt_y+.1"/>
                                          </p:val>
                                        </p:tav>
                                        <p:tav tm="100000">
                                          <p:val>
                                            <p:strVal val="#ppt_y"/>
                                          </p:val>
                                        </p:tav>
                                      </p:tavLst>
                                    </p:anim>
                                  </p:childTnLst>
                                </p:cTn>
                              </p:par>
                            </p:childTnLst>
                          </p:cTn>
                        </p:par>
                        <p:par>
                          <p:cTn id="63" fill="hold">
                            <p:stCondLst>
                              <p:cond delay="5350"/>
                            </p:stCondLst>
                            <p:childTnLst>
                              <p:par>
                                <p:cTn id="64" presetID="42" presetClass="entr" presetSubtype="0" fill="hold" nodeType="afterEffect">
                                  <p:childTnLst>
                                    <p:set>
                                      <p:cBhvr>
                                        <p:cTn id="65" dur="1" fill="hold">
                                          <p:stCondLst>
                                            <p:cond delay="0"/>
                                          </p:stCondLst>
                                        </p:cTn>
                                        <p:tgtEl>
                                          <p:spTgt spid="70"/>
                                        </p:tgtEl>
                                        <p:attrNameLst>
                                          <p:attrName>style.visibility</p:attrName>
                                        </p:attrNameLst>
                                      </p:cBhvr>
                                      <p:to>
                                        <p:strVal val="visible"/>
                                      </p:to>
                                    </p:set>
                                    <p:animEffect transition="in" filter="fade">
                                      <p:cBhvr>
                                        <p:cTn id="66" dur="250"/>
                                        <p:tgtEl>
                                          <p:spTgt spid="70"/>
                                        </p:tgtEl>
                                      </p:cBhvr>
                                    </p:animEffect>
                                    <p:anim calcmode="lin" valueType="num">
                                      <p:cBhvr>
                                        <p:cTn id="67" dur="250" fill="hold"/>
                                        <p:tgtEl>
                                          <p:spTgt spid="70"/>
                                        </p:tgtEl>
                                        <p:attrNameLst>
                                          <p:attrName>ppt_x</p:attrName>
                                        </p:attrNameLst>
                                      </p:cBhvr>
                                      <p:tavLst>
                                        <p:tav tm="0">
                                          <p:val>
                                            <p:strVal val="#ppt_x"/>
                                          </p:val>
                                        </p:tav>
                                        <p:tav tm="100000">
                                          <p:val>
                                            <p:strVal val="#ppt_x"/>
                                          </p:val>
                                        </p:tav>
                                      </p:tavLst>
                                    </p:anim>
                                    <p:anim calcmode="lin" valueType="num">
                                      <p:cBhvr>
                                        <p:cTn id="68" dur="250" fill="hold"/>
                                        <p:tgtEl>
                                          <p:spTgt spid="70"/>
                                        </p:tgtEl>
                                        <p:attrNameLst>
                                          <p:attrName>ppt_y</p:attrName>
                                        </p:attrNameLst>
                                      </p:cBhvr>
                                      <p:tavLst>
                                        <p:tav tm="0">
                                          <p:val>
                                            <p:strVal val="#ppt_y+.1"/>
                                          </p:val>
                                        </p:tav>
                                        <p:tav tm="100000">
                                          <p:val>
                                            <p:strVal val="#ppt_y"/>
                                          </p:val>
                                        </p:tav>
                                      </p:tavLst>
                                    </p:anim>
                                  </p:childTnLst>
                                </p:cTn>
                              </p:par>
                            </p:childTnLst>
                          </p:cTn>
                        </p:par>
                        <p:par>
                          <p:cTn id="69" fill="hold">
                            <p:stCondLst>
                              <p:cond delay="5850"/>
                            </p:stCondLst>
                            <p:childTnLst>
                              <p:par>
                                <p:cTn id="70" presetID="42" presetClass="entr" presetSubtype="0" fill="hold" nodeType="afterEffect">
                                  <p:childTnLst>
                                    <p:set>
                                      <p:cBhvr>
                                        <p:cTn id="71" dur="1" fill="hold">
                                          <p:stCondLst>
                                            <p:cond delay="0"/>
                                          </p:stCondLst>
                                        </p:cTn>
                                        <p:tgtEl>
                                          <p:spTgt spid="73"/>
                                        </p:tgtEl>
                                        <p:attrNameLst>
                                          <p:attrName>style.visibility</p:attrName>
                                        </p:attrNameLst>
                                      </p:cBhvr>
                                      <p:to>
                                        <p:strVal val="visible"/>
                                      </p:to>
                                    </p:set>
                                    <p:animEffect transition="in" filter="fade">
                                      <p:cBhvr>
                                        <p:cTn id="72" dur="250"/>
                                        <p:tgtEl>
                                          <p:spTgt spid="73"/>
                                        </p:tgtEl>
                                      </p:cBhvr>
                                    </p:animEffect>
                                    <p:anim calcmode="lin" valueType="num">
                                      <p:cBhvr>
                                        <p:cTn id="73" dur="250" fill="hold"/>
                                        <p:tgtEl>
                                          <p:spTgt spid="73"/>
                                        </p:tgtEl>
                                        <p:attrNameLst>
                                          <p:attrName>ppt_x</p:attrName>
                                        </p:attrNameLst>
                                      </p:cBhvr>
                                      <p:tavLst>
                                        <p:tav tm="0">
                                          <p:val>
                                            <p:strVal val="#ppt_x"/>
                                          </p:val>
                                        </p:tav>
                                        <p:tav tm="100000">
                                          <p:val>
                                            <p:strVal val="#ppt_x"/>
                                          </p:val>
                                        </p:tav>
                                      </p:tavLst>
                                    </p:anim>
                                    <p:anim calcmode="lin" valueType="num">
                                      <p:cBhvr>
                                        <p:cTn id="74" dur="250" fill="hold"/>
                                        <p:tgtEl>
                                          <p:spTgt spid="73"/>
                                        </p:tgtEl>
                                        <p:attrNameLst>
                                          <p:attrName>ppt_y</p:attrName>
                                        </p:attrNameLst>
                                      </p:cBhvr>
                                      <p:tavLst>
                                        <p:tav tm="0">
                                          <p:val>
                                            <p:strVal val="#ppt_y+.1"/>
                                          </p:val>
                                        </p:tav>
                                        <p:tav tm="100000">
                                          <p:val>
                                            <p:strVal val="#ppt_y"/>
                                          </p:val>
                                        </p:tav>
                                      </p:tavLst>
                                    </p:anim>
                                  </p:childTnLst>
                                </p:cTn>
                              </p:par>
                            </p:childTnLst>
                          </p:cTn>
                        </p:par>
                        <p:par>
                          <p:cTn id="75" fill="hold">
                            <p:stCondLst>
                              <p:cond delay="6350"/>
                            </p:stCondLst>
                            <p:childTnLst>
                              <p:par>
                                <p:cTn id="76" presetID="42" presetClass="entr" presetSubtype="0" fill="hold" nodeType="afterEffect">
                                  <p:childTnLst>
                                    <p:set>
                                      <p:cBhvr>
                                        <p:cTn id="77" dur="1" fill="hold">
                                          <p:stCondLst>
                                            <p:cond delay="0"/>
                                          </p:stCondLst>
                                        </p:cTn>
                                        <p:tgtEl>
                                          <p:spTgt spid="77"/>
                                        </p:tgtEl>
                                        <p:attrNameLst>
                                          <p:attrName>style.visibility</p:attrName>
                                        </p:attrNameLst>
                                      </p:cBhvr>
                                      <p:to>
                                        <p:strVal val="visible"/>
                                      </p:to>
                                    </p:set>
                                    <p:animEffect transition="in" filter="fade">
                                      <p:cBhvr>
                                        <p:cTn id="78" dur="250"/>
                                        <p:tgtEl>
                                          <p:spTgt spid="77"/>
                                        </p:tgtEl>
                                      </p:cBhvr>
                                    </p:animEffect>
                                    <p:anim calcmode="lin" valueType="num">
                                      <p:cBhvr>
                                        <p:cTn id="79" dur="250" fill="hold"/>
                                        <p:tgtEl>
                                          <p:spTgt spid="77"/>
                                        </p:tgtEl>
                                        <p:attrNameLst>
                                          <p:attrName>ppt_x</p:attrName>
                                        </p:attrNameLst>
                                      </p:cBhvr>
                                      <p:tavLst>
                                        <p:tav tm="0">
                                          <p:val>
                                            <p:strVal val="#ppt_x"/>
                                          </p:val>
                                        </p:tav>
                                        <p:tav tm="100000">
                                          <p:val>
                                            <p:strVal val="#ppt_x"/>
                                          </p:val>
                                        </p:tav>
                                      </p:tavLst>
                                    </p:anim>
                                    <p:anim calcmode="lin" valueType="num">
                                      <p:cBhvr>
                                        <p:cTn id="80" dur="250" fill="hold"/>
                                        <p:tgtEl>
                                          <p:spTgt spid="77"/>
                                        </p:tgtEl>
                                        <p:attrNameLst>
                                          <p:attrName>ppt_y</p:attrName>
                                        </p:attrNameLst>
                                      </p:cBhvr>
                                      <p:tavLst>
                                        <p:tav tm="0">
                                          <p:val>
                                            <p:strVal val="#ppt_y+.1"/>
                                          </p:val>
                                        </p:tav>
                                        <p:tav tm="100000">
                                          <p:val>
                                            <p:strVal val="#ppt_y"/>
                                          </p:val>
                                        </p:tav>
                                      </p:tavLst>
                                    </p:anim>
                                  </p:childTnLst>
                                </p:cTn>
                              </p:par>
                            </p:childTnLst>
                          </p:cTn>
                        </p:par>
                        <p:par>
                          <p:cTn id="81" fill="hold">
                            <p:stCondLst>
                              <p:cond delay="6850"/>
                            </p:stCondLst>
                            <p:childTnLst>
                              <p:par>
                                <p:cTn id="82" presetID="42" presetClass="entr" presetSubtype="0" fill="hold" grpId="0" nodeType="afterEffect">
                                  <p:childTnLst>
                                    <p:set>
                                      <p:cBhvr>
                                        <p:cTn id="83" dur="1" fill="hold">
                                          <p:stCondLst>
                                            <p:cond delay="0"/>
                                          </p:stCondLst>
                                        </p:cTn>
                                        <p:tgtEl>
                                          <p:spTgt spid="83"/>
                                        </p:tgtEl>
                                        <p:attrNameLst>
                                          <p:attrName>style.visibility</p:attrName>
                                        </p:attrNameLst>
                                      </p:cBhvr>
                                      <p:to>
                                        <p:strVal val="visible"/>
                                      </p:to>
                                    </p:set>
                                    <p:animEffect transition="in" filter="fade">
                                      <p:cBhvr>
                                        <p:cTn id="84" dur="250"/>
                                        <p:tgtEl>
                                          <p:spTgt spid="83"/>
                                        </p:tgtEl>
                                      </p:cBhvr>
                                    </p:animEffect>
                                    <p:anim calcmode="lin" valueType="num">
                                      <p:cBhvr>
                                        <p:cTn id="85" dur="250" fill="hold"/>
                                        <p:tgtEl>
                                          <p:spTgt spid="83"/>
                                        </p:tgtEl>
                                        <p:attrNameLst>
                                          <p:attrName>ppt_x</p:attrName>
                                        </p:attrNameLst>
                                      </p:cBhvr>
                                      <p:tavLst>
                                        <p:tav tm="0">
                                          <p:val>
                                            <p:strVal val="#ppt_x"/>
                                          </p:val>
                                        </p:tav>
                                        <p:tav tm="100000">
                                          <p:val>
                                            <p:strVal val="#ppt_x"/>
                                          </p:val>
                                        </p:tav>
                                      </p:tavLst>
                                    </p:anim>
                                    <p:anim calcmode="lin" valueType="num">
                                      <p:cBhvr>
                                        <p:cTn id="86" dur="250" fill="hold"/>
                                        <p:tgtEl>
                                          <p:spTgt spid="83"/>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childTnLst>
                                    <p:set>
                                      <p:cBhvr>
                                        <p:cTn id="88" dur="1" fill="hold">
                                          <p:stCondLst>
                                            <p:cond delay="0"/>
                                          </p:stCondLst>
                                        </p:cTn>
                                        <p:tgtEl>
                                          <p:spTgt spid="84"/>
                                        </p:tgtEl>
                                        <p:attrNameLst>
                                          <p:attrName>style.visibility</p:attrName>
                                        </p:attrNameLst>
                                      </p:cBhvr>
                                      <p:to>
                                        <p:strVal val="visible"/>
                                      </p:to>
                                    </p:set>
                                    <p:animEffect transition="in" filter="fade">
                                      <p:cBhvr>
                                        <p:cTn id="89" dur="1000"/>
                                        <p:tgtEl>
                                          <p:spTgt spid="84"/>
                                        </p:tgtEl>
                                      </p:cBhvr>
                                    </p:animEffect>
                                    <p:anim calcmode="lin" valueType="num">
                                      <p:cBhvr>
                                        <p:cTn id="90" dur="1000" fill="hold"/>
                                        <p:tgtEl>
                                          <p:spTgt spid="84"/>
                                        </p:tgtEl>
                                        <p:attrNameLst>
                                          <p:attrName>ppt_x</p:attrName>
                                        </p:attrNameLst>
                                      </p:cBhvr>
                                      <p:tavLst>
                                        <p:tav tm="0">
                                          <p:val>
                                            <p:strVal val="#ppt_x"/>
                                          </p:val>
                                        </p:tav>
                                        <p:tav tm="100000">
                                          <p:val>
                                            <p:strVal val="#ppt_x"/>
                                          </p:val>
                                        </p:tav>
                                      </p:tavLst>
                                    </p:anim>
                                    <p:anim calcmode="lin" valueType="num">
                                      <p:cBhvr>
                                        <p:cTn id="91"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p:bldP spid="61" grpId="0"/>
      <p:bldP spid="62" grpId="0"/>
      <p:bldP spid="63" grpId="0"/>
      <p:bldP spid="64" grpId="0" animBg="1"/>
      <p:bldP spid="65" grpId="0" animBg="1"/>
      <p:bldP spid="66" grpId="0" animBg="1"/>
      <p:bldP spid="83" grpId="0"/>
      <p:bldP spid="8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 name="图片 16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27259" y="745033"/>
            <a:ext cx="1443788" cy="373517"/>
          </a:xfrm>
          <a:prstGeom prst="rect">
            <a:avLst/>
          </a:prstGeom>
        </p:spPr>
      </p:pic>
      <p:pic>
        <p:nvPicPr>
          <p:cNvPr id="169" name="图片 16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665349" y="745033"/>
            <a:ext cx="1443788" cy="373517"/>
          </a:xfrm>
          <a:prstGeom prst="rect">
            <a:avLst/>
          </a:prstGeom>
        </p:spPr>
      </p:pic>
      <p:sp>
        <p:nvSpPr>
          <p:cNvPr id="13" name="文本框 12"/>
          <p:cNvSpPr txBox="1"/>
          <p:nvPr/>
        </p:nvSpPr>
        <p:spPr>
          <a:xfrm>
            <a:off x="2732357" y="656885"/>
            <a:ext cx="2646878" cy="461665"/>
          </a:xfrm>
          <a:prstGeom prst="rect">
            <a:avLst/>
          </a:prstGeom>
          <a:noFill/>
        </p:spPr>
        <p:txBody>
          <a:bodyPr wrap="none" rtlCol="0">
            <a:spAutoFit/>
          </a:bodyPr>
          <a:lstStyle/>
          <a:p>
            <a:pPr algn="ctr"/>
            <a:r>
              <a:rPr lang="zh-CN" altLang="en-US" sz="2400" dirty="0">
                <a:solidFill>
                  <a:srgbClr val="5F4A71"/>
                </a:solidFill>
                <a:latin typeface="微软雅黑" panose="020B0503020204020204" pitchFamily="34" charset="-122"/>
                <a:ea typeface="微软雅黑" panose="020B0503020204020204" pitchFamily="34" charset="-122"/>
              </a:rPr>
              <a:t>单击此处添加标题</a:t>
            </a:r>
            <a:endParaRPr lang="zh-CN" altLang="en-US" dirty="0">
              <a:solidFill>
                <a:srgbClr val="5F4A71"/>
              </a:solidFill>
              <a:latin typeface="微软雅黑" panose="020B0503020204020204" pitchFamily="34" charset="-122"/>
              <a:ea typeface="微软雅黑" panose="020B0503020204020204" pitchFamily="34" charset="-122"/>
            </a:endParaRPr>
          </a:p>
        </p:txBody>
      </p:sp>
      <p:sp>
        <p:nvSpPr>
          <p:cNvPr id="21" name="Freeform 5"/>
          <p:cNvSpPr/>
          <p:nvPr/>
        </p:nvSpPr>
        <p:spPr bwMode="auto">
          <a:xfrm>
            <a:off x="7653609" y="4550482"/>
            <a:ext cx="334691" cy="78413"/>
          </a:xfrm>
          <a:custGeom>
            <a:avLst/>
            <a:gdLst>
              <a:gd name="T0" fmla="*/ 247 w 279"/>
              <a:gd name="T1" fmla="*/ 0 h 65"/>
              <a:gd name="T2" fmla="*/ 219 w 279"/>
              <a:gd name="T3" fmla="*/ 16 h 65"/>
              <a:gd name="T4" fmla="*/ 0 w 279"/>
              <a:gd name="T5" fmla="*/ 16 h 65"/>
              <a:gd name="T6" fmla="*/ 0 w 279"/>
              <a:gd name="T7" fmla="*/ 49 h 65"/>
              <a:gd name="T8" fmla="*/ 219 w 279"/>
              <a:gd name="T9" fmla="*/ 49 h 65"/>
              <a:gd name="T10" fmla="*/ 247 w 279"/>
              <a:gd name="T11" fmla="*/ 65 h 65"/>
              <a:gd name="T12" fmla="*/ 279 w 279"/>
              <a:gd name="T13" fmla="*/ 32 h 65"/>
              <a:gd name="T14" fmla="*/ 247 w 279"/>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9" h="65">
                <a:moveTo>
                  <a:pt x="247" y="0"/>
                </a:moveTo>
                <a:cubicBezTo>
                  <a:pt x="235" y="0"/>
                  <a:pt x="225" y="6"/>
                  <a:pt x="219" y="16"/>
                </a:cubicBezTo>
                <a:cubicBezTo>
                  <a:pt x="0" y="16"/>
                  <a:pt x="0" y="16"/>
                  <a:pt x="0" y="16"/>
                </a:cubicBezTo>
                <a:cubicBezTo>
                  <a:pt x="0" y="49"/>
                  <a:pt x="0" y="49"/>
                  <a:pt x="0" y="49"/>
                </a:cubicBezTo>
                <a:cubicBezTo>
                  <a:pt x="219" y="49"/>
                  <a:pt x="219" y="49"/>
                  <a:pt x="219" y="49"/>
                </a:cubicBezTo>
                <a:cubicBezTo>
                  <a:pt x="225" y="59"/>
                  <a:pt x="235" y="65"/>
                  <a:pt x="247" y="65"/>
                </a:cubicBezTo>
                <a:cubicBezTo>
                  <a:pt x="265" y="65"/>
                  <a:pt x="279" y="50"/>
                  <a:pt x="279" y="32"/>
                </a:cubicBezTo>
                <a:cubicBezTo>
                  <a:pt x="279" y="14"/>
                  <a:pt x="265" y="0"/>
                  <a:pt x="247" y="0"/>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6"/>
          <p:cNvSpPr/>
          <p:nvPr/>
        </p:nvSpPr>
        <p:spPr bwMode="auto">
          <a:xfrm>
            <a:off x="7653609" y="2706812"/>
            <a:ext cx="334691" cy="78413"/>
          </a:xfrm>
          <a:custGeom>
            <a:avLst/>
            <a:gdLst>
              <a:gd name="T0" fmla="*/ 247 w 279"/>
              <a:gd name="T1" fmla="*/ 0 h 65"/>
              <a:gd name="T2" fmla="*/ 219 w 279"/>
              <a:gd name="T3" fmla="*/ 16 h 65"/>
              <a:gd name="T4" fmla="*/ 0 w 279"/>
              <a:gd name="T5" fmla="*/ 16 h 65"/>
              <a:gd name="T6" fmla="*/ 0 w 279"/>
              <a:gd name="T7" fmla="*/ 49 h 65"/>
              <a:gd name="T8" fmla="*/ 219 w 279"/>
              <a:gd name="T9" fmla="*/ 49 h 65"/>
              <a:gd name="T10" fmla="*/ 247 w 279"/>
              <a:gd name="T11" fmla="*/ 65 h 65"/>
              <a:gd name="T12" fmla="*/ 279 w 279"/>
              <a:gd name="T13" fmla="*/ 32 h 65"/>
              <a:gd name="T14" fmla="*/ 247 w 279"/>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9" h="65">
                <a:moveTo>
                  <a:pt x="247" y="0"/>
                </a:moveTo>
                <a:cubicBezTo>
                  <a:pt x="235" y="0"/>
                  <a:pt x="225" y="6"/>
                  <a:pt x="219" y="16"/>
                </a:cubicBezTo>
                <a:cubicBezTo>
                  <a:pt x="0" y="16"/>
                  <a:pt x="0" y="16"/>
                  <a:pt x="0" y="16"/>
                </a:cubicBezTo>
                <a:cubicBezTo>
                  <a:pt x="0" y="49"/>
                  <a:pt x="0" y="49"/>
                  <a:pt x="0" y="49"/>
                </a:cubicBezTo>
                <a:cubicBezTo>
                  <a:pt x="219" y="49"/>
                  <a:pt x="219" y="49"/>
                  <a:pt x="219" y="49"/>
                </a:cubicBezTo>
                <a:cubicBezTo>
                  <a:pt x="225" y="59"/>
                  <a:pt x="235" y="65"/>
                  <a:pt x="247" y="65"/>
                </a:cubicBezTo>
                <a:cubicBezTo>
                  <a:pt x="265" y="65"/>
                  <a:pt x="279" y="50"/>
                  <a:pt x="279" y="32"/>
                </a:cubicBezTo>
                <a:cubicBezTo>
                  <a:pt x="279" y="15"/>
                  <a:pt x="265" y="0"/>
                  <a:pt x="247" y="0"/>
                </a:cubicBezTo>
                <a:close/>
              </a:path>
            </a:pathLst>
          </a:custGeom>
          <a:solidFill>
            <a:srgbClr val="C293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7"/>
          <p:cNvSpPr/>
          <p:nvPr/>
        </p:nvSpPr>
        <p:spPr bwMode="auto">
          <a:xfrm>
            <a:off x="4032250" y="4550482"/>
            <a:ext cx="334691" cy="78413"/>
          </a:xfrm>
          <a:custGeom>
            <a:avLst/>
            <a:gdLst>
              <a:gd name="T0" fmla="*/ 32 w 279"/>
              <a:gd name="T1" fmla="*/ 0 h 65"/>
              <a:gd name="T2" fmla="*/ 60 w 279"/>
              <a:gd name="T3" fmla="*/ 16 h 65"/>
              <a:gd name="T4" fmla="*/ 279 w 279"/>
              <a:gd name="T5" fmla="*/ 16 h 65"/>
              <a:gd name="T6" fmla="*/ 279 w 279"/>
              <a:gd name="T7" fmla="*/ 49 h 65"/>
              <a:gd name="T8" fmla="*/ 60 w 279"/>
              <a:gd name="T9" fmla="*/ 49 h 65"/>
              <a:gd name="T10" fmla="*/ 32 w 279"/>
              <a:gd name="T11" fmla="*/ 65 h 65"/>
              <a:gd name="T12" fmla="*/ 0 w 279"/>
              <a:gd name="T13" fmla="*/ 32 h 65"/>
              <a:gd name="T14" fmla="*/ 32 w 279"/>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9" h="65">
                <a:moveTo>
                  <a:pt x="32" y="0"/>
                </a:moveTo>
                <a:cubicBezTo>
                  <a:pt x="44" y="0"/>
                  <a:pt x="54" y="6"/>
                  <a:pt x="60" y="16"/>
                </a:cubicBezTo>
                <a:cubicBezTo>
                  <a:pt x="279" y="16"/>
                  <a:pt x="279" y="16"/>
                  <a:pt x="279" y="16"/>
                </a:cubicBezTo>
                <a:cubicBezTo>
                  <a:pt x="279" y="49"/>
                  <a:pt x="279" y="49"/>
                  <a:pt x="279" y="49"/>
                </a:cubicBezTo>
                <a:cubicBezTo>
                  <a:pt x="60" y="49"/>
                  <a:pt x="60" y="49"/>
                  <a:pt x="60" y="49"/>
                </a:cubicBezTo>
                <a:cubicBezTo>
                  <a:pt x="54" y="59"/>
                  <a:pt x="44" y="65"/>
                  <a:pt x="32" y="65"/>
                </a:cubicBezTo>
                <a:cubicBezTo>
                  <a:pt x="14" y="65"/>
                  <a:pt x="0" y="50"/>
                  <a:pt x="0" y="32"/>
                </a:cubicBezTo>
                <a:cubicBezTo>
                  <a:pt x="0" y="14"/>
                  <a:pt x="14" y="0"/>
                  <a:pt x="32" y="0"/>
                </a:cubicBezTo>
                <a:close/>
              </a:path>
            </a:pathLst>
          </a:custGeom>
          <a:solidFill>
            <a:srgbClr val="C293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8"/>
          <p:cNvSpPr/>
          <p:nvPr/>
        </p:nvSpPr>
        <p:spPr bwMode="auto">
          <a:xfrm>
            <a:off x="4032250" y="2706812"/>
            <a:ext cx="334691" cy="78413"/>
          </a:xfrm>
          <a:custGeom>
            <a:avLst/>
            <a:gdLst>
              <a:gd name="T0" fmla="*/ 32 w 279"/>
              <a:gd name="T1" fmla="*/ 0 h 65"/>
              <a:gd name="T2" fmla="*/ 60 w 279"/>
              <a:gd name="T3" fmla="*/ 16 h 65"/>
              <a:gd name="T4" fmla="*/ 279 w 279"/>
              <a:gd name="T5" fmla="*/ 16 h 65"/>
              <a:gd name="T6" fmla="*/ 279 w 279"/>
              <a:gd name="T7" fmla="*/ 49 h 65"/>
              <a:gd name="T8" fmla="*/ 60 w 279"/>
              <a:gd name="T9" fmla="*/ 49 h 65"/>
              <a:gd name="T10" fmla="*/ 32 w 279"/>
              <a:gd name="T11" fmla="*/ 65 h 65"/>
              <a:gd name="T12" fmla="*/ 0 w 279"/>
              <a:gd name="T13" fmla="*/ 32 h 65"/>
              <a:gd name="T14" fmla="*/ 32 w 279"/>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9" h="65">
                <a:moveTo>
                  <a:pt x="32" y="0"/>
                </a:moveTo>
                <a:cubicBezTo>
                  <a:pt x="44" y="0"/>
                  <a:pt x="54" y="6"/>
                  <a:pt x="60" y="16"/>
                </a:cubicBezTo>
                <a:cubicBezTo>
                  <a:pt x="279" y="16"/>
                  <a:pt x="279" y="16"/>
                  <a:pt x="279" y="16"/>
                </a:cubicBezTo>
                <a:cubicBezTo>
                  <a:pt x="279" y="49"/>
                  <a:pt x="279" y="49"/>
                  <a:pt x="279" y="49"/>
                </a:cubicBezTo>
                <a:cubicBezTo>
                  <a:pt x="60" y="49"/>
                  <a:pt x="60" y="49"/>
                  <a:pt x="60" y="49"/>
                </a:cubicBezTo>
                <a:cubicBezTo>
                  <a:pt x="54" y="59"/>
                  <a:pt x="44" y="65"/>
                  <a:pt x="32" y="65"/>
                </a:cubicBezTo>
                <a:cubicBezTo>
                  <a:pt x="14" y="65"/>
                  <a:pt x="0" y="50"/>
                  <a:pt x="0" y="32"/>
                </a:cubicBezTo>
                <a:cubicBezTo>
                  <a:pt x="0" y="15"/>
                  <a:pt x="14" y="0"/>
                  <a:pt x="32" y="0"/>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8" name="组合 7"/>
          <p:cNvGrpSpPr/>
          <p:nvPr/>
        </p:nvGrpSpPr>
        <p:grpSpPr>
          <a:xfrm>
            <a:off x="5932340" y="3613347"/>
            <a:ext cx="1639031" cy="1638074"/>
            <a:chOff x="5932340" y="3613347"/>
            <a:chExt cx="1639031" cy="1638074"/>
          </a:xfrm>
        </p:grpSpPr>
        <p:sp>
          <p:nvSpPr>
            <p:cNvPr id="28" name="Freeform 12"/>
            <p:cNvSpPr/>
            <p:nvPr/>
          </p:nvSpPr>
          <p:spPr bwMode="auto">
            <a:xfrm>
              <a:off x="5932340" y="3613347"/>
              <a:ext cx="1639031" cy="1638074"/>
            </a:xfrm>
            <a:custGeom>
              <a:avLst/>
              <a:gdLst>
                <a:gd name="T0" fmla="*/ 1102 w 1366"/>
                <a:gd name="T1" fmla="*/ 143 h 1365"/>
                <a:gd name="T2" fmla="*/ 1082 w 1366"/>
                <a:gd name="T3" fmla="*/ 129 h 1365"/>
                <a:gd name="T4" fmla="*/ 1062 w 1366"/>
                <a:gd name="T5" fmla="*/ 114 h 1365"/>
                <a:gd name="T6" fmla="*/ 683 w 1366"/>
                <a:gd name="T7" fmla="*/ 0 h 1365"/>
                <a:gd name="T8" fmla="*/ 303 w 1366"/>
                <a:gd name="T9" fmla="*/ 114 h 1365"/>
                <a:gd name="T10" fmla="*/ 283 w 1366"/>
                <a:gd name="T11" fmla="*/ 129 h 1365"/>
                <a:gd name="T12" fmla="*/ 264 w 1366"/>
                <a:gd name="T13" fmla="*/ 143 h 1365"/>
                <a:gd name="T14" fmla="*/ 138 w 1366"/>
                <a:gd name="T15" fmla="*/ 270 h 1365"/>
                <a:gd name="T16" fmla="*/ 124 w 1366"/>
                <a:gd name="T17" fmla="*/ 290 h 1365"/>
                <a:gd name="T18" fmla="*/ 110 w 1366"/>
                <a:gd name="T19" fmla="*/ 311 h 1365"/>
                <a:gd name="T20" fmla="*/ 0 w 1366"/>
                <a:gd name="T21" fmla="*/ 682 h 1365"/>
                <a:gd name="T22" fmla="*/ 110 w 1366"/>
                <a:gd name="T23" fmla="*/ 1054 h 1365"/>
                <a:gd name="T24" fmla="*/ 124 w 1366"/>
                <a:gd name="T25" fmla="*/ 1075 h 1365"/>
                <a:gd name="T26" fmla="*/ 138 w 1366"/>
                <a:gd name="T27" fmla="*/ 1095 h 1365"/>
                <a:gd name="T28" fmla="*/ 683 w 1366"/>
                <a:gd name="T29" fmla="*/ 1365 h 1365"/>
                <a:gd name="T30" fmla="*/ 1366 w 1366"/>
                <a:gd name="T31" fmla="*/ 682 h 1365"/>
                <a:gd name="T32" fmla="*/ 1102 w 1366"/>
                <a:gd name="T33" fmla="*/ 143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66" h="1365">
                  <a:moveTo>
                    <a:pt x="1102" y="143"/>
                  </a:moveTo>
                  <a:cubicBezTo>
                    <a:pt x="1095" y="138"/>
                    <a:pt x="1089" y="133"/>
                    <a:pt x="1082" y="129"/>
                  </a:cubicBezTo>
                  <a:cubicBezTo>
                    <a:pt x="1076" y="124"/>
                    <a:pt x="1069" y="119"/>
                    <a:pt x="1062" y="114"/>
                  </a:cubicBezTo>
                  <a:cubicBezTo>
                    <a:pt x="953" y="42"/>
                    <a:pt x="823" y="0"/>
                    <a:pt x="683" y="0"/>
                  </a:cubicBezTo>
                  <a:cubicBezTo>
                    <a:pt x="542" y="0"/>
                    <a:pt x="412" y="42"/>
                    <a:pt x="303" y="114"/>
                  </a:cubicBezTo>
                  <a:cubicBezTo>
                    <a:pt x="297" y="119"/>
                    <a:pt x="290" y="124"/>
                    <a:pt x="283" y="129"/>
                  </a:cubicBezTo>
                  <a:cubicBezTo>
                    <a:pt x="276" y="133"/>
                    <a:pt x="270" y="138"/>
                    <a:pt x="264" y="143"/>
                  </a:cubicBezTo>
                  <a:cubicBezTo>
                    <a:pt x="217" y="180"/>
                    <a:pt x="174" y="223"/>
                    <a:pt x="138" y="270"/>
                  </a:cubicBezTo>
                  <a:cubicBezTo>
                    <a:pt x="133" y="277"/>
                    <a:pt x="129" y="283"/>
                    <a:pt x="124" y="290"/>
                  </a:cubicBezTo>
                  <a:cubicBezTo>
                    <a:pt x="119" y="297"/>
                    <a:pt x="114" y="304"/>
                    <a:pt x="110" y="311"/>
                  </a:cubicBezTo>
                  <a:cubicBezTo>
                    <a:pt x="40" y="418"/>
                    <a:pt x="0" y="545"/>
                    <a:pt x="0" y="682"/>
                  </a:cubicBezTo>
                  <a:cubicBezTo>
                    <a:pt x="0" y="820"/>
                    <a:pt x="40" y="947"/>
                    <a:pt x="110" y="1054"/>
                  </a:cubicBezTo>
                  <a:cubicBezTo>
                    <a:pt x="114" y="1061"/>
                    <a:pt x="119" y="1068"/>
                    <a:pt x="124" y="1075"/>
                  </a:cubicBezTo>
                  <a:cubicBezTo>
                    <a:pt x="129" y="1082"/>
                    <a:pt x="133" y="1088"/>
                    <a:pt x="138" y="1095"/>
                  </a:cubicBezTo>
                  <a:cubicBezTo>
                    <a:pt x="263" y="1259"/>
                    <a:pt x="460" y="1365"/>
                    <a:pt x="683" y="1365"/>
                  </a:cubicBezTo>
                  <a:cubicBezTo>
                    <a:pt x="1060" y="1365"/>
                    <a:pt x="1366" y="1060"/>
                    <a:pt x="1366" y="682"/>
                  </a:cubicBezTo>
                  <a:cubicBezTo>
                    <a:pt x="1366" y="463"/>
                    <a:pt x="1262" y="268"/>
                    <a:pt x="1102" y="143"/>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3"/>
            <p:cNvSpPr>
              <a:spLocks noEditPoints="1"/>
            </p:cNvSpPr>
            <p:nvPr/>
          </p:nvSpPr>
          <p:spPr bwMode="auto">
            <a:xfrm>
              <a:off x="6370307" y="4051314"/>
              <a:ext cx="761183" cy="761183"/>
            </a:xfrm>
            <a:custGeom>
              <a:avLst/>
              <a:gdLst>
                <a:gd name="T0" fmla="*/ 626 w 634"/>
                <a:gd name="T1" fmla="*/ 246 h 634"/>
                <a:gd name="T2" fmla="*/ 541 w 634"/>
                <a:gd name="T3" fmla="*/ 93 h 634"/>
                <a:gd name="T4" fmla="*/ 388 w 634"/>
                <a:gd name="T5" fmla="*/ 8 h 634"/>
                <a:gd name="T6" fmla="*/ 319 w 634"/>
                <a:gd name="T7" fmla="*/ 0 h 634"/>
                <a:gd name="T8" fmla="*/ 246 w 634"/>
                <a:gd name="T9" fmla="*/ 8 h 634"/>
                <a:gd name="T10" fmla="*/ 93 w 634"/>
                <a:gd name="T11" fmla="*/ 93 h 634"/>
                <a:gd name="T12" fmla="*/ 8 w 634"/>
                <a:gd name="T13" fmla="*/ 246 h 634"/>
                <a:gd name="T14" fmla="*/ 0 w 634"/>
                <a:gd name="T15" fmla="*/ 317 h 634"/>
                <a:gd name="T16" fmla="*/ 8 w 634"/>
                <a:gd name="T17" fmla="*/ 388 h 634"/>
                <a:gd name="T18" fmla="*/ 93 w 634"/>
                <a:gd name="T19" fmla="*/ 542 h 634"/>
                <a:gd name="T20" fmla="*/ 246 w 634"/>
                <a:gd name="T21" fmla="*/ 627 h 634"/>
                <a:gd name="T22" fmla="*/ 316 w 634"/>
                <a:gd name="T23" fmla="*/ 634 h 634"/>
                <a:gd name="T24" fmla="*/ 388 w 634"/>
                <a:gd name="T25" fmla="*/ 627 h 634"/>
                <a:gd name="T26" fmla="*/ 541 w 634"/>
                <a:gd name="T27" fmla="*/ 542 h 634"/>
                <a:gd name="T28" fmla="*/ 626 w 634"/>
                <a:gd name="T29" fmla="*/ 388 h 634"/>
                <a:gd name="T30" fmla="*/ 634 w 634"/>
                <a:gd name="T31" fmla="*/ 318 h 634"/>
                <a:gd name="T32" fmla="*/ 587 w 634"/>
                <a:gd name="T33" fmla="*/ 295 h 634"/>
                <a:gd name="T34" fmla="*/ 495 w 634"/>
                <a:gd name="T35" fmla="*/ 216 h 634"/>
                <a:gd name="T36" fmla="*/ 563 w 634"/>
                <a:gd name="T37" fmla="*/ 203 h 634"/>
                <a:gd name="T38" fmla="*/ 587 w 634"/>
                <a:gd name="T39" fmla="*/ 295 h 634"/>
                <a:gd name="T40" fmla="*/ 580 w 634"/>
                <a:gd name="T41" fmla="*/ 384 h 634"/>
                <a:gd name="T42" fmla="*/ 491 w 634"/>
                <a:gd name="T43" fmla="*/ 431 h 634"/>
                <a:gd name="T44" fmla="*/ 508 w 634"/>
                <a:gd name="T45" fmla="*/ 340 h 634"/>
                <a:gd name="T46" fmla="*/ 340 w 634"/>
                <a:gd name="T47" fmla="*/ 295 h 634"/>
                <a:gd name="T48" fmla="*/ 442 w 634"/>
                <a:gd name="T49" fmla="*/ 203 h 634"/>
                <a:gd name="T50" fmla="*/ 340 w 634"/>
                <a:gd name="T51" fmla="*/ 295 h 634"/>
                <a:gd name="T52" fmla="*/ 403 w 634"/>
                <a:gd name="T53" fmla="*/ 62 h 634"/>
                <a:gd name="T54" fmla="*/ 536 w 634"/>
                <a:gd name="T55" fmla="*/ 158 h 634"/>
                <a:gd name="T56" fmla="*/ 340 w 634"/>
                <a:gd name="T57" fmla="*/ 158 h 634"/>
                <a:gd name="T58" fmla="*/ 413 w 634"/>
                <a:gd name="T59" fmla="*/ 146 h 634"/>
                <a:gd name="T60" fmla="*/ 340 w 634"/>
                <a:gd name="T61" fmla="*/ 158 h 634"/>
                <a:gd name="T62" fmla="*/ 340 w 634"/>
                <a:gd name="T63" fmla="*/ 340 h 634"/>
                <a:gd name="T64" fmla="*/ 442 w 634"/>
                <a:gd name="T65" fmla="*/ 431 h 634"/>
                <a:gd name="T66" fmla="*/ 537 w 634"/>
                <a:gd name="T67" fmla="*/ 477 h 634"/>
                <a:gd name="T68" fmla="*/ 403 w 634"/>
                <a:gd name="T69" fmla="*/ 573 h 634"/>
                <a:gd name="T70" fmla="*/ 537 w 634"/>
                <a:gd name="T71" fmla="*/ 477 h 634"/>
                <a:gd name="T72" fmla="*/ 340 w 634"/>
                <a:gd name="T73" fmla="*/ 477 h 634"/>
                <a:gd name="T74" fmla="*/ 413 w 634"/>
                <a:gd name="T75" fmla="*/ 489 h 634"/>
                <a:gd name="T76" fmla="*/ 162 w 634"/>
                <a:gd name="T77" fmla="*/ 477 h 634"/>
                <a:gd name="T78" fmla="*/ 233 w 634"/>
                <a:gd name="T79" fmla="*/ 576 h 634"/>
                <a:gd name="T80" fmla="*/ 162 w 634"/>
                <a:gd name="T81" fmla="*/ 477 h 634"/>
                <a:gd name="T82" fmla="*/ 294 w 634"/>
                <a:gd name="T83" fmla="*/ 568 h 634"/>
                <a:gd name="T84" fmla="*/ 213 w 634"/>
                <a:gd name="T85" fmla="*/ 477 h 634"/>
                <a:gd name="T86" fmla="*/ 294 w 634"/>
                <a:gd name="T87" fmla="*/ 340 h 634"/>
                <a:gd name="T88" fmla="*/ 191 w 634"/>
                <a:gd name="T89" fmla="*/ 431 h 634"/>
                <a:gd name="T90" fmla="*/ 294 w 634"/>
                <a:gd name="T91" fmla="*/ 340 h 634"/>
                <a:gd name="T92" fmla="*/ 294 w 634"/>
                <a:gd name="T93" fmla="*/ 158 h 634"/>
                <a:gd name="T94" fmla="*/ 221 w 634"/>
                <a:gd name="T95" fmla="*/ 146 h 634"/>
                <a:gd name="T96" fmla="*/ 97 w 634"/>
                <a:gd name="T97" fmla="*/ 158 h 634"/>
                <a:gd name="T98" fmla="*/ 231 w 634"/>
                <a:gd name="T99" fmla="*/ 62 h 634"/>
                <a:gd name="T100" fmla="*/ 97 w 634"/>
                <a:gd name="T101" fmla="*/ 158 h 634"/>
                <a:gd name="T102" fmla="*/ 294 w 634"/>
                <a:gd name="T103" fmla="*/ 295 h 634"/>
                <a:gd name="T104" fmla="*/ 191 w 634"/>
                <a:gd name="T105" fmla="*/ 203 h 634"/>
                <a:gd name="T106" fmla="*/ 46 w 634"/>
                <a:gd name="T107" fmla="*/ 295 h 634"/>
                <a:gd name="T108" fmla="*/ 70 w 634"/>
                <a:gd name="T109" fmla="*/ 203 h 634"/>
                <a:gd name="T110" fmla="*/ 139 w 634"/>
                <a:gd name="T111" fmla="*/ 216 h 634"/>
                <a:gd name="T112" fmla="*/ 46 w 634"/>
                <a:gd name="T113" fmla="*/ 295 h 634"/>
                <a:gd name="T114" fmla="*/ 70 w 634"/>
                <a:gd name="T115" fmla="*/ 431 h 634"/>
                <a:gd name="T116" fmla="*/ 46 w 634"/>
                <a:gd name="T117" fmla="*/ 340 h 634"/>
                <a:gd name="T118" fmla="*/ 139 w 634"/>
                <a:gd name="T119" fmla="*/ 419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4" h="634">
                  <a:moveTo>
                    <a:pt x="634" y="314"/>
                  </a:moveTo>
                  <a:cubicBezTo>
                    <a:pt x="634" y="291"/>
                    <a:pt x="631" y="268"/>
                    <a:pt x="626" y="246"/>
                  </a:cubicBezTo>
                  <a:cubicBezTo>
                    <a:pt x="622" y="229"/>
                    <a:pt x="616" y="211"/>
                    <a:pt x="609" y="194"/>
                  </a:cubicBezTo>
                  <a:cubicBezTo>
                    <a:pt x="593" y="156"/>
                    <a:pt x="570" y="122"/>
                    <a:pt x="541" y="93"/>
                  </a:cubicBezTo>
                  <a:cubicBezTo>
                    <a:pt x="512" y="64"/>
                    <a:pt x="478" y="41"/>
                    <a:pt x="440" y="25"/>
                  </a:cubicBezTo>
                  <a:cubicBezTo>
                    <a:pt x="423" y="18"/>
                    <a:pt x="406" y="12"/>
                    <a:pt x="388" y="8"/>
                  </a:cubicBezTo>
                  <a:cubicBezTo>
                    <a:pt x="366" y="3"/>
                    <a:pt x="343" y="1"/>
                    <a:pt x="321" y="0"/>
                  </a:cubicBezTo>
                  <a:cubicBezTo>
                    <a:pt x="319" y="0"/>
                    <a:pt x="319" y="0"/>
                    <a:pt x="319" y="0"/>
                  </a:cubicBezTo>
                  <a:cubicBezTo>
                    <a:pt x="317" y="0"/>
                    <a:pt x="315" y="0"/>
                    <a:pt x="313" y="0"/>
                  </a:cubicBezTo>
                  <a:cubicBezTo>
                    <a:pt x="290" y="1"/>
                    <a:pt x="268" y="3"/>
                    <a:pt x="246" y="8"/>
                  </a:cubicBezTo>
                  <a:cubicBezTo>
                    <a:pt x="228" y="12"/>
                    <a:pt x="210" y="18"/>
                    <a:pt x="193" y="25"/>
                  </a:cubicBezTo>
                  <a:cubicBezTo>
                    <a:pt x="156" y="41"/>
                    <a:pt x="122" y="64"/>
                    <a:pt x="93" y="93"/>
                  </a:cubicBezTo>
                  <a:cubicBezTo>
                    <a:pt x="64" y="122"/>
                    <a:pt x="41" y="156"/>
                    <a:pt x="25" y="194"/>
                  </a:cubicBezTo>
                  <a:cubicBezTo>
                    <a:pt x="18" y="211"/>
                    <a:pt x="12" y="229"/>
                    <a:pt x="8" y="246"/>
                  </a:cubicBezTo>
                  <a:cubicBezTo>
                    <a:pt x="3" y="268"/>
                    <a:pt x="0" y="291"/>
                    <a:pt x="0" y="314"/>
                  </a:cubicBezTo>
                  <a:cubicBezTo>
                    <a:pt x="0" y="315"/>
                    <a:pt x="0" y="316"/>
                    <a:pt x="0" y="317"/>
                  </a:cubicBezTo>
                  <a:cubicBezTo>
                    <a:pt x="0" y="318"/>
                    <a:pt x="0" y="319"/>
                    <a:pt x="0" y="321"/>
                  </a:cubicBezTo>
                  <a:cubicBezTo>
                    <a:pt x="0" y="344"/>
                    <a:pt x="3" y="367"/>
                    <a:pt x="8" y="388"/>
                  </a:cubicBezTo>
                  <a:cubicBezTo>
                    <a:pt x="12" y="406"/>
                    <a:pt x="18" y="424"/>
                    <a:pt x="25" y="441"/>
                  </a:cubicBezTo>
                  <a:cubicBezTo>
                    <a:pt x="41" y="479"/>
                    <a:pt x="64" y="513"/>
                    <a:pt x="93" y="542"/>
                  </a:cubicBezTo>
                  <a:cubicBezTo>
                    <a:pt x="122" y="571"/>
                    <a:pt x="156" y="594"/>
                    <a:pt x="193" y="610"/>
                  </a:cubicBezTo>
                  <a:cubicBezTo>
                    <a:pt x="210" y="617"/>
                    <a:pt x="228" y="622"/>
                    <a:pt x="246" y="627"/>
                  </a:cubicBezTo>
                  <a:cubicBezTo>
                    <a:pt x="268" y="632"/>
                    <a:pt x="290" y="634"/>
                    <a:pt x="313" y="634"/>
                  </a:cubicBezTo>
                  <a:cubicBezTo>
                    <a:pt x="316" y="634"/>
                    <a:pt x="316" y="634"/>
                    <a:pt x="316" y="634"/>
                  </a:cubicBezTo>
                  <a:cubicBezTo>
                    <a:pt x="321" y="634"/>
                    <a:pt x="321" y="634"/>
                    <a:pt x="321" y="634"/>
                  </a:cubicBezTo>
                  <a:cubicBezTo>
                    <a:pt x="343" y="634"/>
                    <a:pt x="366" y="632"/>
                    <a:pt x="388" y="627"/>
                  </a:cubicBezTo>
                  <a:cubicBezTo>
                    <a:pt x="406" y="622"/>
                    <a:pt x="423" y="617"/>
                    <a:pt x="440" y="610"/>
                  </a:cubicBezTo>
                  <a:cubicBezTo>
                    <a:pt x="478" y="594"/>
                    <a:pt x="512" y="571"/>
                    <a:pt x="541" y="542"/>
                  </a:cubicBezTo>
                  <a:cubicBezTo>
                    <a:pt x="570" y="513"/>
                    <a:pt x="593" y="479"/>
                    <a:pt x="609" y="441"/>
                  </a:cubicBezTo>
                  <a:cubicBezTo>
                    <a:pt x="616" y="424"/>
                    <a:pt x="622" y="406"/>
                    <a:pt x="626" y="388"/>
                  </a:cubicBezTo>
                  <a:cubicBezTo>
                    <a:pt x="631" y="367"/>
                    <a:pt x="634" y="344"/>
                    <a:pt x="634" y="321"/>
                  </a:cubicBezTo>
                  <a:cubicBezTo>
                    <a:pt x="634" y="318"/>
                    <a:pt x="634" y="318"/>
                    <a:pt x="634" y="318"/>
                  </a:cubicBezTo>
                  <a:cubicBezTo>
                    <a:pt x="634" y="317"/>
                    <a:pt x="634" y="316"/>
                    <a:pt x="634" y="314"/>
                  </a:cubicBezTo>
                  <a:close/>
                  <a:moveTo>
                    <a:pt x="587" y="295"/>
                  </a:moveTo>
                  <a:cubicBezTo>
                    <a:pt x="508" y="295"/>
                    <a:pt x="508" y="295"/>
                    <a:pt x="508" y="295"/>
                  </a:cubicBezTo>
                  <a:cubicBezTo>
                    <a:pt x="507" y="268"/>
                    <a:pt x="502" y="242"/>
                    <a:pt x="495" y="216"/>
                  </a:cubicBezTo>
                  <a:cubicBezTo>
                    <a:pt x="494" y="212"/>
                    <a:pt x="492" y="208"/>
                    <a:pt x="491" y="203"/>
                  </a:cubicBezTo>
                  <a:cubicBezTo>
                    <a:pt x="563" y="203"/>
                    <a:pt x="563" y="203"/>
                    <a:pt x="563" y="203"/>
                  </a:cubicBezTo>
                  <a:cubicBezTo>
                    <a:pt x="570" y="219"/>
                    <a:pt x="576" y="235"/>
                    <a:pt x="580" y="251"/>
                  </a:cubicBezTo>
                  <a:cubicBezTo>
                    <a:pt x="584" y="265"/>
                    <a:pt x="586" y="280"/>
                    <a:pt x="587" y="295"/>
                  </a:cubicBezTo>
                  <a:close/>
                  <a:moveTo>
                    <a:pt x="587" y="340"/>
                  </a:moveTo>
                  <a:cubicBezTo>
                    <a:pt x="586" y="355"/>
                    <a:pt x="584" y="370"/>
                    <a:pt x="580" y="384"/>
                  </a:cubicBezTo>
                  <a:cubicBezTo>
                    <a:pt x="576" y="400"/>
                    <a:pt x="570" y="416"/>
                    <a:pt x="563" y="431"/>
                  </a:cubicBezTo>
                  <a:cubicBezTo>
                    <a:pt x="491" y="431"/>
                    <a:pt x="491" y="431"/>
                    <a:pt x="491" y="431"/>
                  </a:cubicBezTo>
                  <a:cubicBezTo>
                    <a:pt x="492" y="427"/>
                    <a:pt x="494" y="423"/>
                    <a:pt x="495" y="419"/>
                  </a:cubicBezTo>
                  <a:cubicBezTo>
                    <a:pt x="502" y="393"/>
                    <a:pt x="507" y="367"/>
                    <a:pt x="508" y="340"/>
                  </a:cubicBezTo>
                  <a:lnTo>
                    <a:pt x="587" y="340"/>
                  </a:lnTo>
                  <a:close/>
                  <a:moveTo>
                    <a:pt x="340" y="295"/>
                  </a:moveTo>
                  <a:cubicBezTo>
                    <a:pt x="340" y="203"/>
                    <a:pt x="340" y="203"/>
                    <a:pt x="340" y="203"/>
                  </a:cubicBezTo>
                  <a:cubicBezTo>
                    <a:pt x="442" y="203"/>
                    <a:pt x="442" y="203"/>
                    <a:pt x="442" y="203"/>
                  </a:cubicBezTo>
                  <a:cubicBezTo>
                    <a:pt x="454" y="233"/>
                    <a:pt x="461" y="263"/>
                    <a:pt x="463" y="295"/>
                  </a:cubicBezTo>
                  <a:lnTo>
                    <a:pt x="340" y="295"/>
                  </a:lnTo>
                  <a:close/>
                  <a:moveTo>
                    <a:pt x="472" y="158"/>
                  </a:moveTo>
                  <a:cubicBezTo>
                    <a:pt x="455" y="122"/>
                    <a:pt x="431" y="90"/>
                    <a:pt x="403" y="62"/>
                  </a:cubicBezTo>
                  <a:cubicBezTo>
                    <a:pt x="402" y="61"/>
                    <a:pt x="401" y="60"/>
                    <a:pt x="401" y="59"/>
                  </a:cubicBezTo>
                  <a:cubicBezTo>
                    <a:pt x="455" y="77"/>
                    <a:pt x="503" y="111"/>
                    <a:pt x="536" y="158"/>
                  </a:cubicBezTo>
                  <a:lnTo>
                    <a:pt x="472" y="158"/>
                  </a:lnTo>
                  <a:close/>
                  <a:moveTo>
                    <a:pt x="340" y="158"/>
                  </a:moveTo>
                  <a:cubicBezTo>
                    <a:pt x="340" y="66"/>
                    <a:pt x="340" y="66"/>
                    <a:pt x="340" y="66"/>
                  </a:cubicBezTo>
                  <a:cubicBezTo>
                    <a:pt x="368" y="89"/>
                    <a:pt x="393" y="115"/>
                    <a:pt x="413" y="146"/>
                  </a:cubicBezTo>
                  <a:cubicBezTo>
                    <a:pt x="416" y="150"/>
                    <a:pt x="418" y="154"/>
                    <a:pt x="420" y="158"/>
                  </a:cubicBezTo>
                  <a:lnTo>
                    <a:pt x="340" y="158"/>
                  </a:lnTo>
                  <a:close/>
                  <a:moveTo>
                    <a:pt x="340" y="431"/>
                  </a:moveTo>
                  <a:cubicBezTo>
                    <a:pt x="340" y="340"/>
                    <a:pt x="340" y="340"/>
                    <a:pt x="340" y="340"/>
                  </a:cubicBezTo>
                  <a:cubicBezTo>
                    <a:pt x="463" y="340"/>
                    <a:pt x="463" y="340"/>
                    <a:pt x="463" y="340"/>
                  </a:cubicBezTo>
                  <a:cubicBezTo>
                    <a:pt x="461" y="371"/>
                    <a:pt x="454" y="402"/>
                    <a:pt x="442" y="431"/>
                  </a:cubicBezTo>
                  <a:lnTo>
                    <a:pt x="340" y="431"/>
                  </a:lnTo>
                  <a:close/>
                  <a:moveTo>
                    <a:pt x="537" y="477"/>
                  </a:moveTo>
                  <a:cubicBezTo>
                    <a:pt x="503" y="524"/>
                    <a:pt x="455" y="558"/>
                    <a:pt x="401" y="576"/>
                  </a:cubicBezTo>
                  <a:cubicBezTo>
                    <a:pt x="401" y="575"/>
                    <a:pt x="402" y="574"/>
                    <a:pt x="403" y="573"/>
                  </a:cubicBezTo>
                  <a:cubicBezTo>
                    <a:pt x="431" y="545"/>
                    <a:pt x="455" y="513"/>
                    <a:pt x="472" y="477"/>
                  </a:cubicBezTo>
                  <a:lnTo>
                    <a:pt x="537" y="477"/>
                  </a:lnTo>
                  <a:close/>
                  <a:moveTo>
                    <a:pt x="340" y="568"/>
                  </a:moveTo>
                  <a:cubicBezTo>
                    <a:pt x="340" y="477"/>
                    <a:pt x="340" y="477"/>
                    <a:pt x="340" y="477"/>
                  </a:cubicBezTo>
                  <a:cubicBezTo>
                    <a:pt x="420" y="477"/>
                    <a:pt x="420" y="477"/>
                    <a:pt x="420" y="477"/>
                  </a:cubicBezTo>
                  <a:cubicBezTo>
                    <a:pt x="418" y="481"/>
                    <a:pt x="416" y="485"/>
                    <a:pt x="413" y="489"/>
                  </a:cubicBezTo>
                  <a:cubicBezTo>
                    <a:pt x="393" y="520"/>
                    <a:pt x="368" y="546"/>
                    <a:pt x="340" y="568"/>
                  </a:cubicBezTo>
                  <a:close/>
                  <a:moveTo>
                    <a:pt x="162" y="477"/>
                  </a:moveTo>
                  <a:cubicBezTo>
                    <a:pt x="179" y="513"/>
                    <a:pt x="202" y="545"/>
                    <a:pt x="231" y="573"/>
                  </a:cubicBezTo>
                  <a:cubicBezTo>
                    <a:pt x="231" y="574"/>
                    <a:pt x="232" y="575"/>
                    <a:pt x="233" y="576"/>
                  </a:cubicBezTo>
                  <a:cubicBezTo>
                    <a:pt x="179" y="558"/>
                    <a:pt x="131" y="524"/>
                    <a:pt x="97" y="477"/>
                  </a:cubicBezTo>
                  <a:lnTo>
                    <a:pt x="162" y="477"/>
                  </a:lnTo>
                  <a:close/>
                  <a:moveTo>
                    <a:pt x="294" y="477"/>
                  </a:moveTo>
                  <a:cubicBezTo>
                    <a:pt x="294" y="568"/>
                    <a:pt x="294" y="568"/>
                    <a:pt x="294" y="568"/>
                  </a:cubicBezTo>
                  <a:cubicBezTo>
                    <a:pt x="265" y="546"/>
                    <a:pt x="240" y="520"/>
                    <a:pt x="221" y="489"/>
                  </a:cubicBezTo>
                  <a:cubicBezTo>
                    <a:pt x="218" y="485"/>
                    <a:pt x="216" y="481"/>
                    <a:pt x="213" y="477"/>
                  </a:cubicBezTo>
                  <a:lnTo>
                    <a:pt x="294" y="477"/>
                  </a:lnTo>
                  <a:close/>
                  <a:moveTo>
                    <a:pt x="294" y="340"/>
                  </a:moveTo>
                  <a:cubicBezTo>
                    <a:pt x="294" y="431"/>
                    <a:pt x="294" y="431"/>
                    <a:pt x="294" y="431"/>
                  </a:cubicBezTo>
                  <a:cubicBezTo>
                    <a:pt x="191" y="431"/>
                    <a:pt x="191" y="431"/>
                    <a:pt x="191" y="431"/>
                  </a:cubicBezTo>
                  <a:cubicBezTo>
                    <a:pt x="180" y="402"/>
                    <a:pt x="173" y="372"/>
                    <a:pt x="171" y="340"/>
                  </a:cubicBezTo>
                  <a:lnTo>
                    <a:pt x="294" y="340"/>
                  </a:lnTo>
                  <a:close/>
                  <a:moveTo>
                    <a:pt x="294" y="66"/>
                  </a:moveTo>
                  <a:cubicBezTo>
                    <a:pt x="294" y="158"/>
                    <a:pt x="294" y="158"/>
                    <a:pt x="294" y="158"/>
                  </a:cubicBezTo>
                  <a:cubicBezTo>
                    <a:pt x="213" y="158"/>
                    <a:pt x="213" y="158"/>
                    <a:pt x="213" y="158"/>
                  </a:cubicBezTo>
                  <a:cubicBezTo>
                    <a:pt x="216" y="154"/>
                    <a:pt x="218" y="150"/>
                    <a:pt x="221" y="146"/>
                  </a:cubicBezTo>
                  <a:cubicBezTo>
                    <a:pt x="240" y="115"/>
                    <a:pt x="265" y="89"/>
                    <a:pt x="294" y="66"/>
                  </a:cubicBezTo>
                  <a:close/>
                  <a:moveTo>
                    <a:pt x="97" y="158"/>
                  </a:moveTo>
                  <a:cubicBezTo>
                    <a:pt x="131" y="111"/>
                    <a:pt x="179" y="77"/>
                    <a:pt x="233" y="59"/>
                  </a:cubicBezTo>
                  <a:cubicBezTo>
                    <a:pt x="232" y="60"/>
                    <a:pt x="231" y="61"/>
                    <a:pt x="231" y="62"/>
                  </a:cubicBezTo>
                  <a:cubicBezTo>
                    <a:pt x="202" y="90"/>
                    <a:pt x="179" y="122"/>
                    <a:pt x="162" y="158"/>
                  </a:cubicBezTo>
                  <a:lnTo>
                    <a:pt x="97" y="158"/>
                  </a:lnTo>
                  <a:close/>
                  <a:moveTo>
                    <a:pt x="294" y="203"/>
                  </a:moveTo>
                  <a:cubicBezTo>
                    <a:pt x="294" y="295"/>
                    <a:pt x="294" y="295"/>
                    <a:pt x="294" y="295"/>
                  </a:cubicBezTo>
                  <a:cubicBezTo>
                    <a:pt x="171" y="295"/>
                    <a:pt x="171" y="295"/>
                    <a:pt x="171" y="295"/>
                  </a:cubicBezTo>
                  <a:cubicBezTo>
                    <a:pt x="173" y="263"/>
                    <a:pt x="180" y="233"/>
                    <a:pt x="191" y="203"/>
                  </a:cubicBezTo>
                  <a:lnTo>
                    <a:pt x="294" y="203"/>
                  </a:lnTo>
                  <a:close/>
                  <a:moveTo>
                    <a:pt x="46" y="295"/>
                  </a:moveTo>
                  <a:cubicBezTo>
                    <a:pt x="47" y="280"/>
                    <a:pt x="50" y="265"/>
                    <a:pt x="53" y="251"/>
                  </a:cubicBezTo>
                  <a:cubicBezTo>
                    <a:pt x="58" y="235"/>
                    <a:pt x="63" y="219"/>
                    <a:pt x="70" y="203"/>
                  </a:cubicBezTo>
                  <a:cubicBezTo>
                    <a:pt x="143" y="203"/>
                    <a:pt x="143" y="203"/>
                    <a:pt x="143" y="203"/>
                  </a:cubicBezTo>
                  <a:cubicBezTo>
                    <a:pt x="141" y="208"/>
                    <a:pt x="140" y="212"/>
                    <a:pt x="139" y="216"/>
                  </a:cubicBezTo>
                  <a:cubicBezTo>
                    <a:pt x="131" y="242"/>
                    <a:pt x="127" y="268"/>
                    <a:pt x="125" y="295"/>
                  </a:cubicBezTo>
                  <a:lnTo>
                    <a:pt x="46" y="295"/>
                  </a:lnTo>
                  <a:close/>
                  <a:moveTo>
                    <a:pt x="143" y="431"/>
                  </a:moveTo>
                  <a:cubicBezTo>
                    <a:pt x="70" y="431"/>
                    <a:pt x="70" y="431"/>
                    <a:pt x="70" y="431"/>
                  </a:cubicBezTo>
                  <a:cubicBezTo>
                    <a:pt x="63" y="416"/>
                    <a:pt x="58" y="400"/>
                    <a:pt x="53" y="384"/>
                  </a:cubicBezTo>
                  <a:cubicBezTo>
                    <a:pt x="50" y="370"/>
                    <a:pt x="47" y="355"/>
                    <a:pt x="46" y="340"/>
                  </a:cubicBezTo>
                  <a:cubicBezTo>
                    <a:pt x="125" y="340"/>
                    <a:pt x="125" y="340"/>
                    <a:pt x="125" y="340"/>
                  </a:cubicBezTo>
                  <a:cubicBezTo>
                    <a:pt x="127" y="367"/>
                    <a:pt x="131" y="393"/>
                    <a:pt x="139" y="419"/>
                  </a:cubicBezTo>
                  <a:cubicBezTo>
                    <a:pt x="140" y="423"/>
                    <a:pt x="141" y="427"/>
                    <a:pt x="143" y="4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 name="组合 5"/>
          <p:cNvGrpSpPr/>
          <p:nvPr/>
        </p:nvGrpSpPr>
        <p:grpSpPr>
          <a:xfrm>
            <a:off x="5932340" y="2211469"/>
            <a:ext cx="1639031" cy="1466904"/>
            <a:chOff x="5932340" y="2211469"/>
            <a:chExt cx="1639031" cy="1466904"/>
          </a:xfrm>
        </p:grpSpPr>
        <p:sp>
          <p:nvSpPr>
            <p:cNvPr id="27" name="Freeform 11"/>
            <p:cNvSpPr/>
            <p:nvPr/>
          </p:nvSpPr>
          <p:spPr bwMode="auto">
            <a:xfrm>
              <a:off x="5932340" y="2211469"/>
              <a:ext cx="1639031" cy="1466904"/>
            </a:xfrm>
            <a:custGeom>
              <a:avLst/>
              <a:gdLst>
                <a:gd name="T0" fmla="*/ 108 w 1366"/>
                <a:gd name="T1" fmla="*/ 1052 h 1222"/>
                <a:gd name="T2" fmla="*/ 122 w 1366"/>
                <a:gd name="T3" fmla="*/ 1073 h 1222"/>
                <a:gd name="T4" fmla="*/ 137 w 1366"/>
                <a:gd name="T5" fmla="*/ 1093 h 1222"/>
                <a:gd name="T6" fmla="*/ 264 w 1366"/>
                <a:gd name="T7" fmla="*/ 1222 h 1222"/>
                <a:gd name="T8" fmla="*/ 399 w 1366"/>
                <a:gd name="T9" fmla="*/ 1147 h 1222"/>
                <a:gd name="T10" fmla="*/ 683 w 1366"/>
                <a:gd name="T11" fmla="*/ 1089 h 1222"/>
                <a:gd name="T12" fmla="*/ 966 w 1366"/>
                <a:gd name="T13" fmla="*/ 1147 h 1222"/>
                <a:gd name="T14" fmla="*/ 1102 w 1366"/>
                <a:gd name="T15" fmla="*/ 1222 h 1222"/>
                <a:gd name="T16" fmla="*/ 1366 w 1366"/>
                <a:gd name="T17" fmla="*/ 682 h 1222"/>
                <a:gd name="T18" fmla="*/ 683 w 1366"/>
                <a:gd name="T19" fmla="*/ 0 h 1222"/>
                <a:gd name="T20" fmla="*/ 140 w 1366"/>
                <a:gd name="T21" fmla="*/ 268 h 1222"/>
                <a:gd name="T22" fmla="*/ 125 w 1366"/>
                <a:gd name="T23" fmla="*/ 288 h 1222"/>
                <a:gd name="T24" fmla="*/ 111 w 1366"/>
                <a:gd name="T25" fmla="*/ 309 h 1222"/>
                <a:gd name="T26" fmla="*/ 0 w 1366"/>
                <a:gd name="T27" fmla="*/ 682 h 1222"/>
                <a:gd name="T28" fmla="*/ 108 w 1366"/>
                <a:gd name="T29" fmla="*/ 1052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66" h="1222">
                  <a:moveTo>
                    <a:pt x="108" y="1052"/>
                  </a:moveTo>
                  <a:cubicBezTo>
                    <a:pt x="113" y="1059"/>
                    <a:pt x="118" y="1066"/>
                    <a:pt x="122" y="1073"/>
                  </a:cubicBezTo>
                  <a:cubicBezTo>
                    <a:pt x="127" y="1080"/>
                    <a:pt x="132" y="1086"/>
                    <a:pt x="137" y="1093"/>
                  </a:cubicBezTo>
                  <a:cubicBezTo>
                    <a:pt x="173" y="1141"/>
                    <a:pt x="216" y="1185"/>
                    <a:pt x="264" y="1222"/>
                  </a:cubicBezTo>
                  <a:cubicBezTo>
                    <a:pt x="306" y="1192"/>
                    <a:pt x="351" y="1167"/>
                    <a:pt x="399" y="1147"/>
                  </a:cubicBezTo>
                  <a:cubicBezTo>
                    <a:pt x="489" y="1109"/>
                    <a:pt x="584" y="1089"/>
                    <a:pt x="683" y="1089"/>
                  </a:cubicBezTo>
                  <a:cubicBezTo>
                    <a:pt x="781" y="1089"/>
                    <a:pt x="877" y="1109"/>
                    <a:pt x="966" y="1147"/>
                  </a:cubicBezTo>
                  <a:cubicBezTo>
                    <a:pt x="1014" y="1167"/>
                    <a:pt x="1060" y="1192"/>
                    <a:pt x="1102" y="1222"/>
                  </a:cubicBezTo>
                  <a:cubicBezTo>
                    <a:pt x="1262" y="1097"/>
                    <a:pt x="1366" y="902"/>
                    <a:pt x="1366" y="682"/>
                  </a:cubicBezTo>
                  <a:cubicBezTo>
                    <a:pt x="1366" y="305"/>
                    <a:pt x="1060" y="0"/>
                    <a:pt x="683" y="0"/>
                  </a:cubicBezTo>
                  <a:cubicBezTo>
                    <a:pt x="461" y="0"/>
                    <a:pt x="265" y="105"/>
                    <a:pt x="140" y="268"/>
                  </a:cubicBezTo>
                  <a:cubicBezTo>
                    <a:pt x="135" y="275"/>
                    <a:pt x="130" y="281"/>
                    <a:pt x="125" y="288"/>
                  </a:cubicBezTo>
                  <a:cubicBezTo>
                    <a:pt x="120" y="295"/>
                    <a:pt x="116" y="302"/>
                    <a:pt x="111" y="309"/>
                  </a:cubicBezTo>
                  <a:cubicBezTo>
                    <a:pt x="41" y="416"/>
                    <a:pt x="0" y="544"/>
                    <a:pt x="0" y="682"/>
                  </a:cubicBezTo>
                  <a:cubicBezTo>
                    <a:pt x="0" y="819"/>
                    <a:pt x="40" y="946"/>
                    <a:pt x="108" y="1052"/>
                  </a:cubicBezTo>
                  <a:close/>
                </a:path>
              </a:pathLst>
            </a:custGeom>
            <a:solidFill>
              <a:srgbClr val="C293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4"/>
            <p:cNvSpPr>
              <a:spLocks noEditPoints="1"/>
            </p:cNvSpPr>
            <p:nvPr/>
          </p:nvSpPr>
          <p:spPr bwMode="auto">
            <a:xfrm>
              <a:off x="6477408" y="2656130"/>
              <a:ext cx="552719" cy="749708"/>
            </a:xfrm>
            <a:custGeom>
              <a:avLst/>
              <a:gdLst>
                <a:gd name="T0" fmla="*/ 436 w 461"/>
                <a:gd name="T1" fmla="*/ 121 h 624"/>
                <a:gd name="T2" fmla="*/ 354 w 461"/>
                <a:gd name="T3" fmla="*/ 34 h 624"/>
                <a:gd name="T4" fmla="*/ 231 w 461"/>
                <a:gd name="T5" fmla="*/ 0 h 624"/>
                <a:gd name="T6" fmla="*/ 79 w 461"/>
                <a:gd name="T7" fmla="*/ 54 h 624"/>
                <a:gd name="T8" fmla="*/ 5 w 461"/>
                <a:gd name="T9" fmla="*/ 189 h 624"/>
                <a:gd name="T10" fmla="*/ 43 w 461"/>
                <a:gd name="T11" fmla="*/ 334 h 624"/>
                <a:gd name="T12" fmla="*/ 121 w 461"/>
                <a:gd name="T13" fmla="*/ 472 h 624"/>
                <a:gd name="T14" fmla="*/ 231 w 461"/>
                <a:gd name="T15" fmla="*/ 624 h 624"/>
                <a:gd name="T16" fmla="*/ 349 w 461"/>
                <a:gd name="T17" fmla="*/ 459 h 624"/>
                <a:gd name="T18" fmla="*/ 423 w 461"/>
                <a:gd name="T19" fmla="*/ 325 h 624"/>
                <a:gd name="T20" fmla="*/ 456 w 461"/>
                <a:gd name="T21" fmla="*/ 227 h 624"/>
                <a:gd name="T22" fmla="*/ 436 w 461"/>
                <a:gd name="T23" fmla="*/ 121 h 624"/>
                <a:gd name="T24" fmla="*/ 231 w 461"/>
                <a:gd name="T25" fmla="*/ 269 h 624"/>
                <a:gd name="T26" fmla="*/ 157 w 461"/>
                <a:gd name="T27" fmla="*/ 195 h 624"/>
                <a:gd name="T28" fmla="*/ 231 w 461"/>
                <a:gd name="T29" fmla="*/ 121 h 624"/>
                <a:gd name="T30" fmla="*/ 305 w 461"/>
                <a:gd name="T31" fmla="*/ 195 h 624"/>
                <a:gd name="T32" fmla="*/ 231 w 461"/>
                <a:gd name="T33" fmla="*/ 269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1" h="624">
                  <a:moveTo>
                    <a:pt x="436" y="121"/>
                  </a:moveTo>
                  <a:cubicBezTo>
                    <a:pt x="417" y="85"/>
                    <a:pt x="388" y="55"/>
                    <a:pt x="354" y="34"/>
                  </a:cubicBezTo>
                  <a:cubicBezTo>
                    <a:pt x="317" y="11"/>
                    <a:pt x="274" y="0"/>
                    <a:pt x="231" y="0"/>
                  </a:cubicBezTo>
                  <a:cubicBezTo>
                    <a:pt x="176" y="0"/>
                    <a:pt x="121" y="19"/>
                    <a:pt x="79" y="54"/>
                  </a:cubicBezTo>
                  <a:cubicBezTo>
                    <a:pt x="38" y="88"/>
                    <a:pt x="11" y="137"/>
                    <a:pt x="5" y="189"/>
                  </a:cubicBezTo>
                  <a:cubicBezTo>
                    <a:pt x="0" y="240"/>
                    <a:pt x="21" y="289"/>
                    <a:pt x="43" y="334"/>
                  </a:cubicBezTo>
                  <a:cubicBezTo>
                    <a:pt x="66" y="381"/>
                    <a:pt x="92" y="427"/>
                    <a:pt x="121" y="472"/>
                  </a:cubicBezTo>
                  <a:cubicBezTo>
                    <a:pt x="155" y="524"/>
                    <a:pt x="193" y="574"/>
                    <a:pt x="231" y="624"/>
                  </a:cubicBezTo>
                  <a:cubicBezTo>
                    <a:pt x="272" y="571"/>
                    <a:pt x="312" y="516"/>
                    <a:pt x="349" y="459"/>
                  </a:cubicBezTo>
                  <a:cubicBezTo>
                    <a:pt x="376" y="416"/>
                    <a:pt x="401" y="371"/>
                    <a:pt x="423" y="325"/>
                  </a:cubicBezTo>
                  <a:cubicBezTo>
                    <a:pt x="437" y="294"/>
                    <a:pt x="451" y="261"/>
                    <a:pt x="456" y="227"/>
                  </a:cubicBezTo>
                  <a:cubicBezTo>
                    <a:pt x="461" y="191"/>
                    <a:pt x="452" y="153"/>
                    <a:pt x="436" y="121"/>
                  </a:cubicBezTo>
                  <a:close/>
                  <a:moveTo>
                    <a:pt x="231" y="269"/>
                  </a:moveTo>
                  <a:cubicBezTo>
                    <a:pt x="190" y="269"/>
                    <a:pt x="157" y="236"/>
                    <a:pt x="157" y="195"/>
                  </a:cubicBezTo>
                  <a:cubicBezTo>
                    <a:pt x="157" y="154"/>
                    <a:pt x="190" y="121"/>
                    <a:pt x="231" y="121"/>
                  </a:cubicBezTo>
                  <a:cubicBezTo>
                    <a:pt x="272" y="121"/>
                    <a:pt x="305" y="154"/>
                    <a:pt x="305" y="195"/>
                  </a:cubicBezTo>
                  <a:cubicBezTo>
                    <a:pt x="305" y="236"/>
                    <a:pt x="272" y="269"/>
                    <a:pt x="231" y="26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9" name="组合 8"/>
          <p:cNvGrpSpPr/>
          <p:nvPr/>
        </p:nvGrpSpPr>
        <p:grpSpPr>
          <a:xfrm>
            <a:off x="4518030" y="3782605"/>
            <a:ext cx="1472641" cy="1468816"/>
            <a:chOff x="4518030" y="3782605"/>
            <a:chExt cx="1472641" cy="1468816"/>
          </a:xfrm>
        </p:grpSpPr>
        <p:sp>
          <p:nvSpPr>
            <p:cNvPr id="26" name="Freeform 10"/>
            <p:cNvSpPr/>
            <p:nvPr/>
          </p:nvSpPr>
          <p:spPr bwMode="auto">
            <a:xfrm>
              <a:off x="4518030" y="3782605"/>
              <a:ext cx="1472641" cy="1468816"/>
            </a:xfrm>
            <a:custGeom>
              <a:avLst/>
              <a:gdLst>
                <a:gd name="T0" fmla="*/ 1100 w 1227"/>
                <a:gd name="T1" fmla="*/ 541 h 1224"/>
                <a:gd name="T2" fmla="*/ 1157 w 1227"/>
                <a:gd name="T3" fmla="*/ 258 h 1224"/>
                <a:gd name="T4" fmla="*/ 1227 w 1227"/>
                <a:gd name="T5" fmla="*/ 129 h 1224"/>
                <a:gd name="T6" fmla="*/ 1099 w 1227"/>
                <a:gd name="T7" fmla="*/ 0 h 1224"/>
                <a:gd name="T8" fmla="*/ 967 w 1227"/>
                <a:gd name="T9" fmla="*/ 73 h 1224"/>
                <a:gd name="T10" fmla="*/ 683 w 1227"/>
                <a:gd name="T11" fmla="*/ 130 h 1224"/>
                <a:gd name="T12" fmla="*/ 399 w 1227"/>
                <a:gd name="T13" fmla="*/ 73 h 1224"/>
                <a:gd name="T14" fmla="*/ 267 w 1227"/>
                <a:gd name="T15" fmla="*/ 0 h 1224"/>
                <a:gd name="T16" fmla="*/ 0 w 1227"/>
                <a:gd name="T17" fmla="*/ 541 h 1224"/>
                <a:gd name="T18" fmla="*/ 683 w 1227"/>
                <a:gd name="T19" fmla="*/ 1224 h 1224"/>
                <a:gd name="T20" fmla="*/ 1227 w 1227"/>
                <a:gd name="T21" fmla="*/ 954 h 1224"/>
                <a:gd name="T22" fmla="*/ 1157 w 1227"/>
                <a:gd name="T23" fmla="*/ 825 h 1224"/>
                <a:gd name="T24" fmla="*/ 1100 w 1227"/>
                <a:gd name="T25" fmla="*/ 541 h 1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27" h="1224">
                  <a:moveTo>
                    <a:pt x="1100" y="541"/>
                  </a:moveTo>
                  <a:cubicBezTo>
                    <a:pt x="1100" y="443"/>
                    <a:pt x="1119" y="348"/>
                    <a:pt x="1157" y="258"/>
                  </a:cubicBezTo>
                  <a:cubicBezTo>
                    <a:pt x="1176" y="212"/>
                    <a:pt x="1200" y="169"/>
                    <a:pt x="1227" y="129"/>
                  </a:cubicBezTo>
                  <a:cubicBezTo>
                    <a:pt x="1190" y="81"/>
                    <a:pt x="1147" y="37"/>
                    <a:pt x="1099" y="0"/>
                  </a:cubicBezTo>
                  <a:cubicBezTo>
                    <a:pt x="1058" y="29"/>
                    <a:pt x="1014" y="53"/>
                    <a:pt x="967" y="73"/>
                  </a:cubicBezTo>
                  <a:cubicBezTo>
                    <a:pt x="877" y="111"/>
                    <a:pt x="781" y="130"/>
                    <a:pt x="683" y="130"/>
                  </a:cubicBezTo>
                  <a:cubicBezTo>
                    <a:pt x="585" y="130"/>
                    <a:pt x="489" y="111"/>
                    <a:pt x="399" y="73"/>
                  </a:cubicBezTo>
                  <a:cubicBezTo>
                    <a:pt x="352" y="53"/>
                    <a:pt x="308" y="29"/>
                    <a:pt x="267" y="0"/>
                  </a:cubicBezTo>
                  <a:cubicBezTo>
                    <a:pt x="105" y="125"/>
                    <a:pt x="0" y="321"/>
                    <a:pt x="0" y="541"/>
                  </a:cubicBezTo>
                  <a:cubicBezTo>
                    <a:pt x="0" y="919"/>
                    <a:pt x="306" y="1224"/>
                    <a:pt x="683" y="1224"/>
                  </a:cubicBezTo>
                  <a:cubicBezTo>
                    <a:pt x="905" y="1224"/>
                    <a:pt x="1103" y="1118"/>
                    <a:pt x="1227" y="954"/>
                  </a:cubicBezTo>
                  <a:cubicBezTo>
                    <a:pt x="1200" y="914"/>
                    <a:pt x="1176" y="871"/>
                    <a:pt x="1157" y="825"/>
                  </a:cubicBezTo>
                  <a:cubicBezTo>
                    <a:pt x="1119" y="735"/>
                    <a:pt x="1100" y="640"/>
                    <a:pt x="1100" y="541"/>
                  </a:cubicBezTo>
                  <a:close/>
                </a:path>
              </a:pathLst>
            </a:custGeom>
            <a:solidFill>
              <a:srgbClr val="C293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7" name="组合 6"/>
            <p:cNvGrpSpPr/>
            <p:nvPr/>
          </p:nvGrpSpPr>
          <p:grpSpPr>
            <a:xfrm>
              <a:off x="4954085" y="4056095"/>
              <a:ext cx="767877" cy="752577"/>
              <a:chOff x="4954085" y="4056095"/>
              <a:chExt cx="767877" cy="752577"/>
            </a:xfrm>
          </p:grpSpPr>
          <p:sp>
            <p:nvSpPr>
              <p:cNvPr id="31" name="Freeform 15"/>
              <p:cNvSpPr/>
              <p:nvPr/>
            </p:nvSpPr>
            <p:spPr bwMode="auto">
              <a:xfrm>
                <a:off x="5510629" y="4098171"/>
                <a:ext cx="80326" cy="178821"/>
              </a:xfrm>
              <a:custGeom>
                <a:avLst/>
                <a:gdLst>
                  <a:gd name="T0" fmla="*/ 84 w 84"/>
                  <a:gd name="T1" fmla="*/ 0 h 187"/>
                  <a:gd name="T2" fmla="*/ 0 w 84"/>
                  <a:gd name="T3" fmla="*/ 0 h 187"/>
                  <a:gd name="T4" fmla="*/ 0 w 84"/>
                  <a:gd name="T5" fmla="*/ 103 h 187"/>
                  <a:gd name="T6" fmla="*/ 84 w 84"/>
                  <a:gd name="T7" fmla="*/ 187 h 187"/>
                  <a:gd name="T8" fmla="*/ 84 w 84"/>
                  <a:gd name="T9" fmla="*/ 0 h 187"/>
                </a:gdLst>
                <a:ahLst/>
                <a:cxnLst>
                  <a:cxn ang="0">
                    <a:pos x="T0" y="T1"/>
                  </a:cxn>
                  <a:cxn ang="0">
                    <a:pos x="T2" y="T3"/>
                  </a:cxn>
                  <a:cxn ang="0">
                    <a:pos x="T4" y="T5"/>
                  </a:cxn>
                  <a:cxn ang="0">
                    <a:pos x="T6" y="T7"/>
                  </a:cxn>
                  <a:cxn ang="0">
                    <a:pos x="T8" y="T9"/>
                  </a:cxn>
                </a:cxnLst>
                <a:rect l="0" t="0" r="r" b="b"/>
                <a:pathLst>
                  <a:path w="84" h="187">
                    <a:moveTo>
                      <a:pt x="84" y="0"/>
                    </a:moveTo>
                    <a:lnTo>
                      <a:pt x="0" y="0"/>
                    </a:lnTo>
                    <a:lnTo>
                      <a:pt x="0" y="103"/>
                    </a:lnTo>
                    <a:lnTo>
                      <a:pt x="84" y="187"/>
                    </a:lnTo>
                    <a:lnTo>
                      <a:pt x="8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6"/>
              <p:cNvSpPr/>
              <p:nvPr/>
            </p:nvSpPr>
            <p:spPr bwMode="auto">
              <a:xfrm>
                <a:off x="4954085" y="4056095"/>
                <a:ext cx="767877" cy="433186"/>
              </a:xfrm>
              <a:custGeom>
                <a:avLst/>
                <a:gdLst>
                  <a:gd name="T0" fmla="*/ 803 w 803"/>
                  <a:gd name="T1" fmla="*/ 402 h 453"/>
                  <a:gd name="T2" fmla="*/ 452 w 803"/>
                  <a:gd name="T3" fmla="*/ 51 h 453"/>
                  <a:gd name="T4" fmla="*/ 452 w 803"/>
                  <a:gd name="T5" fmla="*/ 51 h 453"/>
                  <a:gd name="T6" fmla="*/ 402 w 803"/>
                  <a:gd name="T7" fmla="*/ 0 h 453"/>
                  <a:gd name="T8" fmla="*/ 402 w 803"/>
                  <a:gd name="T9" fmla="*/ 0 h 453"/>
                  <a:gd name="T10" fmla="*/ 402 w 803"/>
                  <a:gd name="T11" fmla="*/ 0 h 453"/>
                  <a:gd name="T12" fmla="*/ 350 w 803"/>
                  <a:gd name="T13" fmla="*/ 51 h 453"/>
                  <a:gd name="T14" fmla="*/ 350 w 803"/>
                  <a:gd name="T15" fmla="*/ 51 h 453"/>
                  <a:gd name="T16" fmla="*/ 0 w 803"/>
                  <a:gd name="T17" fmla="*/ 402 h 453"/>
                  <a:gd name="T18" fmla="*/ 50 w 803"/>
                  <a:gd name="T19" fmla="*/ 453 h 453"/>
                  <a:gd name="T20" fmla="*/ 402 w 803"/>
                  <a:gd name="T21" fmla="*/ 102 h 453"/>
                  <a:gd name="T22" fmla="*/ 752 w 803"/>
                  <a:gd name="T23" fmla="*/ 453 h 453"/>
                  <a:gd name="T24" fmla="*/ 803 w 803"/>
                  <a:gd name="T25" fmla="*/ 402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3" h="453">
                    <a:moveTo>
                      <a:pt x="803" y="402"/>
                    </a:moveTo>
                    <a:lnTo>
                      <a:pt x="452" y="51"/>
                    </a:lnTo>
                    <a:lnTo>
                      <a:pt x="452" y="51"/>
                    </a:lnTo>
                    <a:lnTo>
                      <a:pt x="402" y="0"/>
                    </a:lnTo>
                    <a:lnTo>
                      <a:pt x="402" y="0"/>
                    </a:lnTo>
                    <a:lnTo>
                      <a:pt x="402" y="0"/>
                    </a:lnTo>
                    <a:lnTo>
                      <a:pt x="350" y="51"/>
                    </a:lnTo>
                    <a:lnTo>
                      <a:pt x="350" y="51"/>
                    </a:lnTo>
                    <a:lnTo>
                      <a:pt x="0" y="402"/>
                    </a:lnTo>
                    <a:lnTo>
                      <a:pt x="50" y="453"/>
                    </a:lnTo>
                    <a:lnTo>
                      <a:pt x="402" y="102"/>
                    </a:lnTo>
                    <a:lnTo>
                      <a:pt x="752" y="453"/>
                    </a:lnTo>
                    <a:lnTo>
                      <a:pt x="803" y="40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7"/>
              <p:cNvSpPr/>
              <p:nvPr/>
            </p:nvSpPr>
            <p:spPr bwMode="auto">
              <a:xfrm>
                <a:off x="5043974" y="4202403"/>
                <a:ext cx="587144" cy="606269"/>
              </a:xfrm>
              <a:custGeom>
                <a:avLst/>
                <a:gdLst>
                  <a:gd name="T0" fmla="*/ 308 w 614"/>
                  <a:gd name="T1" fmla="*/ 0 h 634"/>
                  <a:gd name="T2" fmla="*/ 1 w 614"/>
                  <a:gd name="T3" fmla="*/ 308 h 634"/>
                  <a:gd name="T4" fmla="*/ 0 w 614"/>
                  <a:gd name="T5" fmla="*/ 308 h 634"/>
                  <a:gd name="T6" fmla="*/ 0 w 614"/>
                  <a:gd name="T7" fmla="*/ 634 h 634"/>
                  <a:gd name="T8" fmla="*/ 235 w 614"/>
                  <a:gd name="T9" fmla="*/ 634 h 634"/>
                  <a:gd name="T10" fmla="*/ 235 w 614"/>
                  <a:gd name="T11" fmla="*/ 422 h 634"/>
                  <a:gd name="T12" fmla="*/ 380 w 614"/>
                  <a:gd name="T13" fmla="*/ 422 h 634"/>
                  <a:gd name="T14" fmla="*/ 380 w 614"/>
                  <a:gd name="T15" fmla="*/ 634 h 634"/>
                  <a:gd name="T16" fmla="*/ 614 w 614"/>
                  <a:gd name="T17" fmla="*/ 634 h 634"/>
                  <a:gd name="T18" fmla="*/ 614 w 614"/>
                  <a:gd name="T19" fmla="*/ 308 h 634"/>
                  <a:gd name="T20" fmla="*/ 308 w 614"/>
                  <a:gd name="T21" fmla="*/ 0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4" h="634">
                    <a:moveTo>
                      <a:pt x="308" y="0"/>
                    </a:moveTo>
                    <a:lnTo>
                      <a:pt x="1" y="308"/>
                    </a:lnTo>
                    <a:lnTo>
                      <a:pt x="0" y="308"/>
                    </a:lnTo>
                    <a:lnTo>
                      <a:pt x="0" y="634"/>
                    </a:lnTo>
                    <a:lnTo>
                      <a:pt x="235" y="634"/>
                    </a:lnTo>
                    <a:lnTo>
                      <a:pt x="235" y="422"/>
                    </a:lnTo>
                    <a:lnTo>
                      <a:pt x="380" y="422"/>
                    </a:lnTo>
                    <a:lnTo>
                      <a:pt x="380" y="634"/>
                    </a:lnTo>
                    <a:lnTo>
                      <a:pt x="614" y="634"/>
                    </a:lnTo>
                    <a:lnTo>
                      <a:pt x="614" y="308"/>
                    </a:lnTo>
                    <a:lnTo>
                      <a:pt x="30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5" name="组合 4"/>
          <p:cNvGrpSpPr/>
          <p:nvPr/>
        </p:nvGrpSpPr>
        <p:grpSpPr>
          <a:xfrm>
            <a:off x="4518030" y="2204775"/>
            <a:ext cx="1475510" cy="1639987"/>
            <a:chOff x="4518030" y="2204775"/>
            <a:chExt cx="1475510" cy="1639987"/>
          </a:xfrm>
        </p:grpSpPr>
        <p:sp>
          <p:nvSpPr>
            <p:cNvPr id="25" name="Freeform 9"/>
            <p:cNvSpPr/>
            <p:nvPr/>
          </p:nvSpPr>
          <p:spPr bwMode="auto">
            <a:xfrm>
              <a:off x="4518030" y="2204775"/>
              <a:ext cx="1475510" cy="1639987"/>
            </a:xfrm>
            <a:custGeom>
              <a:avLst/>
              <a:gdLst>
                <a:gd name="T0" fmla="*/ 267 w 1229"/>
                <a:gd name="T1" fmla="*/ 1225 h 1366"/>
                <a:gd name="T2" fmla="*/ 286 w 1229"/>
                <a:gd name="T3" fmla="*/ 1239 h 1366"/>
                <a:gd name="T4" fmla="*/ 307 w 1229"/>
                <a:gd name="T5" fmla="*/ 1253 h 1366"/>
                <a:gd name="T6" fmla="*/ 683 w 1229"/>
                <a:gd name="T7" fmla="*/ 1366 h 1366"/>
                <a:gd name="T8" fmla="*/ 1059 w 1229"/>
                <a:gd name="T9" fmla="*/ 1253 h 1366"/>
                <a:gd name="T10" fmla="*/ 1080 w 1229"/>
                <a:gd name="T11" fmla="*/ 1239 h 1366"/>
                <a:gd name="T12" fmla="*/ 1099 w 1229"/>
                <a:gd name="T13" fmla="*/ 1225 h 1366"/>
                <a:gd name="T14" fmla="*/ 1226 w 1229"/>
                <a:gd name="T15" fmla="*/ 1098 h 1366"/>
                <a:gd name="T16" fmla="*/ 1157 w 1229"/>
                <a:gd name="T17" fmla="*/ 971 h 1366"/>
                <a:gd name="T18" fmla="*/ 1100 w 1229"/>
                <a:gd name="T19" fmla="*/ 687 h 1366"/>
                <a:gd name="T20" fmla="*/ 1157 w 1229"/>
                <a:gd name="T21" fmla="*/ 404 h 1366"/>
                <a:gd name="T22" fmla="*/ 1229 w 1229"/>
                <a:gd name="T23" fmla="*/ 273 h 1366"/>
                <a:gd name="T24" fmla="*/ 683 w 1229"/>
                <a:gd name="T25" fmla="*/ 0 h 1366"/>
                <a:gd name="T26" fmla="*/ 0 w 1229"/>
                <a:gd name="T27" fmla="*/ 683 h 1366"/>
                <a:gd name="T28" fmla="*/ 267 w 1229"/>
                <a:gd name="T29" fmla="*/ 1225 h 1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29" h="1366">
                  <a:moveTo>
                    <a:pt x="267" y="1225"/>
                  </a:moveTo>
                  <a:cubicBezTo>
                    <a:pt x="273" y="1230"/>
                    <a:pt x="280" y="1234"/>
                    <a:pt x="286" y="1239"/>
                  </a:cubicBezTo>
                  <a:cubicBezTo>
                    <a:pt x="293" y="1244"/>
                    <a:pt x="300" y="1249"/>
                    <a:pt x="307" y="1253"/>
                  </a:cubicBezTo>
                  <a:cubicBezTo>
                    <a:pt x="415" y="1325"/>
                    <a:pt x="544" y="1366"/>
                    <a:pt x="683" y="1366"/>
                  </a:cubicBezTo>
                  <a:cubicBezTo>
                    <a:pt x="822" y="1366"/>
                    <a:pt x="951" y="1325"/>
                    <a:pt x="1059" y="1253"/>
                  </a:cubicBezTo>
                  <a:cubicBezTo>
                    <a:pt x="1066" y="1249"/>
                    <a:pt x="1073" y="1244"/>
                    <a:pt x="1080" y="1239"/>
                  </a:cubicBezTo>
                  <a:cubicBezTo>
                    <a:pt x="1086" y="1234"/>
                    <a:pt x="1093" y="1230"/>
                    <a:pt x="1099" y="1225"/>
                  </a:cubicBezTo>
                  <a:cubicBezTo>
                    <a:pt x="1147" y="1188"/>
                    <a:pt x="1189" y="1145"/>
                    <a:pt x="1226" y="1098"/>
                  </a:cubicBezTo>
                  <a:cubicBezTo>
                    <a:pt x="1199" y="1058"/>
                    <a:pt x="1176" y="1016"/>
                    <a:pt x="1157" y="971"/>
                  </a:cubicBezTo>
                  <a:cubicBezTo>
                    <a:pt x="1119" y="881"/>
                    <a:pt x="1100" y="786"/>
                    <a:pt x="1100" y="687"/>
                  </a:cubicBezTo>
                  <a:cubicBezTo>
                    <a:pt x="1100" y="589"/>
                    <a:pt x="1119" y="494"/>
                    <a:pt x="1157" y="404"/>
                  </a:cubicBezTo>
                  <a:cubicBezTo>
                    <a:pt x="1176" y="357"/>
                    <a:pt x="1200" y="314"/>
                    <a:pt x="1229" y="273"/>
                  </a:cubicBezTo>
                  <a:cubicBezTo>
                    <a:pt x="1104" y="107"/>
                    <a:pt x="906" y="0"/>
                    <a:pt x="683" y="0"/>
                  </a:cubicBezTo>
                  <a:cubicBezTo>
                    <a:pt x="306" y="0"/>
                    <a:pt x="0" y="306"/>
                    <a:pt x="0" y="683"/>
                  </a:cubicBezTo>
                  <a:cubicBezTo>
                    <a:pt x="0" y="904"/>
                    <a:pt x="105" y="1100"/>
                    <a:pt x="267" y="1225"/>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8"/>
            <p:cNvSpPr/>
            <p:nvPr/>
          </p:nvSpPr>
          <p:spPr bwMode="auto">
            <a:xfrm>
              <a:off x="4999986" y="2649436"/>
              <a:ext cx="590013" cy="752577"/>
            </a:xfrm>
            <a:custGeom>
              <a:avLst/>
              <a:gdLst>
                <a:gd name="T0" fmla="*/ 491 w 492"/>
                <a:gd name="T1" fmla="*/ 287 h 627"/>
                <a:gd name="T2" fmla="*/ 489 w 492"/>
                <a:gd name="T3" fmla="*/ 141 h 627"/>
                <a:gd name="T4" fmla="*/ 478 w 492"/>
                <a:gd name="T5" fmla="*/ 113 h 627"/>
                <a:gd name="T6" fmla="*/ 452 w 492"/>
                <a:gd name="T7" fmla="*/ 101 h 627"/>
                <a:gd name="T8" fmla="*/ 414 w 492"/>
                <a:gd name="T9" fmla="*/ 141 h 627"/>
                <a:gd name="T10" fmla="*/ 414 w 492"/>
                <a:gd name="T11" fmla="*/ 318 h 627"/>
                <a:gd name="T12" fmla="*/ 406 w 492"/>
                <a:gd name="T13" fmla="*/ 326 h 627"/>
                <a:gd name="T14" fmla="*/ 398 w 492"/>
                <a:gd name="T15" fmla="*/ 318 h 627"/>
                <a:gd name="T16" fmla="*/ 398 w 492"/>
                <a:gd name="T17" fmla="*/ 191 h 627"/>
                <a:gd name="T18" fmla="*/ 398 w 492"/>
                <a:gd name="T19" fmla="*/ 66 h 627"/>
                <a:gd name="T20" fmla="*/ 398 w 492"/>
                <a:gd name="T21" fmla="*/ 65 h 627"/>
                <a:gd name="T22" fmla="*/ 398 w 492"/>
                <a:gd name="T23" fmla="*/ 65 h 627"/>
                <a:gd name="T24" fmla="*/ 361 w 492"/>
                <a:gd name="T25" fmla="*/ 25 h 627"/>
                <a:gd name="T26" fmla="*/ 323 w 492"/>
                <a:gd name="T27" fmla="*/ 65 h 627"/>
                <a:gd name="T28" fmla="*/ 323 w 492"/>
                <a:gd name="T29" fmla="*/ 318 h 627"/>
                <a:gd name="T30" fmla="*/ 315 w 492"/>
                <a:gd name="T31" fmla="*/ 326 h 627"/>
                <a:gd name="T32" fmla="*/ 307 w 492"/>
                <a:gd name="T33" fmla="*/ 318 h 627"/>
                <a:gd name="T34" fmla="*/ 307 w 492"/>
                <a:gd name="T35" fmla="*/ 168 h 627"/>
                <a:gd name="T36" fmla="*/ 307 w 492"/>
                <a:gd name="T37" fmla="*/ 40 h 627"/>
                <a:gd name="T38" fmla="*/ 270 w 492"/>
                <a:gd name="T39" fmla="*/ 0 h 627"/>
                <a:gd name="T40" fmla="*/ 232 w 492"/>
                <a:gd name="T41" fmla="*/ 40 h 627"/>
                <a:gd name="T42" fmla="*/ 232 w 492"/>
                <a:gd name="T43" fmla="*/ 318 h 627"/>
                <a:gd name="T44" fmla="*/ 224 w 492"/>
                <a:gd name="T45" fmla="*/ 326 h 627"/>
                <a:gd name="T46" fmla="*/ 216 w 492"/>
                <a:gd name="T47" fmla="*/ 318 h 627"/>
                <a:gd name="T48" fmla="*/ 216 w 492"/>
                <a:gd name="T49" fmla="*/ 204 h 627"/>
                <a:gd name="T50" fmla="*/ 216 w 492"/>
                <a:gd name="T51" fmla="*/ 91 h 627"/>
                <a:gd name="T52" fmla="*/ 216 w 492"/>
                <a:gd name="T53" fmla="*/ 90 h 627"/>
                <a:gd name="T54" fmla="*/ 216 w 492"/>
                <a:gd name="T55" fmla="*/ 90 h 627"/>
                <a:gd name="T56" fmla="*/ 179 w 492"/>
                <a:gd name="T57" fmla="*/ 51 h 627"/>
                <a:gd name="T58" fmla="*/ 151 w 492"/>
                <a:gd name="T59" fmla="*/ 63 h 627"/>
                <a:gd name="T60" fmla="*/ 139 w 492"/>
                <a:gd name="T61" fmla="*/ 91 h 627"/>
                <a:gd name="T62" fmla="*/ 139 w 492"/>
                <a:gd name="T63" fmla="*/ 418 h 627"/>
                <a:gd name="T64" fmla="*/ 130 w 492"/>
                <a:gd name="T65" fmla="*/ 408 h 627"/>
                <a:gd name="T66" fmla="*/ 130 w 492"/>
                <a:gd name="T67" fmla="*/ 407 h 627"/>
                <a:gd name="T68" fmla="*/ 84 w 492"/>
                <a:gd name="T69" fmla="*/ 353 h 627"/>
                <a:gd name="T70" fmla="*/ 63 w 492"/>
                <a:gd name="T71" fmla="*/ 335 h 627"/>
                <a:gd name="T72" fmla="*/ 39 w 492"/>
                <a:gd name="T73" fmla="*/ 328 h 627"/>
                <a:gd name="T74" fmla="*/ 19 w 492"/>
                <a:gd name="T75" fmla="*/ 335 h 627"/>
                <a:gd name="T76" fmla="*/ 14 w 492"/>
                <a:gd name="T77" fmla="*/ 395 h 627"/>
                <a:gd name="T78" fmla="*/ 120 w 492"/>
                <a:gd name="T79" fmla="*/ 538 h 627"/>
                <a:gd name="T80" fmla="*/ 301 w 492"/>
                <a:gd name="T81" fmla="*/ 627 h 627"/>
                <a:gd name="T82" fmla="*/ 391 w 492"/>
                <a:gd name="T83" fmla="*/ 607 h 627"/>
                <a:gd name="T84" fmla="*/ 446 w 492"/>
                <a:gd name="T85" fmla="*/ 561 h 627"/>
                <a:gd name="T86" fmla="*/ 474 w 492"/>
                <a:gd name="T87" fmla="*/ 511 h 627"/>
                <a:gd name="T88" fmla="*/ 484 w 492"/>
                <a:gd name="T89" fmla="*/ 477 h 627"/>
                <a:gd name="T90" fmla="*/ 491 w 492"/>
                <a:gd name="T91" fmla="*/ 287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2" h="627">
                  <a:moveTo>
                    <a:pt x="491" y="287"/>
                  </a:moveTo>
                  <a:cubicBezTo>
                    <a:pt x="491" y="212"/>
                    <a:pt x="489" y="145"/>
                    <a:pt x="489" y="141"/>
                  </a:cubicBezTo>
                  <a:cubicBezTo>
                    <a:pt x="489" y="131"/>
                    <a:pt x="485" y="121"/>
                    <a:pt x="478" y="113"/>
                  </a:cubicBezTo>
                  <a:cubicBezTo>
                    <a:pt x="471" y="106"/>
                    <a:pt x="462" y="101"/>
                    <a:pt x="452" y="101"/>
                  </a:cubicBezTo>
                  <a:cubicBezTo>
                    <a:pt x="431" y="101"/>
                    <a:pt x="414" y="119"/>
                    <a:pt x="414" y="141"/>
                  </a:cubicBezTo>
                  <a:cubicBezTo>
                    <a:pt x="414" y="318"/>
                    <a:pt x="414" y="318"/>
                    <a:pt x="414" y="318"/>
                  </a:cubicBezTo>
                  <a:cubicBezTo>
                    <a:pt x="414" y="322"/>
                    <a:pt x="410" y="326"/>
                    <a:pt x="406" y="326"/>
                  </a:cubicBezTo>
                  <a:cubicBezTo>
                    <a:pt x="402" y="326"/>
                    <a:pt x="398" y="322"/>
                    <a:pt x="398" y="318"/>
                  </a:cubicBezTo>
                  <a:cubicBezTo>
                    <a:pt x="398" y="318"/>
                    <a:pt x="398" y="254"/>
                    <a:pt x="398" y="191"/>
                  </a:cubicBezTo>
                  <a:cubicBezTo>
                    <a:pt x="398" y="66"/>
                    <a:pt x="398" y="66"/>
                    <a:pt x="398" y="66"/>
                  </a:cubicBezTo>
                  <a:cubicBezTo>
                    <a:pt x="398" y="65"/>
                    <a:pt x="398" y="65"/>
                    <a:pt x="398" y="65"/>
                  </a:cubicBezTo>
                  <a:cubicBezTo>
                    <a:pt x="398" y="65"/>
                    <a:pt x="398" y="65"/>
                    <a:pt x="398" y="65"/>
                  </a:cubicBezTo>
                  <a:cubicBezTo>
                    <a:pt x="398" y="43"/>
                    <a:pt x="381" y="25"/>
                    <a:pt x="361" y="25"/>
                  </a:cubicBezTo>
                  <a:cubicBezTo>
                    <a:pt x="340" y="25"/>
                    <a:pt x="323" y="43"/>
                    <a:pt x="323" y="65"/>
                  </a:cubicBezTo>
                  <a:cubicBezTo>
                    <a:pt x="323" y="318"/>
                    <a:pt x="323" y="318"/>
                    <a:pt x="323" y="318"/>
                  </a:cubicBezTo>
                  <a:cubicBezTo>
                    <a:pt x="323" y="322"/>
                    <a:pt x="320" y="326"/>
                    <a:pt x="315" y="326"/>
                  </a:cubicBezTo>
                  <a:cubicBezTo>
                    <a:pt x="311" y="326"/>
                    <a:pt x="307" y="322"/>
                    <a:pt x="307" y="318"/>
                  </a:cubicBezTo>
                  <a:cubicBezTo>
                    <a:pt x="307" y="318"/>
                    <a:pt x="307" y="241"/>
                    <a:pt x="307" y="168"/>
                  </a:cubicBezTo>
                  <a:cubicBezTo>
                    <a:pt x="307" y="103"/>
                    <a:pt x="307" y="41"/>
                    <a:pt x="307" y="40"/>
                  </a:cubicBezTo>
                  <a:cubicBezTo>
                    <a:pt x="307" y="18"/>
                    <a:pt x="290" y="0"/>
                    <a:pt x="270" y="0"/>
                  </a:cubicBezTo>
                  <a:cubicBezTo>
                    <a:pt x="249" y="0"/>
                    <a:pt x="232" y="18"/>
                    <a:pt x="232" y="40"/>
                  </a:cubicBezTo>
                  <a:cubicBezTo>
                    <a:pt x="232" y="318"/>
                    <a:pt x="232" y="318"/>
                    <a:pt x="232" y="318"/>
                  </a:cubicBezTo>
                  <a:cubicBezTo>
                    <a:pt x="232" y="322"/>
                    <a:pt x="229" y="326"/>
                    <a:pt x="224" y="326"/>
                  </a:cubicBezTo>
                  <a:cubicBezTo>
                    <a:pt x="220" y="326"/>
                    <a:pt x="216" y="322"/>
                    <a:pt x="216" y="318"/>
                  </a:cubicBezTo>
                  <a:cubicBezTo>
                    <a:pt x="216" y="318"/>
                    <a:pt x="216" y="261"/>
                    <a:pt x="216" y="204"/>
                  </a:cubicBezTo>
                  <a:cubicBezTo>
                    <a:pt x="216" y="91"/>
                    <a:pt x="216" y="91"/>
                    <a:pt x="216" y="91"/>
                  </a:cubicBezTo>
                  <a:cubicBezTo>
                    <a:pt x="216" y="90"/>
                    <a:pt x="216" y="90"/>
                    <a:pt x="216" y="90"/>
                  </a:cubicBezTo>
                  <a:cubicBezTo>
                    <a:pt x="216" y="90"/>
                    <a:pt x="216" y="90"/>
                    <a:pt x="216" y="90"/>
                  </a:cubicBezTo>
                  <a:cubicBezTo>
                    <a:pt x="216" y="68"/>
                    <a:pt x="200" y="51"/>
                    <a:pt x="179" y="51"/>
                  </a:cubicBezTo>
                  <a:cubicBezTo>
                    <a:pt x="169" y="51"/>
                    <a:pt x="158" y="55"/>
                    <a:pt x="151" y="63"/>
                  </a:cubicBezTo>
                  <a:cubicBezTo>
                    <a:pt x="143" y="70"/>
                    <a:pt x="139" y="80"/>
                    <a:pt x="139" y="91"/>
                  </a:cubicBezTo>
                  <a:cubicBezTo>
                    <a:pt x="139" y="418"/>
                    <a:pt x="139" y="418"/>
                    <a:pt x="139" y="418"/>
                  </a:cubicBezTo>
                  <a:cubicBezTo>
                    <a:pt x="136" y="415"/>
                    <a:pt x="133" y="412"/>
                    <a:pt x="130" y="408"/>
                  </a:cubicBezTo>
                  <a:cubicBezTo>
                    <a:pt x="130" y="407"/>
                    <a:pt x="130" y="407"/>
                    <a:pt x="130" y="407"/>
                  </a:cubicBezTo>
                  <a:cubicBezTo>
                    <a:pt x="116" y="391"/>
                    <a:pt x="97" y="369"/>
                    <a:pt x="84" y="353"/>
                  </a:cubicBezTo>
                  <a:cubicBezTo>
                    <a:pt x="78" y="346"/>
                    <a:pt x="70" y="340"/>
                    <a:pt x="63" y="335"/>
                  </a:cubicBezTo>
                  <a:cubicBezTo>
                    <a:pt x="54" y="331"/>
                    <a:pt x="46" y="328"/>
                    <a:pt x="39" y="328"/>
                  </a:cubicBezTo>
                  <a:cubicBezTo>
                    <a:pt x="31" y="328"/>
                    <a:pt x="25" y="330"/>
                    <a:pt x="19" y="335"/>
                  </a:cubicBezTo>
                  <a:cubicBezTo>
                    <a:pt x="2" y="349"/>
                    <a:pt x="0" y="374"/>
                    <a:pt x="14" y="395"/>
                  </a:cubicBezTo>
                  <a:cubicBezTo>
                    <a:pt x="30" y="420"/>
                    <a:pt x="81" y="487"/>
                    <a:pt x="120" y="538"/>
                  </a:cubicBezTo>
                  <a:cubicBezTo>
                    <a:pt x="162" y="593"/>
                    <a:pt x="231" y="627"/>
                    <a:pt x="301" y="627"/>
                  </a:cubicBezTo>
                  <a:cubicBezTo>
                    <a:pt x="335" y="627"/>
                    <a:pt x="365" y="620"/>
                    <a:pt x="391" y="607"/>
                  </a:cubicBezTo>
                  <a:cubicBezTo>
                    <a:pt x="413" y="596"/>
                    <a:pt x="431" y="581"/>
                    <a:pt x="446" y="561"/>
                  </a:cubicBezTo>
                  <a:cubicBezTo>
                    <a:pt x="458" y="547"/>
                    <a:pt x="467" y="530"/>
                    <a:pt x="474" y="511"/>
                  </a:cubicBezTo>
                  <a:cubicBezTo>
                    <a:pt x="480" y="496"/>
                    <a:pt x="483" y="484"/>
                    <a:pt x="484" y="477"/>
                  </a:cubicBezTo>
                  <a:cubicBezTo>
                    <a:pt x="489" y="451"/>
                    <a:pt x="492" y="387"/>
                    <a:pt x="491" y="28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 name="组合 9"/>
          <p:cNvGrpSpPr/>
          <p:nvPr/>
        </p:nvGrpSpPr>
        <p:grpSpPr>
          <a:xfrm>
            <a:off x="1662296" y="2178097"/>
            <a:ext cx="2175279" cy="1135569"/>
            <a:chOff x="1662296" y="2178097"/>
            <a:chExt cx="2175279" cy="1135569"/>
          </a:xfrm>
        </p:grpSpPr>
        <p:sp>
          <p:nvSpPr>
            <p:cNvPr id="47" name="文本框 46"/>
            <p:cNvSpPr txBox="1"/>
            <p:nvPr/>
          </p:nvSpPr>
          <p:spPr>
            <a:xfrm>
              <a:off x="1662296" y="2575002"/>
              <a:ext cx="2175279" cy="738664"/>
            </a:xfrm>
            <a:prstGeom prst="rect">
              <a:avLst/>
            </a:prstGeom>
            <a:noFill/>
          </p:spPr>
          <p:txBody>
            <a:bodyPr wrap="square" rtlCol="0">
              <a:spAutoFit/>
            </a:bodyPr>
            <a:lstStyle/>
            <a:p>
              <a:r>
                <a:rPr lang="zh-CN" altLang="en-US" sz="1400" dirty="0">
                  <a:solidFill>
                    <a:srgbClr val="5F4A71"/>
                  </a:solidFill>
                  <a:latin typeface="微软雅黑" panose="020B0503020204020204" pitchFamily="34" charset="-122"/>
                  <a:ea typeface="微软雅黑" panose="020B0503020204020204" pitchFamily="34" charset="-122"/>
                </a:rPr>
                <a:t>前人或他人对本题的研究进展和取得的成果及在学术</a:t>
              </a:r>
              <a:endParaRPr lang="zh-CN" altLang="en-US" sz="1400" dirty="0" smtClean="0">
                <a:solidFill>
                  <a:schemeClr val="tx1">
                    <a:lumMod val="50000"/>
                    <a:lumOff val="50000"/>
                  </a:schemeClr>
                </a:solidFill>
              </a:endParaRPr>
            </a:p>
          </p:txBody>
        </p:sp>
        <p:sp>
          <p:nvSpPr>
            <p:cNvPr id="48" name="文本框 14"/>
            <p:cNvSpPr txBox="1"/>
            <p:nvPr/>
          </p:nvSpPr>
          <p:spPr>
            <a:xfrm>
              <a:off x="1687932" y="2178097"/>
              <a:ext cx="1415772" cy="338554"/>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b="1" dirty="0">
                  <a:solidFill>
                    <a:srgbClr val="5F4A71"/>
                  </a:solidFill>
                  <a:latin typeface="微软雅黑" panose="020B0503020204020204" pitchFamily="34" charset="-122"/>
                  <a:ea typeface="微软雅黑" panose="020B0503020204020204" pitchFamily="34" charset="-122"/>
                </a:rPr>
                <a:t>添加标题文字</a:t>
              </a:r>
              <a:endParaRPr lang="en-US" altLang="zh-CN" sz="1600" b="1" dirty="0">
                <a:solidFill>
                  <a:srgbClr val="5F4A71"/>
                </a:solidFill>
                <a:latin typeface="微软雅黑" panose="020B0503020204020204" pitchFamily="34" charset="-122"/>
                <a:ea typeface="微软雅黑" panose="020B0503020204020204" pitchFamily="34" charset="-122"/>
              </a:endParaRPr>
            </a:p>
          </p:txBody>
        </p:sp>
      </p:grpSp>
      <p:grpSp>
        <p:nvGrpSpPr>
          <p:cNvPr id="55" name="组合 54"/>
          <p:cNvGrpSpPr/>
          <p:nvPr/>
        </p:nvGrpSpPr>
        <p:grpSpPr>
          <a:xfrm>
            <a:off x="8367896" y="2178097"/>
            <a:ext cx="2175279" cy="1135569"/>
            <a:chOff x="1662296" y="2178097"/>
            <a:chExt cx="2175279" cy="1135569"/>
          </a:xfrm>
        </p:grpSpPr>
        <p:sp>
          <p:nvSpPr>
            <p:cNvPr id="56" name="文本框 55"/>
            <p:cNvSpPr txBox="1"/>
            <p:nvPr/>
          </p:nvSpPr>
          <p:spPr>
            <a:xfrm>
              <a:off x="1662296" y="2575002"/>
              <a:ext cx="2175279" cy="738664"/>
            </a:xfrm>
            <a:prstGeom prst="rect">
              <a:avLst/>
            </a:prstGeom>
            <a:noFill/>
          </p:spPr>
          <p:txBody>
            <a:bodyPr wrap="square" rtlCol="0">
              <a:spAutoFit/>
            </a:bodyPr>
            <a:lstStyle/>
            <a:p>
              <a:r>
                <a:rPr lang="zh-CN" altLang="en-US" sz="1400" dirty="0">
                  <a:solidFill>
                    <a:srgbClr val="5F4A71"/>
                  </a:solidFill>
                  <a:latin typeface="微软雅黑" panose="020B0503020204020204" pitchFamily="34" charset="-122"/>
                  <a:ea typeface="微软雅黑" panose="020B0503020204020204" pitchFamily="34" charset="-122"/>
                </a:rPr>
                <a:t>前人或他人对本题的研究进展和取得的成果及在学术</a:t>
              </a:r>
              <a:endParaRPr lang="zh-CN" altLang="en-US" sz="1400" dirty="0" smtClean="0">
                <a:solidFill>
                  <a:schemeClr val="tx1">
                    <a:lumMod val="50000"/>
                    <a:lumOff val="50000"/>
                  </a:schemeClr>
                </a:solidFill>
              </a:endParaRPr>
            </a:p>
          </p:txBody>
        </p:sp>
        <p:sp>
          <p:nvSpPr>
            <p:cNvPr id="57" name="文本框 14"/>
            <p:cNvSpPr txBox="1"/>
            <p:nvPr/>
          </p:nvSpPr>
          <p:spPr>
            <a:xfrm>
              <a:off x="1687932" y="2178097"/>
              <a:ext cx="1415772" cy="338554"/>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b="1" dirty="0">
                  <a:solidFill>
                    <a:srgbClr val="5F4A71"/>
                  </a:solidFill>
                  <a:latin typeface="微软雅黑" panose="020B0503020204020204" pitchFamily="34" charset="-122"/>
                  <a:ea typeface="微软雅黑" panose="020B0503020204020204" pitchFamily="34" charset="-122"/>
                </a:rPr>
                <a:t>添加标题文字</a:t>
              </a:r>
              <a:endParaRPr lang="en-US" altLang="zh-CN" sz="1600" b="1" dirty="0">
                <a:solidFill>
                  <a:srgbClr val="5F4A71"/>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1662296" y="4133897"/>
            <a:ext cx="2175279" cy="1135569"/>
            <a:chOff x="1662296" y="2178097"/>
            <a:chExt cx="2175279" cy="1135569"/>
          </a:xfrm>
        </p:grpSpPr>
        <p:sp>
          <p:nvSpPr>
            <p:cNvPr id="59" name="文本框 58"/>
            <p:cNvSpPr txBox="1"/>
            <p:nvPr/>
          </p:nvSpPr>
          <p:spPr>
            <a:xfrm>
              <a:off x="1662296" y="2575002"/>
              <a:ext cx="2175279" cy="738664"/>
            </a:xfrm>
            <a:prstGeom prst="rect">
              <a:avLst/>
            </a:prstGeom>
            <a:noFill/>
          </p:spPr>
          <p:txBody>
            <a:bodyPr wrap="square" rtlCol="0">
              <a:spAutoFit/>
            </a:bodyPr>
            <a:lstStyle/>
            <a:p>
              <a:r>
                <a:rPr lang="zh-CN" altLang="en-US" sz="1400" dirty="0">
                  <a:solidFill>
                    <a:srgbClr val="5F4A71"/>
                  </a:solidFill>
                  <a:latin typeface="微软雅黑" panose="020B0503020204020204" pitchFamily="34" charset="-122"/>
                  <a:ea typeface="微软雅黑" panose="020B0503020204020204" pitchFamily="34" charset="-122"/>
                </a:rPr>
                <a:t>前人或他人对本题的研究进展和取得的成果及在学术</a:t>
              </a:r>
              <a:endParaRPr lang="zh-CN" altLang="en-US" sz="1400" dirty="0" smtClean="0">
                <a:solidFill>
                  <a:schemeClr val="tx1">
                    <a:lumMod val="50000"/>
                    <a:lumOff val="50000"/>
                  </a:schemeClr>
                </a:solidFill>
              </a:endParaRPr>
            </a:p>
          </p:txBody>
        </p:sp>
        <p:sp>
          <p:nvSpPr>
            <p:cNvPr id="60" name="文本框 14"/>
            <p:cNvSpPr txBox="1"/>
            <p:nvPr/>
          </p:nvSpPr>
          <p:spPr>
            <a:xfrm>
              <a:off x="1687932" y="2178097"/>
              <a:ext cx="1415772" cy="338554"/>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b="1" dirty="0">
                  <a:solidFill>
                    <a:srgbClr val="5F4A71"/>
                  </a:solidFill>
                  <a:latin typeface="微软雅黑" panose="020B0503020204020204" pitchFamily="34" charset="-122"/>
                  <a:ea typeface="微软雅黑" panose="020B0503020204020204" pitchFamily="34" charset="-122"/>
                </a:rPr>
                <a:t>添加标题文字</a:t>
              </a:r>
              <a:endParaRPr lang="en-US" altLang="zh-CN" sz="1600" b="1" dirty="0">
                <a:solidFill>
                  <a:srgbClr val="5F4A71"/>
                </a:solidFill>
                <a:latin typeface="微软雅黑" panose="020B0503020204020204" pitchFamily="34" charset="-122"/>
                <a:ea typeface="微软雅黑" panose="020B0503020204020204" pitchFamily="34" charset="-122"/>
              </a:endParaRPr>
            </a:p>
          </p:txBody>
        </p:sp>
      </p:grpSp>
      <p:grpSp>
        <p:nvGrpSpPr>
          <p:cNvPr id="61" name="组合 60"/>
          <p:cNvGrpSpPr/>
          <p:nvPr/>
        </p:nvGrpSpPr>
        <p:grpSpPr>
          <a:xfrm>
            <a:off x="8367896" y="4133897"/>
            <a:ext cx="2175279" cy="1135569"/>
            <a:chOff x="1662296" y="2178097"/>
            <a:chExt cx="2175279" cy="1135569"/>
          </a:xfrm>
        </p:grpSpPr>
        <p:sp>
          <p:nvSpPr>
            <p:cNvPr id="62" name="文本框 61"/>
            <p:cNvSpPr txBox="1"/>
            <p:nvPr/>
          </p:nvSpPr>
          <p:spPr>
            <a:xfrm>
              <a:off x="1662296" y="2575002"/>
              <a:ext cx="2175279" cy="738664"/>
            </a:xfrm>
            <a:prstGeom prst="rect">
              <a:avLst/>
            </a:prstGeom>
            <a:noFill/>
          </p:spPr>
          <p:txBody>
            <a:bodyPr wrap="square" rtlCol="0">
              <a:spAutoFit/>
            </a:bodyPr>
            <a:lstStyle/>
            <a:p>
              <a:r>
                <a:rPr lang="zh-CN" altLang="en-US" sz="1400" dirty="0">
                  <a:solidFill>
                    <a:srgbClr val="5F4A71"/>
                  </a:solidFill>
                  <a:latin typeface="微软雅黑" panose="020B0503020204020204" pitchFamily="34" charset="-122"/>
                  <a:ea typeface="微软雅黑" panose="020B0503020204020204" pitchFamily="34" charset="-122"/>
                </a:rPr>
                <a:t>前人或他人对本题的研究进展和取得的成果及在学术</a:t>
              </a:r>
              <a:endParaRPr lang="zh-CN" altLang="en-US" sz="1400" dirty="0" smtClean="0">
                <a:solidFill>
                  <a:schemeClr val="tx1">
                    <a:lumMod val="50000"/>
                    <a:lumOff val="50000"/>
                  </a:schemeClr>
                </a:solidFill>
              </a:endParaRPr>
            </a:p>
          </p:txBody>
        </p:sp>
        <p:sp>
          <p:nvSpPr>
            <p:cNvPr id="63" name="文本框 14"/>
            <p:cNvSpPr txBox="1"/>
            <p:nvPr/>
          </p:nvSpPr>
          <p:spPr>
            <a:xfrm>
              <a:off x="1687932" y="2178097"/>
              <a:ext cx="1415772" cy="338554"/>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b="1" dirty="0">
                  <a:solidFill>
                    <a:srgbClr val="5F4A71"/>
                  </a:solidFill>
                  <a:latin typeface="微软雅黑" panose="020B0503020204020204" pitchFamily="34" charset="-122"/>
                  <a:ea typeface="微软雅黑" panose="020B0503020204020204" pitchFamily="34" charset="-122"/>
                </a:rPr>
                <a:t>添加标题文字</a:t>
              </a:r>
              <a:endParaRPr lang="en-US" altLang="zh-CN" sz="1600" b="1" dirty="0">
                <a:solidFill>
                  <a:srgbClr val="5F4A7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iterate type="lt">
                                    <p:tmPct val="10000"/>
                                  </p:iterate>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850"/>
                            </p:stCondLst>
                            <p:childTnLst>
                              <p:par>
                                <p:cTn id="10" presetID="2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135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1850"/>
                            </p:stCondLst>
                            <p:childTnLst>
                              <p:par>
                                <p:cTn id="18" presetID="22" presetClass="entr" presetSubtype="2"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right)">
                                      <p:cBhvr>
                                        <p:cTn id="20" dur="500"/>
                                        <p:tgtEl>
                                          <p:spTgt spid="8"/>
                                        </p:tgtEl>
                                      </p:cBhvr>
                                    </p:animEffect>
                                  </p:childTnLst>
                                </p:cTn>
                              </p:par>
                            </p:childTnLst>
                          </p:cTn>
                        </p:par>
                        <p:par>
                          <p:cTn id="21" fill="hold">
                            <p:stCondLst>
                              <p:cond delay="2350"/>
                            </p:stCondLst>
                            <p:childTnLst>
                              <p:par>
                                <p:cTn id="22" presetID="22" presetClass="entr" presetSubtype="4"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850"/>
                            </p:stCondLst>
                            <p:childTnLst>
                              <p:par>
                                <p:cTn id="26" presetID="10" presetClass="entr" presetSubtype="0"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par>
                          <p:cTn id="38" fill="hold">
                            <p:stCondLst>
                              <p:cond delay="3350"/>
                            </p:stCondLst>
                            <p:childTnLst>
                              <p:par>
                                <p:cTn id="39" presetID="5" presetClass="entr" presetSubtype="5" fill="hold" nodeType="afterEffect">
                                  <p:stCondLst>
                                    <p:cond delay="0"/>
                                  </p:stCondLst>
                                  <p:childTnLst>
                                    <p:set>
                                      <p:cBhvr>
                                        <p:cTn id="40" dur="1" fill="hold">
                                          <p:stCondLst>
                                            <p:cond delay="0"/>
                                          </p:stCondLst>
                                        </p:cTn>
                                        <p:tgtEl>
                                          <p:spTgt spid="58"/>
                                        </p:tgtEl>
                                        <p:attrNameLst>
                                          <p:attrName>style.visibility</p:attrName>
                                        </p:attrNameLst>
                                      </p:cBhvr>
                                      <p:to>
                                        <p:strVal val="visible"/>
                                      </p:to>
                                    </p:set>
                                    <p:animEffect transition="in" filter="checkerboard(down)">
                                      <p:cBhvr>
                                        <p:cTn id="41" dur="500"/>
                                        <p:tgtEl>
                                          <p:spTgt spid="58"/>
                                        </p:tgtEl>
                                      </p:cBhvr>
                                    </p:animEffect>
                                  </p:childTnLst>
                                </p:cTn>
                              </p:par>
                              <p:par>
                                <p:cTn id="42" presetID="5" presetClass="entr" presetSubtype="5" fill="hold" nodeType="withEffect">
                                  <p:stCondLst>
                                    <p:cond delay="0"/>
                                  </p:stCondLst>
                                  <p:childTnLst>
                                    <p:set>
                                      <p:cBhvr>
                                        <p:cTn id="43" dur="1" fill="hold">
                                          <p:stCondLst>
                                            <p:cond delay="0"/>
                                          </p:stCondLst>
                                        </p:cTn>
                                        <p:tgtEl>
                                          <p:spTgt spid="61"/>
                                        </p:tgtEl>
                                        <p:attrNameLst>
                                          <p:attrName>style.visibility</p:attrName>
                                        </p:attrNameLst>
                                      </p:cBhvr>
                                      <p:to>
                                        <p:strVal val="visible"/>
                                      </p:to>
                                    </p:set>
                                    <p:animEffect transition="in" filter="checkerboard(down)">
                                      <p:cBhvr>
                                        <p:cTn id="44" dur="500"/>
                                        <p:tgtEl>
                                          <p:spTgt spid="61"/>
                                        </p:tgtEl>
                                      </p:cBhvr>
                                    </p:animEffect>
                                  </p:childTnLst>
                                </p:cTn>
                              </p:par>
                              <p:par>
                                <p:cTn id="45" presetID="5" presetClass="entr" presetSubtype="5"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checkerboard(down)">
                                      <p:cBhvr>
                                        <p:cTn id="47" dur="500"/>
                                        <p:tgtEl>
                                          <p:spTgt spid="10"/>
                                        </p:tgtEl>
                                      </p:cBhvr>
                                    </p:animEffect>
                                  </p:childTnLst>
                                </p:cTn>
                              </p:par>
                              <p:par>
                                <p:cTn id="48" presetID="5" presetClass="entr" presetSubtype="5" fill="hold" nodeType="with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checkerboard(down)">
                                      <p:cBhvr>
                                        <p:cTn id="50"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 name="图片 16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27259" y="745033"/>
            <a:ext cx="1443788" cy="373517"/>
          </a:xfrm>
          <a:prstGeom prst="rect">
            <a:avLst/>
          </a:prstGeom>
        </p:spPr>
      </p:pic>
      <p:pic>
        <p:nvPicPr>
          <p:cNvPr id="169" name="图片 16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665349" y="745033"/>
            <a:ext cx="1443788" cy="373517"/>
          </a:xfrm>
          <a:prstGeom prst="rect">
            <a:avLst/>
          </a:prstGeom>
        </p:spPr>
      </p:pic>
      <p:sp>
        <p:nvSpPr>
          <p:cNvPr id="13" name="文本框 12"/>
          <p:cNvSpPr txBox="1"/>
          <p:nvPr/>
        </p:nvSpPr>
        <p:spPr>
          <a:xfrm>
            <a:off x="2732357" y="656885"/>
            <a:ext cx="2646878" cy="461665"/>
          </a:xfrm>
          <a:prstGeom prst="rect">
            <a:avLst/>
          </a:prstGeom>
          <a:noFill/>
        </p:spPr>
        <p:txBody>
          <a:bodyPr wrap="none" rtlCol="0">
            <a:spAutoFit/>
          </a:bodyPr>
          <a:lstStyle/>
          <a:p>
            <a:pPr algn="ctr"/>
            <a:r>
              <a:rPr lang="zh-CN" altLang="en-US" sz="2400" dirty="0">
                <a:solidFill>
                  <a:srgbClr val="5F4A71"/>
                </a:solidFill>
                <a:latin typeface="微软雅黑" panose="020B0503020204020204" pitchFamily="34" charset="-122"/>
                <a:ea typeface="微软雅黑" panose="020B0503020204020204" pitchFamily="34" charset="-122"/>
              </a:rPr>
              <a:t>单击此处添加标题</a:t>
            </a:r>
            <a:endParaRPr lang="zh-CN" altLang="en-US" dirty="0">
              <a:solidFill>
                <a:srgbClr val="5F4A71"/>
              </a:solidFill>
              <a:latin typeface="微软雅黑" panose="020B0503020204020204" pitchFamily="34" charset="-122"/>
              <a:ea typeface="微软雅黑" panose="020B0503020204020204" pitchFamily="34" charset="-122"/>
            </a:endParaRPr>
          </a:p>
        </p:txBody>
      </p:sp>
      <p:sp>
        <p:nvSpPr>
          <p:cNvPr id="20" name="矩形 19"/>
          <p:cNvSpPr/>
          <p:nvPr/>
        </p:nvSpPr>
        <p:spPr>
          <a:xfrm>
            <a:off x="2941731" y="1653046"/>
            <a:ext cx="1130144" cy="1553948"/>
          </a:xfrm>
          <a:prstGeom prst="rect">
            <a:avLst/>
          </a:pr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4460362" y="1653046"/>
            <a:ext cx="1130144" cy="1553948"/>
          </a:xfrm>
          <a:prstGeom prst="rect">
            <a:avLst/>
          </a:prstGeom>
          <a:solidFill>
            <a:srgbClr val="C293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5978993" y="1653046"/>
            <a:ext cx="1130144" cy="1553948"/>
          </a:xfrm>
          <a:prstGeom prst="rect">
            <a:avLst/>
          </a:pr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7497624" y="1653046"/>
            <a:ext cx="1130144" cy="1553948"/>
          </a:xfrm>
          <a:prstGeom prst="rect">
            <a:avLst/>
          </a:prstGeom>
          <a:solidFill>
            <a:srgbClr val="C293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13"/>
          <p:cNvSpPr txBox="1"/>
          <p:nvPr/>
        </p:nvSpPr>
        <p:spPr>
          <a:xfrm>
            <a:off x="3122160" y="2541237"/>
            <a:ext cx="767670" cy="584775"/>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添加标题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5" name="文本框 14"/>
          <p:cNvSpPr txBox="1"/>
          <p:nvPr/>
        </p:nvSpPr>
        <p:spPr>
          <a:xfrm>
            <a:off x="4632706" y="2529771"/>
            <a:ext cx="746530" cy="584775"/>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添加标题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6" name="文本框 15"/>
          <p:cNvSpPr txBox="1"/>
          <p:nvPr/>
        </p:nvSpPr>
        <p:spPr>
          <a:xfrm>
            <a:off x="6114253" y="2552230"/>
            <a:ext cx="746530" cy="584775"/>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添加标题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7" name="文本框 16"/>
          <p:cNvSpPr txBox="1"/>
          <p:nvPr/>
        </p:nvSpPr>
        <p:spPr>
          <a:xfrm>
            <a:off x="7639228" y="2560719"/>
            <a:ext cx="746530" cy="584775"/>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添加标题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8" name="KSO_Shape"/>
          <p:cNvSpPr>
            <a:spLocks noChangeAspect="1"/>
          </p:cNvSpPr>
          <p:nvPr/>
        </p:nvSpPr>
        <p:spPr>
          <a:xfrm>
            <a:off x="4813532" y="2031598"/>
            <a:ext cx="423804" cy="394844"/>
          </a:xfrm>
          <a:custGeom>
            <a:avLst/>
            <a:gdLst/>
            <a:ahLst/>
            <a:cxnLst/>
            <a:rect l="l" t="t" r="r" b="b"/>
            <a:pathLst>
              <a:path w="969654" h="903533">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spcAft>
                <a:spcPct val="0"/>
              </a:spcAft>
            </a:pPr>
            <a:endParaRPr lang="zh-CN" altLang="en-US"/>
          </a:p>
        </p:txBody>
      </p:sp>
      <p:sp>
        <p:nvSpPr>
          <p:cNvPr id="29" name="KSO_Shape"/>
          <p:cNvSpPr>
            <a:spLocks noChangeAspect="1"/>
          </p:cNvSpPr>
          <p:nvPr/>
        </p:nvSpPr>
        <p:spPr>
          <a:xfrm>
            <a:off x="3333725" y="2032071"/>
            <a:ext cx="423804" cy="344694"/>
          </a:xfrm>
          <a:custGeom>
            <a:avLst/>
            <a:gdLst/>
            <a:ahLst/>
            <a:cxnLst/>
            <a:rect l="l" t="t" r="r" b="b"/>
            <a:pathLst>
              <a:path w="684048" h="556307">
                <a:moveTo>
                  <a:pt x="222901" y="383453"/>
                </a:moveTo>
                <a:cubicBezTo>
                  <a:pt x="218315" y="383977"/>
                  <a:pt x="213613" y="385281"/>
                  <a:pt x="209039" y="387420"/>
                </a:cubicBezTo>
                <a:cubicBezTo>
                  <a:pt x="190739" y="395979"/>
                  <a:pt x="181407" y="414680"/>
                  <a:pt x="188193" y="429191"/>
                </a:cubicBezTo>
                <a:cubicBezTo>
                  <a:pt x="194980" y="443702"/>
                  <a:pt x="215317" y="448527"/>
                  <a:pt x="233616" y="439969"/>
                </a:cubicBezTo>
                <a:cubicBezTo>
                  <a:pt x="251915" y="431410"/>
                  <a:pt x="261248" y="412709"/>
                  <a:pt x="254461" y="398198"/>
                </a:cubicBezTo>
                <a:cubicBezTo>
                  <a:pt x="249371" y="387315"/>
                  <a:pt x="236659" y="381879"/>
                  <a:pt x="222901" y="383453"/>
                </a:cubicBezTo>
                <a:close/>
                <a:moveTo>
                  <a:pt x="284035" y="369073"/>
                </a:moveTo>
                <a:cubicBezTo>
                  <a:pt x="281538" y="368297"/>
                  <a:pt x="278657" y="368441"/>
                  <a:pt x="275985" y="369691"/>
                </a:cubicBezTo>
                <a:cubicBezTo>
                  <a:pt x="270641" y="372190"/>
                  <a:pt x="268154" y="378164"/>
                  <a:pt x="270432" y="383034"/>
                </a:cubicBezTo>
                <a:cubicBezTo>
                  <a:pt x="272710" y="387904"/>
                  <a:pt x="278888" y="389825"/>
                  <a:pt x="284233" y="387325"/>
                </a:cubicBezTo>
                <a:cubicBezTo>
                  <a:pt x="289577" y="384826"/>
                  <a:pt x="292063" y="378852"/>
                  <a:pt x="289785" y="373982"/>
                </a:cubicBezTo>
                <a:cubicBezTo>
                  <a:pt x="288647" y="371547"/>
                  <a:pt x="286533" y="369850"/>
                  <a:pt x="284035" y="369073"/>
                </a:cubicBezTo>
                <a:close/>
                <a:moveTo>
                  <a:pt x="266604" y="297070"/>
                </a:moveTo>
                <a:cubicBezTo>
                  <a:pt x="319078" y="300338"/>
                  <a:pt x="362309" y="335548"/>
                  <a:pt x="367763" y="383070"/>
                </a:cubicBezTo>
                <a:cubicBezTo>
                  <a:pt x="373996" y="437381"/>
                  <a:pt x="328527" y="487207"/>
                  <a:pt x="266205" y="494360"/>
                </a:cubicBezTo>
                <a:cubicBezTo>
                  <a:pt x="203883" y="501513"/>
                  <a:pt x="148308" y="463284"/>
                  <a:pt x="142074" y="408972"/>
                </a:cubicBezTo>
                <a:cubicBezTo>
                  <a:pt x="135841" y="354661"/>
                  <a:pt x="181310" y="304835"/>
                  <a:pt x="243632" y="297682"/>
                </a:cubicBezTo>
                <a:cubicBezTo>
                  <a:pt x="251423" y="296788"/>
                  <a:pt x="259108" y="296603"/>
                  <a:pt x="266604" y="297070"/>
                </a:cubicBezTo>
                <a:close/>
                <a:moveTo>
                  <a:pt x="297042" y="252387"/>
                </a:moveTo>
                <a:cubicBezTo>
                  <a:pt x="283618" y="252176"/>
                  <a:pt x="269820" y="252839"/>
                  <a:pt x="255793" y="254449"/>
                </a:cubicBezTo>
                <a:cubicBezTo>
                  <a:pt x="143583" y="267328"/>
                  <a:pt x="59288" y="335880"/>
                  <a:pt x="67516" y="407566"/>
                </a:cubicBezTo>
                <a:cubicBezTo>
                  <a:pt x="75743" y="479252"/>
                  <a:pt x="173377" y="526925"/>
                  <a:pt x="285587" y="514046"/>
                </a:cubicBezTo>
                <a:cubicBezTo>
                  <a:pt x="397797" y="501168"/>
                  <a:pt x="482091" y="432615"/>
                  <a:pt x="473864" y="360929"/>
                </a:cubicBezTo>
                <a:cubicBezTo>
                  <a:pt x="466665" y="298204"/>
                  <a:pt x="391015" y="253864"/>
                  <a:pt x="297042" y="252387"/>
                </a:cubicBezTo>
                <a:close/>
                <a:moveTo>
                  <a:pt x="509416" y="97868"/>
                </a:moveTo>
                <a:cubicBezTo>
                  <a:pt x="544841" y="99182"/>
                  <a:pt x="588107" y="127580"/>
                  <a:pt x="590257" y="183051"/>
                </a:cubicBezTo>
                <a:cubicBezTo>
                  <a:pt x="592352" y="199448"/>
                  <a:pt x="588214" y="215684"/>
                  <a:pt x="579852" y="229407"/>
                </a:cubicBezTo>
                <a:lnTo>
                  <a:pt x="580228" y="229581"/>
                </a:lnTo>
                <a:cubicBezTo>
                  <a:pt x="580244" y="229743"/>
                  <a:pt x="580186" y="229872"/>
                  <a:pt x="580126" y="230000"/>
                </a:cubicBezTo>
                <a:lnTo>
                  <a:pt x="578707" y="232024"/>
                </a:lnTo>
                <a:cubicBezTo>
                  <a:pt x="578590" y="232839"/>
                  <a:pt x="578192" y="233485"/>
                  <a:pt x="577787" y="234126"/>
                </a:cubicBezTo>
                <a:lnTo>
                  <a:pt x="577385" y="233908"/>
                </a:lnTo>
                <a:cubicBezTo>
                  <a:pt x="572286" y="241165"/>
                  <a:pt x="563167" y="244302"/>
                  <a:pt x="554750" y="241632"/>
                </a:cubicBezTo>
                <a:lnTo>
                  <a:pt x="548315" y="238643"/>
                </a:lnTo>
                <a:cubicBezTo>
                  <a:pt x="539522" y="233101"/>
                  <a:pt x="536249" y="221620"/>
                  <a:pt x="540834" y="211750"/>
                </a:cubicBezTo>
                <a:lnTo>
                  <a:pt x="541088" y="211402"/>
                </a:lnTo>
                <a:lnTo>
                  <a:pt x="541243" y="211474"/>
                </a:lnTo>
                <a:cubicBezTo>
                  <a:pt x="549302" y="193084"/>
                  <a:pt x="546794" y="175359"/>
                  <a:pt x="541863" y="165391"/>
                </a:cubicBezTo>
                <a:cubicBezTo>
                  <a:pt x="534763" y="151042"/>
                  <a:pt x="514479" y="135118"/>
                  <a:pt x="480142" y="145181"/>
                </a:cubicBezTo>
                <a:lnTo>
                  <a:pt x="480025" y="144483"/>
                </a:lnTo>
                <a:cubicBezTo>
                  <a:pt x="471706" y="144624"/>
                  <a:pt x="464282" y="140887"/>
                  <a:pt x="461009" y="134412"/>
                </a:cubicBezTo>
                <a:lnTo>
                  <a:pt x="458966" y="128175"/>
                </a:lnTo>
                <a:cubicBezTo>
                  <a:pt x="457496" y="119354"/>
                  <a:pt x="463572" y="110158"/>
                  <a:pt x="473636" y="106144"/>
                </a:cubicBezTo>
                <a:lnTo>
                  <a:pt x="473571" y="105761"/>
                </a:lnTo>
                <a:cubicBezTo>
                  <a:pt x="485121" y="99922"/>
                  <a:pt x="497817" y="97438"/>
                  <a:pt x="509416" y="97868"/>
                </a:cubicBezTo>
                <a:close/>
                <a:moveTo>
                  <a:pt x="286518" y="82088"/>
                </a:moveTo>
                <a:cubicBezTo>
                  <a:pt x="376738" y="91976"/>
                  <a:pt x="317665" y="163994"/>
                  <a:pt x="337363" y="184000"/>
                </a:cubicBezTo>
                <a:cubicBezTo>
                  <a:pt x="387081" y="179119"/>
                  <a:pt x="437510" y="146098"/>
                  <a:pt x="486517" y="169358"/>
                </a:cubicBezTo>
                <a:cubicBezTo>
                  <a:pt x="533076" y="203014"/>
                  <a:pt x="494312" y="233925"/>
                  <a:pt x="501054" y="264835"/>
                </a:cubicBezTo>
                <a:cubicBezTo>
                  <a:pt x="649340" y="323962"/>
                  <a:pt x="585744" y="409170"/>
                  <a:pt x="562675" y="436725"/>
                </a:cubicBezTo>
                <a:cubicBezTo>
                  <a:pt x="354965" y="648778"/>
                  <a:pt x="45454" y="533772"/>
                  <a:pt x="10807" y="435328"/>
                </a:cubicBezTo>
                <a:cubicBezTo>
                  <a:pt x="-41075" y="330306"/>
                  <a:pt x="100878" y="89491"/>
                  <a:pt x="286518" y="82088"/>
                </a:cubicBezTo>
                <a:close/>
                <a:moveTo>
                  <a:pt x="489068" y="0"/>
                </a:moveTo>
                <a:cubicBezTo>
                  <a:pt x="596753" y="0"/>
                  <a:pt x="684048" y="87296"/>
                  <a:pt x="684048" y="194980"/>
                </a:cubicBezTo>
                <a:cubicBezTo>
                  <a:pt x="684048" y="216847"/>
                  <a:pt x="680448" y="237874"/>
                  <a:pt x="672966" y="257215"/>
                </a:cubicBezTo>
                <a:lnTo>
                  <a:pt x="672379" y="257003"/>
                </a:lnTo>
                <a:cubicBezTo>
                  <a:pt x="668967" y="265617"/>
                  <a:pt x="657523" y="269364"/>
                  <a:pt x="645725" y="265916"/>
                </a:cubicBezTo>
                <a:lnTo>
                  <a:pt x="637884" y="262819"/>
                </a:lnTo>
                <a:cubicBezTo>
                  <a:pt x="627530" y="257587"/>
                  <a:pt x="621785" y="247890"/>
                  <a:pt x="624308" y="239644"/>
                </a:cubicBezTo>
                <a:lnTo>
                  <a:pt x="623975" y="239524"/>
                </a:lnTo>
                <a:cubicBezTo>
                  <a:pt x="629260" y="225659"/>
                  <a:pt x="631774" y="210613"/>
                  <a:pt x="631774" y="194980"/>
                </a:cubicBezTo>
                <a:cubicBezTo>
                  <a:pt x="631774" y="116165"/>
                  <a:pt x="567883" y="52274"/>
                  <a:pt x="489068" y="52274"/>
                </a:cubicBezTo>
                <a:lnTo>
                  <a:pt x="469942" y="54202"/>
                </a:lnTo>
                <a:lnTo>
                  <a:pt x="469951" y="54239"/>
                </a:lnTo>
                <a:cubicBezTo>
                  <a:pt x="469861" y="54366"/>
                  <a:pt x="469744" y="54397"/>
                  <a:pt x="469627" y="54427"/>
                </a:cubicBezTo>
                <a:cubicBezTo>
                  <a:pt x="460634" y="56697"/>
                  <a:pt x="450861" y="49439"/>
                  <a:pt x="446718" y="37636"/>
                </a:cubicBezTo>
                <a:lnTo>
                  <a:pt x="444619" y="29323"/>
                </a:lnTo>
                <a:cubicBezTo>
                  <a:pt x="442667" y="16995"/>
                  <a:pt x="447797" y="5987"/>
                  <a:pt x="456757" y="3699"/>
                </a:cubicBezTo>
                <a:lnTo>
                  <a:pt x="456661" y="3267"/>
                </a:lnTo>
                <a:cubicBezTo>
                  <a:pt x="467135" y="923"/>
                  <a:pt x="477994" y="0"/>
                  <a:pt x="48906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30" name="Freeform 16"/>
          <p:cNvSpPr>
            <a:spLocks noChangeAspect="1"/>
          </p:cNvSpPr>
          <p:nvPr/>
        </p:nvSpPr>
        <p:spPr bwMode="auto">
          <a:xfrm>
            <a:off x="6325818" y="2031598"/>
            <a:ext cx="423804" cy="345875"/>
          </a:xfrm>
          <a:custGeom>
            <a:avLst/>
            <a:gdLst>
              <a:gd name="T0" fmla="*/ 630000 w 197"/>
              <a:gd name="T1" fmla="*/ 61023 h 160"/>
              <a:gd name="T2" fmla="*/ 556447 w 197"/>
              <a:gd name="T3" fmla="*/ 80293 h 160"/>
              <a:gd name="T4" fmla="*/ 614010 w 197"/>
              <a:gd name="T5" fmla="*/ 9635 h 160"/>
              <a:gd name="T6" fmla="*/ 530863 w 197"/>
              <a:gd name="T7" fmla="*/ 41753 h 160"/>
              <a:gd name="T8" fmla="*/ 434924 w 197"/>
              <a:gd name="T9" fmla="*/ 0 h 160"/>
              <a:gd name="T10" fmla="*/ 307005 w 197"/>
              <a:gd name="T11" fmla="*/ 128470 h 160"/>
              <a:gd name="T12" fmla="*/ 310203 w 197"/>
              <a:gd name="T13" fmla="*/ 160587 h 160"/>
              <a:gd name="T14" fmla="*/ 44772 w 197"/>
              <a:gd name="T15" fmla="*/ 22482 h 160"/>
              <a:gd name="T16" fmla="*/ 25584 w 197"/>
              <a:gd name="T17" fmla="*/ 89929 h 160"/>
              <a:gd name="T18" fmla="*/ 83147 w 197"/>
              <a:gd name="T19" fmla="*/ 195916 h 160"/>
              <a:gd name="T20" fmla="*/ 25584 w 197"/>
              <a:gd name="T21" fmla="*/ 179857 h 160"/>
              <a:gd name="T22" fmla="*/ 25584 w 197"/>
              <a:gd name="T23" fmla="*/ 183069 h 160"/>
              <a:gd name="T24" fmla="*/ 127919 w 197"/>
              <a:gd name="T25" fmla="*/ 308327 h 160"/>
              <a:gd name="T26" fmla="*/ 95939 w 197"/>
              <a:gd name="T27" fmla="*/ 314750 h 160"/>
              <a:gd name="T28" fmla="*/ 70355 w 197"/>
              <a:gd name="T29" fmla="*/ 311539 h 160"/>
              <a:gd name="T30" fmla="*/ 191878 w 197"/>
              <a:gd name="T31" fmla="*/ 401467 h 160"/>
              <a:gd name="T32" fmla="*/ 31980 w 197"/>
              <a:gd name="T33" fmla="*/ 456067 h 160"/>
              <a:gd name="T34" fmla="*/ 0 w 197"/>
              <a:gd name="T35" fmla="*/ 456067 h 160"/>
              <a:gd name="T36" fmla="*/ 198274 w 197"/>
              <a:gd name="T37" fmla="*/ 513878 h 160"/>
              <a:gd name="T38" fmla="*/ 566041 w 197"/>
              <a:gd name="T39" fmla="*/ 144528 h 160"/>
              <a:gd name="T40" fmla="*/ 566041 w 197"/>
              <a:gd name="T41" fmla="*/ 128470 h 160"/>
              <a:gd name="T42" fmla="*/ 630000 w 197"/>
              <a:gd name="T43" fmla="*/ 61023 h 1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7" h="160">
                <a:moveTo>
                  <a:pt x="197" y="19"/>
                </a:moveTo>
                <a:cubicBezTo>
                  <a:pt x="190" y="22"/>
                  <a:pt x="182" y="24"/>
                  <a:pt x="174" y="25"/>
                </a:cubicBezTo>
                <a:cubicBezTo>
                  <a:pt x="182" y="20"/>
                  <a:pt x="189" y="12"/>
                  <a:pt x="192" y="3"/>
                </a:cubicBezTo>
                <a:cubicBezTo>
                  <a:pt x="184" y="8"/>
                  <a:pt x="175" y="11"/>
                  <a:pt x="166" y="13"/>
                </a:cubicBezTo>
                <a:cubicBezTo>
                  <a:pt x="158" y="5"/>
                  <a:pt x="148" y="0"/>
                  <a:pt x="136" y="0"/>
                </a:cubicBezTo>
                <a:cubicBezTo>
                  <a:pt x="114" y="0"/>
                  <a:pt x="96" y="18"/>
                  <a:pt x="96" y="40"/>
                </a:cubicBezTo>
                <a:cubicBezTo>
                  <a:pt x="96" y="44"/>
                  <a:pt x="96" y="47"/>
                  <a:pt x="97" y="50"/>
                </a:cubicBezTo>
                <a:cubicBezTo>
                  <a:pt x="63" y="48"/>
                  <a:pt x="34" y="32"/>
                  <a:pt x="14" y="7"/>
                </a:cubicBezTo>
                <a:cubicBezTo>
                  <a:pt x="10" y="13"/>
                  <a:pt x="8" y="20"/>
                  <a:pt x="8" y="28"/>
                </a:cubicBezTo>
                <a:cubicBezTo>
                  <a:pt x="8" y="42"/>
                  <a:pt x="15" y="54"/>
                  <a:pt x="26" y="61"/>
                </a:cubicBezTo>
                <a:cubicBezTo>
                  <a:pt x="20" y="61"/>
                  <a:pt x="13" y="59"/>
                  <a:pt x="8" y="56"/>
                </a:cubicBezTo>
                <a:cubicBezTo>
                  <a:pt x="8" y="56"/>
                  <a:pt x="8" y="57"/>
                  <a:pt x="8" y="57"/>
                </a:cubicBezTo>
                <a:cubicBezTo>
                  <a:pt x="8" y="76"/>
                  <a:pt x="22" y="93"/>
                  <a:pt x="40" y="96"/>
                </a:cubicBezTo>
                <a:cubicBezTo>
                  <a:pt x="37" y="97"/>
                  <a:pt x="33" y="98"/>
                  <a:pt x="30" y="98"/>
                </a:cubicBezTo>
                <a:cubicBezTo>
                  <a:pt x="27" y="98"/>
                  <a:pt x="24" y="98"/>
                  <a:pt x="22" y="97"/>
                </a:cubicBezTo>
                <a:cubicBezTo>
                  <a:pt x="27" y="113"/>
                  <a:pt x="42" y="125"/>
                  <a:pt x="60" y="125"/>
                </a:cubicBezTo>
                <a:cubicBezTo>
                  <a:pt x="46" y="136"/>
                  <a:pt x="29" y="142"/>
                  <a:pt x="10" y="142"/>
                </a:cubicBezTo>
                <a:cubicBezTo>
                  <a:pt x="6" y="142"/>
                  <a:pt x="3" y="142"/>
                  <a:pt x="0" y="142"/>
                </a:cubicBezTo>
                <a:cubicBezTo>
                  <a:pt x="18" y="153"/>
                  <a:pt x="39" y="160"/>
                  <a:pt x="62" y="160"/>
                </a:cubicBezTo>
                <a:cubicBezTo>
                  <a:pt x="136" y="160"/>
                  <a:pt x="177" y="98"/>
                  <a:pt x="177" y="45"/>
                </a:cubicBezTo>
                <a:cubicBezTo>
                  <a:pt x="177" y="43"/>
                  <a:pt x="177" y="42"/>
                  <a:pt x="177" y="40"/>
                </a:cubicBezTo>
                <a:cubicBezTo>
                  <a:pt x="185" y="34"/>
                  <a:pt x="192" y="27"/>
                  <a:pt x="197" y="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spcAft>
                <a:spcPct val="0"/>
              </a:spcAft>
            </a:pPr>
            <a:endParaRPr lang="zh-CN" altLang="en-US">
              <a:solidFill>
                <a:schemeClr val="lt1"/>
              </a:solidFill>
            </a:endParaRPr>
          </a:p>
        </p:txBody>
      </p:sp>
      <p:sp>
        <p:nvSpPr>
          <p:cNvPr id="31" name="Freeform 24"/>
          <p:cNvSpPr>
            <a:spLocks noChangeAspect="1"/>
          </p:cNvSpPr>
          <p:nvPr/>
        </p:nvSpPr>
        <p:spPr bwMode="auto">
          <a:xfrm>
            <a:off x="7962977" y="1981875"/>
            <a:ext cx="199437" cy="423803"/>
          </a:xfrm>
          <a:custGeom>
            <a:avLst/>
            <a:gdLst>
              <a:gd name="T0" fmla="*/ 254254 w 89"/>
              <a:gd name="T1" fmla="*/ 176269 h 193"/>
              <a:gd name="T2" fmla="*/ 168550 w 89"/>
              <a:gd name="T3" fmla="*/ 176269 h 193"/>
              <a:gd name="T4" fmla="*/ 168550 w 89"/>
              <a:gd name="T5" fmla="*/ 120311 h 193"/>
              <a:gd name="T6" fmla="*/ 191405 w 89"/>
              <a:gd name="T7" fmla="*/ 92332 h 193"/>
              <a:gd name="T8" fmla="*/ 254254 w 89"/>
              <a:gd name="T9" fmla="*/ 92332 h 193"/>
              <a:gd name="T10" fmla="*/ 254254 w 89"/>
              <a:gd name="T11" fmla="*/ 0 h 193"/>
              <a:gd name="T12" fmla="*/ 168550 w 89"/>
              <a:gd name="T13" fmla="*/ 0 h 193"/>
              <a:gd name="T14" fmla="*/ 54279 w 89"/>
              <a:gd name="T15" fmla="*/ 111917 h 193"/>
              <a:gd name="T16" fmla="*/ 54279 w 89"/>
              <a:gd name="T17" fmla="*/ 176269 h 193"/>
              <a:gd name="T18" fmla="*/ 0 w 89"/>
              <a:gd name="T19" fmla="*/ 176269 h 193"/>
              <a:gd name="T20" fmla="*/ 0 w 89"/>
              <a:gd name="T21" fmla="*/ 271399 h 193"/>
              <a:gd name="T22" fmla="*/ 54279 w 89"/>
              <a:gd name="T23" fmla="*/ 271399 h 193"/>
              <a:gd name="T24" fmla="*/ 54279 w 89"/>
              <a:gd name="T25" fmla="*/ 540000 h 193"/>
              <a:gd name="T26" fmla="*/ 168550 w 89"/>
              <a:gd name="T27" fmla="*/ 540000 h 193"/>
              <a:gd name="T28" fmla="*/ 168550 w 89"/>
              <a:gd name="T29" fmla="*/ 271399 h 193"/>
              <a:gd name="T30" fmla="*/ 245684 w 89"/>
              <a:gd name="T31" fmla="*/ 271399 h 193"/>
              <a:gd name="T32" fmla="*/ 254254 w 89"/>
              <a:gd name="T33" fmla="*/ 176269 h 1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9" h="193">
                <a:moveTo>
                  <a:pt x="89" y="63"/>
                </a:moveTo>
                <a:cubicBezTo>
                  <a:pt x="59" y="63"/>
                  <a:pt x="59" y="63"/>
                  <a:pt x="59" y="63"/>
                </a:cubicBezTo>
                <a:cubicBezTo>
                  <a:pt x="59" y="43"/>
                  <a:pt x="59" y="43"/>
                  <a:pt x="59" y="43"/>
                </a:cubicBezTo>
                <a:cubicBezTo>
                  <a:pt x="59" y="35"/>
                  <a:pt x="64" y="33"/>
                  <a:pt x="67" y="33"/>
                </a:cubicBezTo>
                <a:cubicBezTo>
                  <a:pt x="71" y="33"/>
                  <a:pt x="89" y="33"/>
                  <a:pt x="89" y="33"/>
                </a:cubicBezTo>
                <a:cubicBezTo>
                  <a:pt x="89" y="0"/>
                  <a:pt x="89" y="0"/>
                  <a:pt x="89" y="0"/>
                </a:cubicBezTo>
                <a:cubicBezTo>
                  <a:pt x="59" y="0"/>
                  <a:pt x="59" y="0"/>
                  <a:pt x="59" y="0"/>
                </a:cubicBezTo>
                <a:cubicBezTo>
                  <a:pt x="26" y="0"/>
                  <a:pt x="19" y="25"/>
                  <a:pt x="19" y="40"/>
                </a:cubicBezTo>
                <a:cubicBezTo>
                  <a:pt x="19" y="63"/>
                  <a:pt x="19" y="63"/>
                  <a:pt x="19" y="63"/>
                </a:cubicBezTo>
                <a:cubicBezTo>
                  <a:pt x="0" y="63"/>
                  <a:pt x="0" y="63"/>
                  <a:pt x="0" y="63"/>
                </a:cubicBezTo>
                <a:cubicBezTo>
                  <a:pt x="0" y="97"/>
                  <a:pt x="0" y="97"/>
                  <a:pt x="0" y="97"/>
                </a:cubicBezTo>
                <a:cubicBezTo>
                  <a:pt x="19" y="97"/>
                  <a:pt x="19" y="97"/>
                  <a:pt x="19" y="97"/>
                </a:cubicBezTo>
                <a:cubicBezTo>
                  <a:pt x="19" y="140"/>
                  <a:pt x="19" y="193"/>
                  <a:pt x="19" y="193"/>
                </a:cubicBezTo>
                <a:cubicBezTo>
                  <a:pt x="59" y="193"/>
                  <a:pt x="59" y="193"/>
                  <a:pt x="59" y="193"/>
                </a:cubicBezTo>
                <a:cubicBezTo>
                  <a:pt x="59" y="193"/>
                  <a:pt x="59" y="140"/>
                  <a:pt x="59" y="97"/>
                </a:cubicBezTo>
                <a:cubicBezTo>
                  <a:pt x="86" y="97"/>
                  <a:pt x="86" y="97"/>
                  <a:pt x="86" y="97"/>
                </a:cubicBezTo>
                <a:lnTo>
                  <a:pt x="89" y="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spcAft>
                <a:spcPct val="0"/>
              </a:spcAft>
            </a:pPr>
            <a:endParaRPr lang="zh-CN" altLang="en-US">
              <a:solidFill>
                <a:schemeClr val="lt1"/>
              </a:solidFill>
            </a:endParaRPr>
          </a:p>
        </p:txBody>
      </p:sp>
      <p:sp>
        <p:nvSpPr>
          <p:cNvPr id="44" name="矩形 43"/>
          <p:cNvSpPr/>
          <p:nvPr/>
        </p:nvSpPr>
        <p:spPr>
          <a:xfrm>
            <a:off x="2941731" y="3463253"/>
            <a:ext cx="5686038" cy="2440520"/>
          </a:xfrm>
          <a:prstGeom prst="rect">
            <a:avLst/>
          </a:prstGeom>
          <a:blipFill dpi="0"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30000"/>
                      </a14:imgEffect>
                    </a14:imgLayer>
                  </a14:imgProps>
                </a:ext>
              </a:extLst>
            </a:blip>
            <a:tile tx="0" ty="0" sx="38000" sy="38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iterate type="lt">
                                    <p:tmPct val="10000"/>
                                  </p:iterate>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850"/>
                            </p:stCondLst>
                            <p:childTnLst>
                              <p:par>
                                <p:cTn id="10" presetID="42" presetClass="entr" presetSubtype="0" fill="hold" grpId="0" nodeType="afterEffect">
                                  <p:childTnLst>
                                    <p:set>
                                      <p:cBhvr>
                                        <p:cTn id="11" dur="1" fill="hold">
                                          <p:stCondLst>
                                            <p:cond delay="0"/>
                                          </p:stCondLst>
                                        </p:cTn>
                                        <p:tgtEl>
                                          <p:spTgt spid="20"/>
                                        </p:tgtEl>
                                        <p:attrNameLst>
                                          <p:attrName>style.visibility</p:attrName>
                                        </p:attrNameLst>
                                      </p:cBhvr>
                                      <p:to>
                                        <p:strVal val="visible"/>
                                      </p:to>
                                    </p:set>
                                    <p:animEffect transition="in" filter="fade">
                                      <p:cBhvr>
                                        <p:cTn id="12" dur="250"/>
                                        <p:tgtEl>
                                          <p:spTgt spid="20"/>
                                        </p:tgtEl>
                                      </p:cBhvr>
                                    </p:animEffect>
                                    <p:anim calcmode="lin" valueType="num">
                                      <p:cBhvr>
                                        <p:cTn id="13" dur="250" fill="hold"/>
                                        <p:tgtEl>
                                          <p:spTgt spid="20"/>
                                        </p:tgtEl>
                                        <p:attrNameLst>
                                          <p:attrName>ppt_x</p:attrName>
                                        </p:attrNameLst>
                                      </p:cBhvr>
                                      <p:tavLst>
                                        <p:tav tm="0">
                                          <p:val>
                                            <p:strVal val="#ppt_x"/>
                                          </p:val>
                                        </p:tav>
                                        <p:tav tm="100000">
                                          <p:val>
                                            <p:strVal val="#ppt_x"/>
                                          </p:val>
                                        </p:tav>
                                      </p:tavLst>
                                    </p:anim>
                                    <p:anim calcmode="lin" valueType="num">
                                      <p:cBhvr>
                                        <p:cTn id="14" dur="250" fill="hold"/>
                                        <p:tgtEl>
                                          <p:spTgt spid="20"/>
                                        </p:tgtEl>
                                        <p:attrNameLst>
                                          <p:attrName>ppt_y</p:attrName>
                                        </p:attrNameLst>
                                      </p:cBhvr>
                                      <p:tavLst>
                                        <p:tav tm="0">
                                          <p:val>
                                            <p:strVal val="#ppt_y+.1"/>
                                          </p:val>
                                        </p:tav>
                                        <p:tav tm="100000">
                                          <p:val>
                                            <p:strVal val="#ppt_y"/>
                                          </p:val>
                                        </p:tav>
                                      </p:tavLst>
                                    </p:anim>
                                  </p:childTnLst>
                                </p:cTn>
                              </p:par>
                            </p:childTnLst>
                          </p:cTn>
                        </p:par>
                        <p:par>
                          <p:cTn id="15" fill="hold">
                            <p:stCondLst>
                              <p:cond delay="1350"/>
                            </p:stCondLst>
                            <p:childTnLst>
                              <p:par>
                                <p:cTn id="16" presetID="42" presetClass="entr" presetSubtype="0" fill="hold" grpId="0" nodeType="afterEffect">
                                  <p:childTnLst>
                                    <p:set>
                                      <p:cBhvr>
                                        <p:cTn id="17" dur="1" fill="hold">
                                          <p:stCondLst>
                                            <p:cond delay="0"/>
                                          </p:stCondLst>
                                        </p:cTn>
                                        <p:tgtEl>
                                          <p:spTgt spid="21"/>
                                        </p:tgtEl>
                                        <p:attrNameLst>
                                          <p:attrName>style.visibility</p:attrName>
                                        </p:attrNameLst>
                                      </p:cBhvr>
                                      <p:to>
                                        <p:strVal val="visible"/>
                                      </p:to>
                                    </p:set>
                                    <p:animEffect transition="in" filter="fade">
                                      <p:cBhvr>
                                        <p:cTn id="18" dur="250"/>
                                        <p:tgtEl>
                                          <p:spTgt spid="21"/>
                                        </p:tgtEl>
                                      </p:cBhvr>
                                    </p:animEffect>
                                    <p:anim calcmode="lin" valueType="num">
                                      <p:cBhvr>
                                        <p:cTn id="19" dur="250" fill="hold"/>
                                        <p:tgtEl>
                                          <p:spTgt spid="21"/>
                                        </p:tgtEl>
                                        <p:attrNameLst>
                                          <p:attrName>ppt_x</p:attrName>
                                        </p:attrNameLst>
                                      </p:cBhvr>
                                      <p:tavLst>
                                        <p:tav tm="0">
                                          <p:val>
                                            <p:strVal val="#ppt_x"/>
                                          </p:val>
                                        </p:tav>
                                        <p:tav tm="100000">
                                          <p:val>
                                            <p:strVal val="#ppt_x"/>
                                          </p:val>
                                        </p:tav>
                                      </p:tavLst>
                                    </p:anim>
                                    <p:anim calcmode="lin" valueType="num">
                                      <p:cBhvr>
                                        <p:cTn id="20" dur="250" fill="hold"/>
                                        <p:tgtEl>
                                          <p:spTgt spid="21"/>
                                        </p:tgtEl>
                                        <p:attrNameLst>
                                          <p:attrName>ppt_y</p:attrName>
                                        </p:attrNameLst>
                                      </p:cBhvr>
                                      <p:tavLst>
                                        <p:tav tm="0">
                                          <p:val>
                                            <p:strVal val="#ppt_y+.1"/>
                                          </p:val>
                                        </p:tav>
                                        <p:tav tm="100000">
                                          <p:val>
                                            <p:strVal val="#ppt_y"/>
                                          </p:val>
                                        </p:tav>
                                      </p:tavLst>
                                    </p:anim>
                                  </p:childTnLst>
                                </p:cTn>
                              </p:par>
                            </p:childTnLst>
                          </p:cTn>
                        </p:par>
                        <p:par>
                          <p:cTn id="21" fill="hold">
                            <p:stCondLst>
                              <p:cond delay="1850"/>
                            </p:stCondLst>
                            <p:childTnLst>
                              <p:par>
                                <p:cTn id="22" presetID="42" presetClass="entr" presetSubtype="0" fill="hold" grpId="0" nodeType="afterEffect">
                                  <p:childTnLst>
                                    <p:set>
                                      <p:cBhvr>
                                        <p:cTn id="23" dur="1" fill="hold">
                                          <p:stCondLst>
                                            <p:cond delay="0"/>
                                          </p:stCondLst>
                                        </p:cTn>
                                        <p:tgtEl>
                                          <p:spTgt spid="22"/>
                                        </p:tgtEl>
                                        <p:attrNameLst>
                                          <p:attrName>style.visibility</p:attrName>
                                        </p:attrNameLst>
                                      </p:cBhvr>
                                      <p:to>
                                        <p:strVal val="visible"/>
                                      </p:to>
                                    </p:set>
                                    <p:animEffect transition="in" filter="fade">
                                      <p:cBhvr>
                                        <p:cTn id="24" dur="250"/>
                                        <p:tgtEl>
                                          <p:spTgt spid="22"/>
                                        </p:tgtEl>
                                      </p:cBhvr>
                                    </p:animEffect>
                                    <p:anim calcmode="lin" valueType="num">
                                      <p:cBhvr>
                                        <p:cTn id="25" dur="250" fill="hold"/>
                                        <p:tgtEl>
                                          <p:spTgt spid="22"/>
                                        </p:tgtEl>
                                        <p:attrNameLst>
                                          <p:attrName>ppt_x</p:attrName>
                                        </p:attrNameLst>
                                      </p:cBhvr>
                                      <p:tavLst>
                                        <p:tav tm="0">
                                          <p:val>
                                            <p:strVal val="#ppt_x"/>
                                          </p:val>
                                        </p:tav>
                                        <p:tav tm="100000">
                                          <p:val>
                                            <p:strVal val="#ppt_x"/>
                                          </p:val>
                                        </p:tav>
                                      </p:tavLst>
                                    </p:anim>
                                    <p:anim calcmode="lin" valueType="num">
                                      <p:cBhvr>
                                        <p:cTn id="26" dur="25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2350"/>
                            </p:stCondLst>
                            <p:childTnLst>
                              <p:par>
                                <p:cTn id="28" presetID="42" presetClass="entr" presetSubtype="0" fill="hold" grpId="0" nodeType="afterEffect">
                                  <p:childTnLst>
                                    <p:set>
                                      <p:cBhvr>
                                        <p:cTn id="29" dur="1" fill="hold">
                                          <p:stCondLst>
                                            <p:cond delay="0"/>
                                          </p:stCondLst>
                                        </p:cTn>
                                        <p:tgtEl>
                                          <p:spTgt spid="23"/>
                                        </p:tgtEl>
                                        <p:attrNameLst>
                                          <p:attrName>style.visibility</p:attrName>
                                        </p:attrNameLst>
                                      </p:cBhvr>
                                      <p:to>
                                        <p:strVal val="visible"/>
                                      </p:to>
                                    </p:set>
                                    <p:animEffect transition="in" filter="fade">
                                      <p:cBhvr>
                                        <p:cTn id="30" dur="250"/>
                                        <p:tgtEl>
                                          <p:spTgt spid="23"/>
                                        </p:tgtEl>
                                      </p:cBhvr>
                                    </p:animEffect>
                                    <p:anim calcmode="lin" valueType="num">
                                      <p:cBhvr>
                                        <p:cTn id="31" dur="250" fill="hold"/>
                                        <p:tgtEl>
                                          <p:spTgt spid="23"/>
                                        </p:tgtEl>
                                        <p:attrNameLst>
                                          <p:attrName>ppt_x</p:attrName>
                                        </p:attrNameLst>
                                      </p:cBhvr>
                                      <p:tavLst>
                                        <p:tav tm="0">
                                          <p:val>
                                            <p:strVal val="#ppt_x"/>
                                          </p:val>
                                        </p:tav>
                                        <p:tav tm="100000">
                                          <p:val>
                                            <p:strVal val="#ppt_x"/>
                                          </p:val>
                                        </p:tav>
                                      </p:tavLst>
                                    </p:anim>
                                    <p:anim calcmode="lin" valueType="num">
                                      <p:cBhvr>
                                        <p:cTn id="32" dur="250" fill="hold"/>
                                        <p:tgtEl>
                                          <p:spTgt spid="23"/>
                                        </p:tgtEl>
                                        <p:attrNameLst>
                                          <p:attrName>ppt_y</p:attrName>
                                        </p:attrNameLst>
                                      </p:cBhvr>
                                      <p:tavLst>
                                        <p:tav tm="0">
                                          <p:val>
                                            <p:strVal val="#ppt_y+.1"/>
                                          </p:val>
                                        </p:tav>
                                        <p:tav tm="100000">
                                          <p:val>
                                            <p:strVal val="#ppt_y"/>
                                          </p:val>
                                        </p:tav>
                                      </p:tavLst>
                                    </p:anim>
                                  </p:childTnLst>
                                </p:cTn>
                              </p:par>
                            </p:childTnLst>
                          </p:cTn>
                        </p:par>
                        <p:par>
                          <p:cTn id="33" fill="hold">
                            <p:stCondLst>
                              <p:cond delay="2850"/>
                            </p:stCondLst>
                            <p:childTnLst>
                              <p:par>
                                <p:cTn id="34" presetID="42" presetClass="entr" presetSubtype="0" fill="hold" grpId="0" nodeType="afterEffect">
                                  <p:childTnLst>
                                    <p:set>
                                      <p:cBhvr>
                                        <p:cTn id="35" dur="1" fill="hold">
                                          <p:stCondLst>
                                            <p:cond delay="0"/>
                                          </p:stCondLst>
                                        </p:cTn>
                                        <p:tgtEl>
                                          <p:spTgt spid="24"/>
                                        </p:tgtEl>
                                        <p:attrNameLst>
                                          <p:attrName>style.visibility</p:attrName>
                                        </p:attrNameLst>
                                      </p:cBhvr>
                                      <p:to>
                                        <p:strVal val="visible"/>
                                      </p:to>
                                    </p:set>
                                    <p:animEffect transition="in" filter="fade">
                                      <p:cBhvr>
                                        <p:cTn id="36" dur="250"/>
                                        <p:tgtEl>
                                          <p:spTgt spid="24"/>
                                        </p:tgtEl>
                                      </p:cBhvr>
                                    </p:animEffect>
                                    <p:anim calcmode="lin" valueType="num">
                                      <p:cBhvr>
                                        <p:cTn id="37" dur="250" fill="hold"/>
                                        <p:tgtEl>
                                          <p:spTgt spid="24"/>
                                        </p:tgtEl>
                                        <p:attrNameLst>
                                          <p:attrName>ppt_x</p:attrName>
                                        </p:attrNameLst>
                                      </p:cBhvr>
                                      <p:tavLst>
                                        <p:tav tm="0">
                                          <p:val>
                                            <p:strVal val="#ppt_x"/>
                                          </p:val>
                                        </p:tav>
                                        <p:tav tm="100000">
                                          <p:val>
                                            <p:strVal val="#ppt_x"/>
                                          </p:val>
                                        </p:tav>
                                      </p:tavLst>
                                    </p:anim>
                                    <p:anim calcmode="lin" valueType="num">
                                      <p:cBhvr>
                                        <p:cTn id="38" dur="250" fill="hold"/>
                                        <p:tgtEl>
                                          <p:spTgt spid="24"/>
                                        </p:tgtEl>
                                        <p:attrNameLst>
                                          <p:attrName>ppt_y</p:attrName>
                                        </p:attrNameLst>
                                      </p:cBhvr>
                                      <p:tavLst>
                                        <p:tav tm="0">
                                          <p:val>
                                            <p:strVal val="#ppt_y+.1"/>
                                          </p:val>
                                        </p:tav>
                                        <p:tav tm="100000">
                                          <p:val>
                                            <p:strVal val="#ppt_y"/>
                                          </p:val>
                                        </p:tav>
                                      </p:tavLst>
                                    </p:anim>
                                  </p:childTnLst>
                                </p:cTn>
                              </p:par>
                            </p:childTnLst>
                          </p:cTn>
                        </p:par>
                        <p:par>
                          <p:cTn id="39" fill="hold">
                            <p:stCondLst>
                              <p:cond delay="3350"/>
                            </p:stCondLst>
                            <p:childTnLst>
                              <p:par>
                                <p:cTn id="40" presetID="42" presetClass="entr" presetSubtype="0" fill="hold" grpId="0" nodeType="afterEffect">
                                  <p:childTnLst>
                                    <p:set>
                                      <p:cBhvr>
                                        <p:cTn id="41" dur="1" fill="hold">
                                          <p:stCondLst>
                                            <p:cond delay="0"/>
                                          </p:stCondLst>
                                        </p:cTn>
                                        <p:tgtEl>
                                          <p:spTgt spid="25"/>
                                        </p:tgtEl>
                                        <p:attrNameLst>
                                          <p:attrName>style.visibility</p:attrName>
                                        </p:attrNameLst>
                                      </p:cBhvr>
                                      <p:to>
                                        <p:strVal val="visible"/>
                                      </p:to>
                                    </p:set>
                                    <p:animEffect transition="in" filter="fade">
                                      <p:cBhvr>
                                        <p:cTn id="42" dur="250"/>
                                        <p:tgtEl>
                                          <p:spTgt spid="25"/>
                                        </p:tgtEl>
                                      </p:cBhvr>
                                    </p:animEffect>
                                    <p:anim calcmode="lin" valueType="num">
                                      <p:cBhvr>
                                        <p:cTn id="43" dur="250" fill="hold"/>
                                        <p:tgtEl>
                                          <p:spTgt spid="25"/>
                                        </p:tgtEl>
                                        <p:attrNameLst>
                                          <p:attrName>ppt_x</p:attrName>
                                        </p:attrNameLst>
                                      </p:cBhvr>
                                      <p:tavLst>
                                        <p:tav tm="0">
                                          <p:val>
                                            <p:strVal val="#ppt_x"/>
                                          </p:val>
                                        </p:tav>
                                        <p:tav tm="100000">
                                          <p:val>
                                            <p:strVal val="#ppt_x"/>
                                          </p:val>
                                        </p:tav>
                                      </p:tavLst>
                                    </p:anim>
                                    <p:anim calcmode="lin" valueType="num">
                                      <p:cBhvr>
                                        <p:cTn id="44" dur="25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3850"/>
                            </p:stCondLst>
                            <p:childTnLst>
                              <p:par>
                                <p:cTn id="46" presetID="42" presetClass="entr" presetSubtype="0" fill="hold" grpId="0" nodeType="afterEffect">
                                  <p:childTnLst>
                                    <p:set>
                                      <p:cBhvr>
                                        <p:cTn id="47" dur="1" fill="hold">
                                          <p:stCondLst>
                                            <p:cond delay="0"/>
                                          </p:stCondLst>
                                        </p:cTn>
                                        <p:tgtEl>
                                          <p:spTgt spid="26"/>
                                        </p:tgtEl>
                                        <p:attrNameLst>
                                          <p:attrName>style.visibility</p:attrName>
                                        </p:attrNameLst>
                                      </p:cBhvr>
                                      <p:to>
                                        <p:strVal val="visible"/>
                                      </p:to>
                                    </p:set>
                                    <p:animEffect transition="in" filter="fade">
                                      <p:cBhvr>
                                        <p:cTn id="48" dur="250"/>
                                        <p:tgtEl>
                                          <p:spTgt spid="26"/>
                                        </p:tgtEl>
                                      </p:cBhvr>
                                    </p:animEffect>
                                    <p:anim calcmode="lin" valueType="num">
                                      <p:cBhvr>
                                        <p:cTn id="49" dur="250" fill="hold"/>
                                        <p:tgtEl>
                                          <p:spTgt spid="26"/>
                                        </p:tgtEl>
                                        <p:attrNameLst>
                                          <p:attrName>ppt_x</p:attrName>
                                        </p:attrNameLst>
                                      </p:cBhvr>
                                      <p:tavLst>
                                        <p:tav tm="0">
                                          <p:val>
                                            <p:strVal val="#ppt_x"/>
                                          </p:val>
                                        </p:tav>
                                        <p:tav tm="100000">
                                          <p:val>
                                            <p:strVal val="#ppt_x"/>
                                          </p:val>
                                        </p:tav>
                                      </p:tavLst>
                                    </p:anim>
                                    <p:anim calcmode="lin" valueType="num">
                                      <p:cBhvr>
                                        <p:cTn id="50" dur="250" fill="hold"/>
                                        <p:tgtEl>
                                          <p:spTgt spid="26"/>
                                        </p:tgtEl>
                                        <p:attrNameLst>
                                          <p:attrName>ppt_y</p:attrName>
                                        </p:attrNameLst>
                                      </p:cBhvr>
                                      <p:tavLst>
                                        <p:tav tm="0">
                                          <p:val>
                                            <p:strVal val="#ppt_y+.1"/>
                                          </p:val>
                                        </p:tav>
                                        <p:tav tm="100000">
                                          <p:val>
                                            <p:strVal val="#ppt_y"/>
                                          </p:val>
                                        </p:tav>
                                      </p:tavLst>
                                    </p:anim>
                                  </p:childTnLst>
                                </p:cTn>
                              </p:par>
                            </p:childTnLst>
                          </p:cTn>
                        </p:par>
                        <p:par>
                          <p:cTn id="51" fill="hold">
                            <p:stCondLst>
                              <p:cond delay="4350"/>
                            </p:stCondLst>
                            <p:childTnLst>
                              <p:par>
                                <p:cTn id="52" presetID="42" presetClass="entr" presetSubtype="0" fill="hold" grpId="0" nodeType="afterEffect">
                                  <p:childTnLst>
                                    <p:set>
                                      <p:cBhvr>
                                        <p:cTn id="53" dur="1" fill="hold">
                                          <p:stCondLst>
                                            <p:cond delay="0"/>
                                          </p:stCondLst>
                                        </p:cTn>
                                        <p:tgtEl>
                                          <p:spTgt spid="27"/>
                                        </p:tgtEl>
                                        <p:attrNameLst>
                                          <p:attrName>style.visibility</p:attrName>
                                        </p:attrNameLst>
                                      </p:cBhvr>
                                      <p:to>
                                        <p:strVal val="visible"/>
                                      </p:to>
                                    </p:set>
                                    <p:animEffect transition="in" filter="fade">
                                      <p:cBhvr>
                                        <p:cTn id="54" dur="250"/>
                                        <p:tgtEl>
                                          <p:spTgt spid="27"/>
                                        </p:tgtEl>
                                      </p:cBhvr>
                                    </p:animEffect>
                                    <p:anim calcmode="lin" valueType="num">
                                      <p:cBhvr>
                                        <p:cTn id="55" dur="250" fill="hold"/>
                                        <p:tgtEl>
                                          <p:spTgt spid="27"/>
                                        </p:tgtEl>
                                        <p:attrNameLst>
                                          <p:attrName>ppt_x</p:attrName>
                                        </p:attrNameLst>
                                      </p:cBhvr>
                                      <p:tavLst>
                                        <p:tav tm="0">
                                          <p:val>
                                            <p:strVal val="#ppt_x"/>
                                          </p:val>
                                        </p:tav>
                                        <p:tav tm="100000">
                                          <p:val>
                                            <p:strVal val="#ppt_x"/>
                                          </p:val>
                                        </p:tav>
                                      </p:tavLst>
                                    </p:anim>
                                    <p:anim calcmode="lin" valueType="num">
                                      <p:cBhvr>
                                        <p:cTn id="56" dur="250" fill="hold"/>
                                        <p:tgtEl>
                                          <p:spTgt spid="27"/>
                                        </p:tgtEl>
                                        <p:attrNameLst>
                                          <p:attrName>ppt_y</p:attrName>
                                        </p:attrNameLst>
                                      </p:cBhvr>
                                      <p:tavLst>
                                        <p:tav tm="0">
                                          <p:val>
                                            <p:strVal val="#ppt_y+.1"/>
                                          </p:val>
                                        </p:tav>
                                        <p:tav tm="100000">
                                          <p:val>
                                            <p:strVal val="#ppt_y"/>
                                          </p:val>
                                        </p:tav>
                                      </p:tavLst>
                                    </p:anim>
                                  </p:childTnLst>
                                </p:cTn>
                              </p:par>
                            </p:childTnLst>
                          </p:cTn>
                        </p:par>
                        <p:par>
                          <p:cTn id="57" fill="hold">
                            <p:stCondLst>
                              <p:cond delay="4850"/>
                            </p:stCondLst>
                            <p:childTnLst>
                              <p:par>
                                <p:cTn id="58" presetID="42" presetClass="entr" presetSubtype="0" fill="hold" grpId="0" nodeType="afterEffect">
                                  <p:childTnLst>
                                    <p:set>
                                      <p:cBhvr>
                                        <p:cTn id="59" dur="1" fill="hold">
                                          <p:stCondLst>
                                            <p:cond delay="0"/>
                                          </p:stCondLst>
                                        </p:cTn>
                                        <p:tgtEl>
                                          <p:spTgt spid="28"/>
                                        </p:tgtEl>
                                        <p:attrNameLst>
                                          <p:attrName>style.visibility</p:attrName>
                                        </p:attrNameLst>
                                      </p:cBhvr>
                                      <p:to>
                                        <p:strVal val="visible"/>
                                      </p:to>
                                    </p:set>
                                    <p:animEffect transition="in" filter="fade">
                                      <p:cBhvr>
                                        <p:cTn id="60" dur="250"/>
                                        <p:tgtEl>
                                          <p:spTgt spid="28"/>
                                        </p:tgtEl>
                                      </p:cBhvr>
                                    </p:animEffect>
                                    <p:anim calcmode="lin" valueType="num">
                                      <p:cBhvr>
                                        <p:cTn id="61" dur="250" fill="hold"/>
                                        <p:tgtEl>
                                          <p:spTgt spid="28"/>
                                        </p:tgtEl>
                                        <p:attrNameLst>
                                          <p:attrName>ppt_x</p:attrName>
                                        </p:attrNameLst>
                                      </p:cBhvr>
                                      <p:tavLst>
                                        <p:tav tm="0">
                                          <p:val>
                                            <p:strVal val="#ppt_x"/>
                                          </p:val>
                                        </p:tav>
                                        <p:tav tm="100000">
                                          <p:val>
                                            <p:strVal val="#ppt_x"/>
                                          </p:val>
                                        </p:tav>
                                      </p:tavLst>
                                    </p:anim>
                                    <p:anim calcmode="lin" valueType="num">
                                      <p:cBhvr>
                                        <p:cTn id="62" dur="250" fill="hold"/>
                                        <p:tgtEl>
                                          <p:spTgt spid="28"/>
                                        </p:tgtEl>
                                        <p:attrNameLst>
                                          <p:attrName>ppt_y</p:attrName>
                                        </p:attrNameLst>
                                      </p:cBhvr>
                                      <p:tavLst>
                                        <p:tav tm="0">
                                          <p:val>
                                            <p:strVal val="#ppt_y+.1"/>
                                          </p:val>
                                        </p:tav>
                                        <p:tav tm="100000">
                                          <p:val>
                                            <p:strVal val="#ppt_y"/>
                                          </p:val>
                                        </p:tav>
                                      </p:tavLst>
                                    </p:anim>
                                  </p:childTnLst>
                                </p:cTn>
                              </p:par>
                            </p:childTnLst>
                          </p:cTn>
                        </p:par>
                        <p:par>
                          <p:cTn id="63" fill="hold">
                            <p:stCondLst>
                              <p:cond delay="5350"/>
                            </p:stCondLst>
                            <p:childTnLst>
                              <p:par>
                                <p:cTn id="64" presetID="42" presetClass="entr" presetSubtype="0" fill="hold" grpId="0" nodeType="afterEffect">
                                  <p:childTnLst>
                                    <p:set>
                                      <p:cBhvr>
                                        <p:cTn id="65" dur="1" fill="hold">
                                          <p:stCondLst>
                                            <p:cond delay="0"/>
                                          </p:stCondLst>
                                        </p:cTn>
                                        <p:tgtEl>
                                          <p:spTgt spid="29"/>
                                        </p:tgtEl>
                                        <p:attrNameLst>
                                          <p:attrName>style.visibility</p:attrName>
                                        </p:attrNameLst>
                                      </p:cBhvr>
                                      <p:to>
                                        <p:strVal val="visible"/>
                                      </p:to>
                                    </p:set>
                                    <p:animEffect transition="in" filter="fade">
                                      <p:cBhvr>
                                        <p:cTn id="66" dur="250"/>
                                        <p:tgtEl>
                                          <p:spTgt spid="29"/>
                                        </p:tgtEl>
                                      </p:cBhvr>
                                    </p:animEffect>
                                    <p:anim calcmode="lin" valueType="num">
                                      <p:cBhvr>
                                        <p:cTn id="67" dur="250" fill="hold"/>
                                        <p:tgtEl>
                                          <p:spTgt spid="29"/>
                                        </p:tgtEl>
                                        <p:attrNameLst>
                                          <p:attrName>ppt_x</p:attrName>
                                        </p:attrNameLst>
                                      </p:cBhvr>
                                      <p:tavLst>
                                        <p:tav tm="0">
                                          <p:val>
                                            <p:strVal val="#ppt_x"/>
                                          </p:val>
                                        </p:tav>
                                        <p:tav tm="100000">
                                          <p:val>
                                            <p:strVal val="#ppt_x"/>
                                          </p:val>
                                        </p:tav>
                                      </p:tavLst>
                                    </p:anim>
                                    <p:anim calcmode="lin" valueType="num">
                                      <p:cBhvr>
                                        <p:cTn id="68" dur="250" fill="hold"/>
                                        <p:tgtEl>
                                          <p:spTgt spid="29"/>
                                        </p:tgtEl>
                                        <p:attrNameLst>
                                          <p:attrName>ppt_y</p:attrName>
                                        </p:attrNameLst>
                                      </p:cBhvr>
                                      <p:tavLst>
                                        <p:tav tm="0">
                                          <p:val>
                                            <p:strVal val="#ppt_y+.1"/>
                                          </p:val>
                                        </p:tav>
                                        <p:tav tm="100000">
                                          <p:val>
                                            <p:strVal val="#ppt_y"/>
                                          </p:val>
                                        </p:tav>
                                      </p:tavLst>
                                    </p:anim>
                                  </p:childTnLst>
                                </p:cTn>
                              </p:par>
                            </p:childTnLst>
                          </p:cTn>
                        </p:par>
                        <p:par>
                          <p:cTn id="69" fill="hold">
                            <p:stCondLst>
                              <p:cond delay="5850"/>
                            </p:stCondLst>
                            <p:childTnLst>
                              <p:par>
                                <p:cTn id="70" presetID="42" presetClass="entr" presetSubtype="0" fill="hold" grpId="0" nodeType="afterEffect">
                                  <p:childTnLst>
                                    <p:set>
                                      <p:cBhvr>
                                        <p:cTn id="71" dur="1" fill="hold">
                                          <p:stCondLst>
                                            <p:cond delay="0"/>
                                          </p:stCondLst>
                                        </p:cTn>
                                        <p:tgtEl>
                                          <p:spTgt spid="30"/>
                                        </p:tgtEl>
                                        <p:attrNameLst>
                                          <p:attrName>style.visibility</p:attrName>
                                        </p:attrNameLst>
                                      </p:cBhvr>
                                      <p:to>
                                        <p:strVal val="visible"/>
                                      </p:to>
                                    </p:set>
                                    <p:animEffect transition="in" filter="fade">
                                      <p:cBhvr>
                                        <p:cTn id="72" dur="250"/>
                                        <p:tgtEl>
                                          <p:spTgt spid="30"/>
                                        </p:tgtEl>
                                      </p:cBhvr>
                                    </p:animEffect>
                                    <p:anim calcmode="lin" valueType="num">
                                      <p:cBhvr>
                                        <p:cTn id="73" dur="250" fill="hold"/>
                                        <p:tgtEl>
                                          <p:spTgt spid="30"/>
                                        </p:tgtEl>
                                        <p:attrNameLst>
                                          <p:attrName>ppt_x</p:attrName>
                                        </p:attrNameLst>
                                      </p:cBhvr>
                                      <p:tavLst>
                                        <p:tav tm="0">
                                          <p:val>
                                            <p:strVal val="#ppt_x"/>
                                          </p:val>
                                        </p:tav>
                                        <p:tav tm="100000">
                                          <p:val>
                                            <p:strVal val="#ppt_x"/>
                                          </p:val>
                                        </p:tav>
                                      </p:tavLst>
                                    </p:anim>
                                    <p:anim calcmode="lin" valueType="num">
                                      <p:cBhvr>
                                        <p:cTn id="74" dur="250" fill="hold"/>
                                        <p:tgtEl>
                                          <p:spTgt spid="30"/>
                                        </p:tgtEl>
                                        <p:attrNameLst>
                                          <p:attrName>ppt_y</p:attrName>
                                        </p:attrNameLst>
                                      </p:cBhvr>
                                      <p:tavLst>
                                        <p:tav tm="0">
                                          <p:val>
                                            <p:strVal val="#ppt_y+.1"/>
                                          </p:val>
                                        </p:tav>
                                        <p:tav tm="100000">
                                          <p:val>
                                            <p:strVal val="#ppt_y"/>
                                          </p:val>
                                        </p:tav>
                                      </p:tavLst>
                                    </p:anim>
                                  </p:childTnLst>
                                </p:cTn>
                              </p:par>
                            </p:childTnLst>
                          </p:cTn>
                        </p:par>
                        <p:par>
                          <p:cTn id="75" fill="hold">
                            <p:stCondLst>
                              <p:cond delay="6350"/>
                            </p:stCondLst>
                            <p:childTnLst>
                              <p:par>
                                <p:cTn id="76" presetID="42" presetClass="entr" presetSubtype="0" fill="hold" grpId="0" nodeType="afterEffect">
                                  <p:childTnLst>
                                    <p:set>
                                      <p:cBhvr>
                                        <p:cTn id="77" dur="1" fill="hold">
                                          <p:stCondLst>
                                            <p:cond delay="0"/>
                                          </p:stCondLst>
                                        </p:cTn>
                                        <p:tgtEl>
                                          <p:spTgt spid="31"/>
                                        </p:tgtEl>
                                        <p:attrNameLst>
                                          <p:attrName>style.visibility</p:attrName>
                                        </p:attrNameLst>
                                      </p:cBhvr>
                                      <p:to>
                                        <p:strVal val="visible"/>
                                      </p:to>
                                    </p:set>
                                    <p:animEffect transition="in" filter="fade">
                                      <p:cBhvr>
                                        <p:cTn id="78" dur="250"/>
                                        <p:tgtEl>
                                          <p:spTgt spid="31"/>
                                        </p:tgtEl>
                                      </p:cBhvr>
                                    </p:animEffect>
                                    <p:anim calcmode="lin" valueType="num">
                                      <p:cBhvr>
                                        <p:cTn id="79" dur="250" fill="hold"/>
                                        <p:tgtEl>
                                          <p:spTgt spid="31"/>
                                        </p:tgtEl>
                                        <p:attrNameLst>
                                          <p:attrName>ppt_x</p:attrName>
                                        </p:attrNameLst>
                                      </p:cBhvr>
                                      <p:tavLst>
                                        <p:tav tm="0">
                                          <p:val>
                                            <p:strVal val="#ppt_x"/>
                                          </p:val>
                                        </p:tav>
                                        <p:tav tm="100000">
                                          <p:val>
                                            <p:strVal val="#ppt_x"/>
                                          </p:val>
                                        </p:tav>
                                      </p:tavLst>
                                    </p:anim>
                                    <p:anim calcmode="lin" valueType="num">
                                      <p:cBhvr>
                                        <p:cTn id="80" dur="25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6850"/>
                            </p:stCondLst>
                            <p:childTnLst>
                              <p:par>
                                <p:cTn id="82" presetID="42" presetClass="entr" presetSubtype="0" fill="hold" grpId="0" nodeType="afterEffec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p:bldP spid="25" grpId="0"/>
      <p:bldP spid="26" grpId="0"/>
      <p:bldP spid="27" grpId="0"/>
      <p:bldP spid="28" grpId="0" animBg="1"/>
      <p:bldP spid="29" grpId="0" animBg="1"/>
      <p:bldP spid="30" grpId="0" animBg="1"/>
      <p:bldP spid="31" grpId="0" animBg="1"/>
      <p:bldP spid="44" grpId="0" animBg="1"/>
    </p:bldLst>
  </p:timing>
</p:sld>
</file>

<file path=ppt/theme/theme1.xml><?xml version="1.0" encoding="utf-8"?>
<a:theme xmlns:a="http://schemas.openxmlformats.org/drawingml/2006/main" name="好客模板www.haoke.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3263</Words>
  <Application>WPS 演示</Application>
  <PresentationFormat>宽屏</PresentationFormat>
  <Paragraphs>310</Paragraphs>
  <Slides>25</Slides>
  <Notes>0</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25</vt:i4>
      </vt:variant>
    </vt:vector>
  </HeadingPairs>
  <TitlesOfParts>
    <vt:vector size="43" baseType="lpstr">
      <vt:lpstr>Arial</vt:lpstr>
      <vt:lpstr>宋体</vt:lpstr>
      <vt:lpstr>Wingdings</vt:lpstr>
      <vt:lpstr>DFKai-SB</vt:lpstr>
      <vt:lpstr>Adobe 明體 Std L</vt:lpstr>
      <vt:lpstr>迷你简剪纸</vt:lpstr>
      <vt:lpstr>微软雅黑</vt:lpstr>
      <vt:lpstr>Agency FB</vt:lpstr>
      <vt:lpstr>Open Sans</vt:lpstr>
      <vt:lpstr>Calibri</vt:lpstr>
      <vt:lpstr>Calibri Light</vt:lpstr>
      <vt:lpstr>Trebuchet MS</vt:lpstr>
      <vt:lpstr>Arial Unicode MS</vt:lpstr>
      <vt:lpstr>Calibri</vt:lpstr>
      <vt:lpstr>Arial</vt:lpstr>
      <vt:lpstr>Arial Unicode MS</vt:lpstr>
      <vt:lpstr>Century Gothic</vt:lpstr>
      <vt:lpstr>好客模板www.haoke.com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AutoBVT</dc:creator>
  <cp:lastModifiedBy>一颗苹果</cp:lastModifiedBy>
  <cp:revision>64</cp:revision>
  <dcterms:created xsi:type="dcterms:W3CDTF">2018-03-13T03:55:00Z</dcterms:created>
  <dcterms:modified xsi:type="dcterms:W3CDTF">2021-09-04T03:08:37Z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2052-11.1.0.10463</vt:lpwstr>
  </property>
  <property fmtid="{D5CDD505-2E9C-101B-9397-08002B2CF9AE}" pid="3" name="ICV">
    <vt:lpwstr>3B7BC9B2D6034B50BDE309ABF263E26C</vt:lpwstr>
  </property>
</Properties>
</file>