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fonts/font1.fntdata" ContentType="application/x-fontdata"/>
  <Override PartName="/ppt/fonts/font2.fntdata" ContentType="application/x-fontdata"/>
  <Override PartName="/ppt/media/image1.svg" ContentType="image/svg+xml"/>
  <Override PartName="/ppt/media/image10.svg" ContentType="image/svg+xml"/>
  <Override PartName="/ppt/media/image2.svg" ContentType="image/svg+xml"/>
  <Override PartName="/ppt/media/image3.svg" ContentType="image/svg+xml"/>
  <Override PartName="/ppt/media/image4.svg" ContentType="image/svg+xml"/>
  <Override PartName="/ppt/media/image5.svg" ContentType="image/svg+xml"/>
  <Override PartName="/ppt/media/image6.svg" ContentType="image/svg+xml"/>
  <Override PartName="/ppt/media/image7.svg" ContentType="image/svg+xml"/>
  <Override PartName="/ppt/media/image8.svg" ContentType="image/svg+xml"/>
  <Override PartName="/ppt/media/image9.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3"/>
    <p:sldId id="257" r:id="rId4"/>
    <p:sldId id="258" r:id="rId5"/>
    <p:sldId id="262" r:id="rId6"/>
    <p:sldId id="263" r:id="rId7"/>
    <p:sldId id="264" r:id="rId8"/>
    <p:sldId id="259" r:id="rId9"/>
    <p:sldId id="265" r:id="rId10"/>
    <p:sldId id="266" r:id="rId11"/>
    <p:sldId id="267" r:id="rId12"/>
    <p:sldId id="260" r:id="rId13"/>
    <p:sldId id="268" r:id="rId14"/>
    <p:sldId id="269" r:id="rId15"/>
    <p:sldId id="270" r:id="rId16"/>
    <p:sldId id="261" r:id="rId17"/>
    <p:sldId id="271" r:id="rId18"/>
    <p:sldId id="272" r:id="rId19"/>
    <p:sldId id="273" r:id="rId20"/>
    <p:sldId id="275" r:id="rId21"/>
  </p:sldIdLst>
  <p:sldSz cx="12192000" cy="6858000"/>
  <p:notesSz cx="6858000" cy="9144000"/>
  <p:embeddedFontLst>
    <p:embeddedFont>
      <p:font typeface="等线" panose="02010600030101010101" charset="-122"/>
      <p:regular r:id="rId25"/>
    </p:embeddedFont>
    <p:embeddedFont>
      <p:font typeface="等线 Light" panose="02010600030101010101" charset="-122"/>
      <p:regular r:id="rId2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7293"/>
    <a:srgbClr val="F6C39D"/>
    <a:srgbClr val="E8BDC9"/>
    <a:srgbClr val="F3F3E8"/>
    <a:srgbClr val="F7F7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76" autoAdjust="0"/>
    <p:restoredTop sz="94660"/>
  </p:normalViewPr>
  <p:slideViewPr>
    <p:cSldViewPr snapToGrid="0">
      <p:cViewPr varScale="1">
        <p:scale>
          <a:sx n="90" d="100"/>
          <a:sy n="90" d="100"/>
        </p:scale>
        <p:origin x="306" y="90"/>
      </p:cViewPr>
      <p:guideLst>
        <p:guide orient="horz" pos="2132"/>
        <p:guide pos="3840"/>
        <p:guide orient="horz" pos="459"/>
        <p:guide orient="horz" pos="3833"/>
        <p:guide pos="461"/>
        <p:guide pos="721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font" Target="fonts/font2.fntdata"/><Relationship Id="rId25" Type="http://schemas.openxmlformats.org/officeDocument/2006/relationships/font" Target="fonts/font1.fntdata"/><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E8BDC9"/>
            </a:solidFill>
            <a:ln>
              <a:noFill/>
            </a:ln>
            <a:effectLst/>
            <a:sp3d/>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rgbClr val="A17293"/>
            </a:solidFill>
            <a:ln>
              <a:noFill/>
            </a:ln>
            <a:effectLst/>
            <a:sp3d/>
          </c:spPr>
          <c:invertIfNegative val="0"/>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solidFill>
              <a:srgbClr val="F6C39D"/>
            </a:solidFill>
            <a:ln>
              <a:noFill/>
            </a:ln>
            <a:effectLst/>
            <a:sp3d/>
          </c:spPr>
          <c:invertIfNegative val="0"/>
          <c:dLbls>
            <c:delete val="1"/>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axId val="1252217104"/>
        <c:axId val="1252217432"/>
      </c:barChart>
      <c:catAx>
        <c:axId val="12522171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75000"/>
                    <a:lumOff val="2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defRPr>
            </a:pPr>
          </a:p>
        </c:txPr>
        <c:crossAx val="1252217432"/>
        <c:crosses val="autoZero"/>
        <c:auto val="1"/>
        <c:lblAlgn val="ctr"/>
        <c:lblOffset val="100"/>
        <c:noMultiLvlLbl val="0"/>
      </c:catAx>
      <c:valAx>
        <c:axId val="1252217432"/>
        <c:scaling>
          <c:orientation val="minMax"/>
        </c:scaling>
        <c:delete val="0"/>
        <c:axPos val="l"/>
        <c:majorGridlines>
          <c:spPr>
            <a:ln w="9525" cap="flat" cmpd="sng" algn="ctr">
              <a:solidFill>
                <a:schemeClr val="bg1">
                  <a:lumMod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75000"/>
                    <a:lumOff val="2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defRPr>
            </a:pPr>
          </a:p>
        </c:txPr>
        <c:crossAx val="12522171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75000"/>
                  <a:lumOff val="2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defRPr>
          </a:pPr>
        </a:p>
      </c:txPr>
    </c:legend>
    <c:plotVisOnly val="1"/>
    <c:dispBlanksAs val="gap"/>
    <c:showDLblsOverMax val="0"/>
  </c:chart>
  <c:spPr>
    <a:noFill/>
    <a:ln>
      <a:noFill/>
    </a:ln>
    <a:effectLst/>
  </c:spPr>
  <c:txPr>
    <a:bodyPr/>
    <a:lstStyle/>
    <a:p>
      <a:pPr>
        <a:defRPr lang="zh-CN">
          <a:solidFill>
            <a:schemeClr val="tx1">
              <a:lumMod val="75000"/>
              <a:lumOff val="2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269F6581-19A2-4525-B84A-6F2576785F2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0808BE-C122-460D-A7CF-B708BA5EA97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69F6581-19A2-4525-B84A-6F2576785F2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0808BE-C122-460D-A7CF-B708BA5EA97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69F6581-19A2-4525-B84A-6F2576785F2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0808BE-C122-460D-A7CF-B708BA5EA97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69F6581-19A2-4525-B84A-6F2576785F2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0808BE-C122-460D-A7CF-B708BA5EA97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269F6581-19A2-4525-B84A-6F2576785F2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0808BE-C122-460D-A7CF-B708BA5EA97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269F6581-19A2-4525-B84A-6F2576785F2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70808BE-C122-460D-A7CF-B708BA5EA97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269F6581-19A2-4525-B84A-6F2576785F2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70808BE-C122-460D-A7CF-B708BA5EA97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69F6581-19A2-4525-B84A-6F2576785F2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0808BE-C122-460D-A7CF-B708BA5EA97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69F6581-19A2-4525-B84A-6F2576785F2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70808BE-C122-460D-A7CF-B708BA5EA97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69F6581-19A2-4525-B84A-6F2576785F2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70808BE-C122-460D-A7CF-B708BA5EA97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69F6581-19A2-4525-B84A-6F2576785F2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70808BE-C122-460D-A7CF-B708BA5EA97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F3E8"/>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F6581-19A2-4525-B84A-6F2576785F2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0808BE-C122-460D-A7CF-B708BA5EA97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4.svg"/><Relationship Id="rId7" Type="http://schemas.openxmlformats.org/officeDocument/2006/relationships/image" Target="../media/image4.png"/><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image" Target="../media/image2.svg"/><Relationship Id="rId3" Type="http://schemas.openxmlformats.org/officeDocument/2006/relationships/image" Target="../media/image2.png"/><Relationship Id="rId2" Type="http://schemas.openxmlformats.org/officeDocument/2006/relationships/image" Target="../media/image1.svg"/><Relationship Id="rId15" Type="http://schemas.openxmlformats.org/officeDocument/2006/relationships/slideLayout" Target="../slideLayouts/slideLayout1.xml"/><Relationship Id="rId14" Type="http://schemas.openxmlformats.org/officeDocument/2006/relationships/image" Target="../media/image7.svg"/><Relationship Id="rId13" Type="http://schemas.openxmlformats.org/officeDocument/2006/relationships/image" Target="../media/image7.png"/><Relationship Id="rId12" Type="http://schemas.openxmlformats.org/officeDocument/2006/relationships/image" Target="../media/image6.svg"/><Relationship Id="rId11" Type="http://schemas.openxmlformats.org/officeDocument/2006/relationships/image" Target="../media/image6.png"/><Relationship Id="rId10" Type="http://schemas.openxmlformats.org/officeDocument/2006/relationships/image" Target="../media/image5.sv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svg"/><Relationship Id="rId3" Type="http://schemas.openxmlformats.org/officeDocument/2006/relationships/image" Target="../media/image2.png"/><Relationship Id="rId2" Type="http://schemas.openxmlformats.org/officeDocument/2006/relationships/image" Target="../media/image3.sv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4.svg"/><Relationship Id="rId7" Type="http://schemas.openxmlformats.org/officeDocument/2006/relationships/image" Target="../media/image4.png"/><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image" Target="../media/image2.svg"/><Relationship Id="rId3" Type="http://schemas.openxmlformats.org/officeDocument/2006/relationships/image" Target="../media/image2.png"/><Relationship Id="rId2" Type="http://schemas.openxmlformats.org/officeDocument/2006/relationships/image" Target="../media/image1.svg"/><Relationship Id="rId15" Type="http://schemas.openxmlformats.org/officeDocument/2006/relationships/slideLayout" Target="../slideLayouts/slideLayout2.xml"/><Relationship Id="rId14" Type="http://schemas.openxmlformats.org/officeDocument/2006/relationships/image" Target="../media/image7.svg"/><Relationship Id="rId13" Type="http://schemas.openxmlformats.org/officeDocument/2006/relationships/image" Target="../media/image7.png"/><Relationship Id="rId12" Type="http://schemas.openxmlformats.org/officeDocument/2006/relationships/image" Target="../media/image6.svg"/><Relationship Id="rId11" Type="http://schemas.openxmlformats.org/officeDocument/2006/relationships/image" Target="../media/image6.png"/><Relationship Id="rId10" Type="http://schemas.openxmlformats.org/officeDocument/2006/relationships/image" Target="../media/image5.sv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2.svg"/><Relationship Id="rId3" Type="http://schemas.openxmlformats.org/officeDocument/2006/relationships/image" Target="../media/image2.png"/><Relationship Id="rId2" Type="http://schemas.openxmlformats.org/officeDocument/2006/relationships/image" Target="../media/image3.sv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9.svg"/><Relationship Id="rId7" Type="http://schemas.openxmlformats.org/officeDocument/2006/relationships/image" Target="../media/image13.png"/><Relationship Id="rId6" Type="http://schemas.openxmlformats.org/officeDocument/2006/relationships/image" Target="../media/image8.svg"/><Relationship Id="rId5" Type="http://schemas.openxmlformats.org/officeDocument/2006/relationships/image" Target="../media/image12.png"/><Relationship Id="rId4" Type="http://schemas.openxmlformats.org/officeDocument/2006/relationships/image" Target="../media/image2.svg"/><Relationship Id="rId3" Type="http://schemas.openxmlformats.org/officeDocument/2006/relationships/image" Target="../media/image2.png"/><Relationship Id="rId2" Type="http://schemas.openxmlformats.org/officeDocument/2006/relationships/image" Target="../media/image3.svg"/><Relationship Id="rId11" Type="http://schemas.openxmlformats.org/officeDocument/2006/relationships/slideLayout" Target="../slideLayouts/slideLayout7.xml"/><Relationship Id="rId10" Type="http://schemas.openxmlformats.org/officeDocument/2006/relationships/image" Target="../media/image10.sv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svg"/><Relationship Id="rId3" Type="http://schemas.openxmlformats.org/officeDocument/2006/relationships/image" Target="../media/image2.png"/><Relationship Id="rId2" Type="http://schemas.openxmlformats.org/officeDocument/2006/relationships/image" Target="../media/image3.sv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4.svg"/><Relationship Id="rId7" Type="http://schemas.openxmlformats.org/officeDocument/2006/relationships/image" Target="../media/image4.png"/><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image" Target="../media/image2.svg"/><Relationship Id="rId3" Type="http://schemas.openxmlformats.org/officeDocument/2006/relationships/image" Target="../media/image2.png"/><Relationship Id="rId2" Type="http://schemas.openxmlformats.org/officeDocument/2006/relationships/image" Target="../media/image1.svg"/><Relationship Id="rId15" Type="http://schemas.openxmlformats.org/officeDocument/2006/relationships/slideLayout" Target="../slideLayouts/slideLayout2.xml"/><Relationship Id="rId14" Type="http://schemas.openxmlformats.org/officeDocument/2006/relationships/image" Target="../media/image7.svg"/><Relationship Id="rId13" Type="http://schemas.openxmlformats.org/officeDocument/2006/relationships/image" Target="../media/image7.png"/><Relationship Id="rId12" Type="http://schemas.openxmlformats.org/officeDocument/2006/relationships/image" Target="../media/image6.svg"/><Relationship Id="rId11" Type="http://schemas.openxmlformats.org/officeDocument/2006/relationships/image" Target="../media/image6.png"/><Relationship Id="rId10" Type="http://schemas.openxmlformats.org/officeDocument/2006/relationships/image" Target="../media/image5.sv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svg"/><Relationship Id="rId3" Type="http://schemas.openxmlformats.org/officeDocument/2006/relationships/image" Target="../media/image2.png"/><Relationship Id="rId2" Type="http://schemas.openxmlformats.org/officeDocument/2006/relationships/image" Target="../media/image3.svg"/><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2.svg"/><Relationship Id="rId3" Type="http://schemas.openxmlformats.org/officeDocument/2006/relationships/image" Target="../media/image2.png"/><Relationship Id="rId2" Type="http://schemas.openxmlformats.org/officeDocument/2006/relationships/image" Target="../media/image3.svg"/><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2.png"/><Relationship Id="rId3" Type="http://schemas.openxmlformats.org/officeDocument/2006/relationships/image" Target="../media/image3.svg"/><Relationship Id="rId2" Type="http://schemas.openxmlformats.org/officeDocument/2006/relationships/image" Target="../media/image3.png"/><Relationship Id="rId1" Type="http://schemas.openxmlformats.org/officeDocument/2006/relationships/chart" Target="../charts/chart1.xml"/></Relationships>
</file>

<file path=ppt/slides/_rels/slide19.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4.svg"/><Relationship Id="rId7" Type="http://schemas.openxmlformats.org/officeDocument/2006/relationships/image" Target="../media/image4.png"/><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image" Target="../media/image2.svg"/><Relationship Id="rId3" Type="http://schemas.openxmlformats.org/officeDocument/2006/relationships/image" Target="../media/image2.png"/><Relationship Id="rId2" Type="http://schemas.openxmlformats.org/officeDocument/2006/relationships/image" Target="../media/image1.svg"/><Relationship Id="rId15" Type="http://schemas.openxmlformats.org/officeDocument/2006/relationships/slideLayout" Target="../slideLayouts/slideLayout1.xml"/><Relationship Id="rId14" Type="http://schemas.openxmlformats.org/officeDocument/2006/relationships/image" Target="../media/image7.svg"/><Relationship Id="rId13" Type="http://schemas.openxmlformats.org/officeDocument/2006/relationships/image" Target="../media/image7.png"/><Relationship Id="rId12" Type="http://schemas.openxmlformats.org/officeDocument/2006/relationships/image" Target="../media/image6.svg"/><Relationship Id="rId11" Type="http://schemas.openxmlformats.org/officeDocument/2006/relationships/image" Target="../media/image6.png"/><Relationship Id="rId10" Type="http://schemas.openxmlformats.org/officeDocument/2006/relationships/image" Target="../media/image5.sv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image" Target="../media/image6.svg"/><Relationship Id="rId7" Type="http://schemas.openxmlformats.org/officeDocument/2006/relationships/image" Target="../media/image6.png"/><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image" Target="../media/image5.svg"/><Relationship Id="rId3" Type="http://schemas.openxmlformats.org/officeDocument/2006/relationships/image" Target="../media/image5.png"/><Relationship Id="rId2" Type="http://schemas.openxmlformats.org/officeDocument/2006/relationships/image" Target="../media/image4.svg"/><Relationship Id="rId13" Type="http://schemas.openxmlformats.org/officeDocument/2006/relationships/slideLayout" Target="../slideLayouts/slideLayout2.xml"/><Relationship Id="rId12" Type="http://schemas.openxmlformats.org/officeDocument/2006/relationships/image" Target="../media/image7.svg"/><Relationship Id="rId11" Type="http://schemas.openxmlformats.org/officeDocument/2006/relationships/image" Target="../media/image7.png"/><Relationship Id="rId10" Type="http://schemas.openxmlformats.org/officeDocument/2006/relationships/image" Target="../media/image3.sv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4.svg"/><Relationship Id="rId7" Type="http://schemas.openxmlformats.org/officeDocument/2006/relationships/image" Target="../media/image4.png"/><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image" Target="../media/image2.svg"/><Relationship Id="rId3" Type="http://schemas.openxmlformats.org/officeDocument/2006/relationships/image" Target="../media/image2.png"/><Relationship Id="rId2" Type="http://schemas.openxmlformats.org/officeDocument/2006/relationships/image" Target="../media/image1.svg"/><Relationship Id="rId15" Type="http://schemas.openxmlformats.org/officeDocument/2006/relationships/slideLayout" Target="../slideLayouts/slideLayout2.xml"/><Relationship Id="rId14" Type="http://schemas.openxmlformats.org/officeDocument/2006/relationships/image" Target="../media/image7.svg"/><Relationship Id="rId13" Type="http://schemas.openxmlformats.org/officeDocument/2006/relationships/image" Target="../media/image7.png"/><Relationship Id="rId12" Type="http://schemas.openxmlformats.org/officeDocument/2006/relationships/image" Target="../media/image6.svg"/><Relationship Id="rId11" Type="http://schemas.openxmlformats.org/officeDocument/2006/relationships/image" Target="../media/image6.png"/><Relationship Id="rId10" Type="http://schemas.openxmlformats.org/officeDocument/2006/relationships/image" Target="../media/image5.sv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2.svg"/><Relationship Id="rId3" Type="http://schemas.openxmlformats.org/officeDocument/2006/relationships/image" Target="../media/image2.png"/><Relationship Id="rId2" Type="http://schemas.openxmlformats.org/officeDocument/2006/relationships/image" Target="../media/image3.sv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svg"/><Relationship Id="rId3" Type="http://schemas.openxmlformats.org/officeDocument/2006/relationships/image" Target="../media/image2.png"/><Relationship Id="rId2" Type="http://schemas.openxmlformats.org/officeDocument/2006/relationships/image" Target="../media/image3.sv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svg"/><Relationship Id="rId3" Type="http://schemas.openxmlformats.org/officeDocument/2006/relationships/image" Target="../media/image2.png"/><Relationship Id="rId2" Type="http://schemas.openxmlformats.org/officeDocument/2006/relationships/image" Target="../media/image3.sv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4.svg"/><Relationship Id="rId7" Type="http://schemas.openxmlformats.org/officeDocument/2006/relationships/image" Target="../media/image4.png"/><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image" Target="../media/image2.svg"/><Relationship Id="rId3" Type="http://schemas.openxmlformats.org/officeDocument/2006/relationships/image" Target="../media/image2.png"/><Relationship Id="rId2" Type="http://schemas.openxmlformats.org/officeDocument/2006/relationships/image" Target="../media/image1.svg"/><Relationship Id="rId15" Type="http://schemas.openxmlformats.org/officeDocument/2006/relationships/slideLayout" Target="../slideLayouts/slideLayout2.xml"/><Relationship Id="rId14" Type="http://schemas.openxmlformats.org/officeDocument/2006/relationships/image" Target="../media/image7.svg"/><Relationship Id="rId13" Type="http://schemas.openxmlformats.org/officeDocument/2006/relationships/image" Target="../media/image7.png"/><Relationship Id="rId12" Type="http://schemas.openxmlformats.org/officeDocument/2006/relationships/image" Target="../media/image6.svg"/><Relationship Id="rId11" Type="http://schemas.openxmlformats.org/officeDocument/2006/relationships/image" Target="../media/image6.png"/><Relationship Id="rId10" Type="http://schemas.openxmlformats.org/officeDocument/2006/relationships/image" Target="../media/image5.sv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2.svg"/><Relationship Id="rId3" Type="http://schemas.openxmlformats.org/officeDocument/2006/relationships/image" Target="../media/image2.png"/><Relationship Id="rId2" Type="http://schemas.openxmlformats.org/officeDocument/2006/relationships/image" Target="../media/image3.sv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svg"/><Relationship Id="rId3" Type="http://schemas.openxmlformats.org/officeDocument/2006/relationships/image" Target="../media/image2.png"/><Relationship Id="rId2" Type="http://schemas.openxmlformats.org/officeDocument/2006/relationships/image" Target="../media/image3.sv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形 7"/>
          <p:cNvPicPr>
            <a:picLocks noChangeAspect="1"/>
          </p:cNvPicPr>
          <p:nvPr/>
        </p:nvPicPr>
        <p:blipFill rotWithShape="1">
          <a:blip r:embed="rId1">
            <a:extLst>
              <a:ext uri="{96DAC541-7B7A-43D3-8B79-37D633B846F1}">
                <asvg:svgBlip xmlns:asvg="http://schemas.microsoft.com/office/drawing/2016/SVG/main" r:embed="rId2"/>
              </a:ext>
            </a:extLst>
          </a:blip>
          <a:srcRect l="-13533" t="13549" r="29467"/>
          <a:stretch>
            <a:fillRect/>
          </a:stretch>
        </p:blipFill>
        <p:spPr>
          <a:xfrm>
            <a:off x="9079833" y="0"/>
            <a:ext cx="3112168" cy="4572000"/>
          </a:xfrm>
          <a:prstGeom prst="rect">
            <a:avLst/>
          </a:prstGeom>
        </p:spPr>
      </p:pic>
      <p:pic>
        <p:nvPicPr>
          <p:cNvPr id="5" name="图形 4"/>
          <p:cNvPicPr>
            <a:picLocks noChangeAspect="1"/>
          </p:cNvPicPr>
          <p:nvPr/>
        </p:nvPicPr>
        <p:blipFill rotWithShape="1">
          <a:blip r:embed="rId3">
            <a:extLst>
              <a:ext uri="{96DAC541-7B7A-43D3-8B79-37D633B846F1}">
                <asvg:svgBlip xmlns:asvg="http://schemas.microsoft.com/office/drawing/2016/SVG/main" r:embed="rId4"/>
              </a:ext>
            </a:extLst>
          </a:blip>
          <a:srcRect l="23778" t="32291" r="-2083" b="-2083"/>
          <a:stretch>
            <a:fillRect/>
          </a:stretch>
        </p:blipFill>
        <p:spPr>
          <a:xfrm>
            <a:off x="0" y="0"/>
            <a:ext cx="3434655" cy="2552700"/>
          </a:xfrm>
          <a:prstGeom prst="rect">
            <a:avLst/>
          </a:prstGeom>
        </p:spPr>
      </p:pic>
      <p:pic>
        <p:nvPicPr>
          <p:cNvPr id="6" name="图形 5"/>
          <p:cNvPicPr>
            <a:picLocks noChangeAspect="1"/>
          </p:cNvPicPr>
          <p:nvPr/>
        </p:nvPicPr>
        <p:blipFill rotWithShape="1">
          <a:blip r:embed="rId5">
            <a:extLst>
              <a:ext uri="{96DAC541-7B7A-43D3-8B79-37D633B846F1}">
                <asvg:svgBlip xmlns:asvg="http://schemas.microsoft.com/office/drawing/2016/SVG/main" r:embed="rId6"/>
              </a:ext>
            </a:extLst>
          </a:blip>
          <a:srcRect r="19072" b="20213"/>
          <a:stretch>
            <a:fillRect/>
          </a:stretch>
        </p:blipFill>
        <p:spPr>
          <a:xfrm>
            <a:off x="8953500" y="5310946"/>
            <a:ext cx="3238500" cy="1547054"/>
          </a:xfrm>
          <a:prstGeom prst="rect">
            <a:avLst/>
          </a:prstGeom>
        </p:spPr>
      </p:pic>
      <p:pic>
        <p:nvPicPr>
          <p:cNvPr id="7" name="图形 6"/>
          <p:cNvPicPr>
            <a:picLocks noChangeAspect="1"/>
          </p:cNvPicPr>
          <p:nvPr/>
        </p:nvPicPr>
        <p:blipFill rotWithShape="1">
          <a:blip r:embed="rId7">
            <a:extLst>
              <a:ext uri="{96DAC541-7B7A-43D3-8B79-37D633B846F1}">
                <asvg:svgBlip xmlns:asvg="http://schemas.microsoft.com/office/drawing/2016/SVG/main" r:embed="rId8"/>
              </a:ext>
            </a:extLst>
          </a:blip>
          <a:srcRect l="15945" b="38044"/>
          <a:stretch>
            <a:fillRect/>
          </a:stretch>
        </p:blipFill>
        <p:spPr>
          <a:xfrm>
            <a:off x="0" y="2974975"/>
            <a:ext cx="3434655" cy="3883025"/>
          </a:xfrm>
          <a:prstGeom prst="rect">
            <a:avLst/>
          </a:prstGeom>
        </p:spPr>
      </p:pic>
      <p:pic>
        <p:nvPicPr>
          <p:cNvPr id="14" name="图形 13"/>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55339" y="5089298"/>
            <a:ext cx="1323975" cy="1323975"/>
          </a:xfrm>
          <a:prstGeom prst="rect">
            <a:avLst/>
          </a:prstGeom>
        </p:spPr>
      </p:pic>
      <p:pic>
        <p:nvPicPr>
          <p:cNvPr id="15" name="图形 14"/>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311942" y="83424"/>
            <a:ext cx="1323975" cy="1619250"/>
          </a:xfrm>
          <a:prstGeom prst="rect">
            <a:avLst/>
          </a:prstGeom>
        </p:spPr>
      </p:pic>
      <p:pic>
        <p:nvPicPr>
          <p:cNvPr id="17" name="图形 16"/>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474325" y="4989477"/>
            <a:ext cx="662336" cy="540326"/>
          </a:xfrm>
          <a:prstGeom prst="rect">
            <a:avLst/>
          </a:prstGeom>
        </p:spPr>
      </p:pic>
      <p:sp>
        <p:nvSpPr>
          <p:cNvPr id="16" name="文本框 15"/>
          <p:cNvSpPr txBox="1"/>
          <p:nvPr/>
        </p:nvSpPr>
        <p:spPr>
          <a:xfrm>
            <a:off x="2934051" y="2159075"/>
            <a:ext cx="6323895" cy="1200329"/>
          </a:xfrm>
          <a:prstGeom prst="rect">
            <a:avLst/>
          </a:prstGeom>
          <a:noFill/>
        </p:spPr>
        <p:txBody>
          <a:bodyPr wrap="square" rtlCol="0">
            <a:spAutoFit/>
          </a:bodyPr>
          <a:lstStyle/>
          <a:p>
            <a:pPr algn="dist"/>
            <a:r>
              <a:rPr lang="en-US" altLang="zh-CN" sz="7200" dirty="0">
                <a:solidFill>
                  <a:srgbClr val="A17293"/>
                </a:solidFill>
                <a:latin typeface="Adobe Garamond Pro Bold" panose="02020702060506020403" pitchFamily="18" charset="0"/>
                <a:ea typeface="思源宋體 Heavy" panose="02020900000000000000" pitchFamily="18" charset="-128"/>
                <a:cs typeface="DaunPenh" panose="01010101010101010101" pitchFamily="2" charset="0"/>
              </a:rPr>
              <a:t>MORIMOTO</a:t>
            </a:r>
            <a:endParaRPr lang="zh-CN" altLang="en-US" sz="7200" dirty="0">
              <a:solidFill>
                <a:srgbClr val="A17293"/>
              </a:solidFill>
              <a:latin typeface="Adobe Garamond Pro Bold" panose="02020702060506020403" pitchFamily="18" charset="0"/>
              <a:ea typeface="思源宋體 Heavy" panose="02020900000000000000" pitchFamily="18" charset="-128"/>
              <a:cs typeface="DaunPenh" panose="01010101010101010101" pitchFamily="2" charset="0"/>
            </a:endParaRPr>
          </a:p>
        </p:txBody>
      </p:sp>
      <p:grpSp>
        <p:nvGrpSpPr>
          <p:cNvPr id="25" name="组合 24"/>
          <p:cNvGrpSpPr/>
          <p:nvPr/>
        </p:nvGrpSpPr>
        <p:grpSpPr>
          <a:xfrm>
            <a:off x="2521085" y="3384141"/>
            <a:ext cx="7149830" cy="418521"/>
            <a:chOff x="2521085" y="3628185"/>
            <a:chExt cx="7149830" cy="418521"/>
          </a:xfrm>
        </p:grpSpPr>
        <p:sp>
          <p:nvSpPr>
            <p:cNvPr id="20" name="矩形 19"/>
            <p:cNvSpPr/>
            <p:nvPr/>
          </p:nvSpPr>
          <p:spPr>
            <a:xfrm>
              <a:off x="2521085" y="3814586"/>
              <a:ext cx="7149830" cy="232120"/>
            </a:xfrm>
            <a:prstGeom prst="rect">
              <a:avLst/>
            </a:prstGeom>
            <a:solidFill>
              <a:srgbClr val="F6C39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3246088" y="3628185"/>
              <a:ext cx="5699822" cy="338554"/>
            </a:xfrm>
            <a:prstGeom prst="rect">
              <a:avLst/>
            </a:prstGeom>
            <a:noFill/>
          </p:spPr>
          <p:txBody>
            <a:bodyPr wrap="square" rtlCol="0">
              <a:spAutoFit/>
            </a:bodyPr>
            <a:lstStyle/>
            <a:p>
              <a:pPr algn="dist"/>
              <a:r>
                <a:rPr lang="en-US" altLang="zh-CN" sz="1600" kern="100" dirty="0">
                  <a:solidFill>
                    <a:srgbClr val="A17293">
                      <a:alpha val="80000"/>
                    </a:srgbClr>
                  </a:solidFill>
                  <a:latin typeface="Humanist" pitchFamily="50" charset="0"/>
                  <a:ea typeface="宋体" panose="02010600030101010101" pitchFamily="2" charset="-122"/>
                  <a:cs typeface="Times New Roman" panose="02020603050405020304" pitchFamily="18" charset="0"/>
                </a:rPr>
                <a:t>Please enter the relevant text content here.</a:t>
              </a:r>
              <a:endParaRPr lang="zh-CN" altLang="en-US" sz="1600" dirty="0">
                <a:solidFill>
                  <a:srgbClr val="A17293"/>
                </a:solidFill>
                <a:latin typeface="Helvetica-Narrow" pitchFamily="2" charset="0"/>
                <a:ea typeface="阿里巴巴普惠体 M" panose="00020600040101010101" pitchFamily="18" charset="-122"/>
                <a:cs typeface="阿里巴巴普惠体 M" panose="00020600040101010101" pitchFamily="18" charset="-122"/>
              </a:endParaRPr>
            </a:p>
          </p:txBody>
        </p:sp>
      </p:grpSp>
      <p:sp>
        <p:nvSpPr>
          <p:cNvPr id="26" name="文本框 25"/>
          <p:cNvSpPr txBox="1"/>
          <p:nvPr/>
        </p:nvSpPr>
        <p:spPr>
          <a:xfrm>
            <a:off x="4504170" y="5884418"/>
            <a:ext cx="2603500" cy="398780"/>
          </a:xfrm>
          <a:prstGeom prst="rect">
            <a:avLst/>
          </a:prstGeom>
          <a:noFill/>
        </p:spPr>
        <p:txBody>
          <a:bodyPr wrap="square" rtlCol="0">
            <a:spAutoFit/>
          </a:bodyPr>
          <a:lstStyle/>
          <a:p>
            <a:pPr algn="ctr"/>
            <a:r>
              <a:rPr lang="en-US" altLang="zh-CN" sz="2000" dirty="0">
                <a:solidFill>
                  <a:srgbClr val="A17293"/>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  XXX</a:t>
            </a:r>
            <a:r>
              <a:rPr lang="en-US" altLang="zh-CN" sz="1600" dirty="0">
                <a:solidFill>
                  <a:srgbClr val="A17293"/>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  </a:t>
            </a:r>
            <a:r>
              <a:rPr lang="en-US" altLang="zh-CN" sz="2000" dirty="0">
                <a:solidFill>
                  <a:srgbClr val="A17293"/>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a:t>
            </a:r>
            <a:endParaRPr lang="zh-CN" altLang="en-US" sz="2000" dirty="0">
              <a:solidFill>
                <a:srgbClr val="A17293"/>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flipV="1">
            <a:off x="10930866" y="4805258"/>
            <a:ext cx="1151070" cy="2128942"/>
            <a:chOff x="10723697" y="2347"/>
            <a:chExt cx="1151070" cy="2128942"/>
          </a:xfrm>
        </p:grpSpPr>
        <p:pic>
          <p:nvPicPr>
            <p:cNvPr id="2" name="图形 1"/>
            <p:cNvPicPr>
              <a:picLocks noChangeAspect="1"/>
            </p:cNvPicPr>
            <p:nvPr/>
          </p:nvPicPr>
          <p:blipFill rotWithShape="1">
            <a:blip r:embed="rId1">
              <a:extLst>
                <a:ext uri="{96DAC541-7B7A-43D3-8B79-37D633B846F1}">
                  <asvg:svgBlip xmlns:asvg="http://schemas.microsoft.com/office/drawing/2016/SVG/main" r:embed="rId2"/>
                </a:ext>
              </a:extLst>
            </a:blip>
            <a:srcRect l="-9161" t="8206" r="6412" b="-26500"/>
            <a:stretch>
              <a:fillRect/>
            </a:stretch>
          </p:blipFill>
          <p:spPr>
            <a:xfrm rot="5971888" flipH="1">
              <a:off x="10516376" y="772897"/>
              <a:ext cx="1743932" cy="972851"/>
            </a:xfrm>
            <a:prstGeom prst="rect">
              <a:avLst/>
            </a:prstGeom>
          </p:spPr>
        </p:pic>
        <p:pic>
          <p:nvPicPr>
            <p:cNvPr id="5" name="图形 4"/>
            <p:cNvPicPr>
              <a:picLocks noChangeAspect="1"/>
            </p:cNvPicPr>
            <p:nvPr/>
          </p:nvPicPr>
          <p:blipFill rotWithShape="1">
            <a:blip r:embed="rId1">
              <a:extLst>
                <a:ext uri="{96DAC541-7B7A-43D3-8B79-37D633B846F1}">
                  <asvg:svgBlip xmlns:asvg="http://schemas.microsoft.com/office/drawing/2016/SVG/main" r:embed="rId2"/>
                </a:ext>
              </a:extLst>
            </a:blip>
            <a:srcRect l="-9161" t="8206" r="6412" b="-26500"/>
            <a:stretch>
              <a:fillRect/>
            </a:stretch>
          </p:blipFill>
          <p:spPr>
            <a:xfrm rot="9023242" flipH="1">
              <a:off x="10723697" y="2347"/>
              <a:ext cx="1134720" cy="633002"/>
            </a:xfrm>
            <a:prstGeom prst="rect">
              <a:avLst/>
            </a:prstGeom>
          </p:spPr>
        </p:pic>
      </p:grpSp>
      <p:sp>
        <p:nvSpPr>
          <p:cNvPr id="3" name="文本框 2"/>
          <p:cNvSpPr txBox="1"/>
          <p:nvPr/>
        </p:nvSpPr>
        <p:spPr>
          <a:xfrm>
            <a:off x="920389" y="236241"/>
            <a:ext cx="3280947" cy="523220"/>
          </a:xfrm>
          <a:prstGeom prst="rect">
            <a:avLst/>
          </a:prstGeom>
          <a:noFill/>
        </p:spPr>
        <p:txBody>
          <a:bodyPr wrap="square" rtlCol="0">
            <a:spAutoFit/>
          </a:bodyPr>
          <a:lstStyle/>
          <a:p>
            <a:r>
              <a:rPr lang="en-US" altLang="zh-CN" sz="2800" dirty="0">
                <a:solidFill>
                  <a:srgbClr val="A17293"/>
                </a:solidFill>
                <a:latin typeface="思源宋體 Heavy" panose="02020900000000000000" pitchFamily="18" charset="-128"/>
                <a:ea typeface="思源宋體 Heavy" panose="02020900000000000000" pitchFamily="18" charset="-128"/>
              </a:rPr>
              <a:t>02. </a:t>
            </a:r>
            <a:r>
              <a:rPr lang="zh-CN" altLang="en-US" sz="2800" dirty="0">
                <a:solidFill>
                  <a:srgbClr val="A17293"/>
                </a:solidFill>
                <a:latin typeface="思源宋體 Heavy" panose="02020900000000000000" pitchFamily="18" charset="-128"/>
                <a:ea typeface="思源宋體 Heavy" panose="02020900000000000000" pitchFamily="18" charset="-128"/>
              </a:rPr>
              <a:t>重点工作介绍</a:t>
            </a:r>
            <a:endParaRPr lang="zh-CN" altLang="en-US" sz="2800" dirty="0">
              <a:solidFill>
                <a:srgbClr val="A17293"/>
              </a:solidFill>
              <a:latin typeface="思源宋體 Heavy" panose="02020900000000000000" pitchFamily="18" charset="-128"/>
              <a:ea typeface="思源宋體 Heavy" panose="02020900000000000000" pitchFamily="18" charset="-128"/>
            </a:endParaRPr>
          </a:p>
        </p:txBody>
      </p:sp>
      <p:pic>
        <p:nvPicPr>
          <p:cNvPr id="4" name="图形 3"/>
          <p:cNvPicPr>
            <a:picLocks noChangeAspect="1"/>
          </p:cNvPicPr>
          <p:nvPr/>
        </p:nvPicPr>
        <p:blipFill rotWithShape="1">
          <a:blip r:embed="rId3">
            <a:extLst>
              <a:ext uri="{96DAC541-7B7A-43D3-8B79-37D633B846F1}">
                <asvg:svgBlip xmlns:asvg="http://schemas.microsoft.com/office/drawing/2016/SVG/main" r:embed="rId4"/>
              </a:ext>
            </a:extLst>
          </a:blip>
          <a:srcRect l="23778" t="32291" r="-2083" b="-2083"/>
          <a:stretch>
            <a:fillRect/>
          </a:stretch>
        </p:blipFill>
        <p:spPr>
          <a:xfrm>
            <a:off x="1" y="0"/>
            <a:ext cx="1274322" cy="947100"/>
          </a:xfrm>
          <a:prstGeom prst="rect">
            <a:avLst/>
          </a:prstGeom>
        </p:spPr>
      </p:pic>
      <p:sp>
        <p:nvSpPr>
          <p:cNvPr id="9" name="任意多边形: 形状 8"/>
          <p:cNvSpPr/>
          <p:nvPr/>
        </p:nvSpPr>
        <p:spPr>
          <a:xfrm>
            <a:off x="731838" y="1506611"/>
            <a:ext cx="3472769" cy="947100"/>
          </a:xfrm>
          <a:custGeom>
            <a:avLst/>
            <a:gdLst>
              <a:gd name="connsiteX0" fmla="*/ 0 w 2476500"/>
              <a:gd name="connsiteY0" fmla="*/ 0 h 990600"/>
              <a:gd name="connsiteX1" fmla="*/ 2476500 w 2476500"/>
              <a:gd name="connsiteY1" fmla="*/ 0 h 990600"/>
              <a:gd name="connsiteX2" fmla="*/ 2476500 w 2476500"/>
              <a:gd name="connsiteY2" fmla="*/ 990600 h 990600"/>
              <a:gd name="connsiteX3" fmla="*/ 0 w 2476500"/>
              <a:gd name="connsiteY3" fmla="*/ 990600 h 990600"/>
              <a:gd name="connsiteX4" fmla="*/ 0 w 2476500"/>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90600">
                <a:moveTo>
                  <a:pt x="0" y="0"/>
                </a:moveTo>
                <a:lnTo>
                  <a:pt x="2476500" y="0"/>
                </a:lnTo>
                <a:lnTo>
                  <a:pt x="2476500" y="990600"/>
                </a:lnTo>
                <a:lnTo>
                  <a:pt x="0" y="990600"/>
                </a:lnTo>
                <a:lnTo>
                  <a:pt x="0" y="0"/>
                </a:lnTo>
                <a:close/>
              </a:path>
            </a:pathLst>
          </a:custGeom>
          <a:solidFill>
            <a:srgbClr val="A1729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256" tIns="154432" rIns="270256" bIns="154432" numCol="1" spcCol="1270" anchor="ctr" anchorCtr="0">
            <a:noAutofit/>
          </a:bodyPr>
          <a:lstStyle/>
          <a:p>
            <a:pPr marL="0" lvl="0" indent="0" algn="ctr" defTabSz="1689100">
              <a:lnSpc>
                <a:spcPct val="90000"/>
              </a:lnSpc>
              <a:spcBef>
                <a:spcPct val="0"/>
              </a:spcBef>
              <a:spcAft>
                <a:spcPct val="35000"/>
              </a:spcAft>
              <a:buNone/>
            </a:pPr>
            <a:endParaRPr lang="zh-CN" altLang="en-US" sz="3800" kern="1200"/>
          </a:p>
        </p:txBody>
      </p:sp>
      <p:sp>
        <p:nvSpPr>
          <p:cNvPr id="10" name="任意多边形: 形状 9"/>
          <p:cNvSpPr/>
          <p:nvPr/>
        </p:nvSpPr>
        <p:spPr>
          <a:xfrm>
            <a:off x="731838" y="2453711"/>
            <a:ext cx="3472769" cy="3451789"/>
          </a:xfrm>
          <a:custGeom>
            <a:avLst/>
            <a:gdLst>
              <a:gd name="connsiteX0" fmla="*/ 0 w 2476500"/>
              <a:gd name="connsiteY0" fmla="*/ 0 h 1800720"/>
              <a:gd name="connsiteX1" fmla="*/ 2476500 w 2476500"/>
              <a:gd name="connsiteY1" fmla="*/ 0 h 1800720"/>
              <a:gd name="connsiteX2" fmla="*/ 2476500 w 2476500"/>
              <a:gd name="connsiteY2" fmla="*/ 1800720 h 1800720"/>
              <a:gd name="connsiteX3" fmla="*/ 0 w 2476500"/>
              <a:gd name="connsiteY3" fmla="*/ 1800720 h 1800720"/>
              <a:gd name="connsiteX4" fmla="*/ 0 w 2476500"/>
              <a:gd name="connsiteY4" fmla="*/ 0 h 1800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800720">
                <a:moveTo>
                  <a:pt x="0" y="0"/>
                </a:moveTo>
                <a:lnTo>
                  <a:pt x="2476500" y="0"/>
                </a:lnTo>
                <a:lnTo>
                  <a:pt x="2476500" y="1800720"/>
                </a:lnTo>
                <a:lnTo>
                  <a:pt x="0" y="1800720"/>
                </a:lnTo>
                <a:lnTo>
                  <a:pt x="0" y="0"/>
                </a:lnTo>
                <a:close/>
              </a:path>
            </a:pathLst>
          </a:custGeom>
          <a:solidFill>
            <a:srgbClr val="E8BDC9">
              <a:alpha val="1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02692" tIns="202692" rIns="270256" bIns="304038" numCol="1" spcCol="1270" anchor="t" anchorCtr="0">
            <a:noAutofit/>
          </a:bodyPr>
          <a:lstStyle/>
          <a:p>
            <a:pPr marL="285750" lvl="1" indent="-285750" algn="l" defTabSz="1689100">
              <a:lnSpc>
                <a:spcPct val="90000"/>
              </a:lnSpc>
              <a:spcBef>
                <a:spcPct val="0"/>
              </a:spcBef>
              <a:spcAft>
                <a:spcPct val="15000"/>
              </a:spcAft>
              <a:buChar char="•"/>
            </a:pPr>
            <a:endParaRPr lang="zh-CN" altLang="en-US" sz="3800" kern="1200"/>
          </a:p>
          <a:p>
            <a:pPr marL="285750" lvl="1" indent="-285750" algn="l" defTabSz="1689100">
              <a:lnSpc>
                <a:spcPct val="90000"/>
              </a:lnSpc>
              <a:spcBef>
                <a:spcPct val="0"/>
              </a:spcBef>
              <a:spcAft>
                <a:spcPct val="15000"/>
              </a:spcAft>
              <a:buChar char="•"/>
            </a:pPr>
            <a:endParaRPr lang="zh-CN" altLang="en-US" sz="3800" kern="1200"/>
          </a:p>
        </p:txBody>
      </p:sp>
      <p:sp>
        <p:nvSpPr>
          <p:cNvPr id="11" name="任意多边形: 形状 10"/>
          <p:cNvSpPr/>
          <p:nvPr/>
        </p:nvSpPr>
        <p:spPr>
          <a:xfrm>
            <a:off x="4359616" y="1506611"/>
            <a:ext cx="3472769" cy="947100"/>
          </a:xfrm>
          <a:custGeom>
            <a:avLst/>
            <a:gdLst>
              <a:gd name="connsiteX0" fmla="*/ 0 w 2476500"/>
              <a:gd name="connsiteY0" fmla="*/ 0 h 990600"/>
              <a:gd name="connsiteX1" fmla="*/ 2476500 w 2476500"/>
              <a:gd name="connsiteY1" fmla="*/ 0 h 990600"/>
              <a:gd name="connsiteX2" fmla="*/ 2476500 w 2476500"/>
              <a:gd name="connsiteY2" fmla="*/ 990600 h 990600"/>
              <a:gd name="connsiteX3" fmla="*/ 0 w 2476500"/>
              <a:gd name="connsiteY3" fmla="*/ 990600 h 990600"/>
              <a:gd name="connsiteX4" fmla="*/ 0 w 2476500"/>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90600">
                <a:moveTo>
                  <a:pt x="0" y="0"/>
                </a:moveTo>
                <a:lnTo>
                  <a:pt x="2476500" y="0"/>
                </a:lnTo>
                <a:lnTo>
                  <a:pt x="2476500" y="990600"/>
                </a:lnTo>
                <a:lnTo>
                  <a:pt x="0" y="990600"/>
                </a:lnTo>
                <a:lnTo>
                  <a:pt x="0" y="0"/>
                </a:lnTo>
                <a:close/>
              </a:path>
            </a:pathLst>
          </a:custGeom>
          <a:solidFill>
            <a:srgbClr val="F6C39D"/>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256" tIns="154432" rIns="270256" bIns="154432" numCol="1" spcCol="1270" anchor="ctr" anchorCtr="0">
            <a:noAutofit/>
          </a:bodyPr>
          <a:lstStyle/>
          <a:p>
            <a:pPr marL="0" lvl="0" indent="0" algn="ctr" defTabSz="1689100">
              <a:lnSpc>
                <a:spcPct val="90000"/>
              </a:lnSpc>
              <a:spcBef>
                <a:spcPct val="0"/>
              </a:spcBef>
              <a:spcAft>
                <a:spcPct val="35000"/>
              </a:spcAft>
              <a:buNone/>
            </a:pPr>
            <a:endParaRPr lang="zh-CN" altLang="en-US" sz="3800" kern="1200"/>
          </a:p>
        </p:txBody>
      </p:sp>
      <p:sp>
        <p:nvSpPr>
          <p:cNvPr id="12" name="任意多边形: 形状 11"/>
          <p:cNvSpPr/>
          <p:nvPr/>
        </p:nvSpPr>
        <p:spPr>
          <a:xfrm>
            <a:off x="4359616" y="2453711"/>
            <a:ext cx="3472769" cy="3451789"/>
          </a:xfrm>
          <a:custGeom>
            <a:avLst/>
            <a:gdLst>
              <a:gd name="connsiteX0" fmla="*/ 0 w 2476500"/>
              <a:gd name="connsiteY0" fmla="*/ 0 h 1800720"/>
              <a:gd name="connsiteX1" fmla="*/ 2476500 w 2476500"/>
              <a:gd name="connsiteY1" fmla="*/ 0 h 1800720"/>
              <a:gd name="connsiteX2" fmla="*/ 2476500 w 2476500"/>
              <a:gd name="connsiteY2" fmla="*/ 1800720 h 1800720"/>
              <a:gd name="connsiteX3" fmla="*/ 0 w 2476500"/>
              <a:gd name="connsiteY3" fmla="*/ 1800720 h 1800720"/>
              <a:gd name="connsiteX4" fmla="*/ 0 w 2476500"/>
              <a:gd name="connsiteY4" fmla="*/ 0 h 1800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800720">
                <a:moveTo>
                  <a:pt x="0" y="0"/>
                </a:moveTo>
                <a:lnTo>
                  <a:pt x="2476500" y="0"/>
                </a:lnTo>
                <a:lnTo>
                  <a:pt x="2476500" y="1800720"/>
                </a:lnTo>
                <a:lnTo>
                  <a:pt x="0" y="1800720"/>
                </a:lnTo>
                <a:lnTo>
                  <a:pt x="0" y="0"/>
                </a:lnTo>
                <a:close/>
              </a:path>
            </a:pathLst>
          </a:custGeom>
          <a:solidFill>
            <a:srgbClr val="E8BDC9">
              <a:alpha val="1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02692" tIns="202692" rIns="270256" bIns="304038" numCol="1" spcCol="1270" anchor="t" anchorCtr="0">
            <a:noAutofit/>
          </a:bodyPr>
          <a:lstStyle/>
          <a:p>
            <a:pPr marL="285750" lvl="1" indent="-285750" algn="l" defTabSz="1689100">
              <a:lnSpc>
                <a:spcPct val="90000"/>
              </a:lnSpc>
              <a:spcBef>
                <a:spcPct val="0"/>
              </a:spcBef>
              <a:spcAft>
                <a:spcPct val="15000"/>
              </a:spcAft>
              <a:buChar char="•"/>
            </a:pPr>
            <a:endParaRPr lang="zh-CN" altLang="en-US" sz="3800" kern="1200"/>
          </a:p>
          <a:p>
            <a:pPr marL="285750" lvl="1" indent="-285750" algn="l" defTabSz="1689100">
              <a:lnSpc>
                <a:spcPct val="90000"/>
              </a:lnSpc>
              <a:spcBef>
                <a:spcPct val="0"/>
              </a:spcBef>
              <a:spcAft>
                <a:spcPct val="15000"/>
              </a:spcAft>
              <a:buChar char="•"/>
            </a:pPr>
            <a:endParaRPr lang="zh-CN" altLang="en-US" sz="3800" kern="1200"/>
          </a:p>
        </p:txBody>
      </p:sp>
      <p:sp>
        <p:nvSpPr>
          <p:cNvPr id="13" name="任意多边形: 形状 12"/>
          <p:cNvSpPr/>
          <p:nvPr/>
        </p:nvSpPr>
        <p:spPr>
          <a:xfrm>
            <a:off x="7987394" y="1506611"/>
            <a:ext cx="3472769" cy="947100"/>
          </a:xfrm>
          <a:custGeom>
            <a:avLst/>
            <a:gdLst>
              <a:gd name="connsiteX0" fmla="*/ 0 w 2476500"/>
              <a:gd name="connsiteY0" fmla="*/ 0 h 990600"/>
              <a:gd name="connsiteX1" fmla="*/ 2476500 w 2476500"/>
              <a:gd name="connsiteY1" fmla="*/ 0 h 990600"/>
              <a:gd name="connsiteX2" fmla="*/ 2476500 w 2476500"/>
              <a:gd name="connsiteY2" fmla="*/ 990600 h 990600"/>
              <a:gd name="connsiteX3" fmla="*/ 0 w 2476500"/>
              <a:gd name="connsiteY3" fmla="*/ 990600 h 990600"/>
              <a:gd name="connsiteX4" fmla="*/ 0 w 2476500"/>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90600">
                <a:moveTo>
                  <a:pt x="0" y="0"/>
                </a:moveTo>
                <a:lnTo>
                  <a:pt x="2476500" y="0"/>
                </a:lnTo>
                <a:lnTo>
                  <a:pt x="2476500" y="990600"/>
                </a:lnTo>
                <a:lnTo>
                  <a:pt x="0" y="990600"/>
                </a:lnTo>
                <a:lnTo>
                  <a:pt x="0" y="0"/>
                </a:lnTo>
                <a:close/>
              </a:path>
            </a:pathLst>
          </a:custGeom>
          <a:solidFill>
            <a:srgbClr val="E8BDC9"/>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256" tIns="154432" rIns="270256" bIns="154432" numCol="1" spcCol="1270" anchor="ctr" anchorCtr="0">
            <a:noAutofit/>
          </a:bodyPr>
          <a:lstStyle/>
          <a:p>
            <a:pPr marL="0" lvl="0" indent="0" algn="ctr" defTabSz="1689100">
              <a:lnSpc>
                <a:spcPct val="90000"/>
              </a:lnSpc>
              <a:spcBef>
                <a:spcPct val="0"/>
              </a:spcBef>
              <a:spcAft>
                <a:spcPct val="35000"/>
              </a:spcAft>
              <a:buNone/>
            </a:pPr>
            <a:endParaRPr lang="zh-CN" altLang="en-US" sz="3800" kern="1200"/>
          </a:p>
        </p:txBody>
      </p:sp>
      <p:sp>
        <p:nvSpPr>
          <p:cNvPr id="14" name="任意多边形: 形状 13"/>
          <p:cNvSpPr/>
          <p:nvPr/>
        </p:nvSpPr>
        <p:spPr>
          <a:xfrm>
            <a:off x="7987394" y="2453711"/>
            <a:ext cx="3472769" cy="3451789"/>
          </a:xfrm>
          <a:custGeom>
            <a:avLst/>
            <a:gdLst>
              <a:gd name="connsiteX0" fmla="*/ 0 w 2476500"/>
              <a:gd name="connsiteY0" fmla="*/ 0 h 1800720"/>
              <a:gd name="connsiteX1" fmla="*/ 2476500 w 2476500"/>
              <a:gd name="connsiteY1" fmla="*/ 0 h 1800720"/>
              <a:gd name="connsiteX2" fmla="*/ 2476500 w 2476500"/>
              <a:gd name="connsiteY2" fmla="*/ 1800720 h 1800720"/>
              <a:gd name="connsiteX3" fmla="*/ 0 w 2476500"/>
              <a:gd name="connsiteY3" fmla="*/ 1800720 h 1800720"/>
              <a:gd name="connsiteX4" fmla="*/ 0 w 2476500"/>
              <a:gd name="connsiteY4" fmla="*/ 0 h 1800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800720">
                <a:moveTo>
                  <a:pt x="0" y="0"/>
                </a:moveTo>
                <a:lnTo>
                  <a:pt x="2476500" y="0"/>
                </a:lnTo>
                <a:lnTo>
                  <a:pt x="2476500" y="1800720"/>
                </a:lnTo>
                <a:lnTo>
                  <a:pt x="0" y="1800720"/>
                </a:lnTo>
                <a:lnTo>
                  <a:pt x="0" y="0"/>
                </a:lnTo>
                <a:close/>
              </a:path>
            </a:pathLst>
          </a:custGeom>
          <a:solidFill>
            <a:srgbClr val="E8BDC9">
              <a:alpha val="1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02692" tIns="202692" rIns="270256" bIns="304038" numCol="1" spcCol="1270" anchor="t" anchorCtr="0">
            <a:noAutofit/>
          </a:bodyPr>
          <a:lstStyle/>
          <a:p>
            <a:pPr marL="285750" lvl="1" indent="-285750" algn="l" defTabSz="1689100">
              <a:lnSpc>
                <a:spcPct val="90000"/>
              </a:lnSpc>
              <a:spcBef>
                <a:spcPct val="0"/>
              </a:spcBef>
              <a:spcAft>
                <a:spcPct val="15000"/>
              </a:spcAft>
              <a:buChar char="•"/>
            </a:pPr>
            <a:endParaRPr lang="zh-CN" altLang="en-US" sz="3800" kern="1200"/>
          </a:p>
          <a:p>
            <a:pPr marL="285750" lvl="1" indent="-285750" algn="l" defTabSz="1689100">
              <a:lnSpc>
                <a:spcPct val="90000"/>
              </a:lnSpc>
              <a:spcBef>
                <a:spcPct val="0"/>
              </a:spcBef>
              <a:spcAft>
                <a:spcPct val="15000"/>
              </a:spcAft>
              <a:buChar char="•"/>
            </a:pPr>
            <a:endParaRPr lang="zh-CN" altLang="en-US" sz="3800" kern="1200"/>
          </a:p>
        </p:txBody>
      </p:sp>
      <p:sp>
        <p:nvSpPr>
          <p:cNvPr id="17" name="文本框 16"/>
          <p:cNvSpPr txBox="1"/>
          <p:nvPr/>
        </p:nvSpPr>
        <p:spPr>
          <a:xfrm>
            <a:off x="934954" y="3428943"/>
            <a:ext cx="3066536" cy="1674817"/>
          </a:xfrm>
          <a:prstGeom prst="rect">
            <a:avLst/>
          </a:prstGeom>
          <a:noFill/>
        </p:spPr>
        <p:txBody>
          <a:bodyPr wrap="square">
            <a:spAutoFit/>
          </a:bodyPr>
          <a:lstStyle/>
          <a:p>
            <a:pPr algn="ctr">
              <a:lnSpc>
                <a:spcPct val="150000"/>
              </a:lnSpc>
            </a:pPr>
            <a:r>
              <a:rPr lang="en-US" altLang="zh-CN" sz="1400" kern="100" dirty="0">
                <a:solidFill>
                  <a:schemeClr val="tx1">
                    <a:lumMod val="75000"/>
                    <a:lumOff val="25000"/>
                  </a:schemeClr>
                </a:solidFill>
                <a:effectLst/>
                <a:latin typeface="Humanist" pitchFamily="50" charset="0"/>
                <a:ea typeface="宋体" panose="02010600030101010101" pitchFamily="2" charset="-122"/>
                <a:cs typeface="Times New Roman" panose="02020603050405020304" pitchFamily="18" charset="0"/>
              </a:rPr>
              <a:t>Please enter the relevant text content here. Operation method: select all the text in this paragraph with the mouse, and enter the text directly to replace it. The text format will not change. </a:t>
            </a:r>
            <a:endParaRPr lang="zh-CN" altLang="en-US" sz="1400" dirty="0">
              <a:solidFill>
                <a:schemeClr val="tx1">
                  <a:lumMod val="75000"/>
                  <a:lumOff val="25000"/>
                </a:schemeClr>
              </a:solidFill>
            </a:endParaRPr>
          </a:p>
        </p:txBody>
      </p:sp>
      <p:sp>
        <p:nvSpPr>
          <p:cNvPr id="18" name="文本框 17"/>
          <p:cNvSpPr txBox="1"/>
          <p:nvPr/>
        </p:nvSpPr>
        <p:spPr>
          <a:xfrm>
            <a:off x="1056445" y="1787377"/>
            <a:ext cx="2823555" cy="461665"/>
          </a:xfrm>
          <a:prstGeom prst="rect">
            <a:avLst/>
          </a:prstGeom>
          <a:noFill/>
        </p:spPr>
        <p:txBody>
          <a:bodyPr wrap="square">
            <a:spAutoFit/>
          </a:bodyPr>
          <a:lstStyle/>
          <a:p>
            <a:pPr algn="ctr"/>
            <a:r>
              <a:rPr lang="zh-CN" altLang="en-US" sz="2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重点工作</a:t>
            </a:r>
            <a:endParaRPr lang="zh-CN" altLang="en-US" sz="2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1" name="文本框 20"/>
          <p:cNvSpPr txBox="1"/>
          <p:nvPr/>
        </p:nvSpPr>
        <p:spPr>
          <a:xfrm>
            <a:off x="4562732" y="3428943"/>
            <a:ext cx="3066536" cy="1674817"/>
          </a:xfrm>
          <a:prstGeom prst="rect">
            <a:avLst/>
          </a:prstGeom>
          <a:noFill/>
        </p:spPr>
        <p:txBody>
          <a:bodyPr wrap="square">
            <a:spAutoFit/>
          </a:bodyPr>
          <a:lstStyle/>
          <a:p>
            <a:pPr algn="ctr">
              <a:lnSpc>
                <a:spcPct val="150000"/>
              </a:lnSpc>
            </a:pPr>
            <a:r>
              <a:rPr lang="en-US" altLang="zh-CN" sz="1400" kern="100" dirty="0">
                <a:solidFill>
                  <a:schemeClr val="tx1">
                    <a:lumMod val="75000"/>
                    <a:lumOff val="25000"/>
                  </a:schemeClr>
                </a:solidFill>
                <a:effectLst/>
                <a:latin typeface="Humanist" pitchFamily="50" charset="0"/>
                <a:ea typeface="宋体" panose="02010600030101010101" pitchFamily="2" charset="-122"/>
                <a:cs typeface="Times New Roman" panose="02020603050405020304" pitchFamily="18" charset="0"/>
              </a:rPr>
              <a:t>Please enter the relevant text content here. Operation method: select all the text in this paragraph with the mouse, and enter the text directly to replace it. The text format will not change. </a:t>
            </a:r>
            <a:endParaRPr lang="zh-CN" altLang="en-US" sz="1400" dirty="0">
              <a:solidFill>
                <a:schemeClr val="tx1">
                  <a:lumMod val="75000"/>
                  <a:lumOff val="25000"/>
                </a:schemeClr>
              </a:solidFill>
            </a:endParaRPr>
          </a:p>
        </p:txBody>
      </p:sp>
      <p:sp>
        <p:nvSpPr>
          <p:cNvPr id="22" name="文本框 21"/>
          <p:cNvSpPr txBox="1"/>
          <p:nvPr/>
        </p:nvSpPr>
        <p:spPr>
          <a:xfrm>
            <a:off x="4684223" y="1787377"/>
            <a:ext cx="2823555" cy="461665"/>
          </a:xfrm>
          <a:prstGeom prst="rect">
            <a:avLst/>
          </a:prstGeom>
          <a:noFill/>
        </p:spPr>
        <p:txBody>
          <a:bodyPr wrap="square">
            <a:spAutoFit/>
          </a:bodyPr>
          <a:lstStyle/>
          <a:p>
            <a:pPr algn="ctr"/>
            <a:r>
              <a:rPr lang="zh-CN" altLang="en-US" sz="2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重点工作</a:t>
            </a:r>
            <a:endParaRPr lang="zh-CN" altLang="en-US" sz="2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4" name="文本框 23"/>
          <p:cNvSpPr txBox="1"/>
          <p:nvPr/>
        </p:nvSpPr>
        <p:spPr>
          <a:xfrm>
            <a:off x="8190510" y="3428943"/>
            <a:ext cx="3066536" cy="1674817"/>
          </a:xfrm>
          <a:prstGeom prst="rect">
            <a:avLst/>
          </a:prstGeom>
          <a:noFill/>
        </p:spPr>
        <p:txBody>
          <a:bodyPr wrap="square">
            <a:spAutoFit/>
          </a:bodyPr>
          <a:lstStyle/>
          <a:p>
            <a:pPr algn="ctr">
              <a:lnSpc>
                <a:spcPct val="150000"/>
              </a:lnSpc>
            </a:pPr>
            <a:r>
              <a:rPr lang="en-US" altLang="zh-CN" sz="1400" kern="100" dirty="0">
                <a:solidFill>
                  <a:schemeClr val="tx1">
                    <a:lumMod val="75000"/>
                    <a:lumOff val="25000"/>
                  </a:schemeClr>
                </a:solidFill>
                <a:effectLst/>
                <a:latin typeface="Humanist" pitchFamily="50" charset="0"/>
                <a:ea typeface="宋体" panose="02010600030101010101" pitchFamily="2" charset="-122"/>
                <a:cs typeface="Times New Roman" panose="02020603050405020304" pitchFamily="18" charset="0"/>
              </a:rPr>
              <a:t>Please enter the relevant text content here. Operation method: select all the text in this paragraph with the mouse, and enter the text directly to replace it. The text format will not change. </a:t>
            </a:r>
            <a:endParaRPr lang="zh-CN" altLang="en-US" sz="1400" dirty="0">
              <a:solidFill>
                <a:schemeClr val="tx1">
                  <a:lumMod val="75000"/>
                  <a:lumOff val="25000"/>
                </a:schemeClr>
              </a:solidFill>
            </a:endParaRPr>
          </a:p>
        </p:txBody>
      </p:sp>
      <p:sp>
        <p:nvSpPr>
          <p:cNvPr id="25" name="文本框 24"/>
          <p:cNvSpPr txBox="1"/>
          <p:nvPr/>
        </p:nvSpPr>
        <p:spPr>
          <a:xfrm>
            <a:off x="8312001" y="1787377"/>
            <a:ext cx="2823555" cy="461665"/>
          </a:xfrm>
          <a:prstGeom prst="rect">
            <a:avLst/>
          </a:prstGeom>
          <a:noFill/>
        </p:spPr>
        <p:txBody>
          <a:bodyPr wrap="square">
            <a:spAutoFit/>
          </a:bodyPr>
          <a:lstStyle/>
          <a:p>
            <a:pPr algn="ctr"/>
            <a:r>
              <a:rPr lang="zh-CN" altLang="en-US" sz="2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重点工作</a:t>
            </a:r>
            <a:endParaRPr lang="zh-CN" altLang="en-US" sz="2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6" name="文本框 25"/>
          <p:cNvSpPr txBox="1"/>
          <p:nvPr/>
        </p:nvSpPr>
        <p:spPr>
          <a:xfrm>
            <a:off x="1733550" y="2734477"/>
            <a:ext cx="1381125" cy="584775"/>
          </a:xfrm>
          <a:prstGeom prst="rect">
            <a:avLst/>
          </a:prstGeom>
          <a:noFill/>
        </p:spPr>
        <p:txBody>
          <a:bodyPr wrap="square" rtlCol="0">
            <a:spAutoFit/>
          </a:bodyPr>
          <a:lstStyle/>
          <a:p>
            <a:pPr algn="ctr"/>
            <a:r>
              <a:rPr lang="en-US" altLang="zh-CN" sz="3200" dirty="0">
                <a:solidFill>
                  <a:srgbClr val="A17293"/>
                </a:solidFill>
                <a:latin typeface="思源宋體 Heavy" panose="02020900000000000000" pitchFamily="18" charset="-128"/>
                <a:ea typeface="思源宋體 Heavy" panose="02020900000000000000" pitchFamily="18" charset="-128"/>
              </a:rPr>
              <a:t>2680</a:t>
            </a:r>
            <a:endParaRPr lang="zh-CN" altLang="en-US" sz="3200" dirty="0">
              <a:solidFill>
                <a:srgbClr val="A17293"/>
              </a:solidFill>
              <a:latin typeface="思源宋體 Heavy" panose="02020900000000000000" pitchFamily="18" charset="-128"/>
              <a:ea typeface="思源宋體 Heavy" panose="02020900000000000000" pitchFamily="18" charset="-128"/>
            </a:endParaRPr>
          </a:p>
        </p:txBody>
      </p:sp>
      <p:sp>
        <p:nvSpPr>
          <p:cNvPr id="27" name="文本框 26"/>
          <p:cNvSpPr txBox="1"/>
          <p:nvPr/>
        </p:nvSpPr>
        <p:spPr>
          <a:xfrm>
            <a:off x="5405437" y="2734477"/>
            <a:ext cx="1381125" cy="584775"/>
          </a:xfrm>
          <a:prstGeom prst="rect">
            <a:avLst/>
          </a:prstGeom>
          <a:noFill/>
        </p:spPr>
        <p:txBody>
          <a:bodyPr wrap="square" rtlCol="0">
            <a:spAutoFit/>
          </a:bodyPr>
          <a:lstStyle/>
          <a:p>
            <a:pPr algn="ctr"/>
            <a:r>
              <a:rPr lang="en-US" altLang="zh-CN" sz="3200" dirty="0">
                <a:solidFill>
                  <a:srgbClr val="F6C39D"/>
                </a:solidFill>
                <a:latin typeface="思源宋體 Heavy" panose="02020900000000000000" pitchFamily="18" charset="-128"/>
                <a:ea typeface="思源宋體 Heavy" panose="02020900000000000000" pitchFamily="18" charset="-128"/>
              </a:rPr>
              <a:t>3600</a:t>
            </a:r>
            <a:endParaRPr lang="zh-CN" altLang="en-US" sz="3200" dirty="0">
              <a:solidFill>
                <a:srgbClr val="F6C39D"/>
              </a:solidFill>
              <a:latin typeface="思源宋體 Heavy" panose="02020900000000000000" pitchFamily="18" charset="-128"/>
              <a:ea typeface="思源宋體 Heavy" panose="02020900000000000000" pitchFamily="18" charset="-128"/>
            </a:endParaRPr>
          </a:p>
        </p:txBody>
      </p:sp>
      <p:sp>
        <p:nvSpPr>
          <p:cNvPr id="28" name="文本框 27"/>
          <p:cNvSpPr txBox="1"/>
          <p:nvPr/>
        </p:nvSpPr>
        <p:spPr>
          <a:xfrm>
            <a:off x="9033215" y="2734477"/>
            <a:ext cx="1381125" cy="584775"/>
          </a:xfrm>
          <a:prstGeom prst="rect">
            <a:avLst/>
          </a:prstGeom>
          <a:noFill/>
        </p:spPr>
        <p:txBody>
          <a:bodyPr wrap="square" rtlCol="0">
            <a:spAutoFit/>
          </a:bodyPr>
          <a:lstStyle/>
          <a:p>
            <a:pPr algn="ctr"/>
            <a:r>
              <a:rPr lang="en-US" altLang="zh-CN" sz="3200" dirty="0">
                <a:solidFill>
                  <a:srgbClr val="E8BDC9"/>
                </a:solidFill>
                <a:latin typeface="思源宋體 Heavy" panose="02020900000000000000" pitchFamily="18" charset="-128"/>
                <a:ea typeface="思源宋體 Heavy" panose="02020900000000000000" pitchFamily="18" charset="-128"/>
              </a:rPr>
              <a:t>5810</a:t>
            </a:r>
            <a:endParaRPr lang="zh-CN" altLang="en-US" sz="3200" dirty="0">
              <a:solidFill>
                <a:srgbClr val="E8BDC9"/>
              </a:solidFill>
              <a:latin typeface="思源宋體 Heavy" panose="02020900000000000000" pitchFamily="18" charset="-128"/>
              <a:ea typeface="思源宋體 Heavy" panose="02020900000000000000" pitchFamily="18" charset="-128"/>
            </a:endParaRPr>
          </a:p>
        </p:txBody>
      </p:sp>
      <p:grpSp>
        <p:nvGrpSpPr>
          <p:cNvPr id="29" name="组合 28"/>
          <p:cNvGrpSpPr/>
          <p:nvPr/>
        </p:nvGrpSpPr>
        <p:grpSpPr>
          <a:xfrm>
            <a:off x="6000990" y="5360799"/>
            <a:ext cx="280748" cy="286414"/>
            <a:chOff x="9143021" y="4403157"/>
            <a:chExt cx="383416" cy="391153"/>
          </a:xfrm>
          <a:solidFill>
            <a:srgbClr val="F6C39D"/>
          </a:solidFill>
        </p:grpSpPr>
        <p:sp>
          <p:nvSpPr>
            <p:cNvPr id="30" name="Freeform 109"/>
            <p:cNvSpPr>
              <a:spLocks noEditPoints="1"/>
            </p:cNvSpPr>
            <p:nvPr/>
          </p:nvSpPr>
          <p:spPr bwMode="auto">
            <a:xfrm>
              <a:off x="9143021" y="4403157"/>
              <a:ext cx="237412" cy="391153"/>
            </a:xfrm>
            <a:custGeom>
              <a:avLst/>
              <a:gdLst>
                <a:gd name="T0" fmla="*/ 380 w 1575"/>
                <a:gd name="T1" fmla="*/ 2556 h 2597"/>
                <a:gd name="T2" fmla="*/ 239 w 1575"/>
                <a:gd name="T3" fmla="*/ 2555 h 2597"/>
                <a:gd name="T4" fmla="*/ 78 w 1575"/>
                <a:gd name="T5" fmla="*/ 2383 h 2597"/>
                <a:gd name="T6" fmla="*/ 80 w 1575"/>
                <a:gd name="T7" fmla="*/ 2236 h 2597"/>
                <a:gd name="T8" fmla="*/ 934 w 1575"/>
                <a:gd name="T9" fmla="*/ 1362 h 2597"/>
                <a:gd name="T10" fmla="*/ 931 w 1575"/>
                <a:gd name="T11" fmla="*/ 1217 h 2597"/>
                <a:gd name="T12" fmla="*/ 43 w 1575"/>
                <a:gd name="T13" fmla="*/ 366 h 2597"/>
                <a:gd name="T14" fmla="*/ 39 w 1575"/>
                <a:gd name="T15" fmla="*/ 222 h 2597"/>
                <a:gd name="T16" fmla="*/ 217 w 1575"/>
                <a:gd name="T17" fmla="*/ 40 h 2597"/>
                <a:gd name="T18" fmla="*/ 360 w 1575"/>
                <a:gd name="T19" fmla="*/ 40 h 2597"/>
                <a:gd name="T20" fmla="*/ 1535 w 1575"/>
                <a:gd name="T21" fmla="*/ 1229 h 2597"/>
                <a:gd name="T22" fmla="*/ 1535 w 1575"/>
                <a:gd name="T23" fmla="*/ 1375 h 2597"/>
                <a:gd name="T24" fmla="*/ 380 w 1575"/>
                <a:gd name="T25" fmla="*/ 2556 h 2597"/>
                <a:gd name="T26" fmla="*/ 380 w 1575"/>
                <a:gd name="T27" fmla="*/ 2556 h 2597"/>
                <a:gd name="T28" fmla="*/ 380 w 1575"/>
                <a:gd name="T29" fmla="*/ 2556 h 2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5" h="2597">
                  <a:moveTo>
                    <a:pt x="380" y="2556"/>
                  </a:moveTo>
                  <a:cubicBezTo>
                    <a:pt x="340" y="2597"/>
                    <a:pt x="277" y="2597"/>
                    <a:pt x="239" y="2555"/>
                  </a:cubicBezTo>
                  <a:cubicBezTo>
                    <a:pt x="78" y="2383"/>
                    <a:pt x="78" y="2383"/>
                    <a:pt x="78" y="2383"/>
                  </a:cubicBezTo>
                  <a:cubicBezTo>
                    <a:pt x="39" y="2342"/>
                    <a:pt x="40" y="2276"/>
                    <a:pt x="80" y="2236"/>
                  </a:cubicBezTo>
                  <a:cubicBezTo>
                    <a:pt x="934" y="1362"/>
                    <a:pt x="934" y="1362"/>
                    <a:pt x="934" y="1362"/>
                  </a:cubicBezTo>
                  <a:cubicBezTo>
                    <a:pt x="974" y="1321"/>
                    <a:pt x="972" y="1257"/>
                    <a:pt x="931" y="1217"/>
                  </a:cubicBezTo>
                  <a:cubicBezTo>
                    <a:pt x="43" y="366"/>
                    <a:pt x="43" y="366"/>
                    <a:pt x="43" y="366"/>
                  </a:cubicBezTo>
                  <a:cubicBezTo>
                    <a:pt x="2" y="327"/>
                    <a:pt x="0" y="262"/>
                    <a:pt x="39" y="222"/>
                  </a:cubicBezTo>
                  <a:cubicBezTo>
                    <a:pt x="217" y="40"/>
                    <a:pt x="217" y="40"/>
                    <a:pt x="217" y="40"/>
                  </a:cubicBezTo>
                  <a:cubicBezTo>
                    <a:pt x="257" y="0"/>
                    <a:pt x="321" y="0"/>
                    <a:pt x="360" y="40"/>
                  </a:cubicBezTo>
                  <a:cubicBezTo>
                    <a:pt x="1535" y="1229"/>
                    <a:pt x="1535" y="1229"/>
                    <a:pt x="1535" y="1229"/>
                  </a:cubicBezTo>
                  <a:cubicBezTo>
                    <a:pt x="1575" y="1269"/>
                    <a:pt x="1575" y="1335"/>
                    <a:pt x="1535" y="1375"/>
                  </a:cubicBezTo>
                  <a:lnTo>
                    <a:pt x="380" y="2556"/>
                  </a:lnTo>
                  <a:close/>
                  <a:moveTo>
                    <a:pt x="380" y="2556"/>
                  </a:moveTo>
                  <a:cubicBezTo>
                    <a:pt x="380" y="2556"/>
                    <a:pt x="380" y="2556"/>
                    <a:pt x="380" y="2556"/>
                  </a:cubicBezTo>
                </a:path>
              </a:pathLst>
            </a:custGeom>
            <a:grpFill/>
            <a:ln>
              <a:noFill/>
            </a:ln>
          </p:spPr>
          <p:txBody>
            <a:bodyPr vert="horz" wrap="square" lIns="91440" tIns="45720" rIns="91440" bIns="45720" numCol="1" anchor="t" anchorCtr="0" compatLnSpc="1"/>
            <a:lstStyle/>
            <a:p>
              <a:endParaRPr lang="zh-CN" altLang="en-US"/>
            </a:p>
          </p:txBody>
        </p:sp>
        <p:sp>
          <p:nvSpPr>
            <p:cNvPr id="31" name="Freeform 109"/>
            <p:cNvSpPr>
              <a:spLocks noEditPoints="1"/>
            </p:cNvSpPr>
            <p:nvPr/>
          </p:nvSpPr>
          <p:spPr bwMode="auto">
            <a:xfrm>
              <a:off x="9289025" y="4403157"/>
              <a:ext cx="237412" cy="391153"/>
            </a:xfrm>
            <a:custGeom>
              <a:avLst/>
              <a:gdLst>
                <a:gd name="T0" fmla="*/ 380 w 1575"/>
                <a:gd name="T1" fmla="*/ 2556 h 2597"/>
                <a:gd name="T2" fmla="*/ 239 w 1575"/>
                <a:gd name="T3" fmla="*/ 2555 h 2597"/>
                <a:gd name="T4" fmla="*/ 78 w 1575"/>
                <a:gd name="T5" fmla="*/ 2383 h 2597"/>
                <a:gd name="T6" fmla="*/ 80 w 1575"/>
                <a:gd name="T7" fmla="*/ 2236 h 2597"/>
                <a:gd name="T8" fmla="*/ 934 w 1575"/>
                <a:gd name="T9" fmla="*/ 1362 h 2597"/>
                <a:gd name="T10" fmla="*/ 931 w 1575"/>
                <a:gd name="T11" fmla="*/ 1217 h 2597"/>
                <a:gd name="T12" fmla="*/ 43 w 1575"/>
                <a:gd name="T13" fmla="*/ 366 h 2597"/>
                <a:gd name="T14" fmla="*/ 39 w 1575"/>
                <a:gd name="T15" fmla="*/ 222 h 2597"/>
                <a:gd name="T16" fmla="*/ 217 w 1575"/>
                <a:gd name="T17" fmla="*/ 40 h 2597"/>
                <a:gd name="T18" fmla="*/ 360 w 1575"/>
                <a:gd name="T19" fmla="*/ 40 h 2597"/>
                <a:gd name="T20" fmla="*/ 1535 w 1575"/>
                <a:gd name="T21" fmla="*/ 1229 h 2597"/>
                <a:gd name="T22" fmla="*/ 1535 w 1575"/>
                <a:gd name="T23" fmla="*/ 1375 h 2597"/>
                <a:gd name="T24" fmla="*/ 380 w 1575"/>
                <a:gd name="T25" fmla="*/ 2556 h 2597"/>
                <a:gd name="T26" fmla="*/ 380 w 1575"/>
                <a:gd name="T27" fmla="*/ 2556 h 2597"/>
                <a:gd name="T28" fmla="*/ 380 w 1575"/>
                <a:gd name="T29" fmla="*/ 2556 h 2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5" h="2597">
                  <a:moveTo>
                    <a:pt x="380" y="2556"/>
                  </a:moveTo>
                  <a:cubicBezTo>
                    <a:pt x="340" y="2597"/>
                    <a:pt x="277" y="2597"/>
                    <a:pt x="239" y="2555"/>
                  </a:cubicBezTo>
                  <a:cubicBezTo>
                    <a:pt x="78" y="2383"/>
                    <a:pt x="78" y="2383"/>
                    <a:pt x="78" y="2383"/>
                  </a:cubicBezTo>
                  <a:cubicBezTo>
                    <a:pt x="39" y="2342"/>
                    <a:pt x="40" y="2276"/>
                    <a:pt x="80" y="2236"/>
                  </a:cubicBezTo>
                  <a:cubicBezTo>
                    <a:pt x="934" y="1362"/>
                    <a:pt x="934" y="1362"/>
                    <a:pt x="934" y="1362"/>
                  </a:cubicBezTo>
                  <a:cubicBezTo>
                    <a:pt x="974" y="1321"/>
                    <a:pt x="972" y="1257"/>
                    <a:pt x="931" y="1217"/>
                  </a:cubicBezTo>
                  <a:cubicBezTo>
                    <a:pt x="43" y="366"/>
                    <a:pt x="43" y="366"/>
                    <a:pt x="43" y="366"/>
                  </a:cubicBezTo>
                  <a:cubicBezTo>
                    <a:pt x="2" y="327"/>
                    <a:pt x="0" y="262"/>
                    <a:pt x="39" y="222"/>
                  </a:cubicBezTo>
                  <a:cubicBezTo>
                    <a:pt x="217" y="40"/>
                    <a:pt x="217" y="40"/>
                    <a:pt x="217" y="40"/>
                  </a:cubicBezTo>
                  <a:cubicBezTo>
                    <a:pt x="257" y="0"/>
                    <a:pt x="321" y="0"/>
                    <a:pt x="360" y="40"/>
                  </a:cubicBezTo>
                  <a:cubicBezTo>
                    <a:pt x="1535" y="1229"/>
                    <a:pt x="1535" y="1229"/>
                    <a:pt x="1535" y="1229"/>
                  </a:cubicBezTo>
                  <a:cubicBezTo>
                    <a:pt x="1575" y="1269"/>
                    <a:pt x="1575" y="1335"/>
                    <a:pt x="1535" y="1375"/>
                  </a:cubicBezTo>
                  <a:lnTo>
                    <a:pt x="380" y="2556"/>
                  </a:lnTo>
                  <a:close/>
                  <a:moveTo>
                    <a:pt x="380" y="2556"/>
                  </a:moveTo>
                  <a:cubicBezTo>
                    <a:pt x="380" y="2556"/>
                    <a:pt x="380" y="2556"/>
                    <a:pt x="380" y="2556"/>
                  </a:cubicBezTo>
                </a:path>
              </a:pathLst>
            </a:custGeom>
            <a:grpFill/>
            <a:ln>
              <a:noFill/>
            </a:ln>
          </p:spPr>
          <p:txBody>
            <a:bodyPr vert="horz" wrap="square" lIns="91440" tIns="45720" rIns="91440" bIns="45720" numCol="1" anchor="t" anchorCtr="0" compatLnSpc="1"/>
            <a:lstStyle/>
            <a:p>
              <a:endParaRPr lang="zh-CN" altLang="en-US"/>
            </a:p>
          </p:txBody>
        </p:sp>
      </p:grpSp>
      <p:grpSp>
        <p:nvGrpSpPr>
          <p:cNvPr id="32" name="组合 31"/>
          <p:cNvGrpSpPr/>
          <p:nvPr/>
        </p:nvGrpSpPr>
        <p:grpSpPr>
          <a:xfrm>
            <a:off x="2327848" y="5360799"/>
            <a:ext cx="280748" cy="286414"/>
            <a:chOff x="9143021" y="4403157"/>
            <a:chExt cx="383416" cy="391153"/>
          </a:xfrm>
          <a:solidFill>
            <a:srgbClr val="A17293"/>
          </a:solidFill>
        </p:grpSpPr>
        <p:sp>
          <p:nvSpPr>
            <p:cNvPr id="33" name="Freeform 109"/>
            <p:cNvSpPr>
              <a:spLocks noEditPoints="1"/>
            </p:cNvSpPr>
            <p:nvPr/>
          </p:nvSpPr>
          <p:spPr bwMode="auto">
            <a:xfrm>
              <a:off x="9143021" y="4403157"/>
              <a:ext cx="237412" cy="391153"/>
            </a:xfrm>
            <a:custGeom>
              <a:avLst/>
              <a:gdLst>
                <a:gd name="T0" fmla="*/ 380 w 1575"/>
                <a:gd name="T1" fmla="*/ 2556 h 2597"/>
                <a:gd name="T2" fmla="*/ 239 w 1575"/>
                <a:gd name="T3" fmla="*/ 2555 h 2597"/>
                <a:gd name="T4" fmla="*/ 78 w 1575"/>
                <a:gd name="T5" fmla="*/ 2383 h 2597"/>
                <a:gd name="T6" fmla="*/ 80 w 1575"/>
                <a:gd name="T7" fmla="*/ 2236 h 2597"/>
                <a:gd name="T8" fmla="*/ 934 w 1575"/>
                <a:gd name="T9" fmla="*/ 1362 h 2597"/>
                <a:gd name="T10" fmla="*/ 931 w 1575"/>
                <a:gd name="T11" fmla="*/ 1217 h 2597"/>
                <a:gd name="T12" fmla="*/ 43 w 1575"/>
                <a:gd name="T13" fmla="*/ 366 h 2597"/>
                <a:gd name="T14" fmla="*/ 39 w 1575"/>
                <a:gd name="T15" fmla="*/ 222 h 2597"/>
                <a:gd name="T16" fmla="*/ 217 w 1575"/>
                <a:gd name="T17" fmla="*/ 40 h 2597"/>
                <a:gd name="T18" fmla="*/ 360 w 1575"/>
                <a:gd name="T19" fmla="*/ 40 h 2597"/>
                <a:gd name="T20" fmla="*/ 1535 w 1575"/>
                <a:gd name="T21" fmla="*/ 1229 h 2597"/>
                <a:gd name="T22" fmla="*/ 1535 w 1575"/>
                <a:gd name="T23" fmla="*/ 1375 h 2597"/>
                <a:gd name="T24" fmla="*/ 380 w 1575"/>
                <a:gd name="T25" fmla="*/ 2556 h 2597"/>
                <a:gd name="T26" fmla="*/ 380 w 1575"/>
                <a:gd name="T27" fmla="*/ 2556 h 2597"/>
                <a:gd name="T28" fmla="*/ 380 w 1575"/>
                <a:gd name="T29" fmla="*/ 2556 h 2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5" h="2597">
                  <a:moveTo>
                    <a:pt x="380" y="2556"/>
                  </a:moveTo>
                  <a:cubicBezTo>
                    <a:pt x="340" y="2597"/>
                    <a:pt x="277" y="2597"/>
                    <a:pt x="239" y="2555"/>
                  </a:cubicBezTo>
                  <a:cubicBezTo>
                    <a:pt x="78" y="2383"/>
                    <a:pt x="78" y="2383"/>
                    <a:pt x="78" y="2383"/>
                  </a:cubicBezTo>
                  <a:cubicBezTo>
                    <a:pt x="39" y="2342"/>
                    <a:pt x="40" y="2276"/>
                    <a:pt x="80" y="2236"/>
                  </a:cubicBezTo>
                  <a:cubicBezTo>
                    <a:pt x="934" y="1362"/>
                    <a:pt x="934" y="1362"/>
                    <a:pt x="934" y="1362"/>
                  </a:cubicBezTo>
                  <a:cubicBezTo>
                    <a:pt x="974" y="1321"/>
                    <a:pt x="972" y="1257"/>
                    <a:pt x="931" y="1217"/>
                  </a:cubicBezTo>
                  <a:cubicBezTo>
                    <a:pt x="43" y="366"/>
                    <a:pt x="43" y="366"/>
                    <a:pt x="43" y="366"/>
                  </a:cubicBezTo>
                  <a:cubicBezTo>
                    <a:pt x="2" y="327"/>
                    <a:pt x="0" y="262"/>
                    <a:pt x="39" y="222"/>
                  </a:cubicBezTo>
                  <a:cubicBezTo>
                    <a:pt x="217" y="40"/>
                    <a:pt x="217" y="40"/>
                    <a:pt x="217" y="40"/>
                  </a:cubicBezTo>
                  <a:cubicBezTo>
                    <a:pt x="257" y="0"/>
                    <a:pt x="321" y="0"/>
                    <a:pt x="360" y="40"/>
                  </a:cubicBezTo>
                  <a:cubicBezTo>
                    <a:pt x="1535" y="1229"/>
                    <a:pt x="1535" y="1229"/>
                    <a:pt x="1535" y="1229"/>
                  </a:cubicBezTo>
                  <a:cubicBezTo>
                    <a:pt x="1575" y="1269"/>
                    <a:pt x="1575" y="1335"/>
                    <a:pt x="1535" y="1375"/>
                  </a:cubicBezTo>
                  <a:lnTo>
                    <a:pt x="380" y="2556"/>
                  </a:lnTo>
                  <a:close/>
                  <a:moveTo>
                    <a:pt x="380" y="2556"/>
                  </a:moveTo>
                  <a:cubicBezTo>
                    <a:pt x="380" y="2556"/>
                    <a:pt x="380" y="2556"/>
                    <a:pt x="380" y="2556"/>
                  </a:cubicBezTo>
                </a:path>
              </a:pathLst>
            </a:custGeom>
            <a:grpFill/>
            <a:ln>
              <a:noFill/>
            </a:ln>
          </p:spPr>
          <p:txBody>
            <a:bodyPr vert="horz" wrap="square" lIns="91440" tIns="45720" rIns="91440" bIns="45720" numCol="1" anchor="t" anchorCtr="0" compatLnSpc="1"/>
            <a:lstStyle/>
            <a:p>
              <a:endParaRPr lang="zh-CN" altLang="en-US"/>
            </a:p>
          </p:txBody>
        </p:sp>
        <p:sp>
          <p:nvSpPr>
            <p:cNvPr id="34" name="Freeform 109"/>
            <p:cNvSpPr>
              <a:spLocks noEditPoints="1"/>
            </p:cNvSpPr>
            <p:nvPr/>
          </p:nvSpPr>
          <p:spPr bwMode="auto">
            <a:xfrm>
              <a:off x="9289025" y="4403157"/>
              <a:ext cx="237412" cy="391153"/>
            </a:xfrm>
            <a:custGeom>
              <a:avLst/>
              <a:gdLst>
                <a:gd name="T0" fmla="*/ 380 w 1575"/>
                <a:gd name="T1" fmla="*/ 2556 h 2597"/>
                <a:gd name="T2" fmla="*/ 239 w 1575"/>
                <a:gd name="T3" fmla="*/ 2555 h 2597"/>
                <a:gd name="T4" fmla="*/ 78 w 1575"/>
                <a:gd name="T5" fmla="*/ 2383 h 2597"/>
                <a:gd name="T6" fmla="*/ 80 w 1575"/>
                <a:gd name="T7" fmla="*/ 2236 h 2597"/>
                <a:gd name="T8" fmla="*/ 934 w 1575"/>
                <a:gd name="T9" fmla="*/ 1362 h 2597"/>
                <a:gd name="T10" fmla="*/ 931 w 1575"/>
                <a:gd name="T11" fmla="*/ 1217 h 2597"/>
                <a:gd name="T12" fmla="*/ 43 w 1575"/>
                <a:gd name="T13" fmla="*/ 366 h 2597"/>
                <a:gd name="T14" fmla="*/ 39 w 1575"/>
                <a:gd name="T15" fmla="*/ 222 h 2597"/>
                <a:gd name="T16" fmla="*/ 217 w 1575"/>
                <a:gd name="T17" fmla="*/ 40 h 2597"/>
                <a:gd name="T18" fmla="*/ 360 w 1575"/>
                <a:gd name="T19" fmla="*/ 40 h 2597"/>
                <a:gd name="T20" fmla="*/ 1535 w 1575"/>
                <a:gd name="T21" fmla="*/ 1229 h 2597"/>
                <a:gd name="T22" fmla="*/ 1535 w 1575"/>
                <a:gd name="T23" fmla="*/ 1375 h 2597"/>
                <a:gd name="T24" fmla="*/ 380 w 1575"/>
                <a:gd name="T25" fmla="*/ 2556 h 2597"/>
                <a:gd name="T26" fmla="*/ 380 w 1575"/>
                <a:gd name="T27" fmla="*/ 2556 h 2597"/>
                <a:gd name="T28" fmla="*/ 380 w 1575"/>
                <a:gd name="T29" fmla="*/ 2556 h 2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5" h="2597">
                  <a:moveTo>
                    <a:pt x="380" y="2556"/>
                  </a:moveTo>
                  <a:cubicBezTo>
                    <a:pt x="340" y="2597"/>
                    <a:pt x="277" y="2597"/>
                    <a:pt x="239" y="2555"/>
                  </a:cubicBezTo>
                  <a:cubicBezTo>
                    <a:pt x="78" y="2383"/>
                    <a:pt x="78" y="2383"/>
                    <a:pt x="78" y="2383"/>
                  </a:cubicBezTo>
                  <a:cubicBezTo>
                    <a:pt x="39" y="2342"/>
                    <a:pt x="40" y="2276"/>
                    <a:pt x="80" y="2236"/>
                  </a:cubicBezTo>
                  <a:cubicBezTo>
                    <a:pt x="934" y="1362"/>
                    <a:pt x="934" y="1362"/>
                    <a:pt x="934" y="1362"/>
                  </a:cubicBezTo>
                  <a:cubicBezTo>
                    <a:pt x="974" y="1321"/>
                    <a:pt x="972" y="1257"/>
                    <a:pt x="931" y="1217"/>
                  </a:cubicBezTo>
                  <a:cubicBezTo>
                    <a:pt x="43" y="366"/>
                    <a:pt x="43" y="366"/>
                    <a:pt x="43" y="366"/>
                  </a:cubicBezTo>
                  <a:cubicBezTo>
                    <a:pt x="2" y="327"/>
                    <a:pt x="0" y="262"/>
                    <a:pt x="39" y="222"/>
                  </a:cubicBezTo>
                  <a:cubicBezTo>
                    <a:pt x="217" y="40"/>
                    <a:pt x="217" y="40"/>
                    <a:pt x="217" y="40"/>
                  </a:cubicBezTo>
                  <a:cubicBezTo>
                    <a:pt x="257" y="0"/>
                    <a:pt x="321" y="0"/>
                    <a:pt x="360" y="40"/>
                  </a:cubicBezTo>
                  <a:cubicBezTo>
                    <a:pt x="1535" y="1229"/>
                    <a:pt x="1535" y="1229"/>
                    <a:pt x="1535" y="1229"/>
                  </a:cubicBezTo>
                  <a:cubicBezTo>
                    <a:pt x="1575" y="1269"/>
                    <a:pt x="1575" y="1335"/>
                    <a:pt x="1535" y="1375"/>
                  </a:cubicBezTo>
                  <a:lnTo>
                    <a:pt x="380" y="2556"/>
                  </a:lnTo>
                  <a:close/>
                  <a:moveTo>
                    <a:pt x="380" y="2556"/>
                  </a:moveTo>
                  <a:cubicBezTo>
                    <a:pt x="380" y="2556"/>
                    <a:pt x="380" y="2556"/>
                    <a:pt x="380" y="2556"/>
                  </a:cubicBezTo>
                </a:path>
              </a:pathLst>
            </a:custGeom>
            <a:grpFill/>
            <a:ln>
              <a:noFill/>
            </a:ln>
          </p:spPr>
          <p:txBody>
            <a:bodyPr vert="horz" wrap="square" lIns="91440" tIns="45720" rIns="91440" bIns="45720" numCol="1" anchor="t" anchorCtr="0" compatLnSpc="1"/>
            <a:lstStyle/>
            <a:p>
              <a:endParaRPr lang="zh-CN" altLang="en-US"/>
            </a:p>
          </p:txBody>
        </p:sp>
      </p:grpSp>
      <p:grpSp>
        <p:nvGrpSpPr>
          <p:cNvPr id="35" name="组合 34"/>
          <p:cNvGrpSpPr/>
          <p:nvPr/>
        </p:nvGrpSpPr>
        <p:grpSpPr>
          <a:xfrm>
            <a:off x="9583403" y="5360799"/>
            <a:ext cx="280748" cy="286414"/>
            <a:chOff x="9143021" y="4403157"/>
            <a:chExt cx="383416" cy="391153"/>
          </a:xfrm>
          <a:solidFill>
            <a:srgbClr val="E8BDC9"/>
          </a:solidFill>
        </p:grpSpPr>
        <p:sp>
          <p:nvSpPr>
            <p:cNvPr id="36" name="Freeform 109"/>
            <p:cNvSpPr>
              <a:spLocks noEditPoints="1"/>
            </p:cNvSpPr>
            <p:nvPr/>
          </p:nvSpPr>
          <p:spPr bwMode="auto">
            <a:xfrm>
              <a:off x="9143021" y="4403157"/>
              <a:ext cx="237412" cy="391153"/>
            </a:xfrm>
            <a:custGeom>
              <a:avLst/>
              <a:gdLst>
                <a:gd name="T0" fmla="*/ 380 w 1575"/>
                <a:gd name="T1" fmla="*/ 2556 h 2597"/>
                <a:gd name="T2" fmla="*/ 239 w 1575"/>
                <a:gd name="T3" fmla="*/ 2555 h 2597"/>
                <a:gd name="T4" fmla="*/ 78 w 1575"/>
                <a:gd name="T5" fmla="*/ 2383 h 2597"/>
                <a:gd name="T6" fmla="*/ 80 w 1575"/>
                <a:gd name="T7" fmla="*/ 2236 h 2597"/>
                <a:gd name="T8" fmla="*/ 934 w 1575"/>
                <a:gd name="T9" fmla="*/ 1362 h 2597"/>
                <a:gd name="T10" fmla="*/ 931 w 1575"/>
                <a:gd name="T11" fmla="*/ 1217 h 2597"/>
                <a:gd name="T12" fmla="*/ 43 w 1575"/>
                <a:gd name="T13" fmla="*/ 366 h 2597"/>
                <a:gd name="T14" fmla="*/ 39 w 1575"/>
                <a:gd name="T15" fmla="*/ 222 h 2597"/>
                <a:gd name="T16" fmla="*/ 217 w 1575"/>
                <a:gd name="T17" fmla="*/ 40 h 2597"/>
                <a:gd name="T18" fmla="*/ 360 w 1575"/>
                <a:gd name="T19" fmla="*/ 40 h 2597"/>
                <a:gd name="T20" fmla="*/ 1535 w 1575"/>
                <a:gd name="T21" fmla="*/ 1229 h 2597"/>
                <a:gd name="T22" fmla="*/ 1535 w 1575"/>
                <a:gd name="T23" fmla="*/ 1375 h 2597"/>
                <a:gd name="T24" fmla="*/ 380 w 1575"/>
                <a:gd name="T25" fmla="*/ 2556 h 2597"/>
                <a:gd name="T26" fmla="*/ 380 w 1575"/>
                <a:gd name="T27" fmla="*/ 2556 h 2597"/>
                <a:gd name="T28" fmla="*/ 380 w 1575"/>
                <a:gd name="T29" fmla="*/ 2556 h 2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5" h="2597">
                  <a:moveTo>
                    <a:pt x="380" y="2556"/>
                  </a:moveTo>
                  <a:cubicBezTo>
                    <a:pt x="340" y="2597"/>
                    <a:pt x="277" y="2597"/>
                    <a:pt x="239" y="2555"/>
                  </a:cubicBezTo>
                  <a:cubicBezTo>
                    <a:pt x="78" y="2383"/>
                    <a:pt x="78" y="2383"/>
                    <a:pt x="78" y="2383"/>
                  </a:cubicBezTo>
                  <a:cubicBezTo>
                    <a:pt x="39" y="2342"/>
                    <a:pt x="40" y="2276"/>
                    <a:pt x="80" y="2236"/>
                  </a:cubicBezTo>
                  <a:cubicBezTo>
                    <a:pt x="934" y="1362"/>
                    <a:pt x="934" y="1362"/>
                    <a:pt x="934" y="1362"/>
                  </a:cubicBezTo>
                  <a:cubicBezTo>
                    <a:pt x="974" y="1321"/>
                    <a:pt x="972" y="1257"/>
                    <a:pt x="931" y="1217"/>
                  </a:cubicBezTo>
                  <a:cubicBezTo>
                    <a:pt x="43" y="366"/>
                    <a:pt x="43" y="366"/>
                    <a:pt x="43" y="366"/>
                  </a:cubicBezTo>
                  <a:cubicBezTo>
                    <a:pt x="2" y="327"/>
                    <a:pt x="0" y="262"/>
                    <a:pt x="39" y="222"/>
                  </a:cubicBezTo>
                  <a:cubicBezTo>
                    <a:pt x="217" y="40"/>
                    <a:pt x="217" y="40"/>
                    <a:pt x="217" y="40"/>
                  </a:cubicBezTo>
                  <a:cubicBezTo>
                    <a:pt x="257" y="0"/>
                    <a:pt x="321" y="0"/>
                    <a:pt x="360" y="40"/>
                  </a:cubicBezTo>
                  <a:cubicBezTo>
                    <a:pt x="1535" y="1229"/>
                    <a:pt x="1535" y="1229"/>
                    <a:pt x="1535" y="1229"/>
                  </a:cubicBezTo>
                  <a:cubicBezTo>
                    <a:pt x="1575" y="1269"/>
                    <a:pt x="1575" y="1335"/>
                    <a:pt x="1535" y="1375"/>
                  </a:cubicBezTo>
                  <a:lnTo>
                    <a:pt x="380" y="2556"/>
                  </a:lnTo>
                  <a:close/>
                  <a:moveTo>
                    <a:pt x="380" y="2556"/>
                  </a:moveTo>
                  <a:cubicBezTo>
                    <a:pt x="380" y="2556"/>
                    <a:pt x="380" y="2556"/>
                    <a:pt x="380" y="2556"/>
                  </a:cubicBezTo>
                </a:path>
              </a:pathLst>
            </a:custGeom>
            <a:grpFill/>
            <a:ln>
              <a:noFill/>
            </a:ln>
          </p:spPr>
          <p:txBody>
            <a:bodyPr vert="horz" wrap="square" lIns="91440" tIns="45720" rIns="91440" bIns="45720" numCol="1" anchor="t" anchorCtr="0" compatLnSpc="1"/>
            <a:lstStyle/>
            <a:p>
              <a:endParaRPr lang="zh-CN" altLang="en-US"/>
            </a:p>
          </p:txBody>
        </p:sp>
        <p:sp>
          <p:nvSpPr>
            <p:cNvPr id="37" name="Freeform 109"/>
            <p:cNvSpPr>
              <a:spLocks noEditPoints="1"/>
            </p:cNvSpPr>
            <p:nvPr/>
          </p:nvSpPr>
          <p:spPr bwMode="auto">
            <a:xfrm>
              <a:off x="9289025" y="4403157"/>
              <a:ext cx="237412" cy="391153"/>
            </a:xfrm>
            <a:custGeom>
              <a:avLst/>
              <a:gdLst>
                <a:gd name="T0" fmla="*/ 380 w 1575"/>
                <a:gd name="T1" fmla="*/ 2556 h 2597"/>
                <a:gd name="T2" fmla="*/ 239 w 1575"/>
                <a:gd name="T3" fmla="*/ 2555 h 2597"/>
                <a:gd name="T4" fmla="*/ 78 w 1575"/>
                <a:gd name="T5" fmla="*/ 2383 h 2597"/>
                <a:gd name="T6" fmla="*/ 80 w 1575"/>
                <a:gd name="T7" fmla="*/ 2236 h 2597"/>
                <a:gd name="T8" fmla="*/ 934 w 1575"/>
                <a:gd name="T9" fmla="*/ 1362 h 2597"/>
                <a:gd name="T10" fmla="*/ 931 w 1575"/>
                <a:gd name="T11" fmla="*/ 1217 h 2597"/>
                <a:gd name="T12" fmla="*/ 43 w 1575"/>
                <a:gd name="T13" fmla="*/ 366 h 2597"/>
                <a:gd name="T14" fmla="*/ 39 w 1575"/>
                <a:gd name="T15" fmla="*/ 222 h 2597"/>
                <a:gd name="T16" fmla="*/ 217 w 1575"/>
                <a:gd name="T17" fmla="*/ 40 h 2597"/>
                <a:gd name="T18" fmla="*/ 360 w 1575"/>
                <a:gd name="T19" fmla="*/ 40 h 2597"/>
                <a:gd name="T20" fmla="*/ 1535 w 1575"/>
                <a:gd name="T21" fmla="*/ 1229 h 2597"/>
                <a:gd name="T22" fmla="*/ 1535 w 1575"/>
                <a:gd name="T23" fmla="*/ 1375 h 2597"/>
                <a:gd name="T24" fmla="*/ 380 w 1575"/>
                <a:gd name="T25" fmla="*/ 2556 h 2597"/>
                <a:gd name="T26" fmla="*/ 380 w 1575"/>
                <a:gd name="T27" fmla="*/ 2556 h 2597"/>
                <a:gd name="T28" fmla="*/ 380 w 1575"/>
                <a:gd name="T29" fmla="*/ 2556 h 2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5" h="2597">
                  <a:moveTo>
                    <a:pt x="380" y="2556"/>
                  </a:moveTo>
                  <a:cubicBezTo>
                    <a:pt x="340" y="2597"/>
                    <a:pt x="277" y="2597"/>
                    <a:pt x="239" y="2555"/>
                  </a:cubicBezTo>
                  <a:cubicBezTo>
                    <a:pt x="78" y="2383"/>
                    <a:pt x="78" y="2383"/>
                    <a:pt x="78" y="2383"/>
                  </a:cubicBezTo>
                  <a:cubicBezTo>
                    <a:pt x="39" y="2342"/>
                    <a:pt x="40" y="2276"/>
                    <a:pt x="80" y="2236"/>
                  </a:cubicBezTo>
                  <a:cubicBezTo>
                    <a:pt x="934" y="1362"/>
                    <a:pt x="934" y="1362"/>
                    <a:pt x="934" y="1362"/>
                  </a:cubicBezTo>
                  <a:cubicBezTo>
                    <a:pt x="974" y="1321"/>
                    <a:pt x="972" y="1257"/>
                    <a:pt x="931" y="1217"/>
                  </a:cubicBezTo>
                  <a:cubicBezTo>
                    <a:pt x="43" y="366"/>
                    <a:pt x="43" y="366"/>
                    <a:pt x="43" y="366"/>
                  </a:cubicBezTo>
                  <a:cubicBezTo>
                    <a:pt x="2" y="327"/>
                    <a:pt x="0" y="262"/>
                    <a:pt x="39" y="222"/>
                  </a:cubicBezTo>
                  <a:cubicBezTo>
                    <a:pt x="217" y="40"/>
                    <a:pt x="217" y="40"/>
                    <a:pt x="217" y="40"/>
                  </a:cubicBezTo>
                  <a:cubicBezTo>
                    <a:pt x="257" y="0"/>
                    <a:pt x="321" y="0"/>
                    <a:pt x="360" y="40"/>
                  </a:cubicBezTo>
                  <a:cubicBezTo>
                    <a:pt x="1535" y="1229"/>
                    <a:pt x="1535" y="1229"/>
                    <a:pt x="1535" y="1229"/>
                  </a:cubicBezTo>
                  <a:cubicBezTo>
                    <a:pt x="1575" y="1269"/>
                    <a:pt x="1575" y="1335"/>
                    <a:pt x="1535" y="1375"/>
                  </a:cubicBezTo>
                  <a:lnTo>
                    <a:pt x="380" y="2556"/>
                  </a:lnTo>
                  <a:close/>
                  <a:moveTo>
                    <a:pt x="380" y="2556"/>
                  </a:moveTo>
                  <a:cubicBezTo>
                    <a:pt x="380" y="2556"/>
                    <a:pt x="380" y="2556"/>
                    <a:pt x="380" y="2556"/>
                  </a:cubicBezTo>
                </a:path>
              </a:pathLst>
            </a:custGeom>
            <a:grpFill/>
            <a:ln>
              <a:noFill/>
            </a:ln>
          </p:spPr>
          <p:txBody>
            <a:bodyPr vert="horz" wrap="square" lIns="91440" tIns="45720" rIns="91440" bIns="45720" numCol="1" anchor="t" anchorCtr="0" compatLnSpc="1"/>
            <a:lstStyle/>
            <a:p>
              <a:endParaRPr lang="zh-CN" alt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513496" y="2501267"/>
            <a:ext cx="7165008" cy="1446550"/>
          </a:xfrm>
          <a:prstGeom prst="rect">
            <a:avLst/>
          </a:prstGeom>
          <a:noFill/>
        </p:spPr>
        <p:txBody>
          <a:bodyPr wrap="square" rtlCol="0">
            <a:spAutoFit/>
          </a:bodyPr>
          <a:lstStyle/>
          <a:p>
            <a:pPr algn="dist"/>
            <a:r>
              <a:rPr lang="zh-CN" altLang="en-US" sz="8800" dirty="0">
                <a:solidFill>
                  <a:srgbClr val="A17293"/>
                </a:solidFill>
                <a:latin typeface="思源宋體 Heavy" panose="02020900000000000000" pitchFamily="18" charset="-128"/>
                <a:ea typeface="思源宋體 Heavy" panose="02020900000000000000" pitchFamily="18" charset="-128"/>
              </a:rPr>
              <a:t>工作不足改善</a:t>
            </a:r>
            <a:endParaRPr lang="zh-CN" altLang="en-US" sz="8800" dirty="0">
              <a:solidFill>
                <a:srgbClr val="A17293"/>
              </a:solidFill>
              <a:latin typeface="思源宋體 Heavy" panose="02020900000000000000" pitchFamily="18" charset="-128"/>
              <a:ea typeface="思源宋體 Heavy" panose="02020900000000000000" pitchFamily="18" charset="-128"/>
            </a:endParaRPr>
          </a:p>
        </p:txBody>
      </p:sp>
      <p:grpSp>
        <p:nvGrpSpPr>
          <p:cNvPr id="8" name="组合 7"/>
          <p:cNvGrpSpPr/>
          <p:nvPr/>
        </p:nvGrpSpPr>
        <p:grpSpPr>
          <a:xfrm>
            <a:off x="2521085" y="1815785"/>
            <a:ext cx="7149830" cy="462953"/>
            <a:chOff x="2521085" y="3583753"/>
            <a:chExt cx="7149830" cy="462953"/>
          </a:xfrm>
        </p:grpSpPr>
        <p:sp>
          <p:nvSpPr>
            <p:cNvPr id="9" name="矩形 8"/>
            <p:cNvSpPr/>
            <p:nvPr/>
          </p:nvSpPr>
          <p:spPr>
            <a:xfrm>
              <a:off x="2521085" y="3814586"/>
              <a:ext cx="7149830" cy="232120"/>
            </a:xfrm>
            <a:prstGeom prst="rect">
              <a:avLst/>
            </a:prstGeom>
            <a:solidFill>
              <a:srgbClr val="F6C39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711700" y="3583753"/>
              <a:ext cx="2768600" cy="461665"/>
            </a:xfrm>
            <a:prstGeom prst="rect">
              <a:avLst/>
            </a:prstGeom>
            <a:noFill/>
          </p:spPr>
          <p:txBody>
            <a:bodyPr wrap="square" rtlCol="0">
              <a:spAutoFit/>
            </a:bodyPr>
            <a:lstStyle/>
            <a:p>
              <a:pPr algn="dist"/>
              <a:r>
                <a:rPr lang="zh-CN" altLang="en-US" sz="2400" dirty="0">
                  <a:solidFill>
                    <a:srgbClr val="A17293"/>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第三部分</a:t>
              </a:r>
              <a:endParaRPr lang="zh-CN" altLang="en-US" sz="2400" dirty="0">
                <a:solidFill>
                  <a:srgbClr val="A17293"/>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endParaRPr>
            </a:p>
          </p:txBody>
        </p:sp>
      </p:grpSp>
      <p:sp>
        <p:nvSpPr>
          <p:cNvPr id="11" name="文本框 10"/>
          <p:cNvSpPr txBox="1"/>
          <p:nvPr/>
        </p:nvSpPr>
        <p:spPr>
          <a:xfrm>
            <a:off x="1892300" y="4087653"/>
            <a:ext cx="8407400" cy="790922"/>
          </a:xfrm>
          <a:prstGeom prst="rect">
            <a:avLst/>
          </a:prstGeom>
          <a:noFill/>
        </p:spPr>
        <p:txBody>
          <a:bodyPr wrap="square">
            <a:spAutoFit/>
          </a:bodyPr>
          <a:lstStyle/>
          <a:p>
            <a:pPr algn="ctr">
              <a:lnSpc>
                <a:spcPct val="150000"/>
              </a:lnSpc>
              <a:spcAft>
                <a:spcPts val="0"/>
              </a:spcAft>
            </a:pPr>
            <a:r>
              <a:rPr lang="en-US" altLang="zh-CN" sz="1600" kern="100" dirty="0">
                <a:solidFill>
                  <a:srgbClr val="A17293">
                    <a:alpha val="80000"/>
                  </a:srgbClr>
                </a:solidFill>
                <a:effectLst/>
                <a:latin typeface="Humanist" pitchFamily="50" charset="0"/>
                <a:ea typeface="宋体" panose="02010600030101010101" pitchFamily="2" charset="-122"/>
                <a:cs typeface="Times New Roman" panose="02020603050405020304" pitchFamily="18" charset="0"/>
              </a:rPr>
              <a:t>Please enter the relevant text content here. Operation method: select all the text in this paragraph with the mouse, and enter the text directly to replace it. The text format will not change. </a:t>
            </a:r>
            <a:endParaRPr lang="zh-CN" altLang="zh-CN" sz="1050" kern="100" dirty="0">
              <a:solidFill>
                <a:srgbClr val="A17293">
                  <a:alpha val="80000"/>
                </a:srgbClr>
              </a:solidFill>
              <a:effectLst/>
              <a:latin typeface="Humanist" pitchFamily="50" charset="0"/>
              <a:ea typeface="宋体" panose="02010600030101010101" pitchFamily="2" charset="-122"/>
              <a:cs typeface="Times New Roman" panose="02020603050405020304" pitchFamily="18" charset="0"/>
            </a:endParaRPr>
          </a:p>
        </p:txBody>
      </p:sp>
      <p:pic>
        <p:nvPicPr>
          <p:cNvPr id="12" name="图形 11"/>
          <p:cNvPicPr>
            <a:picLocks noChangeAspect="1"/>
          </p:cNvPicPr>
          <p:nvPr/>
        </p:nvPicPr>
        <p:blipFill rotWithShape="1">
          <a:blip r:embed="rId1">
            <a:extLst>
              <a:ext uri="{96DAC541-7B7A-43D3-8B79-37D633B846F1}">
                <asvg:svgBlip xmlns:asvg="http://schemas.microsoft.com/office/drawing/2016/SVG/main" r:embed="rId2"/>
              </a:ext>
            </a:extLst>
          </a:blip>
          <a:srcRect l="-13533" t="13549" r="29467"/>
          <a:stretch>
            <a:fillRect/>
          </a:stretch>
        </p:blipFill>
        <p:spPr>
          <a:xfrm>
            <a:off x="9079833" y="0"/>
            <a:ext cx="3112168" cy="4572000"/>
          </a:xfrm>
          <a:prstGeom prst="rect">
            <a:avLst/>
          </a:prstGeom>
        </p:spPr>
      </p:pic>
      <p:pic>
        <p:nvPicPr>
          <p:cNvPr id="13" name="图形 12"/>
          <p:cNvPicPr>
            <a:picLocks noChangeAspect="1"/>
          </p:cNvPicPr>
          <p:nvPr/>
        </p:nvPicPr>
        <p:blipFill rotWithShape="1">
          <a:blip r:embed="rId3">
            <a:extLst>
              <a:ext uri="{96DAC541-7B7A-43D3-8B79-37D633B846F1}">
                <asvg:svgBlip xmlns:asvg="http://schemas.microsoft.com/office/drawing/2016/SVG/main" r:embed="rId4"/>
              </a:ext>
            </a:extLst>
          </a:blip>
          <a:srcRect l="23778" t="32291" r="-2083" b="-2083"/>
          <a:stretch>
            <a:fillRect/>
          </a:stretch>
        </p:blipFill>
        <p:spPr>
          <a:xfrm>
            <a:off x="0" y="0"/>
            <a:ext cx="3434655" cy="2552700"/>
          </a:xfrm>
          <a:prstGeom prst="rect">
            <a:avLst/>
          </a:prstGeom>
        </p:spPr>
      </p:pic>
      <p:pic>
        <p:nvPicPr>
          <p:cNvPr id="14" name="图形 13"/>
          <p:cNvPicPr>
            <a:picLocks noChangeAspect="1"/>
          </p:cNvPicPr>
          <p:nvPr/>
        </p:nvPicPr>
        <p:blipFill rotWithShape="1">
          <a:blip r:embed="rId5">
            <a:extLst>
              <a:ext uri="{96DAC541-7B7A-43D3-8B79-37D633B846F1}">
                <asvg:svgBlip xmlns:asvg="http://schemas.microsoft.com/office/drawing/2016/SVG/main" r:embed="rId6"/>
              </a:ext>
            </a:extLst>
          </a:blip>
          <a:srcRect r="19072" b="20213"/>
          <a:stretch>
            <a:fillRect/>
          </a:stretch>
        </p:blipFill>
        <p:spPr>
          <a:xfrm>
            <a:off x="8953500" y="5310946"/>
            <a:ext cx="3238500" cy="1547054"/>
          </a:xfrm>
          <a:prstGeom prst="rect">
            <a:avLst/>
          </a:prstGeom>
        </p:spPr>
      </p:pic>
      <p:pic>
        <p:nvPicPr>
          <p:cNvPr id="15" name="图形 14"/>
          <p:cNvPicPr>
            <a:picLocks noChangeAspect="1"/>
          </p:cNvPicPr>
          <p:nvPr/>
        </p:nvPicPr>
        <p:blipFill rotWithShape="1">
          <a:blip r:embed="rId7">
            <a:extLst>
              <a:ext uri="{96DAC541-7B7A-43D3-8B79-37D633B846F1}">
                <asvg:svgBlip xmlns:asvg="http://schemas.microsoft.com/office/drawing/2016/SVG/main" r:embed="rId8"/>
              </a:ext>
            </a:extLst>
          </a:blip>
          <a:srcRect l="15945" b="38044"/>
          <a:stretch>
            <a:fillRect/>
          </a:stretch>
        </p:blipFill>
        <p:spPr>
          <a:xfrm>
            <a:off x="0" y="2974975"/>
            <a:ext cx="3434655" cy="3883025"/>
          </a:xfrm>
          <a:prstGeom prst="rect">
            <a:avLst/>
          </a:prstGeom>
        </p:spPr>
      </p:pic>
      <p:pic>
        <p:nvPicPr>
          <p:cNvPr id="16" name="图形 15"/>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55339" y="5089298"/>
            <a:ext cx="1323975" cy="1323975"/>
          </a:xfrm>
          <a:prstGeom prst="rect">
            <a:avLst/>
          </a:prstGeom>
        </p:spPr>
      </p:pic>
      <p:pic>
        <p:nvPicPr>
          <p:cNvPr id="17" name="图形 16"/>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311942" y="83424"/>
            <a:ext cx="1323975" cy="1619250"/>
          </a:xfrm>
          <a:prstGeom prst="rect">
            <a:avLst/>
          </a:prstGeom>
        </p:spPr>
      </p:pic>
      <p:pic>
        <p:nvPicPr>
          <p:cNvPr id="18" name="图形 17"/>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474325" y="4989477"/>
            <a:ext cx="662336" cy="54032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flipV="1">
            <a:off x="10930866" y="4805258"/>
            <a:ext cx="1151070" cy="2128942"/>
            <a:chOff x="10723697" y="2347"/>
            <a:chExt cx="1151070" cy="2128942"/>
          </a:xfrm>
        </p:grpSpPr>
        <p:pic>
          <p:nvPicPr>
            <p:cNvPr id="2" name="图形 1"/>
            <p:cNvPicPr>
              <a:picLocks noChangeAspect="1"/>
            </p:cNvPicPr>
            <p:nvPr/>
          </p:nvPicPr>
          <p:blipFill rotWithShape="1">
            <a:blip r:embed="rId1">
              <a:extLst>
                <a:ext uri="{96DAC541-7B7A-43D3-8B79-37D633B846F1}">
                  <asvg:svgBlip xmlns:asvg="http://schemas.microsoft.com/office/drawing/2016/SVG/main" r:embed="rId2"/>
                </a:ext>
              </a:extLst>
            </a:blip>
            <a:srcRect l="-9161" t="8206" r="6412" b="-26500"/>
            <a:stretch>
              <a:fillRect/>
            </a:stretch>
          </p:blipFill>
          <p:spPr>
            <a:xfrm rot="5971888" flipH="1">
              <a:off x="10516376" y="772897"/>
              <a:ext cx="1743932" cy="972851"/>
            </a:xfrm>
            <a:prstGeom prst="rect">
              <a:avLst/>
            </a:prstGeom>
          </p:spPr>
        </p:pic>
        <p:pic>
          <p:nvPicPr>
            <p:cNvPr id="5" name="图形 4"/>
            <p:cNvPicPr>
              <a:picLocks noChangeAspect="1"/>
            </p:cNvPicPr>
            <p:nvPr/>
          </p:nvPicPr>
          <p:blipFill rotWithShape="1">
            <a:blip r:embed="rId1">
              <a:extLst>
                <a:ext uri="{96DAC541-7B7A-43D3-8B79-37D633B846F1}">
                  <asvg:svgBlip xmlns:asvg="http://schemas.microsoft.com/office/drawing/2016/SVG/main" r:embed="rId2"/>
                </a:ext>
              </a:extLst>
            </a:blip>
            <a:srcRect l="-9161" t="8206" r="6412" b="-26500"/>
            <a:stretch>
              <a:fillRect/>
            </a:stretch>
          </p:blipFill>
          <p:spPr>
            <a:xfrm rot="9023242" flipH="1">
              <a:off x="10723697" y="2347"/>
              <a:ext cx="1134720" cy="633002"/>
            </a:xfrm>
            <a:prstGeom prst="rect">
              <a:avLst/>
            </a:prstGeom>
          </p:spPr>
        </p:pic>
      </p:grpSp>
      <p:sp>
        <p:nvSpPr>
          <p:cNvPr id="3" name="文本框 2"/>
          <p:cNvSpPr txBox="1"/>
          <p:nvPr/>
        </p:nvSpPr>
        <p:spPr>
          <a:xfrm>
            <a:off x="920389" y="236241"/>
            <a:ext cx="3280947" cy="523220"/>
          </a:xfrm>
          <a:prstGeom prst="rect">
            <a:avLst/>
          </a:prstGeom>
          <a:noFill/>
        </p:spPr>
        <p:txBody>
          <a:bodyPr wrap="square" rtlCol="0">
            <a:spAutoFit/>
          </a:bodyPr>
          <a:lstStyle/>
          <a:p>
            <a:r>
              <a:rPr lang="en-US" altLang="zh-CN" sz="2800" dirty="0">
                <a:solidFill>
                  <a:srgbClr val="A17293"/>
                </a:solidFill>
                <a:latin typeface="思源宋體 Heavy" panose="02020900000000000000" pitchFamily="18" charset="-128"/>
                <a:ea typeface="思源宋體 Heavy" panose="02020900000000000000" pitchFamily="18" charset="-128"/>
              </a:rPr>
              <a:t>03. </a:t>
            </a:r>
            <a:r>
              <a:rPr lang="zh-CN" altLang="en-US" sz="2800" dirty="0">
                <a:solidFill>
                  <a:srgbClr val="A17293"/>
                </a:solidFill>
                <a:latin typeface="思源宋體 Heavy" panose="02020900000000000000" pitchFamily="18" charset="-128"/>
                <a:ea typeface="思源宋體 Heavy" panose="02020900000000000000" pitchFamily="18" charset="-128"/>
              </a:rPr>
              <a:t>工作不足改善</a:t>
            </a:r>
            <a:endParaRPr lang="zh-CN" altLang="en-US" sz="2800" dirty="0">
              <a:solidFill>
                <a:srgbClr val="A17293"/>
              </a:solidFill>
              <a:latin typeface="思源宋體 Heavy" panose="02020900000000000000" pitchFamily="18" charset="-128"/>
              <a:ea typeface="思源宋體 Heavy" panose="02020900000000000000" pitchFamily="18" charset="-128"/>
            </a:endParaRPr>
          </a:p>
        </p:txBody>
      </p:sp>
      <p:pic>
        <p:nvPicPr>
          <p:cNvPr id="4" name="图形 3"/>
          <p:cNvPicPr>
            <a:picLocks noChangeAspect="1"/>
          </p:cNvPicPr>
          <p:nvPr/>
        </p:nvPicPr>
        <p:blipFill rotWithShape="1">
          <a:blip r:embed="rId3">
            <a:extLst>
              <a:ext uri="{96DAC541-7B7A-43D3-8B79-37D633B846F1}">
                <asvg:svgBlip xmlns:asvg="http://schemas.microsoft.com/office/drawing/2016/SVG/main" r:embed="rId4"/>
              </a:ext>
            </a:extLst>
          </a:blip>
          <a:srcRect l="23778" t="32291" r="-2083" b="-2083"/>
          <a:stretch>
            <a:fillRect/>
          </a:stretch>
        </p:blipFill>
        <p:spPr>
          <a:xfrm>
            <a:off x="1" y="0"/>
            <a:ext cx="1274322" cy="947100"/>
          </a:xfrm>
          <a:prstGeom prst="rect">
            <a:avLst/>
          </a:prstGeom>
        </p:spPr>
      </p:pic>
      <p:sp>
        <p:nvSpPr>
          <p:cNvPr id="6" name="矩形 5"/>
          <p:cNvSpPr/>
          <p:nvPr/>
        </p:nvSpPr>
        <p:spPr>
          <a:xfrm>
            <a:off x="712947" y="1786705"/>
            <a:ext cx="4897278" cy="3901360"/>
          </a:xfrm>
          <a:prstGeom prst="rect">
            <a:avLst/>
          </a:prstGeom>
          <a:blipFill>
            <a:blip r:embed="rId5"/>
            <a:stretch>
              <a:fillRect l="-23039" t="-3057" r="-11791" b="-571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p:cNvSpPr/>
          <p:nvPr/>
        </p:nvSpPr>
        <p:spPr>
          <a:xfrm>
            <a:off x="5121627" y="1563870"/>
            <a:ext cx="658945" cy="4347030"/>
          </a:xfrm>
          <a:prstGeom prst="rect">
            <a:avLst/>
          </a:prstGeom>
          <a:solidFill>
            <a:srgbClr val="F6C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6337557" y="1669566"/>
            <a:ext cx="5191395" cy="1759434"/>
            <a:chOff x="676005" y="4005900"/>
            <a:chExt cx="5191395" cy="1759434"/>
          </a:xfrm>
        </p:grpSpPr>
        <p:sp>
          <p:nvSpPr>
            <p:cNvPr id="10" name="矩形 9"/>
            <p:cNvSpPr/>
            <p:nvPr/>
          </p:nvSpPr>
          <p:spPr>
            <a:xfrm>
              <a:off x="731838" y="4267510"/>
              <a:ext cx="2651538" cy="232120"/>
            </a:xfrm>
            <a:prstGeom prst="rect">
              <a:avLst/>
            </a:prstGeom>
            <a:solidFill>
              <a:srgbClr val="F6C39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文本框 10"/>
            <p:cNvSpPr txBox="1"/>
            <p:nvPr/>
          </p:nvSpPr>
          <p:spPr>
            <a:xfrm>
              <a:off x="676005" y="4603093"/>
              <a:ext cx="5191395" cy="1162241"/>
            </a:xfrm>
            <a:prstGeom prst="rect">
              <a:avLst/>
            </a:prstGeom>
            <a:noFill/>
          </p:spPr>
          <p:txBody>
            <a:bodyPr wrap="square">
              <a:spAutoFit/>
            </a:bodyPr>
            <a:lstStyle/>
            <a:p>
              <a:pPr>
                <a:lnSpc>
                  <a:spcPct val="150000"/>
                </a:lnSpc>
              </a:pPr>
              <a:r>
                <a:rPr lang="en-US" altLang="zh-CN" sz="1600" kern="100" dirty="0">
                  <a:solidFill>
                    <a:schemeClr val="tx1">
                      <a:lumMod val="85000"/>
                      <a:lumOff val="15000"/>
                      <a:alpha val="80000"/>
                    </a:schemeClr>
                  </a:solidFill>
                  <a:effectLst/>
                  <a:latin typeface="Humanist" pitchFamily="50" charset="0"/>
                  <a:ea typeface="宋体" panose="02010600030101010101" pitchFamily="2" charset="-122"/>
                  <a:cs typeface="Times New Roman" panose="02020603050405020304" pitchFamily="18" charset="0"/>
                </a:rPr>
                <a:t>Please enter the relevant text content here. Operation method: select all the text in this paragraph with the mouse, and enter the text directly to replace it. The text format will not change. </a:t>
              </a:r>
              <a:endParaRPr lang="zh-CN" altLang="en-US" sz="1600" dirty="0"/>
            </a:p>
          </p:txBody>
        </p:sp>
        <p:sp>
          <p:nvSpPr>
            <p:cNvPr id="12" name="文本框 11"/>
            <p:cNvSpPr txBox="1"/>
            <p:nvPr/>
          </p:nvSpPr>
          <p:spPr>
            <a:xfrm>
              <a:off x="731838" y="4005900"/>
              <a:ext cx="2823555" cy="523220"/>
            </a:xfrm>
            <a:prstGeom prst="rect">
              <a:avLst/>
            </a:prstGeom>
            <a:noFill/>
          </p:spPr>
          <p:txBody>
            <a:bodyPr wrap="square">
              <a:spAutoFit/>
            </a:bodyPr>
            <a:lstStyle/>
            <a:p>
              <a:r>
                <a:rPr lang="zh-CN" altLang="en-US" sz="28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工作不足</a:t>
              </a:r>
              <a:endParaRPr lang="zh-CN" altLang="en-US" sz="28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grpSp>
        <p:nvGrpSpPr>
          <p:cNvPr id="13" name="组合 12"/>
          <p:cNvGrpSpPr/>
          <p:nvPr/>
        </p:nvGrpSpPr>
        <p:grpSpPr>
          <a:xfrm>
            <a:off x="6337557" y="3928631"/>
            <a:ext cx="5191395" cy="1759434"/>
            <a:chOff x="676005" y="4005900"/>
            <a:chExt cx="5191395" cy="1759434"/>
          </a:xfrm>
        </p:grpSpPr>
        <p:sp>
          <p:nvSpPr>
            <p:cNvPr id="14" name="矩形 13"/>
            <p:cNvSpPr/>
            <p:nvPr/>
          </p:nvSpPr>
          <p:spPr>
            <a:xfrm>
              <a:off x="731838" y="4267510"/>
              <a:ext cx="2651538" cy="232120"/>
            </a:xfrm>
            <a:prstGeom prst="rect">
              <a:avLst/>
            </a:prstGeom>
            <a:solidFill>
              <a:srgbClr val="F6C39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14"/>
            <p:cNvSpPr txBox="1"/>
            <p:nvPr/>
          </p:nvSpPr>
          <p:spPr>
            <a:xfrm>
              <a:off x="676005" y="4603093"/>
              <a:ext cx="5191395" cy="1162241"/>
            </a:xfrm>
            <a:prstGeom prst="rect">
              <a:avLst/>
            </a:prstGeom>
            <a:noFill/>
          </p:spPr>
          <p:txBody>
            <a:bodyPr wrap="square">
              <a:spAutoFit/>
            </a:bodyPr>
            <a:lstStyle/>
            <a:p>
              <a:pPr>
                <a:lnSpc>
                  <a:spcPct val="150000"/>
                </a:lnSpc>
              </a:pPr>
              <a:r>
                <a:rPr lang="en-US" altLang="zh-CN" sz="1600" kern="100" dirty="0">
                  <a:solidFill>
                    <a:schemeClr val="tx1">
                      <a:lumMod val="85000"/>
                      <a:lumOff val="15000"/>
                      <a:alpha val="80000"/>
                    </a:schemeClr>
                  </a:solidFill>
                  <a:effectLst/>
                  <a:latin typeface="Humanist" pitchFamily="50" charset="0"/>
                  <a:ea typeface="宋体" panose="02010600030101010101" pitchFamily="2" charset="-122"/>
                  <a:cs typeface="Times New Roman" panose="02020603050405020304" pitchFamily="18" charset="0"/>
                </a:rPr>
                <a:t>Please enter the relevant text content here. Operation method: select all the text in this paragraph with the mouse, and enter the text directly to replace it. The text format will not change. </a:t>
              </a:r>
              <a:endParaRPr lang="zh-CN" altLang="en-US" sz="1600" dirty="0"/>
            </a:p>
          </p:txBody>
        </p:sp>
        <p:sp>
          <p:nvSpPr>
            <p:cNvPr id="16" name="文本框 15"/>
            <p:cNvSpPr txBox="1"/>
            <p:nvPr/>
          </p:nvSpPr>
          <p:spPr>
            <a:xfrm>
              <a:off x="731838" y="4005900"/>
              <a:ext cx="2823555" cy="523220"/>
            </a:xfrm>
            <a:prstGeom prst="rect">
              <a:avLst/>
            </a:prstGeom>
            <a:noFill/>
          </p:spPr>
          <p:txBody>
            <a:bodyPr wrap="square">
              <a:spAutoFit/>
            </a:bodyPr>
            <a:lstStyle/>
            <a:p>
              <a:r>
                <a:rPr lang="zh-CN" altLang="en-US" sz="28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工作不足</a:t>
              </a:r>
              <a:endParaRPr lang="zh-CN" altLang="en-US" sz="28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5411588" y="4960876"/>
            <a:ext cx="1953891" cy="232120"/>
          </a:xfrm>
          <a:prstGeom prst="rect">
            <a:avLst/>
          </a:prstGeom>
          <a:solidFill>
            <a:srgbClr val="E8BDC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 </a:t>
            </a:r>
            <a:endParaRPr lang="zh-CN" altLang="en-US" sz="1400" dirty="0"/>
          </a:p>
        </p:txBody>
      </p:sp>
      <p:sp>
        <p:nvSpPr>
          <p:cNvPr id="28" name="矩形 27"/>
          <p:cNvSpPr/>
          <p:nvPr/>
        </p:nvSpPr>
        <p:spPr>
          <a:xfrm>
            <a:off x="5411588" y="3246265"/>
            <a:ext cx="1953891" cy="232120"/>
          </a:xfrm>
          <a:prstGeom prst="rect">
            <a:avLst/>
          </a:prstGeom>
          <a:solidFill>
            <a:srgbClr val="F6C39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 </a:t>
            </a:r>
            <a:endParaRPr lang="zh-CN" altLang="en-US" sz="1400" dirty="0"/>
          </a:p>
        </p:txBody>
      </p:sp>
      <p:sp>
        <p:nvSpPr>
          <p:cNvPr id="29" name="矩形 28"/>
          <p:cNvSpPr/>
          <p:nvPr/>
        </p:nvSpPr>
        <p:spPr>
          <a:xfrm>
            <a:off x="5411588" y="1547436"/>
            <a:ext cx="1953891" cy="232120"/>
          </a:xfrm>
          <a:prstGeom prst="rect">
            <a:avLst/>
          </a:prstGeom>
          <a:solidFill>
            <a:srgbClr val="A172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 </a:t>
            </a:r>
            <a:endParaRPr lang="zh-CN" altLang="en-US" sz="1400" dirty="0"/>
          </a:p>
        </p:txBody>
      </p:sp>
      <p:grpSp>
        <p:nvGrpSpPr>
          <p:cNvPr id="7" name="组合 6"/>
          <p:cNvGrpSpPr/>
          <p:nvPr/>
        </p:nvGrpSpPr>
        <p:grpSpPr>
          <a:xfrm flipV="1">
            <a:off x="10930866" y="4805258"/>
            <a:ext cx="1151070" cy="2128942"/>
            <a:chOff x="10723697" y="2347"/>
            <a:chExt cx="1151070" cy="2128942"/>
          </a:xfrm>
        </p:grpSpPr>
        <p:pic>
          <p:nvPicPr>
            <p:cNvPr id="2" name="图形 1"/>
            <p:cNvPicPr>
              <a:picLocks noChangeAspect="1"/>
            </p:cNvPicPr>
            <p:nvPr/>
          </p:nvPicPr>
          <p:blipFill rotWithShape="1">
            <a:blip r:embed="rId1">
              <a:extLst>
                <a:ext uri="{96DAC541-7B7A-43D3-8B79-37D633B846F1}">
                  <asvg:svgBlip xmlns:asvg="http://schemas.microsoft.com/office/drawing/2016/SVG/main" r:embed="rId2"/>
                </a:ext>
              </a:extLst>
            </a:blip>
            <a:srcRect l="-9161" t="8206" r="6412" b="-26500"/>
            <a:stretch>
              <a:fillRect/>
            </a:stretch>
          </p:blipFill>
          <p:spPr>
            <a:xfrm rot="5971888" flipH="1">
              <a:off x="10516376" y="772897"/>
              <a:ext cx="1743932" cy="972851"/>
            </a:xfrm>
            <a:prstGeom prst="rect">
              <a:avLst/>
            </a:prstGeom>
          </p:spPr>
        </p:pic>
        <p:pic>
          <p:nvPicPr>
            <p:cNvPr id="5" name="图形 4"/>
            <p:cNvPicPr>
              <a:picLocks noChangeAspect="1"/>
            </p:cNvPicPr>
            <p:nvPr/>
          </p:nvPicPr>
          <p:blipFill rotWithShape="1">
            <a:blip r:embed="rId1">
              <a:extLst>
                <a:ext uri="{96DAC541-7B7A-43D3-8B79-37D633B846F1}">
                  <asvg:svgBlip xmlns:asvg="http://schemas.microsoft.com/office/drawing/2016/SVG/main" r:embed="rId2"/>
                </a:ext>
              </a:extLst>
            </a:blip>
            <a:srcRect l="-9161" t="8206" r="6412" b="-26500"/>
            <a:stretch>
              <a:fillRect/>
            </a:stretch>
          </p:blipFill>
          <p:spPr>
            <a:xfrm rot="9023242" flipH="1">
              <a:off x="10723697" y="2347"/>
              <a:ext cx="1134720" cy="633002"/>
            </a:xfrm>
            <a:prstGeom prst="rect">
              <a:avLst/>
            </a:prstGeom>
          </p:spPr>
        </p:pic>
      </p:grpSp>
      <p:sp>
        <p:nvSpPr>
          <p:cNvPr id="3" name="文本框 2"/>
          <p:cNvSpPr txBox="1"/>
          <p:nvPr/>
        </p:nvSpPr>
        <p:spPr>
          <a:xfrm>
            <a:off x="920389" y="236241"/>
            <a:ext cx="3280947" cy="523220"/>
          </a:xfrm>
          <a:prstGeom prst="rect">
            <a:avLst/>
          </a:prstGeom>
          <a:noFill/>
        </p:spPr>
        <p:txBody>
          <a:bodyPr wrap="square" rtlCol="0">
            <a:spAutoFit/>
          </a:bodyPr>
          <a:lstStyle/>
          <a:p>
            <a:r>
              <a:rPr lang="en-US" altLang="zh-CN" sz="2800" dirty="0">
                <a:solidFill>
                  <a:srgbClr val="A17293"/>
                </a:solidFill>
                <a:latin typeface="思源宋體 Heavy" panose="02020900000000000000" pitchFamily="18" charset="-128"/>
                <a:ea typeface="思源宋體 Heavy" panose="02020900000000000000" pitchFamily="18" charset="-128"/>
              </a:rPr>
              <a:t>03. </a:t>
            </a:r>
            <a:r>
              <a:rPr lang="zh-CN" altLang="en-US" sz="2800" dirty="0">
                <a:solidFill>
                  <a:srgbClr val="A17293"/>
                </a:solidFill>
                <a:latin typeface="思源宋體 Heavy" panose="02020900000000000000" pitchFamily="18" charset="-128"/>
                <a:ea typeface="思源宋體 Heavy" panose="02020900000000000000" pitchFamily="18" charset="-128"/>
              </a:rPr>
              <a:t>工作不足改善</a:t>
            </a:r>
            <a:endParaRPr lang="zh-CN" altLang="en-US" sz="2800" dirty="0">
              <a:solidFill>
                <a:srgbClr val="A17293"/>
              </a:solidFill>
              <a:latin typeface="思源宋體 Heavy" panose="02020900000000000000" pitchFamily="18" charset="-128"/>
              <a:ea typeface="思源宋體 Heavy" panose="02020900000000000000" pitchFamily="18" charset="-128"/>
            </a:endParaRPr>
          </a:p>
        </p:txBody>
      </p:sp>
      <p:pic>
        <p:nvPicPr>
          <p:cNvPr id="4" name="图形 3"/>
          <p:cNvPicPr>
            <a:picLocks noChangeAspect="1"/>
          </p:cNvPicPr>
          <p:nvPr/>
        </p:nvPicPr>
        <p:blipFill rotWithShape="1">
          <a:blip r:embed="rId3">
            <a:extLst>
              <a:ext uri="{96DAC541-7B7A-43D3-8B79-37D633B846F1}">
                <asvg:svgBlip xmlns:asvg="http://schemas.microsoft.com/office/drawing/2016/SVG/main" r:embed="rId4"/>
              </a:ext>
            </a:extLst>
          </a:blip>
          <a:srcRect l="23778" t="32291" r="-2083" b="-2083"/>
          <a:stretch>
            <a:fillRect/>
          </a:stretch>
        </p:blipFill>
        <p:spPr>
          <a:xfrm>
            <a:off x="1" y="0"/>
            <a:ext cx="1274322" cy="947100"/>
          </a:xfrm>
          <a:prstGeom prst="rect">
            <a:avLst/>
          </a:prstGeom>
        </p:spPr>
      </p:pic>
      <p:sp>
        <p:nvSpPr>
          <p:cNvPr id="15" name="文本框 14"/>
          <p:cNvSpPr txBox="1"/>
          <p:nvPr/>
        </p:nvSpPr>
        <p:spPr>
          <a:xfrm>
            <a:off x="5363681" y="1729649"/>
            <a:ext cx="6018173" cy="705321"/>
          </a:xfrm>
          <a:prstGeom prst="rect">
            <a:avLst/>
          </a:prstGeom>
          <a:noFill/>
        </p:spPr>
        <p:txBody>
          <a:bodyPr wrap="square">
            <a:spAutoFit/>
          </a:bodyPr>
          <a:lstStyle/>
          <a:p>
            <a:pPr>
              <a:lnSpc>
                <a:spcPct val="150000"/>
              </a:lnSpc>
            </a:pPr>
            <a:r>
              <a:rPr lang="en-US" altLang="zh-CN" sz="1400" kern="100" dirty="0">
                <a:solidFill>
                  <a:schemeClr val="tx1">
                    <a:lumMod val="85000"/>
                    <a:lumOff val="15000"/>
                    <a:alpha val="80000"/>
                  </a:schemeClr>
                </a:solidFill>
                <a:effectLst/>
                <a:latin typeface="Humanist" pitchFamily="50" charset="0"/>
                <a:ea typeface="宋体" panose="02010600030101010101" pitchFamily="2" charset="-122"/>
                <a:cs typeface="Times New Roman" panose="02020603050405020304" pitchFamily="18" charset="0"/>
              </a:rPr>
              <a:t>Enter the text content directly here, change the method: directly select all the text, enter a new text can replace the change, the text format will not change.</a:t>
            </a:r>
            <a:endParaRPr lang="zh-CN" altLang="en-US" sz="1400" dirty="0"/>
          </a:p>
        </p:txBody>
      </p:sp>
      <p:sp>
        <p:nvSpPr>
          <p:cNvPr id="16" name="文本框 15"/>
          <p:cNvSpPr txBox="1"/>
          <p:nvPr/>
        </p:nvSpPr>
        <p:spPr>
          <a:xfrm>
            <a:off x="5363680" y="1301201"/>
            <a:ext cx="2823555" cy="461665"/>
          </a:xfrm>
          <a:prstGeom prst="rect">
            <a:avLst/>
          </a:prstGeom>
          <a:noFill/>
        </p:spPr>
        <p:txBody>
          <a:bodyPr wrap="square">
            <a:spAutoFit/>
          </a:bodyPr>
          <a:lstStyle/>
          <a:p>
            <a:r>
              <a:rPr lang="zh-CN" altLang="en-US" sz="24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工作不足</a:t>
            </a:r>
            <a:endParaRPr lang="zh-CN" altLang="en-US" sz="24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9" name="文本框 18"/>
          <p:cNvSpPr txBox="1"/>
          <p:nvPr/>
        </p:nvSpPr>
        <p:spPr>
          <a:xfrm>
            <a:off x="5363681" y="3444259"/>
            <a:ext cx="6018173" cy="705321"/>
          </a:xfrm>
          <a:prstGeom prst="rect">
            <a:avLst/>
          </a:prstGeom>
          <a:noFill/>
        </p:spPr>
        <p:txBody>
          <a:bodyPr wrap="square">
            <a:spAutoFit/>
          </a:bodyPr>
          <a:lstStyle/>
          <a:p>
            <a:pPr>
              <a:lnSpc>
                <a:spcPct val="150000"/>
              </a:lnSpc>
            </a:pPr>
            <a:r>
              <a:rPr lang="en-US" altLang="zh-CN" sz="1400" kern="100" dirty="0">
                <a:solidFill>
                  <a:schemeClr val="tx1">
                    <a:lumMod val="85000"/>
                    <a:lumOff val="15000"/>
                    <a:alpha val="80000"/>
                  </a:schemeClr>
                </a:solidFill>
                <a:effectLst/>
                <a:latin typeface="Humanist" pitchFamily="50" charset="0"/>
                <a:ea typeface="宋体" panose="02010600030101010101" pitchFamily="2" charset="-122"/>
                <a:cs typeface="Times New Roman" panose="02020603050405020304" pitchFamily="18" charset="0"/>
              </a:rPr>
              <a:t>Enter the text content directly here, change the method: directly select all the text, enter a new text can replace the change, the text format will not change.</a:t>
            </a:r>
            <a:endParaRPr lang="zh-CN" altLang="en-US" sz="1400" dirty="0"/>
          </a:p>
        </p:txBody>
      </p:sp>
      <p:sp>
        <p:nvSpPr>
          <p:cNvPr id="20" name="文本框 19"/>
          <p:cNvSpPr txBox="1"/>
          <p:nvPr/>
        </p:nvSpPr>
        <p:spPr>
          <a:xfrm>
            <a:off x="5363680" y="3015811"/>
            <a:ext cx="2823555" cy="461665"/>
          </a:xfrm>
          <a:prstGeom prst="rect">
            <a:avLst/>
          </a:prstGeom>
          <a:noFill/>
        </p:spPr>
        <p:txBody>
          <a:bodyPr wrap="square">
            <a:spAutoFit/>
          </a:bodyPr>
          <a:lstStyle/>
          <a:p>
            <a:r>
              <a:rPr lang="zh-CN" altLang="en-US" sz="24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工作不足</a:t>
            </a:r>
            <a:endParaRPr lang="zh-CN" altLang="en-US" sz="24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2" name="文本框 21"/>
          <p:cNvSpPr txBox="1"/>
          <p:nvPr/>
        </p:nvSpPr>
        <p:spPr>
          <a:xfrm>
            <a:off x="5363681" y="5158870"/>
            <a:ext cx="6018173" cy="705321"/>
          </a:xfrm>
          <a:prstGeom prst="rect">
            <a:avLst/>
          </a:prstGeom>
          <a:noFill/>
        </p:spPr>
        <p:txBody>
          <a:bodyPr wrap="square">
            <a:spAutoFit/>
          </a:bodyPr>
          <a:lstStyle/>
          <a:p>
            <a:pPr>
              <a:lnSpc>
                <a:spcPct val="150000"/>
              </a:lnSpc>
            </a:pPr>
            <a:r>
              <a:rPr lang="en-US" altLang="zh-CN" sz="1400" kern="100" dirty="0">
                <a:solidFill>
                  <a:schemeClr val="tx1">
                    <a:lumMod val="85000"/>
                    <a:lumOff val="15000"/>
                    <a:alpha val="80000"/>
                  </a:schemeClr>
                </a:solidFill>
                <a:effectLst/>
                <a:latin typeface="Humanist" pitchFamily="50" charset="0"/>
                <a:ea typeface="宋体" panose="02010600030101010101" pitchFamily="2" charset="-122"/>
                <a:cs typeface="Times New Roman" panose="02020603050405020304" pitchFamily="18" charset="0"/>
              </a:rPr>
              <a:t>Enter the text content directly here, change the method: directly select all the text, enter a new text can replace the change, the text format will not change.</a:t>
            </a:r>
            <a:endParaRPr lang="zh-CN" altLang="en-US" sz="1400" dirty="0"/>
          </a:p>
        </p:txBody>
      </p:sp>
      <p:sp>
        <p:nvSpPr>
          <p:cNvPr id="23" name="文本框 22"/>
          <p:cNvSpPr txBox="1"/>
          <p:nvPr/>
        </p:nvSpPr>
        <p:spPr>
          <a:xfrm>
            <a:off x="5363680" y="4730422"/>
            <a:ext cx="2823555" cy="461665"/>
          </a:xfrm>
          <a:prstGeom prst="rect">
            <a:avLst/>
          </a:prstGeom>
          <a:noFill/>
        </p:spPr>
        <p:txBody>
          <a:bodyPr wrap="square">
            <a:spAutoFit/>
          </a:bodyPr>
          <a:lstStyle/>
          <a:p>
            <a:r>
              <a:rPr lang="zh-CN" altLang="en-US" sz="24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工作不足</a:t>
            </a:r>
            <a:endParaRPr lang="zh-CN" altLang="en-US" sz="24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nvGrpSpPr>
          <p:cNvPr id="30" name="组合 29"/>
          <p:cNvGrpSpPr/>
          <p:nvPr/>
        </p:nvGrpSpPr>
        <p:grpSpPr>
          <a:xfrm>
            <a:off x="834452" y="1467212"/>
            <a:ext cx="3572448" cy="4319596"/>
            <a:chOff x="810146" y="1576796"/>
            <a:chExt cx="3391190" cy="4100428"/>
          </a:xfrm>
        </p:grpSpPr>
        <p:pic>
          <p:nvPicPr>
            <p:cNvPr id="9" name="图形 8"/>
            <p:cNvPicPr>
              <a:picLocks noChangeAspect="1"/>
            </p:cNvPicPr>
            <p:nvPr/>
          </p:nvPicPr>
          <p:blipFill>
            <a:blip r:embed="rId5">
              <a:extLst>
                <a:ext uri="{96DAC541-7B7A-43D3-8B79-37D633B846F1}">
                  <asvg:svgBlip xmlns:asvg="http://schemas.microsoft.com/office/drawing/2016/SVG/main" r:embed="rId6"/>
                </a:ext>
              </a:extLst>
            </a:blip>
            <a:srcRect t="18148" r="30676" b="18148"/>
            <a:stretch>
              <a:fillRect/>
            </a:stretch>
          </p:blipFill>
          <p:spPr>
            <a:xfrm>
              <a:off x="810146" y="2320948"/>
              <a:ext cx="2350895" cy="2612124"/>
            </a:xfrm>
            <a:custGeom>
              <a:avLst/>
              <a:gdLst>
                <a:gd name="connsiteX0" fmla="*/ 1747492 w 3931892"/>
                <a:gd name="connsiteY0" fmla="*/ 0 h 4368800"/>
                <a:gd name="connsiteX1" fmla="*/ 3931892 w 3931892"/>
                <a:gd name="connsiteY1" fmla="*/ 2184400 h 4368800"/>
                <a:gd name="connsiteX2" fmla="*/ 1747492 w 3931892"/>
                <a:gd name="connsiteY2" fmla="*/ 4368800 h 4368800"/>
                <a:gd name="connsiteX3" fmla="*/ 61903 w 3931892"/>
                <a:gd name="connsiteY3" fmla="*/ 3573881 h 4368800"/>
                <a:gd name="connsiteX4" fmla="*/ 0 w 3931892"/>
                <a:gd name="connsiteY4" fmla="*/ 3491100 h 4368800"/>
                <a:gd name="connsiteX5" fmla="*/ 0 w 3931892"/>
                <a:gd name="connsiteY5" fmla="*/ 877700 h 4368800"/>
                <a:gd name="connsiteX6" fmla="*/ 61903 w 3931892"/>
                <a:gd name="connsiteY6" fmla="*/ 794919 h 4368800"/>
                <a:gd name="connsiteX7" fmla="*/ 1747492 w 3931892"/>
                <a:gd name="connsiteY7" fmla="*/ 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1892" h="4368800">
                  <a:moveTo>
                    <a:pt x="1747492" y="0"/>
                  </a:moveTo>
                  <a:cubicBezTo>
                    <a:pt x="2953903" y="0"/>
                    <a:pt x="3931892" y="977989"/>
                    <a:pt x="3931892" y="2184400"/>
                  </a:cubicBezTo>
                  <a:cubicBezTo>
                    <a:pt x="3931892" y="3390811"/>
                    <a:pt x="2953903" y="4368800"/>
                    <a:pt x="1747492" y="4368800"/>
                  </a:cubicBezTo>
                  <a:cubicBezTo>
                    <a:pt x="1068886" y="4368800"/>
                    <a:pt x="462554" y="4059358"/>
                    <a:pt x="61903" y="3573881"/>
                  </a:cubicBezTo>
                  <a:lnTo>
                    <a:pt x="0" y="3491100"/>
                  </a:lnTo>
                  <a:lnTo>
                    <a:pt x="0" y="877700"/>
                  </a:lnTo>
                  <a:lnTo>
                    <a:pt x="61903" y="794919"/>
                  </a:lnTo>
                  <a:cubicBezTo>
                    <a:pt x="462554" y="309442"/>
                    <a:pt x="1068886" y="0"/>
                    <a:pt x="1747492" y="0"/>
                  </a:cubicBezTo>
                  <a:close/>
                </a:path>
              </a:pathLst>
            </a:custGeom>
          </p:spPr>
        </p:pic>
        <p:pic>
          <p:nvPicPr>
            <p:cNvPr id="10" name="图形 9"/>
            <p:cNvPicPr>
              <a:picLocks noChangeAspect="1"/>
            </p:cNvPicPr>
            <p:nvPr/>
          </p:nvPicPr>
          <p:blipFill>
            <a:blip r:embed="rId7">
              <a:extLst>
                <a:ext uri="{96DAC541-7B7A-43D3-8B79-37D633B846F1}">
                  <asvg:svgBlip xmlns:asvg="http://schemas.microsoft.com/office/drawing/2016/SVG/main" r:embed="rId8"/>
                </a:ext>
              </a:extLst>
            </a:blip>
            <a:srcRect l="67788" t="27398" b="26646"/>
            <a:stretch>
              <a:fillRect/>
            </a:stretch>
          </p:blipFill>
          <p:spPr>
            <a:xfrm>
              <a:off x="3108971" y="2700215"/>
              <a:ext cx="1092363" cy="1884403"/>
            </a:xfrm>
            <a:custGeom>
              <a:avLst/>
              <a:gdLst>
                <a:gd name="connsiteX0" fmla="*/ 1826988 w 1826988"/>
                <a:gd name="connsiteY0" fmla="*/ 0 h 3151680"/>
                <a:gd name="connsiteX1" fmla="*/ 1826988 w 1826988"/>
                <a:gd name="connsiteY1" fmla="*/ 3151680 h 3151680"/>
                <a:gd name="connsiteX2" fmla="*/ 0 w 1826988"/>
                <a:gd name="connsiteY2" fmla="*/ 2285764 h 3151680"/>
                <a:gd name="connsiteX3" fmla="*/ 1280 w 1826988"/>
                <a:gd name="connsiteY3" fmla="*/ 2151422 h 3151680"/>
                <a:gd name="connsiteX4" fmla="*/ 42707 w 1826988"/>
                <a:gd name="connsiteY4" fmla="*/ 1990304 h 3151680"/>
                <a:gd name="connsiteX5" fmla="*/ 87086 w 1826988"/>
                <a:gd name="connsiteY5" fmla="*/ 1550071 h 3151680"/>
                <a:gd name="connsiteX6" fmla="*/ 42707 w 1826988"/>
                <a:gd name="connsiteY6" fmla="*/ 1109838 h 3151680"/>
                <a:gd name="connsiteX7" fmla="*/ 12325 w 1826988"/>
                <a:gd name="connsiteY7" fmla="*/ 991679 h 3151680"/>
                <a:gd name="connsiteX8" fmla="*/ 14515 w 1826988"/>
                <a:gd name="connsiteY8" fmla="*/ 761764 h 3151680"/>
                <a:gd name="connsiteX9" fmla="*/ 1826988 w 1826988"/>
                <a:gd name="connsiteY9" fmla="*/ 0 h 31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988" h="3151680">
                  <a:moveTo>
                    <a:pt x="1826988" y="0"/>
                  </a:moveTo>
                  <a:lnTo>
                    <a:pt x="1826988" y="3151680"/>
                  </a:lnTo>
                  <a:lnTo>
                    <a:pt x="0" y="2285764"/>
                  </a:lnTo>
                  <a:lnTo>
                    <a:pt x="1280" y="2151422"/>
                  </a:lnTo>
                  <a:lnTo>
                    <a:pt x="42707" y="1990304"/>
                  </a:lnTo>
                  <a:cubicBezTo>
                    <a:pt x="71805" y="1848105"/>
                    <a:pt x="87086" y="1700873"/>
                    <a:pt x="87086" y="1550071"/>
                  </a:cubicBezTo>
                  <a:cubicBezTo>
                    <a:pt x="87086" y="1399270"/>
                    <a:pt x="71805" y="1252038"/>
                    <a:pt x="42707" y="1109838"/>
                  </a:cubicBezTo>
                  <a:lnTo>
                    <a:pt x="12325" y="991679"/>
                  </a:lnTo>
                  <a:lnTo>
                    <a:pt x="14515" y="761764"/>
                  </a:lnTo>
                  <a:lnTo>
                    <a:pt x="1826988" y="0"/>
                  </a:lnTo>
                  <a:close/>
                </a:path>
              </a:pathLst>
            </a:custGeom>
          </p:spPr>
        </p:pic>
        <p:pic>
          <p:nvPicPr>
            <p:cNvPr id="11" name="图形 10"/>
            <p:cNvPicPr>
              <a:picLocks noChangeAspect="1"/>
            </p:cNvPicPr>
            <p:nvPr/>
          </p:nvPicPr>
          <p:blipFill>
            <a:blip r:embed="rId5">
              <a:extLst>
                <a:ext uri="{96DAC541-7B7A-43D3-8B79-37D633B846F1}">
                  <asvg:svgBlip xmlns:asvg="http://schemas.microsoft.com/office/drawing/2016/SVG/main" r:embed="rId6"/>
                </a:ext>
              </a:extLst>
            </a:blip>
            <a:srcRect l="46548" b="58142"/>
            <a:stretch>
              <a:fillRect/>
            </a:stretch>
          </p:blipFill>
          <p:spPr>
            <a:xfrm>
              <a:off x="2388685" y="1576796"/>
              <a:ext cx="1812651" cy="1716349"/>
            </a:xfrm>
            <a:custGeom>
              <a:avLst/>
              <a:gdLst>
                <a:gd name="connsiteX0" fmla="*/ 0 w 3031673"/>
                <a:gd name="connsiteY0" fmla="*/ 0 h 2870608"/>
                <a:gd name="connsiteX1" fmla="*/ 3031673 w 3031673"/>
                <a:gd name="connsiteY1" fmla="*/ 0 h 2870608"/>
                <a:gd name="connsiteX2" fmla="*/ 3031673 w 3031673"/>
                <a:gd name="connsiteY2" fmla="*/ 1878929 h 2870608"/>
                <a:gd name="connsiteX3" fmla="*/ 1219200 w 3031673"/>
                <a:gd name="connsiteY3" fmla="*/ 2640693 h 2870608"/>
                <a:gd name="connsiteX4" fmla="*/ 1217010 w 3031673"/>
                <a:gd name="connsiteY4" fmla="*/ 2870608 h 2870608"/>
                <a:gd name="connsiteX5" fmla="*/ 1193565 w 3031673"/>
                <a:gd name="connsiteY5" fmla="*/ 2779426 h 2870608"/>
                <a:gd name="connsiteX6" fmla="*/ 125288 w 3031673"/>
                <a:gd name="connsiteY6" fmla="*/ 1495772 h 2870608"/>
                <a:gd name="connsiteX7" fmla="*/ 0 w 3031673"/>
                <a:gd name="connsiteY7" fmla="*/ 1435882 h 287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1673" h="2870608">
                  <a:moveTo>
                    <a:pt x="0" y="0"/>
                  </a:moveTo>
                  <a:lnTo>
                    <a:pt x="3031673" y="0"/>
                  </a:lnTo>
                  <a:lnTo>
                    <a:pt x="3031673" y="1878929"/>
                  </a:lnTo>
                  <a:lnTo>
                    <a:pt x="1219200" y="2640693"/>
                  </a:lnTo>
                  <a:lnTo>
                    <a:pt x="1217010" y="2870608"/>
                  </a:lnTo>
                  <a:lnTo>
                    <a:pt x="1193565" y="2779426"/>
                  </a:lnTo>
                  <a:cubicBezTo>
                    <a:pt x="1020709" y="2223676"/>
                    <a:pt x="631898" y="1763072"/>
                    <a:pt x="125288" y="1495772"/>
                  </a:cubicBezTo>
                  <a:lnTo>
                    <a:pt x="0" y="1435882"/>
                  </a:lnTo>
                  <a:close/>
                </a:path>
              </a:pathLst>
            </a:custGeom>
          </p:spPr>
        </p:pic>
        <p:pic>
          <p:nvPicPr>
            <p:cNvPr id="12" name="图形 11"/>
            <p:cNvPicPr>
              <a:picLocks noChangeAspect="1"/>
            </p:cNvPicPr>
            <p:nvPr/>
          </p:nvPicPr>
          <p:blipFill>
            <a:blip r:embed="rId9">
              <a:extLst>
                <a:ext uri="{96DAC541-7B7A-43D3-8B79-37D633B846F1}">
                  <asvg:svgBlip xmlns:asvg="http://schemas.microsoft.com/office/drawing/2016/SVG/main" r:embed="rId10"/>
                </a:ext>
              </a:extLst>
            </a:blip>
            <a:srcRect l="46548" t="58769"/>
            <a:stretch>
              <a:fillRect/>
            </a:stretch>
          </p:blipFill>
          <p:spPr>
            <a:xfrm>
              <a:off x="2388685" y="3986561"/>
              <a:ext cx="1812651" cy="1690663"/>
            </a:xfrm>
            <a:custGeom>
              <a:avLst/>
              <a:gdLst>
                <a:gd name="connsiteX0" fmla="*/ 1205965 w 3031673"/>
                <a:gd name="connsiteY0" fmla="*/ 0 h 2827649"/>
                <a:gd name="connsiteX1" fmla="*/ 1204685 w 3031673"/>
                <a:gd name="connsiteY1" fmla="*/ 134342 h 2827649"/>
                <a:gd name="connsiteX2" fmla="*/ 3031673 w 3031673"/>
                <a:gd name="connsiteY2" fmla="*/ 1000258 h 2827649"/>
                <a:gd name="connsiteX3" fmla="*/ 3031673 w 3031673"/>
                <a:gd name="connsiteY3" fmla="*/ 2827649 h 2827649"/>
                <a:gd name="connsiteX4" fmla="*/ 0 w 3031673"/>
                <a:gd name="connsiteY4" fmla="*/ 2827649 h 2827649"/>
                <a:gd name="connsiteX5" fmla="*/ 0 w 3031673"/>
                <a:gd name="connsiteY5" fmla="*/ 1391767 h 2827649"/>
                <a:gd name="connsiteX6" fmla="*/ 125288 w 3031673"/>
                <a:gd name="connsiteY6" fmla="*/ 1331878 h 2827649"/>
                <a:gd name="connsiteX7" fmla="*/ 1193565 w 3031673"/>
                <a:gd name="connsiteY7" fmla="*/ 48223 h 282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1673" h="2827649">
                  <a:moveTo>
                    <a:pt x="1205965" y="0"/>
                  </a:moveTo>
                  <a:lnTo>
                    <a:pt x="1204685" y="134342"/>
                  </a:lnTo>
                  <a:lnTo>
                    <a:pt x="3031673" y="1000258"/>
                  </a:lnTo>
                  <a:lnTo>
                    <a:pt x="3031673" y="2827649"/>
                  </a:lnTo>
                  <a:lnTo>
                    <a:pt x="0" y="2827649"/>
                  </a:lnTo>
                  <a:lnTo>
                    <a:pt x="0" y="1391767"/>
                  </a:lnTo>
                  <a:lnTo>
                    <a:pt x="125288" y="1331878"/>
                  </a:lnTo>
                  <a:cubicBezTo>
                    <a:pt x="631898" y="1064577"/>
                    <a:pt x="1020709" y="603973"/>
                    <a:pt x="1193565" y="48223"/>
                  </a:cubicBezTo>
                  <a:close/>
                </a:path>
              </a:pathLst>
            </a:custGeom>
          </p:spPr>
        </p:pic>
        <p:sp>
          <p:nvSpPr>
            <p:cNvPr id="14" name="Freeform 301"/>
            <p:cNvSpPr>
              <a:spLocks noEditPoints="1"/>
            </p:cNvSpPr>
            <p:nvPr/>
          </p:nvSpPr>
          <p:spPr bwMode="auto">
            <a:xfrm>
              <a:off x="1463117" y="3161503"/>
              <a:ext cx="961380" cy="961826"/>
            </a:xfrm>
            <a:custGeom>
              <a:avLst/>
              <a:gdLst>
                <a:gd name="T0" fmla="*/ 1536 w 2867"/>
                <a:gd name="T1" fmla="*/ 1628 h 2868"/>
                <a:gd name="T2" fmla="*/ 1536 w 2867"/>
                <a:gd name="T3" fmla="*/ 1844 h 2868"/>
                <a:gd name="T4" fmla="*/ 1331 w 2867"/>
                <a:gd name="T5" fmla="*/ 1844 h 2868"/>
                <a:gd name="T6" fmla="*/ 1331 w 2867"/>
                <a:gd name="T7" fmla="*/ 1434 h 2868"/>
                <a:gd name="T8" fmla="*/ 1433 w 2867"/>
                <a:gd name="T9" fmla="*/ 1434 h 2868"/>
                <a:gd name="T10" fmla="*/ 1740 w 2867"/>
                <a:gd name="T11" fmla="*/ 1127 h 2868"/>
                <a:gd name="T12" fmla="*/ 1433 w 2867"/>
                <a:gd name="T13" fmla="*/ 820 h 2868"/>
                <a:gd name="T14" fmla="*/ 1432 w 2867"/>
                <a:gd name="T15" fmla="*/ 820 h 2868"/>
                <a:gd name="T16" fmla="*/ 1126 w 2867"/>
                <a:gd name="T17" fmla="*/ 1127 h 2868"/>
                <a:gd name="T18" fmla="*/ 921 w 2867"/>
                <a:gd name="T19" fmla="*/ 1127 h 2868"/>
                <a:gd name="T20" fmla="*/ 1432 w 2867"/>
                <a:gd name="T21" fmla="*/ 615 h 2868"/>
                <a:gd name="T22" fmla="*/ 1433 w 2867"/>
                <a:gd name="T23" fmla="*/ 615 h 2868"/>
                <a:gd name="T24" fmla="*/ 1945 w 2867"/>
                <a:gd name="T25" fmla="*/ 1127 h 2868"/>
                <a:gd name="T26" fmla="*/ 1536 w 2867"/>
                <a:gd name="T27" fmla="*/ 1628 h 2868"/>
                <a:gd name="T28" fmla="*/ 1432 w 2867"/>
                <a:gd name="T29" fmla="*/ 2356 h 2868"/>
                <a:gd name="T30" fmla="*/ 1279 w 2867"/>
                <a:gd name="T31" fmla="*/ 2202 h 2868"/>
                <a:gd name="T32" fmla="*/ 1432 w 2867"/>
                <a:gd name="T33" fmla="*/ 2048 h 2868"/>
                <a:gd name="T34" fmla="*/ 1586 w 2867"/>
                <a:gd name="T35" fmla="*/ 2202 h 2868"/>
                <a:gd name="T36" fmla="*/ 1432 w 2867"/>
                <a:gd name="T37" fmla="*/ 2356 h 2868"/>
                <a:gd name="T38" fmla="*/ 1433 w 2867"/>
                <a:gd name="T39" fmla="*/ 0 h 2868"/>
                <a:gd name="T40" fmla="*/ 0 w 2867"/>
                <a:gd name="T41" fmla="*/ 1434 h 2868"/>
                <a:gd name="T42" fmla="*/ 1433 w 2867"/>
                <a:gd name="T43" fmla="*/ 2868 h 2868"/>
                <a:gd name="T44" fmla="*/ 2867 w 2867"/>
                <a:gd name="T45" fmla="*/ 1434 h 2868"/>
                <a:gd name="T46" fmla="*/ 1433 w 2867"/>
                <a:gd name="T47" fmla="*/ 0 h 2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67" h="2868">
                  <a:moveTo>
                    <a:pt x="1536" y="1628"/>
                  </a:moveTo>
                  <a:cubicBezTo>
                    <a:pt x="1536" y="1844"/>
                    <a:pt x="1536" y="1844"/>
                    <a:pt x="1536" y="1844"/>
                  </a:cubicBezTo>
                  <a:cubicBezTo>
                    <a:pt x="1331" y="1844"/>
                    <a:pt x="1331" y="1844"/>
                    <a:pt x="1331" y="1844"/>
                  </a:cubicBezTo>
                  <a:cubicBezTo>
                    <a:pt x="1331" y="1434"/>
                    <a:pt x="1331" y="1434"/>
                    <a:pt x="1331" y="1434"/>
                  </a:cubicBezTo>
                  <a:cubicBezTo>
                    <a:pt x="1433" y="1434"/>
                    <a:pt x="1433" y="1434"/>
                    <a:pt x="1433" y="1434"/>
                  </a:cubicBezTo>
                  <a:cubicBezTo>
                    <a:pt x="1602" y="1434"/>
                    <a:pt x="1740" y="1296"/>
                    <a:pt x="1740" y="1127"/>
                  </a:cubicBezTo>
                  <a:cubicBezTo>
                    <a:pt x="1740" y="957"/>
                    <a:pt x="1602" y="820"/>
                    <a:pt x="1433" y="820"/>
                  </a:cubicBezTo>
                  <a:cubicBezTo>
                    <a:pt x="1432" y="820"/>
                    <a:pt x="1432" y="820"/>
                    <a:pt x="1432" y="820"/>
                  </a:cubicBezTo>
                  <a:cubicBezTo>
                    <a:pt x="1263" y="820"/>
                    <a:pt x="1126" y="958"/>
                    <a:pt x="1126" y="1127"/>
                  </a:cubicBezTo>
                  <a:cubicBezTo>
                    <a:pt x="921" y="1127"/>
                    <a:pt x="921" y="1127"/>
                    <a:pt x="921" y="1127"/>
                  </a:cubicBezTo>
                  <a:cubicBezTo>
                    <a:pt x="921" y="845"/>
                    <a:pt x="1150" y="616"/>
                    <a:pt x="1432" y="615"/>
                  </a:cubicBezTo>
                  <a:cubicBezTo>
                    <a:pt x="1433" y="615"/>
                    <a:pt x="1433" y="615"/>
                    <a:pt x="1433" y="615"/>
                  </a:cubicBezTo>
                  <a:cubicBezTo>
                    <a:pt x="1715" y="615"/>
                    <a:pt x="1945" y="844"/>
                    <a:pt x="1945" y="1127"/>
                  </a:cubicBezTo>
                  <a:cubicBezTo>
                    <a:pt x="1945" y="1370"/>
                    <a:pt x="1774" y="1579"/>
                    <a:pt x="1536" y="1628"/>
                  </a:cubicBezTo>
                  <a:moveTo>
                    <a:pt x="1432" y="2356"/>
                  </a:moveTo>
                  <a:cubicBezTo>
                    <a:pt x="1347" y="2356"/>
                    <a:pt x="1279" y="2287"/>
                    <a:pt x="1279" y="2202"/>
                  </a:cubicBezTo>
                  <a:cubicBezTo>
                    <a:pt x="1279" y="2117"/>
                    <a:pt x="1347" y="2048"/>
                    <a:pt x="1432" y="2048"/>
                  </a:cubicBezTo>
                  <a:cubicBezTo>
                    <a:pt x="1517" y="2048"/>
                    <a:pt x="1586" y="2117"/>
                    <a:pt x="1586" y="2202"/>
                  </a:cubicBezTo>
                  <a:cubicBezTo>
                    <a:pt x="1586" y="2287"/>
                    <a:pt x="1517" y="2356"/>
                    <a:pt x="1432" y="2356"/>
                  </a:cubicBezTo>
                  <a:moveTo>
                    <a:pt x="1433" y="0"/>
                  </a:moveTo>
                  <a:cubicBezTo>
                    <a:pt x="641" y="0"/>
                    <a:pt x="0" y="642"/>
                    <a:pt x="0" y="1434"/>
                  </a:cubicBezTo>
                  <a:cubicBezTo>
                    <a:pt x="0" y="2226"/>
                    <a:pt x="641" y="2868"/>
                    <a:pt x="1433" y="2868"/>
                  </a:cubicBezTo>
                  <a:cubicBezTo>
                    <a:pt x="2225" y="2868"/>
                    <a:pt x="2867" y="2226"/>
                    <a:pt x="2867" y="1434"/>
                  </a:cubicBezTo>
                  <a:cubicBezTo>
                    <a:pt x="2867" y="642"/>
                    <a:pt x="2225" y="0"/>
                    <a:pt x="1433" y="0"/>
                  </a:cubicBezTo>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4" name="文本框 23"/>
            <p:cNvSpPr txBox="1"/>
            <p:nvPr/>
          </p:nvSpPr>
          <p:spPr>
            <a:xfrm rot="2762585">
              <a:off x="2720467" y="2120928"/>
              <a:ext cx="961826" cy="461665"/>
            </a:xfrm>
            <a:prstGeom prst="rect">
              <a:avLst/>
            </a:prstGeom>
            <a:noFill/>
          </p:spPr>
          <p:txBody>
            <a:bodyPr wrap="square" rtlCol="0">
              <a:spAutoFit/>
            </a:bodyPr>
            <a:lstStyle/>
            <a:p>
              <a:pPr algn="ctr"/>
              <a:r>
                <a:rPr lang="en-US" altLang="zh-CN" sz="2400" dirty="0">
                  <a:solidFill>
                    <a:schemeClr val="bg1"/>
                  </a:solidFill>
                  <a:latin typeface="思源宋體 Heavy" panose="02020900000000000000" pitchFamily="18" charset="-128"/>
                  <a:ea typeface="思源宋體 Heavy" panose="02020900000000000000" pitchFamily="18" charset="-128"/>
                </a:rPr>
                <a:t>01</a:t>
              </a:r>
              <a:endParaRPr lang="zh-CN" altLang="en-US" sz="2400" dirty="0">
                <a:solidFill>
                  <a:schemeClr val="bg1"/>
                </a:solidFill>
                <a:latin typeface="思源宋體 Heavy" panose="02020900000000000000" pitchFamily="18" charset="-128"/>
                <a:ea typeface="思源宋體 Heavy" panose="02020900000000000000" pitchFamily="18" charset="-128"/>
              </a:endParaRPr>
            </a:p>
          </p:txBody>
        </p:sp>
        <p:sp>
          <p:nvSpPr>
            <p:cNvPr id="25" name="文本框 24"/>
            <p:cNvSpPr txBox="1"/>
            <p:nvPr/>
          </p:nvSpPr>
          <p:spPr>
            <a:xfrm rot="5400000">
              <a:off x="3220444" y="3396178"/>
              <a:ext cx="961826" cy="461665"/>
            </a:xfrm>
            <a:prstGeom prst="rect">
              <a:avLst/>
            </a:prstGeom>
            <a:noFill/>
          </p:spPr>
          <p:txBody>
            <a:bodyPr wrap="square" rtlCol="0">
              <a:spAutoFit/>
            </a:bodyPr>
            <a:lstStyle/>
            <a:p>
              <a:pPr algn="ctr"/>
              <a:r>
                <a:rPr lang="en-US" altLang="zh-CN" sz="2400" dirty="0">
                  <a:solidFill>
                    <a:schemeClr val="bg1"/>
                  </a:solidFill>
                  <a:latin typeface="思源宋體 Heavy" panose="02020900000000000000" pitchFamily="18" charset="-128"/>
                  <a:ea typeface="思源宋體 Heavy" panose="02020900000000000000" pitchFamily="18" charset="-128"/>
                </a:rPr>
                <a:t>02</a:t>
              </a:r>
              <a:endParaRPr lang="zh-CN" altLang="en-US" sz="2400" dirty="0">
                <a:solidFill>
                  <a:schemeClr val="bg1"/>
                </a:solidFill>
                <a:latin typeface="思源宋體 Heavy" panose="02020900000000000000" pitchFamily="18" charset="-128"/>
                <a:ea typeface="思源宋體 Heavy" panose="02020900000000000000" pitchFamily="18" charset="-128"/>
              </a:endParaRPr>
            </a:p>
          </p:txBody>
        </p:sp>
        <p:sp>
          <p:nvSpPr>
            <p:cNvPr id="26" name="文本框 25"/>
            <p:cNvSpPr txBox="1"/>
            <p:nvPr/>
          </p:nvSpPr>
          <p:spPr>
            <a:xfrm rot="8100000">
              <a:off x="2696993" y="4664481"/>
              <a:ext cx="961826" cy="461665"/>
            </a:xfrm>
            <a:prstGeom prst="rect">
              <a:avLst/>
            </a:prstGeom>
            <a:noFill/>
          </p:spPr>
          <p:txBody>
            <a:bodyPr wrap="square" rtlCol="0">
              <a:spAutoFit/>
            </a:bodyPr>
            <a:lstStyle/>
            <a:p>
              <a:pPr algn="ctr"/>
              <a:r>
                <a:rPr lang="en-US" altLang="zh-CN" sz="2400" dirty="0">
                  <a:solidFill>
                    <a:schemeClr val="bg1"/>
                  </a:solidFill>
                  <a:latin typeface="思源宋體 Heavy" panose="02020900000000000000" pitchFamily="18" charset="-128"/>
                  <a:ea typeface="思源宋體 Heavy" panose="02020900000000000000" pitchFamily="18" charset="-128"/>
                </a:rPr>
                <a:t>03</a:t>
              </a:r>
              <a:endParaRPr lang="zh-CN" altLang="en-US" sz="2400" dirty="0">
                <a:solidFill>
                  <a:schemeClr val="bg1"/>
                </a:solidFill>
                <a:latin typeface="思源宋體 Heavy" panose="02020900000000000000" pitchFamily="18" charset="-128"/>
                <a:ea typeface="思源宋體 Heavy" panose="02020900000000000000" pitchFamily="18" charset="-128"/>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flipV="1">
            <a:off x="10930866" y="4805258"/>
            <a:ext cx="1151070" cy="2128942"/>
            <a:chOff x="10723697" y="2347"/>
            <a:chExt cx="1151070" cy="2128942"/>
          </a:xfrm>
        </p:grpSpPr>
        <p:pic>
          <p:nvPicPr>
            <p:cNvPr id="2" name="图形 1"/>
            <p:cNvPicPr>
              <a:picLocks noChangeAspect="1"/>
            </p:cNvPicPr>
            <p:nvPr/>
          </p:nvPicPr>
          <p:blipFill rotWithShape="1">
            <a:blip r:embed="rId1">
              <a:extLst>
                <a:ext uri="{96DAC541-7B7A-43D3-8B79-37D633B846F1}">
                  <asvg:svgBlip xmlns:asvg="http://schemas.microsoft.com/office/drawing/2016/SVG/main" r:embed="rId2"/>
                </a:ext>
              </a:extLst>
            </a:blip>
            <a:srcRect l="-9161" t="8206" r="6412" b="-26500"/>
            <a:stretch>
              <a:fillRect/>
            </a:stretch>
          </p:blipFill>
          <p:spPr>
            <a:xfrm rot="5971888" flipH="1">
              <a:off x="10516376" y="772897"/>
              <a:ext cx="1743932" cy="972851"/>
            </a:xfrm>
            <a:prstGeom prst="rect">
              <a:avLst/>
            </a:prstGeom>
          </p:spPr>
        </p:pic>
        <p:pic>
          <p:nvPicPr>
            <p:cNvPr id="5" name="图形 4"/>
            <p:cNvPicPr>
              <a:picLocks noChangeAspect="1"/>
            </p:cNvPicPr>
            <p:nvPr/>
          </p:nvPicPr>
          <p:blipFill rotWithShape="1">
            <a:blip r:embed="rId1">
              <a:extLst>
                <a:ext uri="{96DAC541-7B7A-43D3-8B79-37D633B846F1}">
                  <asvg:svgBlip xmlns:asvg="http://schemas.microsoft.com/office/drawing/2016/SVG/main" r:embed="rId2"/>
                </a:ext>
              </a:extLst>
            </a:blip>
            <a:srcRect l="-9161" t="8206" r="6412" b="-26500"/>
            <a:stretch>
              <a:fillRect/>
            </a:stretch>
          </p:blipFill>
          <p:spPr>
            <a:xfrm rot="9023242" flipH="1">
              <a:off x="10723697" y="2347"/>
              <a:ext cx="1134720" cy="633002"/>
            </a:xfrm>
            <a:prstGeom prst="rect">
              <a:avLst/>
            </a:prstGeom>
          </p:spPr>
        </p:pic>
      </p:grpSp>
      <p:sp>
        <p:nvSpPr>
          <p:cNvPr id="3" name="文本框 2"/>
          <p:cNvSpPr txBox="1"/>
          <p:nvPr/>
        </p:nvSpPr>
        <p:spPr>
          <a:xfrm>
            <a:off x="920389" y="236241"/>
            <a:ext cx="3280947" cy="523220"/>
          </a:xfrm>
          <a:prstGeom prst="rect">
            <a:avLst/>
          </a:prstGeom>
          <a:noFill/>
        </p:spPr>
        <p:txBody>
          <a:bodyPr wrap="square" rtlCol="0">
            <a:spAutoFit/>
          </a:bodyPr>
          <a:lstStyle/>
          <a:p>
            <a:r>
              <a:rPr lang="en-US" altLang="zh-CN" sz="2800" dirty="0">
                <a:solidFill>
                  <a:srgbClr val="A17293"/>
                </a:solidFill>
                <a:latin typeface="思源宋體 Heavy" panose="02020900000000000000" pitchFamily="18" charset="-128"/>
                <a:ea typeface="思源宋體 Heavy" panose="02020900000000000000" pitchFamily="18" charset="-128"/>
              </a:rPr>
              <a:t>03. </a:t>
            </a:r>
            <a:r>
              <a:rPr lang="zh-CN" altLang="en-US" sz="2800" dirty="0">
                <a:solidFill>
                  <a:srgbClr val="A17293"/>
                </a:solidFill>
                <a:latin typeface="思源宋體 Heavy" panose="02020900000000000000" pitchFamily="18" charset="-128"/>
                <a:ea typeface="思源宋體 Heavy" panose="02020900000000000000" pitchFamily="18" charset="-128"/>
              </a:rPr>
              <a:t>工作不足改善</a:t>
            </a:r>
            <a:endParaRPr lang="zh-CN" altLang="en-US" sz="2800" dirty="0">
              <a:solidFill>
                <a:srgbClr val="A17293"/>
              </a:solidFill>
              <a:latin typeface="思源宋體 Heavy" panose="02020900000000000000" pitchFamily="18" charset="-128"/>
              <a:ea typeface="思源宋體 Heavy" panose="02020900000000000000" pitchFamily="18" charset="-128"/>
            </a:endParaRPr>
          </a:p>
        </p:txBody>
      </p:sp>
      <p:pic>
        <p:nvPicPr>
          <p:cNvPr id="4" name="图形 3"/>
          <p:cNvPicPr>
            <a:picLocks noChangeAspect="1"/>
          </p:cNvPicPr>
          <p:nvPr/>
        </p:nvPicPr>
        <p:blipFill rotWithShape="1">
          <a:blip r:embed="rId3">
            <a:extLst>
              <a:ext uri="{96DAC541-7B7A-43D3-8B79-37D633B846F1}">
                <asvg:svgBlip xmlns:asvg="http://schemas.microsoft.com/office/drawing/2016/SVG/main" r:embed="rId4"/>
              </a:ext>
            </a:extLst>
          </a:blip>
          <a:srcRect l="23778" t="32291" r="-2083" b="-2083"/>
          <a:stretch>
            <a:fillRect/>
          </a:stretch>
        </p:blipFill>
        <p:spPr>
          <a:xfrm>
            <a:off x="1" y="0"/>
            <a:ext cx="1274322" cy="947100"/>
          </a:xfrm>
          <a:prstGeom prst="rect">
            <a:avLst/>
          </a:prstGeom>
        </p:spPr>
      </p:pic>
      <p:grpSp>
        <p:nvGrpSpPr>
          <p:cNvPr id="11" name="组合 10"/>
          <p:cNvGrpSpPr/>
          <p:nvPr/>
        </p:nvGrpSpPr>
        <p:grpSpPr>
          <a:xfrm>
            <a:off x="2049754" y="1388280"/>
            <a:ext cx="7982532" cy="3087212"/>
            <a:chOff x="1687627" y="1509486"/>
            <a:chExt cx="8706785" cy="3367314"/>
          </a:xfrm>
        </p:grpSpPr>
        <p:sp>
          <p:nvSpPr>
            <p:cNvPr id="6" name="椭圆 5"/>
            <p:cNvSpPr/>
            <p:nvPr/>
          </p:nvSpPr>
          <p:spPr>
            <a:xfrm>
              <a:off x="1687627" y="1509486"/>
              <a:ext cx="3367314" cy="3367314"/>
            </a:xfrm>
            <a:prstGeom prst="ellipse">
              <a:avLst/>
            </a:prstGeom>
            <a:solidFill>
              <a:srgbClr val="E8B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椭圆 7"/>
            <p:cNvSpPr/>
            <p:nvPr/>
          </p:nvSpPr>
          <p:spPr>
            <a:xfrm>
              <a:off x="4357363" y="1509486"/>
              <a:ext cx="3367314" cy="3367314"/>
            </a:xfrm>
            <a:prstGeom prst="ellipse">
              <a:avLst/>
            </a:prstGeom>
            <a:solidFill>
              <a:srgbClr val="A17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椭圆 8"/>
            <p:cNvSpPr/>
            <p:nvPr/>
          </p:nvSpPr>
          <p:spPr>
            <a:xfrm>
              <a:off x="7027098" y="1509486"/>
              <a:ext cx="3367314" cy="3367314"/>
            </a:xfrm>
            <a:prstGeom prst="ellipse">
              <a:avLst/>
            </a:prstGeom>
            <a:solidFill>
              <a:srgbClr val="F6C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2" name="文本框 11"/>
          <p:cNvSpPr txBox="1"/>
          <p:nvPr/>
        </p:nvSpPr>
        <p:spPr>
          <a:xfrm>
            <a:off x="876300" y="4742352"/>
            <a:ext cx="10439400" cy="1160254"/>
          </a:xfrm>
          <a:prstGeom prst="rect">
            <a:avLst/>
          </a:prstGeom>
          <a:noFill/>
        </p:spPr>
        <p:txBody>
          <a:bodyPr wrap="square">
            <a:spAutoFit/>
          </a:bodyPr>
          <a:lstStyle/>
          <a:p>
            <a:pPr algn="ctr">
              <a:lnSpc>
                <a:spcPct val="150000"/>
              </a:lnSpc>
              <a:spcAft>
                <a:spcPts val="0"/>
              </a:spcAft>
            </a:pPr>
            <a:r>
              <a:rPr lang="en-US" altLang="zh-CN" sz="1600" kern="100" dirty="0">
                <a:solidFill>
                  <a:schemeClr val="tx1">
                    <a:lumMod val="85000"/>
                    <a:lumOff val="15000"/>
                    <a:alpha val="80000"/>
                  </a:schemeClr>
                </a:solidFill>
                <a:effectLst/>
                <a:latin typeface="Humanist" pitchFamily="50" charset="0"/>
                <a:ea typeface="宋体" panose="02010600030101010101" pitchFamily="2" charset="-122"/>
                <a:cs typeface="Times New Roman" panose="02020603050405020304" pitchFamily="18" charset="0"/>
              </a:rPr>
              <a:t>Please enter the relevant text content here. Operation method: select all the text in this paragraph with the mouse, and enter the text directly to replace it. The text format will not change. Please enter the relevant text content here. Operation method: select all the text in this paragraph with the mouse, and enter the text directly to replace it. The text format will not change. </a:t>
            </a:r>
            <a:endParaRPr lang="en-US" altLang="zh-CN" sz="1600" kern="100" dirty="0">
              <a:solidFill>
                <a:schemeClr val="tx1">
                  <a:lumMod val="85000"/>
                  <a:lumOff val="15000"/>
                  <a:alpha val="80000"/>
                </a:schemeClr>
              </a:solidFill>
              <a:effectLst/>
              <a:latin typeface="Humanist" pitchFamily="50" charset="0"/>
              <a:ea typeface="宋体" panose="02010600030101010101" pitchFamily="2" charset="-122"/>
              <a:cs typeface="Times New Roman" panose="02020603050405020304" pitchFamily="18" charset="0"/>
            </a:endParaRPr>
          </a:p>
        </p:txBody>
      </p:sp>
      <p:sp>
        <p:nvSpPr>
          <p:cNvPr id="13" name="Freeform 169"/>
          <p:cNvSpPr>
            <a:spLocks noEditPoints="1"/>
          </p:cNvSpPr>
          <p:nvPr/>
        </p:nvSpPr>
        <p:spPr bwMode="auto">
          <a:xfrm>
            <a:off x="5658949" y="2350908"/>
            <a:ext cx="651090" cy="650790"/>
          </a:xfrm>
          <a:custGeom>
            <a:avLst/>
            <a:gdLst>
              <a:gd name="T0" fmla="*/ 2060 w 3096"/>
              <a:gd name="T1" fmla="*/ 1141 h 3094"/>
              <a:gd name="T2" fmla="*/ 2060 w 3096"/>
              <a:gd name="T3" fmla="*/ 1138 h 3094"/>
              <a:gd name="T4" fmla="*/ 1039 w 3096"/>
              <a:gd name="T5" fmla="*/ 1138 h 3094"/>
              <a:gd name="T6" fmla="*/ 1039 w 3096"/>
              <a:gd name="T7" fmla="*/ 1546 h 3094"/>
              <a:gd name="T8" fmla="*/ 937 w 3096"/>
              <a:gd name="T9" fmla="*/ 1648 h 3094"/>
              <a:gd name="T10" fmla="*/ 870 w 3096"/>
              <a:gd name="T11" fmla="*/ 1624 h 3094"/>
              <a:gd name="T12" fmla="*/ 48 w 3096"/>
              <a:gd name="T13" fmla="*/ 916 h 3094"/>
              <a:gd name="T14" fmla="*/ 37 w 3096"/>
              <a:gd name="T15" fmla="*/ 772 h 3094"/>
              <a:gd name="T16" fmla="*/ 47 w 3096"/>
              <a:gd name="T17" fmla="*/ 762 h 3094"/>
              <a:gd name="T18" fmla="*/ 869 w 3096"/>
              <a:gd name="T19" fmla="*/ 37 h 3094"/>
              <a:gd name="T20" fmla="*/ 1014 w 3096"/>
              <a:gd name="T21" fmla="*/ 46 h 3094"/>
              <a:gd name="T22" fmla="*/ 1039 w 3096"/>
              <a:gd name="T23" fmla="*/ 114 h 3094"/>
              <a:gd name="T24" fmla="*/ 1039 w 3096"/>
              <a:gd name="T25" fmla="*/ 523 h 3094"/>
              <a:gd name="T26" fmla="*/ 2162 w 3096"/>
              <a:gd name="T27" fmla="*/ 523 h 3094"/>
              <a:gd name="T28" fmla="*/ 2879 w 3096"/>
              <a:gd name="T29" fmla="*/ 1232 h 3094"/>
              <a:gd name="T30" fmla="*/ 2874 w 3096"/>
              <a:gd name="T31" fmla="*/ 1331 h 3094"/>
              <a:gd name="T32" fmla="*/ 2162 w 3096"/>
              <a:gd name="T33" fmla="*/ 1138 h 3094"/>
              <a:gd name="T34" fmla="*/ 2060 w 3096"/>
              <a:gd name="T35" fmla="*/ 1141 h 3094"/>
              <a:gd name="T36" fmla="*/ 1036 w 3096"/>
              <a:gd name="T37" fmla="*/ 1952 h 3094"/>
              <a:gd name="T38" fmla="*/ 1036 w 3096"/>
              <a:gd name="T39" fmla="*/ 1956 h 3094"/>
              <a:gd name="T40" fmla="*/ 2057 w 3096"/>
              <a:gd name="T41" fmla="*/ 1956 h 3094"/>
              <a:gd name="T42" fmla="*/ 2057 w 3096"/>
              <a:gd name="T43" fmla="*/ 1547 h 3094"/>
              <a:gd name="T44" fmla="*/ 2159 w 3096"/>
              <a:gd name="T45" fmla="*/ 1445 h 3094"/>
              <a:gd name="T46" fmla="*/ 2226 w 3096"/>
              <a:gd name="T47" fmla="*/ 1470 h 3094"/>
              <a:gd name="T48" fmla="*/ 3048 w 3096"/>
              <a:gd name="T49" fmla="*/ 2177 h 3094"/>
              <a:gd name="T50" fmla="*/ 3059 w 3096"/>
              <a:gd name="T51" fmla="*/ 2321 h 3094"/>
              <a:gd name="T52" fmla="*/ 3049 w 3096"/>
              <a:gd name="T53" fmla="*/ 2331 h 3094"/>
              <a:gd name="T54" fmla="*/ 2227 w 3096"/>
              <a:gd name="T55" fmla="*/ 3056 h 3094"/>
              <a:gd name="T56" fmla="*/ 2082 w 3096"/>
              <a:gd name="T57" fmla="*/ 3047 h 3094"/>
              <a:gd name="T58" fmla="*/ 2057 w 3096"/>
              <a:gd name="T59" fmla="*/ 2980 h 3094"/>
              <a:gd name="T60" fmla="*/ 2057 w 3096"/>
              <a:gd name="T61" fmla="*/ 2570 h 3094"/>
              <a:gd name="T62" fmla="*/ 934 w 3096"/>
              <a:gd name="T63" fmla="*/ 2570 h 3094"/>
              <a:gd name="T64" fmla="*/ 217 w 3096"/>
              <a:gd name="T65" fmla="*/ 1861 h 3094"/>
              <a:gd name="T66" fmla="*/ 221 w 3096"/>
              <a:gd name="T67" fmla="*/ 1762 h 3094"/>
              <a:gd name="T68" fmla="*/ 934 w 3096"/>
              <a:gd name="T69" fmla="*/ 1956 h 3094"/>
              <a:gd name="T70" fmla="*/ 1036 w 3096"/>
              <a:gd name="T71" fmla="*/ 1952 h 3094"/>
              <a:gd name="T72" fmla="*/ 1036 w 3096"/>
              <a:gd name="T73" fmla="*/ 1952 h 3094"/>
              <a:gd name="T74" fmla="*/ 1036 w 3096"/>
              <a:gd name="T75" fmla="*/ 1952 h 3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96" h="3094">
                <a:moveTo>
                  <a:pt x="2060" y="1141"/>
                </a:moveTo>
                <a:cubicBezTo>
                  <a:pt x="2060" y="1138"/>
                  <a:pt x="2060" y="1138"/>
                  <a:pt x="2060" y="1138"/>
                </a:cubicBezTo>
                <a:cubicBezTo>
                  <a:pt x="1039" y="1138"/>
                  <a:pt x="1039" y="1138"/>
                  <a:pt x="1039" y="1138"/>
                </a:cubicBezTo>
                <a:cubicBezTo>
                  <a:pt x="1039" y="1546"/>
                  <a:pt x="1039" y="1546"/>
                  <a:pt x="1039" y="1546"/>
                </a:cubicBezTo>
                <a:cubicBezTo>
                  <a:pt x="1039" y="1603"/>
                  <a:pt x="993" y="1648"/>
                  <a:pt x="937" y="1648"/>
                </a:cubicBezTo>
                <a:cubicBezTo>
                  <a:pt x="912" y="1648"/>
                  <a:pt x="889" y="1640"/>
                  <a:pt x="870" y="1624"/>
                </a:cubicBezTo>
                <a:cubicBezTo>
                  <a:pt x="48" y="916"/>
                  <a:pt x="48" y="916"/>
                  <a:pt x="48" y="916"/>
                </a:cubicBezTo>
                <a:cubicBezTo>
                  <a:pt x="5" y="880"/>
                  <a:pt x="0" y="815"/>
                  <a:pt x="37" y="772"/>
                </a:cubicBezTo>
                <a:cubicBezTo>
                  <a:pt x="40" y="768"/>
                  <a:pt x="43" y="765"/>
                  <a:pt x="47" y="762"/>
                </a:cubicBezTo>
                <a:cubicBezTo>
                  <a:pt x="869" y="37"/>
                  <a:pt x="869" y="37"/>
                  <a:pt x="869" y="37"/>
                </a:cubicBezTo>
                <a:cubicBezTo>
                  <a:pt x="912" y="0"/>
                  <a:pt x="976" y="4"/>
                  <a:pt x="1014" y="46"/>
                </a:cubicBezTo>
                <a:cubicBezTo>
                  <a:pt x="1030" y="65"/>
                  <a:pt x="1039" y="89"/>
                  <a:pt x="1039" y="114"/>
                </a:cubicBezTo>
                <a:cubicBezTo>
                  <a:pt x="1039" y="523"/>
                  <a:pt x="1039" y="523"/>
                  <a:pt x="1039" y="523"/>
                </a:cubicBezTo>
                <a:cubicBezTo>
                  <a:pt x="2162" y="523"/>
                  <a:pt x="2162" y="523"/>
                  <a:pt x="2162" y="523"/>
                </a:cubicBezTo>
                <a:cubicBezTo>
                  <a:pt x="2558" y="523"/>
                  <a:pt x="2879" y="867"/>
                  <a:pt x="2879" y="1232"/>
                </a:cubicBezTo>
                <a:cubicBezTo>
                  <a:pt x="2879" y="1265"/>
                  <a:pt x="2878" y="1298"/>
                  <a:pt x="2874" y="1331"/>
                </a:cubicBezTo>
                <a:cubicBezTo>
                  <a:pt x="2690" y="1209"/>
                  <a:pt x="2439" y="1138"/>
                  <a:pt x="2162" y="1138"/>
                </a:cubicBezTo>
                <a:cubicBezTo>
                  <a:pt x="2128" y="1138"/>
                  <a:pt x="2094" y="1139"/>
                  <a:pt x="2060" y="1141"/>
                </a:cubicBezTo>
                <a:close/>
                <a:moveTo>
                  <a:pt x="1036" y="1952"/>
                </a:moveTo>
                <a:cubicBezTo>
                  <a:pt x="1036" y="1956"/>
                  <a:pt x="1036" y="1956"/>
                  <a:pt x="1036" y="1956"/>
                </a:cubicBezTo>
                <a:cubicBezTo>
                  <a:pt x="2057" y="1956"/>
                  <a:pt x="2057" y="1956"/>
                  <a:pt x="2057" y="1956"/>
                </a:cubicBezTo>
                <a:cubicBezTo>
                  <a:pt x="2057" y="1547"/>
                  <a:pt x="2057" y="1547"/>
                  <a:pt x="2057" y="1547"/>
                </a:cubicBezTo>
                <a:cubicBezTo>
                  <a:pt x="2057" y="1491"/>
                  <a:pt x="2102" y="1445"/>
                  <a:pt x="2159" y="1445"/>
                </a:cubicBezTo>
                <a:cubicBezTo>
                  <a:pt x="2184" y="1445"/>
                  <a:pt x="2207" y="1454"/>
                  <a:pt x="2226" y="1470"/>
                </a:cubicBezTo>
                <a:cubicBezTo>
                  <a:pt x="3048" y="2177"/>
                  <a:pt x="3048" y="2177"/>
                  <a:pt x="3048" y="2177"/>
                </a:cubicBezTo>
                <a:cubicBezTo>
                  <a:pt x="3091" y="2214"/>
                  <a:pt x="3096" y="2278"/>
                  <a:pt x="3059" y="2321"/>
                </a:cubicBezTo>
                <a:cubicBezTo>
                  <a:pt x="3056" y="2325"/>
                  <a:pt x="3053" y="2328"/>
                  <a:pt x="3049" y="2331"/>
                </a:cubicBezTo>
                <a:cubicBezTo>
                  <a:pt x="2227" y="3056"/>
                  <a:pt x="2227" y="3056"/>
                  <a:pt x="2227" y="3056"/>
                </a:cubicBezTo>
                <a:cubicBezTo>
                  <a:pt x="2184" y="3094"/>
                  <a:pt x="2120" y="3090"/>
                  <a:pt x="2082" y="3047"/>
                </a:cubicBezTo>
                <a:cubicBezTo>
                  <a:pt x="2066" y="3029"/>
                  <a:pt x="2057" y="3005"/>
                  <a:pt x="2057" y="2980"/>
                </a:cubicBezTo>
                <a:cubicBezTo>
                  <a:pt x="2057" y="2570"/>
                  <a:pt x="2057" y="2570"/>
                  <a:pt x="2057" y="2570"/>
                </a:cubicBezTo>
                <a:cubicBezTo>
                  <a:pt x="934" y="2570"/>
                  <a:pt x="934" y="2570"/>
                  <a:pt x="934" y="2570"/>
                </a:cubicBezTo>
                <a:cubicBezTo>
                  <a:pt x="538" y="2570"/>
                  <a:pt x="217" y="2226"/>
                  <a:pt x="217" y="1861"/>
                </a:cubicBezTo>
                <a:cubicBezTo>
                  <a:pt x="217" y="1827"/>
                  <a:pt x="218" y="1795"/>
                  <a:pt x="221" y="1762"/>
                </a:cubicBezTo>
                <a:cubicBezTo>
                  <a:pt x="406" y="1884"/>
                  <a:pt x="657" y="1956"/>
                  <a:pt x="934" y="1956"/>
                </a:cubicBezTo>
                <a:cubicBezTo>
                  <a:pt x="968" y="1956"/>
                  <a:pt x="1002" y="1955"/>
                  <a:pt x="1036" y="1952"/>
                </a:cubicBezTo>
                <a:close/>
                <a:moveTo>
                  <a:pt x="1036" y="1952"/>
                </a:moveTo>
                <a:cubicBezTo>
                  <a:pt x="1036" y="1952"/>
                  <a:pt x="1036" y="1952"/>
                  <a:pt x="1036" y="1952"/>
                </a:cubicBezTo>
              </a:path>
            </a:pathLst>
          </a:custGeom>
          <a:solidFill>
            <a:schemeClr val="bg1"/>
          </a:solidFill>
          <a:ln>
            <a:noFill/>
          </a:ln>
        </p:spPr>
        <p:txBody>
          <a:bodyPr vert="horz" wrap="square" lIns="91440" tIns="45720" rIns="91440" bIns="45720" numCol="1" anchor="t" anchorCtr="0" compatLnSpc="1"/>
          <a:lstStyle/>
          <a:p>
            <a:endParaRPr lang="zh-CN" altLang="en-US" dirty="0"/>
          </a:p>
        </p:txBody>
      </p:sp>
      <p:sp>
        <p:nvSpPr>
          <p:cNvPr id="14" name="Freeform 181"/>
          <p:cNvSpPr>
            <a:spLocks noEditPoints="1"/>
          </p:cNvSpPr>
          <p:nvPr/>
        </p:nvSpPr>
        <p:spPr bwMode="auto">
          <a:xfrm>
            <a:off x="8159841" y="2349732"/>
            <a:ext cx="657678" cy="657678"/>
          </a:xfrm>
          <a:custGeom>
            <a:avLst/>
            <a:gdLst>
              <a:gd name="T0" fmla="*/ 982 w 3136"/>
              <a:gd name="T1" fmla="*/ 1535 h 3136"/>
              <a:gd name="T2" fmla="*/ 913 w 3136"/>
              <a:gd name="T3" fmla="*/ 1527 h 3136"/>
              <a:gd name="T4" fmla="*/ 872 w 3136"/>
              <a:gd name="T5" fmla="*/ 1546 h 3136"/>
              <a:gd name="T6" fmla="*/ 855 w 3136"/>
              <a:gd name="T7" fmla="*/ 1556 h 3136"/>
              <a:gd name="T8" fmla="*/ 851 w 3136"/>
              <a:gd name="T9" fmla="*/ 1644 h 3136"/>
              <a:gd name="T10" fmla="*/ 1330 w 3136"/>
              <a:gd name="T11" fmla="*/ 2175 h 3136"/>
              <a:gd name="T12" fmla="*/ 1337 w 3136"/>
              <a:gd name="T13" fmla="*/ 2181 h 3136"/>
              <a:gd name="T14" fmla="*/ 1433 w 3136"/>
              <a:gd name="T15" fmla="*/ 2173 h 3136"/>
              <a:gd name="T16" fmla="*/ 2392 w 3136"/>
              <a:gd name="T17" fmla="*/ 1034 h 3136"/>
              <a:gd name="T18" fmla="*/ 2400 w 3136"/>
              <a:gd name="T19" fmla="*/ 1022 h 3136"/>
              <a:gd name="T20" fmla="*/ 2374 w 3136"/>
              <a:gd name="T21" fmla="*/ 957 h 3136"/>
              <a:gd name="T22" fmla="*/ 2355 w 3136"/>
              <a:gd name="T23" fmla="*/ 949 h 3136"/>
              <a:gd name="T24" fmla="*/ 2281 w 3136"/>
              <a:gd name="T25" fmla="*/ 962 h 3136"/>
              <a:gd name="T26" fmla="*/ 1408 w 3136"/>
              <a:gd name="T27" fmla="*/ 1786 h 3136"/>
              <a:gd name="T28" fmla="*/ 1319 w 3136"/>
              <a:gd name="T29" fmla="*/ 1791 h 3136"/>
              <a:gd name="T30" fmla="*/ 982 w 3136"/>
              <a:gd name="T31" fmla="*/ 1535 h 3136"/>
              <a:gd name="T32" fmla="*/ 1074 w 3136"/>
              <a:gd name="T33" fmla="*/ 397 h 3136"/>
              <a:gd name="T34" fmla="*/ 1351 w 3136"/>
              <a:gd name="T35" fmla="*/ 120 h 3136"/>
              <a:gd name="T36" fmla="*/ 1785 w 3136"/>
              <a:gd name="T37" fmla="*/ 120 h 3136"/>
              <a:gd name="T38" fmla="*/ 2062 w 3136"/>
              <a:gd name="T39" fmla="*/ 397 h 3136"/>
              <a:gd name="T40" fmla="*/ 2445 w 3136"/>
              <a:gd name="T41" fmla="*/ 397 h 3136"/>
              <a:gd name="T42" fmla="*/ 2752 w 3136"/>
              <a:gd name="T43" fmla="*/ 704 h 3136"/>
              <a:gd name="T44" fmla="*/ 2752 w 3136"/>
              <a:gd name="T45" fmla="*/ 1087 h 3136"/>
              <a:gd name="T46" fmla="*/ 3016 w 3136"/>
              <a:gd name="T47" fmla="*/ 1350 h 3136"/>
              <a:gd name="T48" fmla="*/ 3016 w 3136"/>
              <a:gd name="T49" fmla="*/ 1785 h 3136"/>
              <a:gd name="T50" fmla="*/ 2752 w 3136"/>
              <a:gd name="T51" fmla="*/ 2049 h 3136"/>
              <a:gd name="T52" fmla="*/ 2752 w 3136"/>
              <a:gd name="T53" fmla="*/ 2445 h 3136"/>
              <a:gd name="T54" fmla="*/ 2445 w 3136"/>
              <a:gd name="T55" fmla="*/ 2752 h 3136"/>
              <a:gd name="T56" fmla="*/ 2049 w 3136"/>
              <a:gd name="T57" fmla="*/ 2752 h 3136"/>
              <a:gd name="T58" fmla="*/ 1785 w 3136"/>
              <a:gd name="T59" fmla="*/ 3016 h 3136"/>
              <a:gd name="T60" fmla="*/ 1351 w 3136"/>
              <a:gd name="T61" fmla="*/ 3016 h 3136"/>
              <a:gd name="T62" fmla="*/ 1087 w 3136"/>
              <a:gd name="T63" fmla="*/ 2752 h 3136"/>
              <a:gd name="T64" fmla="*/ 704 w 3136"/>
              <a:gd name="T65" fmla="*/ 2752 h 3136"/>
              <a:gd name="T66" fmla="*/ 397 w 3136"/>
              <a:gd name="T67" fmla="*/ 2445 h 3136"/>
              <a:gd name="T68" fmla="*/ 397 w 3136"/>
              <a:gd name="T69" fmla="*/ 2062 h 3136"/>
              <a:gd name="T70" fmla="*/ 120 w 3136"/>
              <a:gd name="T71" fmla="*/ 1785 h 3136"/>
              <a:gd name="T72" fmla="*/ 120 w 3136"/>
              <a:gd name="T73" fmla="*/ 1350 h 3136"/>
              <a:gd name="T74" fmla="*/ 397 w 3136"/>
              <a:gd name="T75" fmla="*/ 1073 h 3136"/>
              <a:gd name="T76" fmla="*/ 397 w 3136"/>
              <a:gd name="T77" fmla="*/ 704 h 3136"/>
              <a:gd name="T78" fmla="*/ 704 w 3136"/>
              <a:gd name="T79" fmla="*/ 397 h 3136"/>
              <a:gd name="T80" fmla="*/ 1074 w 3136"/>
              <a:gd name="T81" fmla="*/ 397 h 3136"/>
              <a:gd name="T82" fmla="*/ 1074 w 3136"/>
              <a:gd name="T83" fmla="*/ 397 h 3136"/>
              <a:gd name="T84" fmla="*/ 1074 w 3136"/>
              <a:gd name="T85" fmla="*/ 397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36" h="3136">
                <a:moveTo>
                  <a:pt x="982" y="1535"/>
                </a:moveTo>
                <a:cubicBezTo>
                  <a:pt x="962" y="1520"/>
                  <a:pt x="935" y="1517"/>
                  <a:pt x="913" y="1527"/>
                </a:cubicBezTo>
                <a:cubicBezTo>
                  <a:pt x="872" y="1546"/>
                  <a:pt x="872" y="1546"/>
                  <a:pt x="872" y="1546"/>
                </a:cubicBezTo>
                <a:cubicBezTo>
                  <a:pt x="866" y="1548"/>
                  <a:pt x="860" y="1552"/>
                  <a:pt x="855" y="1556"/>
                </a:cubicBezTo>
                <a:cubicBezTo>
                  <a:pt x="830" y="1579"/>
                  <a:pt x="828" y="1619"/>
                  <a:pt x="851" y="1644"/>
                </a:cubicBezTo>
                <a:cubicBezTo>
                  <a:pt x="1330" y="2175"/>
                  <a:pt x="1330" y="2175"/>
                  <a:pt x="1330" y="2175"/>
                </a:cubicBezTo>
                <a:cubicBezTo>
                  <a:pt x="1332" y="2177"/>
                  <a:pt x="1335" y="2179"/>
                  <a:pt x="1337" y="2181"/>
                </a:cubicBezTo>
                <a:cubicBezTo>
                  <a:pt x="1366" y="2206"/>
                  <a:pt x="1409" y="2202"/>
                  <a:pt x="1433" y="2173"/>
                </a:cubicBezTo>
                <a:cubicBezTo>
                  <a:pt x="2392" y="1034"/>
                  <a:pt x="2392" y="1034"/>
                  <a:pt x="2392" y="1034"/>
                </a:cubicBezTo>
                <a:cubicBezTo>
                  <a:pt x="2395" y="1030"/>
                  <a:pt x="2398" y="1026"/>
                  <a:pt x="2400" y="1022"/>
                </a:cubicBezTo>
                <a:cubicBezTo>
                  <a:pt x="2410" y="997"/>
                  <a:pt x="2399" y="968"/>
                  <a:pt x="2374" y="957"/>
                </a:cubicBezTo>
                <a:cubicBezTo>
                  <a:pt x="2355" y="949"/>
                  <a:pt x="2355" y="949"/>
                  <a:pt x="2355" y="949"/>
                </a:cubicBezTo>
                <a:cubicBezTo>
                  <a:pt x="2330" y="938"/>
                  <a:pt x="2300" y="943"/>
                  <a:pt x="2281" y="962"/>
                </a:cubicBezTo>
                <a:cubicBezTo>
                  <a:pt x="1408" y="1786"/>
                  <a:pt x="1408" y="1786"/>
                  <a:pt x="1408" y="1786"/>
                </a:cubicBezTo>
                <a:cubicBezTo>
                  <a:pt x="1383" y="1809"/>
                  <a:pt x="1346" y="1811"/>
                  <a:pt x="1319" y="1791"/>
                </a:cubicBezTo>
                <a:lnTo>
                  <a:pt x="982" y="1535"/>
                </a:lnTo>
                <a:close/>
                <a:moveTo>
                  <a:pt x="1074" y="397"/>
                </a:moveTo>
                <a:cubicBezTo>
                  <a:pt x="1351" y="120"/>
                  <a:pt x="1351" y="120"/>
                  <a:pt x="1351" y="120"/>
                </a:cubicBezTo>
                <a:cubicBezTo>
                  <a:pt x="1471" y="0"/>
                  <a:pt x="1665" y="0"/>
                  <a:pt x="1785" y="120"/>
                </a:cubicBezTo>
                <a:cubicBezTo>
                  <a:pt x="2062" y="397"/>
                  <a:pt x="2062" y="397"/>
                  <a:pt x="2062" y="397"/>
                </a:cubicBezTo>
                <a:cubicBezTo>
                  <a:pt x="2445" y="397"/>
                  <a:pt x="2445" y="397"/>
                  <a:pt x="2445" y="397"/>
                </a:cubicBezTo>
                <a:cubicBezTo>
                  <a:pt x="2615" y="397"/>
                  <a:pt x="2752" y="534"/>
                  <a:pt x="2752" y="704"/>
                </a:cubicBezTo>
                <a:cubicBezTo>
                  <a:pt x="2752" y="1087"/>
                  <a:pt x="2752" y="1087"/>
                  <a:pt x="2752" y="1087"/>
                </a:cubicBezTo>
                <a:cubicBezTo>
                  <a:pt x="3016" y="1350"/>
                  <a:pt x="3016" y="1350"/>
                  <a:pt x="3016" y="1350"/>
                </a:cubicBezTo>
                <a:cubicBezTo>
                  <a:pt x="3136" y="1470"/>
                  <a:pt x="3136" y="1665"/>
                  <a:pt x="3016" y="1785"/>
                </a:cubicBezTo>
                <a:cubicBezTo>
                  <a:pt x="2752" y="2049"/>
                  <a:pt x="2752" y="2049"/>
                  <a:pt x="2752" y="2049"/>
                </a:cubicBezTo>
                <a:cubicBezTo>
                  <a:pt x="2752" y="2445"/>
                  <a:pt x="2752" y="2445"/>
                  <a:pt x="2752" y="2445"/>
                </a:cubicBezTo>
                <a:cubicBezTo>
                  <a:pt x="2752" y="2614"/>
                  <a:pt x="2615" y="2752"/>
                  <a:pt x="2445" y="2752"/>
                </a:cubicBezTo>
                <a:cubicBezTo>
                  <a:pt x="2049" y="2752"/>
                  <a:pt x="2049" y="2752"/>
                  <a:pt x="2049" y="2752"/>
                </a:cubicBezTo>
                <a:cubicBezTo>
                  <a:pt x="1785" y="3016"/>
                  <a:pt x="1785" y="3016"/>
                  <a:pt x="1785" y="3016"/>
                </a:cubicBezTo>
                <a:cubicBezTo>
                  <a:pt x="1665" y="3136"/>
                  <a:pt x="1471" y="3136"/>
                  <a:pt x="1351" y="3016"/>
                </a:cubicBezTo>
                <a:cubicBezTo>
                  <a:pt x="1087" y="2752"/>
                  <a:pt x="1087" y="2752"/>
                  <a:pt x="1087" y="2752"/>
                </a:cubicBezTo>
                <a:cubicBezTo>
                  <a:pt x="704" y="2752"/>
                  <a:pt x="704" y="2752"/>
                  <a:pt x="704" y="2752"/>
                </a:cubicBezTo>
                <a:cubicBezTo>
                  <a:pt x="535" y="2752"/>
                  <a:pt x="397" y="2614"/>
                  <a:pt x="397" y="2445"/>
                </a:cubicBezTo>
                <a:cubicBezTo>
                  <a:pt x="397" y="2062"/>
                  <a:pt x="397" y="2062"/>
                  <a:pt x="397" y="2062"/>
                </a:cubicBezTo>
                <a:cubicBezTo>
                  <a:pt x="120" y="1785"/>
                  <a:pt x="120" y="1785"/>
                  <a:pt x="120" y="1785"/>
                </a:cubicBezTo>
                <a:cubicBezTo>
                  <a:pt x="0" y="1665"/>
                  <a:pt x="0" y="1470"/>
                  <a:pt x="120" y="1350"/>
                </a:cubicBezTo>
                <a:cubicBezTo>
                  <a:pt x="397" y="1073"/>
                  <a:pt x="397" y="1073"/>
                  <a:pt x="397" y="1073"/>
                </a:cubicBezTo>
                <a:cubicBezTo>
                  <a:pt x="397" y="704"/>
                  <a:pt x="397" y="704"/>
                  <a:pt x="397" y="704"/>
                </a:cubicBezTo>
                <a:cubicBezTo>
                  <a:pt x="397" y="534"/>
                  <a:pt x="535" y="397"/>
                  <a:pt x="704" y="397"/>
                </a:cubicBezTo>
                <a:lnTo>
                  <a:pt x="1074" y="397"/>
                </a:lnTo>
                <a:close/>
                <a:moveTo>
                  <a:pt x="1074" y="397"/>
                </a:moveTo>
                <a:cubicBezTo>
                  <a:pt x="1074" y="397"/>
                  <a:pt x="1074" y="397"/>
                  <a:pt x="1074" y="397"/>
                </a:cubicBezTo>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5" name="Freeform 201"/>
          <p:cNvSpPr>
            <a:spLocks noEditPoints="1"/>
          </p:cNvSpPr>
          <p:nvPr/>
        </p:nvSpPr>
        <p:spPr bwMode="auto">
          <a:xfrm>
            <a:off x="3162548" y="2354385"/>
            <a:ext cx="646598" cy="646598"/>
          </a:xfrm>
          <a:custGeom>
            <a:avLst/>
            <a:gdLst>
              <a:gd name="T0" fmla="*/ 1435 w 2870"/>
              <a:gd name="T1" fmla="*/ 2152 h 2870"/>
              <a:gd name="T2" fmla="*/ 2152 w 2870"/>
              <a:gd name="T3" fmla="*/ 1435 h 2870"/>
              <a:gd name="T4" fmla="*/ 1435 w 2870"/>
              <a:gd name="T5" fmla="*/ 718 h 2870"/>
              <a:gd name="T6" fmla="*/ 718 w 2870"/>
              <a:gd name="T7" fmla="*/ 1435 h 2870"/>
              <a:gd name="T8" fmla="*/ 1435 w 2870"/>
              <a:gd name="T9" fmla="*/ 2152 h 2870"/>
              <a:gd name="T10" fmla="*/ 308 w 2870"/>
              <a:gd name="T11" fmla="*/ 550 h 2870"/>
              <a:gd name="T12" fmla="*/ 539 w 2870"/>
              <a:gd name="T13" fmla="*/ 316 h 2870"/>
              <a:gd name="T14" fmla="*/ 669 w 2870"/>
              <a:gd name="T15" fmla="*/ 318 h 2870"/>
              <a:gd name="T16" fmla="*/ 857 w 2870"/>
              <a:gd name="T17" fmla="*/ 390 h 2870"/>
              <a:gd name="T18" fmla="*/ 1174 w 2870"/>
              <a:gd name="T19" fmla="*/ 106 h 2870"/>
              <a:gd name="T20" fmla="*/ 1264 w 2870"/>
              <a:gd name="T21" fmla="*/ 12 h 2870"/>
              <a:gd name="T22" fmla="*/ 1485 w 2870"/>
              <a:gd name="T23" fmla="*/ 2 h 2870"/>
              <a:gd name="T24" fmla="*/ 1593 w 2870"/>
              <a:gd name="T25" fmla="*/ 10 h 2870"/>
              <a:gd name="T26" fmla="*/ 1683 w 2870"/>
              <a:gd name="T27" fmla="*/ 103 h 2870"/>
              <a:gd name="T28" fmla="*/ 1765 w 2870"/>
              <a:gd name="T29" fmla="*/ 287 h 2870"/>
              <a:gd name="T30" fmla="*/ 2190 w 2870"/>
              <a:gd name="T31" fmla="*/ 310 h 2870"/>
              <a:gd name="T32" fmla="*/ 2320 w 2870"/>
              <a:gd name="T33" fmla="*/ 307 h 2870"/>
              <a:gd name="T34" fmla="*/ 2554 w 2870"/>
              <a:gd name="T35" fmla="*/ 539 h 2870"/>
              <a:gd name="T36" fmla="*/ 2552 w 2870"/>
              <a:gd name="T37" fmla="*/ 669 h 2870"/>
              <a:gd name="T38" fmla="*/ 2480 w 2870"/>
              <a:gd name="T39" fmla="*/ 857 h 2870"/>
              <a:gd name="T40" fmla="*/ 2764 w 2870"/>
              <a:gd name="T41" fmla="*/ 1174 h 2870"/>
              <a:gd name="T42" fmla="*/ 2859 w 2870"/>
              <a:gd name="T43" fmla="*/ 1264 h 2870"/>
              <a:gd name="T44" fmla="*/ 2868 w 2870"/>
              <a:gd name="T45" fmla="*/ 1485 h 2870"/>
              <a:gd name="T46" fmla="*/ 2860 w 2870"/>
              <a:gd name="T47" fmla="*/ 1592 h 2870"/>
              <a:gd name="T48" fmla="*/ 2767 w 2870"/>
              <a:gd name="T49" fmla="*/ 1683 h 2870"/>
              <a:gd name="T50" fmla="*/ 2583 w 2870"/>
              <a:gd name="T51" fmla="*/ 1765 h 2870"/>
              <a:gd name="T52" fmla="*/ 2560 w 2870"/>
              <a:gd name="T53" fmla="*/ 2190 h 2870"/>
              <a:gd name="T54" fmla="*/ 2563 w 2870"/>
              <a:gd name="T55" fmla="*/ 2320 h 2870"/>
              <a:gd name="T56" fmla="*/ 2331 w 2870"/>
              <a:gd name="T57" fmla="*/ 2554 h 2870"/>
              <a:gd name="T58" fmla="*/ 2201 w 2870"/>
              <a:gd name="T59" fmla="*/ 2552 h 2870"/>
              <a:gd name="T60" fmla="*/ 2013 w 2870"/>
              <a:gd name="T61" fmla="*/ 2480 h 2870"/>
              <a:gd name="T62" fmla="*/ 1696 w 2870"/>
              <a:gd name="T63" fmla="*/ 2764 h 2870"/>
              <a:gd name="T64" fmla="*/ 1606 w 2870"/>
              <a:gd name="T65" fmla="*/ 2858 h 2870"/>
              <a:gd name="T66" fmla="*/ 1385 w 2870"/>
              <a:gd name="T67" fmla="*/ 2868 h 2870"/>
              <a:gd name="T68" fmla="*/ 1278 w 2870"/>
              <a:gd name="T69" fmla="*/ 2860 h 2870"/>
              <a:gd name="T70" fmla="*/ 1187 w 2870"/>
              <a:gd name="T71" fmla="*/ 2767 h 2870"/>
              <a:gd name="T72" fmla="*/ 1105 w 2870"/>
              <a:gd name="T73" fmla="*/ 2583 h 2870"/>
              <a:gd name="T74" fmla="*/ 680 w 2870"/>
              <a:gd name="T75" fmla="*/ 2560 h 2870"/>
              <a:gd name="T76" fmla="*/ 550 w 2870"/>
              <a:gd name="T77" fmla="*/ 2563 h 2870"/>
              <a:gd name="T78" fmla="*/ 316 w 2870"/>
              <a:gd name="T79" fmla="*/ 2331 h 2870"/>
              <a:gd name="T80" fmla="*/ 318 w 2870"/>
              <a:gd name="T81" fmla="*/ 2201 h 2870"/>
              <a:gd name="T82" fmla="*/ 390 w 2870"/>
              <a:gd name="T83" fmla="*/ 2013 h 2870"/>
              <a:gd name="T84" fmla="*/ 106 w 2870"/>
              <a:gd name="T85" fmla="*/ 1696 h 2870"/>
              <a:gd name="T86" fmla="*/ 12 w 2870"/>
              <a:gd name="T87" fmla="*/ 1606 h 2870"/>
              <a:gd name="T88" fmla="*/ 2 w 2870"/>
              <a:gd name="T89" fmla="*/ 1385 h 2870"/>
              <a:gd name="T90" fmla="*/ 10 w 2870"/>
              <a:gd name="T91" fmla="*/ 1277 h 2870"/>
              <a:gd name="T92" fmla="*/ 104 w 2870"/>
              <a:gd name="T93" fmla="*/ 1187 h 2870"/>
              <a:gd name="T94" fmla="*/ 287 w 2870"/>
              <a:gd name="T95" fmla="*/ 1105 h 2870"/>
              <a:gd name="T96" fmla="*/ 311 w 2870"/>
              <a:gd name="T97" fmla="*/ 680 h 2870"/>
              <a:gd name="T98" fmla="*/ 308 w 2870"/>
              <a:gd name="T99" fmla="*/ 550 h 2870"/>
              <a:gd name="T100" fmla="*/ 308 w 2870"/>
              <a:gd name="T101" fmla="*/ 550 h 2870"/>
              <a:gd name="T102" fmla="*/ 308 w 2870"/>
              <a:gd name="T103" fmla="*/ 550 h 2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0" h="2870">
                <a:moveTo>
                  <a:pt x="1435" y="2152"/>
                </a:moveTo>
                <a:cubicBezTo>
                  <a:pt x="1831" y="2152"/>
                  <a:pt x="2152" y="1831"/>
                  <a:pt x="2152" y="1435"/>
                </a:cubicBezTo>
                <a:cubicBezTo>
                  <a:pt x="2152" y="1039"/>
                  <a:pt x="1831" y="718"/>
                  <a:pt x="1435" y="718"/>
                </a:cubicBezTo>
                <a:cubicBezTo>
                  <a:pt x="1039" y="718"/>
                  <a:pt x="718" y="1039"/>
                  <a:pt x="718" y="1435"/>
                </a:cubicBezTo>
                <a:cubicBezTo>
                  <a:pt x="718" y="1831"/>
                  <a:pt x="1039" y="2152"/>
                  <a:pt x="1435" y="2152"/>
                </a:cubicBezTo>
                <a:close/>
                <a:moveTo>
                  <a:pt x="308" y="550"/>
                </a:moveTo>
                <a:cubicBezTo>
                  <a:pt x="376" y="463"/>
                  <a:pt x="453" y="385"/>
                  <a:pt x="539" y="316"/>
                </a:cubicBezTo>
                <a:cubicBezTo>
                  <a:pt x="577" y="285"/>
                  <a:pt x="632" y="286"/>
                  <a:pt x="669" y="318"/>
                </a:cubicBezTo>
                <a:cubicBezTo>
                  <a:pt x="721" y="362"/>
                  <a:pt x="787" y="388"/>
                  <a:pt x="857" y="390"/>
                </a:cubicBezTo>
                <a:cubicBezTo>
                  <a:pt x="1022" y="396"/>
                  <a:pt x="1162" y="270"/>
                  <a:pt x="1174" y="106"/>
                </a:cubicBezTo>
                <a:cubicBezTo>
                  <a:pt x="1177" y="57"/>
                  <a:pt x="1215" y="17"/>
                  <a:pt x="1264" y="12"/>
                </a:cubicBezTo>
                <a:cubicBezTo>
                  <a:pt x="1337" y="3"/>
                  <a:pt x="1411" y="0"/>
                  <a:pt x="1485" y="2"/>
                </a:cubicBezTo>
                <a:cubicBezTo>
                  <a:pt x="1521" y="4"/>
                  <a:pt x="1557" y="6"/>
                  <a:pt x="1593" y="10"/>
                </a:cubicBezTo>
                <a:cubicBezTo>
                  <a:pt x="1641" y="15"/>
                  <a:pt x="1679" y="55"/>
                  <a:pt x="1683" y="103"/>
                </a:cubicBezTo>
                <a:cubicBezTo>
                  <a:pt x="1689" y="172"/>
                  <a:pt x="1717" y="236"/>
                  <a:pt x="1765" y="287"/>
                </a:cubicBezTo>
                <a:cubicBezTo>
                  <a:pt x="1878" y="408"/>
                  <a:pt x="2066" y="418"/>
                  <a:pt x="2190" y="310"/>
                </a:cubicBezTo>
                <a:cubicBezTo>
                  <a:pt x="2227" y="278"/>
                  <a:pt x="2282" y="277"/>
                  <a:pt x="2320" y="307"/>
                </a:cubicBezTo>
                <a:cubicBezTo>
                  <a:pt x="2407" y="375"/>
                  <a:pt x="2485" y="453"/>
                  <a:pt x="2554" y="539"/>
                </a:cubicBezTo>
                <a:cubicBezTo>
                  <a:pt x="2585" y="577"/>
                  <a:pt x="2584" y="632"/>
                  <a:pt x="2552" y="669"/>
                </a:cubicBezTo>
                <a:cubicBezTo>
                  <a:pt x="2508" y="721"/>
                  <a:pt x="2482" y="787"/>
                  <a:pt x="2480" y="857"/>
                </a:cubicBezTo>
                <a:cubicBezTo>
                  <a:pt x="2474" y="1022"/>
                  <a:pt x="2600" y="1162"/>
                  <a:pt x="2764" y="1174"/>
                </a:cubicBezTo>
                <a:cubicBezTo>
                  <a:pt x="2813" y="1177"/>
                  <a:pt x="2853" y="1215"/>
                  <a:pt x="2859" y="1264"/>
                </a:cubicBezTo>
                <a:cubicBezTo>
                  <a:pt x="2867" y="1337"/>
                  <a:pt x="2870" y="1411"/>
                  <a:pt x="2868" y="1485"/>
                </a:cubicBezTo>
                <a:cubicBezTo>
                  <a:pt x="2866" y="1521"/>
                  <a:pt x="2864" y="1557"/>
                  <a:pt x="2860" y="1592"/>
                </a:cubicBezTo>
                <a:cubicBezTo>
                  <a:pt x="2855" y="1641"/>
                  <a:pt x="2816" y="1679"/>
                  <a:pt x="2767" y="1683"/>
                </a:cubicBezTo>
                <a:cubicBezTo>
                  <a:pt x="2698" y="1689"/>
                  <a:pt x="2634" y="1717"/>
                  <a:pt x="2583" y="1765"/>
                </a:cubicBezTo>
                <a:cubicBezTo>
                  <a:pt x="2462" y="1878"/>
                  <a:pt x="2452" y="2066"/>
                  <a:pt x="2560" y="2190"/>
                </a:cubicBezTo>
                <a:cubicBezTo>
                  <a:pt x="2592" y="2227"/>
                  <a:pt x="2593" y="2282"/>
                  <a:pt x="2563" y="2320"/>
                </a:cubicBezTo>
                <a:cubicBezTo>
                  <a:pt x="2495" y="2407"/>
                  <a:pt x="2417" y="2485"/>
                  <a:pt x="2331" y="2554"/>
                </a:cubicBezTo>
                <a:cubicBezTo>
                  <a:pt x="2293" y="2585"/>
                  <a:pt x="2238" y="2584"/>
                  <a:pt x="2201" y="2552"/>
                </a:cubicBezTo>
                <a:cubicBezTo>
                  <a:pt x="2149" y="2508"/>
                  <a:pt x="2083" y="2482"/>
                  <a:pt x="2013" y="2480"/>
                </a:cubicBezTo>
                <a:cubicBezTo>
                  <a:pt x="1848" y="2474"/>
                  <a:pt x="1708" y="2600"/>
                  <a:pt x="1696" y="2764"/>
                </a:cubicBezTo>
                <a:cubicBezTo>
                  <a:pt x="1693" y="2813"/>
                  <a:pt x="1655" y="2853"/>
                  <a:pt x="1606" y="2858"/>
                </a:cubicBezTo>
                <a:cubicBezTo>
                  <a:pt x="1533" y="2867"/>
                  <a:pt x="1459" y="2870"/>
                  <a:pt x="1385" y="2868"/>
                </a:cubicBezTo>
                <a:cubicBezTo>
                  <a:pt x="1349" y="2866"/>
                  <a:pt x="1313" y="2864"/>
                  <a:pt x="1278" y="2860"/>
                </a:cubicBezTo>
                <a:cubicBezTo>
                  <a:pt x="1229" y="2855"/>
                  <a:pt x="1191" y="2815"/>
                  <a:pt x="1187" y="2767"/>
                </a:cubicBezTo>
                <a:cubicBezTo>
                  <a:pt x="1181" y="2698"/>
                  <a:pt x="1153" y="2634"/>
                  <a:pt x="1105" y="2583"/>
                </a:cubicBezTo>
                <a:cubicBezTo>
                  <a:pt x="993" y="2462"/>
                  <a:pt x="805" y="2452"/>
                  <a:pt x="680" y="2560"/>
                </a:cubicBezTo>
                <a:cubicBezTo>
                  <a:pt x="643" y="2592"/>
                  <a:pt x="588" y="2593"/>
                  <a:pt x="550" y="2563"/>
                </a:cubicBezTo>
                <a:cubicBezTo>
                  <a:pt x="463" y="2495"/>
                  <a:pt x="385" y="2417"/>
                  <a:pt x="316" y="2331"/>
                </a:cubicBezTo>
                <a:cubicBezTo>
                  <a:pt x="285" y="2293"/>
                  <a:pt x="286" y="2238"/>
                  <a:pt x="318" y="2201"/>
                </a:cubicBezTo>
                <a:cubicBezTo>
                  <a:pt x="362" y="2149"/>
                  <a:pt x="388" y="2083"/>
                  <a:pt x="390" y="2013"/>
                </a:cubicBezTo>
                <a:cubicBezTo>
                  <a:pt x="396" y="1848"/>
                  <a:pt x="270" y="1708"/>
                  <a:pt x="106" y="1696"/>
                </a:cubicBezTo>
                <a:cubicBezTo>
                  <a:pt x="57" y="1693"/>
                  <a:pt x="17" y="1655"/>
                  <a:pt x="12" y="1606"/>
                </a:cubicBezTo>
                <a:cubicBezTo>
                  <a:pt x="3" y="1533"/>
                  <a:pt x="0" y="1459"/>
                  <a:pt x="2" y="1385"/>
                </a:cubicBezTo>
                <a:cubicBezTo>
                  <a:pt x="4" y="1349"/>
                  <a:pt x="6" y="1313"/>
                  <a:pt x="10" y="1277"/>
                </a:cubicBezTo>
                <a:cubicBezTo>
                  <a:pt x="16" y="1229"/>
                  <a:pt x="55" y="1191"/>
                  <a:pt x="104" y="1187"/>
                </a:cubicBezTo>
                <a:cubicBezTo>
                  <a:pt x="172" y="1181"/>
                  <a:pt x="236" y="1153"/>
                  <a:pt x="287" y="1105"/>
                </a:cubicBezTo>
                <a:cubicBezTo>
                  <a:pt x="408" y="992"/>
                  <a:pt x="418" y="804"/>
                  <a:pt x="311" y="680"/>
                </a:cubicBezTo>
                <a:cubicBezTo>
                  <a:pt x="278" y="643"/>
                  <a:pt x="277" y="588"/>
                  <a:pt x="308" y="550"/>
                </a:cubicBezTo>
                <a:close/>
                <a:moveTo>
                  <a:pt x="308" y="550"/>
                </a:moveTo>
                <a:cubicBezTo>
                  <a:pt x="308" y="550"/>
                  <a:pt x="308" y="550"/>
                  <a:pt x="308" y="550"/>
                </a:cubicBezTo>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7" name="文本框 16"/>
          <p:cNvSpPr txBox="1"/>
          <p:nvPr/>
        </p:nvSpPr>
        <p:spPr>
          <a:xfrm>
            <a:off x="5215485" y="3154747"/>
            <a:ext cx="1660048" cy="369332"/>
          </a:xfrm>
          <a:prstGeom prst="rect">
            <a:avLst/>
          </a:prstGeom>
          <a:noFill/>
        </p:spPr>
        <p:txBody>
          <a:bodyPr wrap="square">
            <a:spAutoFit/>
          </a:bodyPr>
          <a:lstStyle/>
          <a:p>
            <a:pPr algn="ctr"/>
            <a:r>
              <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改善对策</a:t>
            </a:r>
            <a:endPar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8" name="文本框 17"/>
          <p:cNvSpPr txBox="1"/>
          <p:nvPr/>
        </p:nvSpPr>
        <p:spPr>
          <a:xfrm>
            <a:off x="2651383" y="3154747"/>
            <a:ext cx="1660048" cy="369332"/>
          </a:xfrm>
          <a:prstGeom prst="rect">
            <a:avLst/>
          </a:prstGeom>
          <a:noFill/>
        </p:spPr>
        <p:txBody>
          <a:bodyPr wrap="square">
            <a:spAutoFit/>
          </a:bodyPr>
          <a:lstStyle/>
          <a:p>
            <a:pPr algn="ctr"/>
            <a:r>
              <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改善对策</a:t>
            </a:r>
            <a:endPar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9" name="文本框 18"/>
          <p:cNvSpPr txBox="1"/>
          <p:nvPr/>
        </p:nvSpPr>
        <p:spPr>
          <a:xfrm>
            <a:off x="7654167" y="3154747"/>
            <a:ext cx="1660048" cy="369332"/>
          </a:xfrm>
          <a:prstGeom prst="rect">
            <a:avLst/>
          </a:prstGeom>
          <a:noFill/>
        </p:spPr>
        <p:txBody>
          <a:bodyPr wrap="square">
            <a:spAutoFit/>
          </a:bodyPr>
          <a:lstStyle/>
          <a:p>
            <a:pPr algn="ctr"/>
            <a:r>
              <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改善对策</a:t>
            </a:r>
            <a:endPar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513496" y="2501267"/>
            <a:ext cx="7165008" cy="1446550"/>
          </a:xfrm>
          <a:prstGeom prst="rect">
            <a:avLst/>
          </a:prstGeom>
          <a:noFill/>
        </p:spPr>
        <p:txBody>
          <a:bodyPr wrap="square" rtlCol="0">
            <a:spAutoFit/>
          </a:bodyPr>
          <a:lstStyle/>
          <a:p>
            <a:pPr algn="dist"/>
            <a:r>
              <a:rPr lang="zh-CN" altLang="en-US" sz="8800" dirty="0">
                <a:solidFill>
                  <a:srgbClr val="A17293"/>
                </a:solidFill>
                <a:latin typeface="思源宋體 Heavy" panose="02020900000000000000" pitchFamily="18" charset="-128"/>
                <a:ea typeface="思源宋體 Heavy" panose="02020900000000000000" pitchFamily="18" charset="-128"/>
              </a:rPr>
              <a:t>后期工作规划</a:t>
            </a:r>
            <a:endParaRPr lang="zh-CN" altLang="en-US" sz="8800" dirty="0">
              <a:solidFill>
                <a:srgbClr val="A17293"/>
              </a:solidFill>
              <a:latin typeface="思源宋體 Heavy" panose="02020900000000000000" pitchFamily="18" charset="-128"/>
              <a:ea typeface="思源宋體 Heavy" panose="02020900000000000000" pitchFamily="18" charset="-128"/>
            </a:endParaRPr>
          </a:p>
        </p:txBody>
      </p:sp>
      <p:grpSp>
        <p:nvGrpSpPr>
          <p:cNvPr id="8" name="组合 7"/>
          <p:cNvGrpSpPr/>
          <p:nvPr/>
        </p:nvGrpSpPr>
        <p:grpSpPr>
          <a:xfrm>
            <a:off x="2521085" y="1815785"/>
            <a:ext cx="7149830" cy="462953"/>
            <a:chOff x="2521085" y="3583753"/>
            <a:chExt cx="7149830" cy="462953"/>
          </a:xfrm>
        </p:grpSpPr>
        <p:sp>
          <p:nvSpPr>
            <p:cNvPr id="9" name="矩形 8"/>
            <p:cNvSpPr/>
            <p:nvPr/>
          </p:nvSpPr>
          <p:spPr>
            <a:xfrm>
              <a:off x="2521085" y="3814586"/>
              <a:ext cx="7149830" cy="232120"/>
            </a:xfrm>
            <a:prstGeom prst="rect">
              <a:avLst/>
            </a:prstGeom>
            <a:solidFill>
              <a:srgbClr val="F6C39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711700" y="3583753"/>
              <a:ext cx="2768600" cy="461665"/>
            </a:xfrm>
            <a:prstGeom prst="rect">
              <a:avLst/>
            </a:prstGeom>
            <a:noFill/>
          </p:spPr>
          <p:txBody>
            <a:bodyPr wrap="square" rtlCol="0">
              <a:spAutoFit/>
            </a:bodyPr>
            <a:lstStyle/>
            <a:p>
              <a:pPr algn="dist"/>
              <a:r>
                <a:rPr lang="zh-CN" altLang="en-US" sz="2400" dirty="0">
                  <a:solidFill>
                    <a:srgbClr val="A17293"/>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第四部分</a:t>
              </a:r>
              <a:endParaRPr lang="zh-CN" altLang="en-US" sz="2400" dirty="0">
                <a:solidFill>
                  <a:srgbClr val="A17293"/>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endParaRPr>
            </a:p>
          </p:txBody>
        </p:sp>
      </p:grpSp>
      <p:sp>
        <p:nvSpPr>
          <p:cNvPr id="11" name="文本框 10"/>
          <p:cNvSpPr txBox="1"/>
          <p:nvPr/>
        </p:nvSpPr>
        <p:spPr>
          <a:xfrm>
            <a:off x="1892300" y="4087653"/>
            <a:ext cx="8407400" cy="790922"/>
          </a:xfrm>
          <a:prstGeom prst="rect">
            <a:avLst/>
          </a:prstGeom>
          <a:noFill/>
        </p:spPr>
        <p:txBody>
          <a:bodyPr wrap="square">
            <a:spAutoFit/>
          </a:bodyPr>
          <a:lstStyle/>
          <a:p>
            <a:pPr algn="ctr">
              <a:lnSpc>
                <a:spcPct val="150000"/>
              </a:lnSpc>
              <a:spcAft>
                <a:spcPts val="0"/>
              </a:spcAft>
            </a:pPr>
            <a:r>
              <a:rPr lang="en-US" altLang="zh-CN" sz="1600" kern="100" dirty="0">
                <a:solidFill>
                  <a:srgbClr val="A17293">
                    <a:alpha val="80000"/>
                  </a:srgbClr>
                </a:solidFill>
                <a:effectLst/>
                <a:latin typeface="Humanist" pitchFamily="50" charset="0"/>
                <a:ea typeface="宋体" panose="02010600030101010101" pitchFamily="2" charset="-122"/>
                <a:cs typeface="Times New Roman" panose="02020603050405020304" pitchFamily="18" charset="0"/>
              </a:rPr>
              <a:t>Please enter the relevant text content here. Operation method: select all the text in this paragraph with the mouse, and enter the text directly to replace it. The text format will not change. </a:t>
            </a:r>
            <a:endParaRPr lang="zh-CN" altLang="zh-CN" sz="1050" kern="100" dirty="0">
              <a:solidFill>
                <a:srgbClr val="A17293">
                  <a:alpha val="80000"/>
                </a:srgbClr>
              </a:solidFill>
              <a:effectLst/>
              <a:latin typeface="Humanist" pitchFamily="50" charset="0"/>
              <a:ea typeface="宋体" panose="02010600030101010101" pitchFamily="2" charset="-122"/>
              <a:cs typeface="Times New Roman" panose="02020603050405020304" pitchFamily="18" charset="0"/>
            </a:endParaRPr>
          </a:p>
        </p:txBody>
      </p:sp>
      <p:pic>
        <p:nvPicPr>
          <p:cNvPr id="12" name="图形 11"/>
          <p:cNvPicPr>
            <a:picLocks noChangeAspect="1"/>
          </p:cNvPicPr>
          <p:nvPr/>
        </p:nvPicPr>
        <p:blipFill rotWithShape="1">
          <a:blip r:embed="rId1">
            <a:extLst>
              <a:ext uri="{96DAC541-7B7A-43D3-8B79-37D633B846F1}">
                <asvg:svgBlip xmlns:asvg="http://schemas.microsoft.com/office/drawing/2016/SVG/main" r:embed="rId2"/>
              </a:ext>
            </a:extLst>
          </a:blip>
          <a:srcRect l="-13533" t="13549" r="29467"/>
          <a:stretch>
            <a:fillRect/>
          </a:stretch>
        </p:blipFill>
        <p:spPr>
          <a:xfrm>
            <a:off x="9079833" y="0"/>
            <a:ext cx="3112168" cy="4572000"/>
          </a:xfrm>
          <a:prstGeom prst="rect">
            <a:avLst/>
          </a:prstGeom>
        </p:spPr>
      </p:pic>
      <p:pic>
        <p:nvPicPr>
          <p:cNvPr id="13" name="图形 12"/>
          <p:cNvPicPr>
            <a:picLocks noChangeAspect="1"/>
          </p:cNvPicPr>
          <p:nvPr/>
        </p:nvPicPr>
        <p:blipFill rotWithShape="1">
          <a:blip r:embed="rId3">
            <a:extLst>
              <a:ext uri="{96DAC541-7B7A-43D3-8B79-37D633B846F1}">
                <asvg:svgBlip xmlns:asvg="http://schemas.microsoft.com/office/drawing/2016/SVG/main" r:embed="rId4"/>
              </a:ext>
            </a:extLst>
          </a:blip>
          <a:srcRect l="23778" t="32291" r="-2083" b="-2083"/>
          <a:stretch>
            <a:fillRect/>
          </a:stretch>
        </p:blipFill>
        <p:spPr>
          <a:xfrm>
            <a:off x="0" y="0"/>
            <a:ext cx="3434655" cy="2552700"/>
          </a:xfrm>
          <a:prstGeom prst="rect">
            <a:avLst/>
          </a:prstGeom>
        </p:spPr>
      </p:pic>
      <p:pic>
        <p:nvPicPr>
          <p:cNvPr id="14" name="图形 13"/>
          <p:cNvPicPr>
            <a:picLocks noChangeAspect="1"/>
          </p:cNvPicPr>
          <p:nvPr/>
        </p:nvPicPr>
        <p:blipFill rotWithShape="1">
          <a:blip r:embed="rId5">
            <a:extLst>
              <a:ext uri="{96DAC541-7B7A-43D3-8B79-37D633B846F1}">
                <asvg:svgBlip xmlns:asvg="http://schemas.microsoft.com/office/drawing/2016/SVG/main" r:embed="rId6"/>
              </a:ext>
            </a:extLst>
          </a:blip>
          <a:srcRect r="19072" b="20213"/>
          <a:stretch>
            <a:fillRect/>
          </a:stretch>
        </p:blipFill>
        <p:spPr>
          <a:xfrm>
            <a:off x="8953500" y="5310946"/>
            <a:ext cx="3238500" cy="1547054"/>
          </a:xfrm>
          <a:prstGeom prst="rect">
            <a:avLst/>
          </a:prstGeom>
        </p:spPr>
      </p:pic>
      <p:pic>
        <p:nvPicPr>
          <p:cNvPr id="15" name="图形 14"/>
          <p:cNvPicPr>
            <a:picLocks noChangeAspect="1"/>
          </p:cNvPicPr>
          <p:nvPr/>
        </p:nvPicPr>
        <p:blipFill rotWithShape="1">
          <a:blip r:embed="rId7">
            <a:extLst>
              <a:ext uri="{96DAC541-7B7A-43D3-8B79-37D633B846F1}">
                <asvg:svgBlip xmlns:asvg="http://schemas.microsoft.com/office/drawing/2016/SVG/main" r:embed="rId8"/>
              </a:ext>
            </a:extLst>
          </a:blip>
          <a:srcRect l="15945" b="38044"/>
          <a:stretch>
            <a:fillRect/>
          </a:stretch>
        </p:blipFill>
        <p:spPr>
          <a:xfrm>
            <a:off x="0" y="2974975"/>
            <a:ext cx="3434655" cy="3883025"/>
          </a:xfrm>
          <a:prstGeom prst="rect">
            <a:avLst/>
          </a:prstGeom>
        </p:spPr>
      </p:pic>
      <p:pic>
        <p:nvPicPr>
          <p:cNvPr id="16" name="图形 15"/>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55339" y="5089298"/>
            <a:ext cx="1323975" cy="1323975"/>
          </a:xfrm>
          <a:prstGeom prst="rect">
            <a:avLst/>
          </a:prstGeom>
        </p:spPr>
      </p:pic>
      <p:pic>
        <p:nvPicPr>
          <p:cNvPr id="17" name="图形 16"/>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311942" y="83424"/>
            <a:ext cx="1323975" cy="1619250"/>
          </a:xfrm>
          <a:prstGeom prst="rect">
            <a:avLst/>
          </a:prstGeom>
        </p:spPr>
      </p:pic>
      <p:pic>
        <p:nvPicPr>
          <p:cNvPr id="18" name="图形 17"/>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474325" y="4989477"/>
            <a:ext cx="662336" cy="54032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flipV="1">
            <a:off x="10930866" y="4805258"/>
            <a:ext cx="1151070" cy="2128942"/>
            <a:chOff x="10723697" y="2347"/>
            <a:chExt cx="1151070" cy="2128942"/>
          </a:xfrm>
        </p:grpSpPr>
        <p:pic>
          <p:nvPicPr>
            <p:cNvPr id="2" name="图形 1"/>
            <p:cNvPicPr>
              <a:picLocks noChangeAspect="1"/>
            </p:cNvPicPr>
            <p:nvPr/>
          </p:nvPicPr>
          <p:blipFill rotWithShape="1">
            <a:blip r:embed="rId1">
              <a:extLst>
                <a:ext uri="{96DAC541-7B7A-43D3-8B79-37D633B846F1}">
                  <asvg:svgBlip xmlns:asvg="http://schemas.microsoft.com/office/drawing/2016/SVG/main" r:embed="rId2"/>
                </a:ext>
              </a:extLst>
            </a:blip>
            <a:srcRect l="-9161" t="8206" r="6412" b="-26500"/>
            <a:stretch>
              <a:fillRect/>
            </a:stretch>
          </p:blipFill>
          <p:spPr>
            <a:xfrm rot="5971888" flipH="1">
              <a:off x="10516376" y="772897"/>
              <a:ext cx="1743932" cy="972851"/>
            </a:xfrm>
            <a:prstGeom prst="rect">
              <a:avLst/>
            </a:prstGeom>
          </p:spPr>
        </p:pic>
        <p:pic>
          <p:nvPicPr>
            <p:cNvPr id="5" name="图形 4"/>
            <p:cNvPicPr>
              <a:picLocks noChangeAspect="1"/>
            </p:cNvPicPr>
            <p:nvPr/>
          </p:nvPicPr>
          <p:blipFill rotWithShape="1">
            <a:blip r:embed="rId1">
              <a:extLst>
                <a:ext uri="{96DAC541-7B7A-43D3-8B79-37D633B846F1}">
                  <asvg:svgBlip xmlns:asvg="http://schemas.microsoft.com/office/drawing/2016/SVG/main" r:embed="rId2"/>
                </a:ext>
              </a:extLst>
            </a:blip>
            <a:srcRect l="-9161" t="8206" r="6412" b="-26500"/>
            <a:stretch>
              <a:fillRect/>
            </a:stretch>
          </p:blipFill>
          <p:spPr>
            <a:xfrm rot="9023242" flipH="1">
              <a:off x="10723697" y="2347"/>
              <a:ext cx="1134720" cy="633002"/>
            </a:xfrm>
            <a:prstGeom prst="rect">
              <a:avLst/>
            </a:prstGeom>
          </p:spPr>
        </p:pic>
      </p:grpSp>
      <p:sp>
        <p:nvSpPr>
          <p:cNvPr id="3" name="文本框 2"/>
          <p:cNvSpPr txBox="1"/>
          <p:nvPr/>
        </p:nvSpPr>
        <p:spPr>
          <a:xfrm>
            <a:off x="920389" y="236241"/>
            <a:ext cx="3280947" cy="523220"/>
          </a:xfrm>
          <a:prstGeom prst="rect">
            <a:avLst/>
          </a:prstGeom>
          <a:noFill/>
        </p:spPr>
        <p:txBody>
          <a:bodyPr wrap="square" rtlCol="0">
            <a:spAutoFit/>
          </a:bodyPr>
          <a:lstStyle/>
          <a:p>
            <a:r>
              <a:rPr lang="en-US" altLang="zh-CN" sz="2800" dirty="0">
                <a:solidFill>
                  <a:srgbClr val="A17293"/>
                </a:solidFill>
                <a:latin typeface="思源宋體 Heavy" panose="02020900000000000000" pitchFamily="18" charset="-128"/>
                <a:ea typeface="思源宋體 Heavy" panose="02020900000000000000" pitchFamily="18" charset="-128"/>
              </a:rPr>
              <a:t>04. </a:t>
            </a:r>
            <a:r>
              <a:rPr lang="zh-CN" altLang="en-US" sz="2800" dirty="0">
                <a:solidFill>
                  <a:srgbClr val="A17293"/>
                </a:solidFill>
                <a:latin typeface="思源宋體 Heavy" panose="02020900000000000000" pitchFamily="18" charset="-128"/>
                <a:ea typeface="思源宋體 Heavy" panose="02020900000000000000" pitchFamily="18" charset="-128"/>
              </a:rPr>
              <a:t>后期工作规划</a:t>
            </a:r>
            <a:endParaRPr lang="zh-CN" altLang="en-US" sz="2800" dirty="0">
              <a:solidFill>
                <a:srgbClr val="A17293"/>
              </a:solidFill>
              <a:latin typeface="思源宋體 Heavy" panose="02020900000000000000" pitchFamily="18" charset="-128"/>
              <a:ea typeface="思源宋體 Heavy" panose="02020900000000000000" pitchFamily="18" charset="-128"/>
            </a:endParaRPr>
          </a:p>
        </p:txBody>
      </p:sp>
      <p:pic>
        <p:nvPicPr>
          <p:cNvPr id="4" name="图形 3"/>
          <p:cNvPicPr>
            <a:picLocks noChangeAspect="1"/>
          </p:cNvPicPr>
          <p:nvPr/>
        </p:nvPicPr>
        <p:blipFill rotWithShape="1">
          <a:blip r:embed="rId3">
            <a:extLst>
              <a:ext uri="{96DAC541-7B7A-43D3-8B79-37D633B846F1}">
                <asvg:svgBlip xmlns:asvg="http://schemas.microsoft.com/office/drawing/2016/SVG/main" r:embed="rId4"/>
              </a:ext>
            </a:extLst>
          </a:blip>
          <a:srcRect l="23778" t="32291" r="-2083" b="-2083"/>
          <a:stretch>
            <a:fillRect/>
          </a:stretch>
        </p:blipFill>
        <p:spPr>
          <a:xfrm>
            <a:off x="1" y="0"/>
            <a:ext cx="1274322" cy="947100"/>
          </a:xfrm>
          <a:prstGeom prst="rect">
            <a:avLst/>
          </a:prstGeom>
        </p:spPr>
      </p:pic>
      <p:sp>
        <p:nvSpPr>
          <p:cNvPr id="16" name="箭头: V 形 15"/>
          <p:cNvSpPr/>
          <p:nvPr/>
        </p:nvSpPr>
        <p:spPr>
          <a:xfrm>
            <a:off x="1043224" y="1799699"/>
            <a:ext cx="3527338" cy="947100"/>
          </a:xfrm>
          <a:prstGeom prst="chevron">
            <a:avLst/>
          </a:prstGeom>
          <a:solidFill>
            <a:srgbClr val="E8B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箭头: V 形 16"/>
          <p:cNvSpPr/>
          <p:nvPr/>
        </p:nvSpPr>
        <p:spPr>
          <a:xfrm>
            <a:off x="4243649" y="1799699"/>
            <a:ext cx="3527338" cy="947100"/>
          </a:xfrm>
          <a:prstGeom prst="chevron">
            <a:avLst/>
          </a:prstGeom>
          <a:solidFill>
            <a:srgbClr val="A17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箭头: V 形 17"/>
          <p:cNvSpPr/>
          <p:nvPr/>
        </p:nvSpPr>
        <p:spPr>
          <a:xfrm>
            <a:off x="7444074" y="1799699"/>
            <a:ext cx="3527338" cy="947100"/>
          </a:xfrm>
          <a:prstGeom prst="chevron">
            <a:avLst/>
          </a:prstGeom>
          <a:solidFill>
            <a:srgbClr val="F6C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文本框 20"/>
          <p:cNvSpPr txBox="1"/>
          <p:nvPr/>
        </p:nvSpPr>
        <p:spPr>
          <a:xfrm>
            <a:off x="1608529" y="2042416"/>
            <a:ext cx="2823555" cy="461665"/>
          </a:xfrm>
          <a:prstGeom prst="rect">
            <a:avLst/>
          </a:prstGeom>
          <a:noFill/>
        </p:spPr>
        <p:txBody>
          <a:bodyPr wrap="square">
            <a:spAutoFit/>
          </a:bodyPr>
          <a:lstStyle/>
          <a:p>
            <a:pPr algn="ctr"/>
            <a:r>
              <a:rPr lang="zh-CN" altLang="en-US" sz="2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工作规划</a:t>
            </a:r>
            <a:endParaRPr lang="zh-CN" altLang="en-US" sz="2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0" name="文本框 19"/>
          <p:cNvSpPr txBox="1"/>
          <p:nvPr/>
        </p:nvSpPr>
        <p:spPr>
          <a:xfrm>
            <a:off x="915489" y="3829517"/>
            <a:ext cx="3189546" cy="1674817"/>
          </a:xfrm>
          <a:prstGeom prst="rect">
            <a:avLst/>
          </a:prstGeom>
          <a:noFill/>
        </p:spPr>
        <p:txBody>
          <a:bodyPr wrap="square">
            <a:spAutoFit/>
          </a:bodyPr>
          <a:lstStyle/>
          <a:p>
            <a:pPr algn="ctr">
              <a:lnSpc>
                <a:spcPct val="150000"/>
              </a:lnSpc>
            </a:pPr>
            <a:r>
              <a:rPr lang="en-US" altLang="zh-CN" sz="1400" kern="100" dirty="0">
                <a:solidFill>
                  <a:schemeClr val="tx1">
                    <a:lumMod val="75000"/>
                    <a:lumOff val="25000"/>
                  </a:schemeClr>
                </a:solidFill>
                <a:effectLst/>
                <a:latin typeface="Humanist" pitchFamily="50" charset="0"/>
                <a:ea typeface="宋体" panose="02010600030101010101" pitchFamily="2" charset="-122"/>
                <a:cs typeface="Times New Roman" panose="02020603050405020304" pitchFamily="18" charset="0"/>
              </a:rPr>
              <a:t>Please enter the relevant text content here. Operation method: select all the text in this paragraph with the mouse, and enter the text directly to replace it. The text format will not change. </a:t>
            </a:r>
            <a:endParaRPr lang="zh-CN" altLang="en-US" sz="1400" dirty="0">
              <a:solidFill>
                <a:schemeClr val="tx1">
                  <a:lumMod val="75000"/>
                  <a:lumOff val="25000"/>
                </a:schemeClr>
              </a:solidFill>
            </a:endParaRPr>
          </a:p>
        </p:txBody>
      </p:sp>
      <p:sp>
        <p:nvSpPr>
          <p:cNvPr id="22" name="文本框 21"/>
          <p:cNvSpPr txBox="1"/>
          <p:nvPr/>
        </p:nvSpPr>
        <p:spPr>
          <a:xfrm>
            <a:off x="4434997" y="3829517"/>
            <a:ext cx="3189546" cy="1674817"/>
          </a:xfrm>
          <a:prstGeom prst="rect">
            <a:avLst/>
          </a:prstGeom>
          <a:noFill/>
        </p:spPr>
        <p:txBody>
          <a:bodyPr wrap="square">
            <a:spAutoFit/>
          </a:bodyPr>
          <a:lstStyle/>
          <a:p>
            <a:pPr algn="ctr">
              <a:lnSpc>
                <a:spcPct val="150000"/>
              </a:lnSpc>
            </a:pPr>
            <a:r>
              <a:rPr lang="en-US" altLang="zh-CN" sz="1400" kern="100" dirty="0">
                <a:solidFill>
                  <a:schemeClr val="tx1">
                    <a:lumMod val="75000"/>
                    <a:lumOff val="25000"/>
                  </a:schemeClr>
                </a:solidFill>
                <a:effectLst/>
                <a:latin typeface="Humanist" pitchFamily="50" charset="0"/>
                <a:ea typeface="宋体" panose="02010600030101010101" pitchFamily="2" charset="-122"/>
                <a:cs typeface="Times New Roman" panose="02020603050405020304" pitchFamily="18" charset="0"/>
              </a:rPr>
              <a:t>Please enter the relevant text content here. Operation method: select all the text in this paragraph with the mouse, and enter the text directly to replace it. The text format will not change. </a:t>
            </a:r>
            <a:endParaRPr lang="zh-CN" altLang="en-US" sz="1400" dirty="0">
              <a:solidFill>
                <a:schemeClr val="tx1">
                  <a:lumMod val="75000"/>
                  <a:lumOff val="25000"/>
                </a:schemeClr>
              </a:solidFill>
            </a:endParaRPr>
          </a:p>
        </p:txBody>
      </p:sp>
      <p:sp>
        <p:nvSpPr>
          <p:cNvPr id="23" name="文本框 22"/>
          <p:cNvSpPr txBox="1"/>
          <p:nvPr/>
        </p:nvSpPr>
        <p:spPr>
          <a:xfrm>
            <a:off x="7954505" y="3829517"/>
            <a:ext cx="3189546" cy="1674817"/>
          </a:xfrm>
          <a:prstGeom prst="rect">
            <a:avLst/>
          </a:prstGeom>
          <a:noFill/>
        </p:spPr>
        <p:txBody>
          <a:bodyPr wrap="square">
            <a:spAutoFit/>
          </a:bodyPr>
          <a:lstStyle/>
          <a:p>
            <a:pPr algn="ctr">
              <a:lnSpc>
                <a:spcPct val="150000"/>
              </a:lnSpc>
            </a:pPr>
            <a:r>
              <a:rPr lang="en-US" altLang="zh-CN" sz="1400" kern="100" dirty="0">
                <a:solidFill>
                  <a:schemeClr val="tx1">
                    <a:lumMod val="75000"/>
                    <a:lumOff val="25000"/>
                  </a:schemeClr>
                </a:solidFill>
                <a:effectLst/>
                <a:latin typeface="Humanist" pitchFamily="50" charset="0"/>
                <a:ea typeface="宋体" panose="02010600030101010101" pitchFamily="2" charset="-122"/>
                <a:cs typeface="Times New Roman" panose="02020603050405020304" pitchFamily="18" charset="0"/>
              </a:rPr>
              <a:t>Please enter the relevant text content here. Operation method: select all the text in this paragraph with the mouse, and enter the text directly to replace it. The text format will not change. </a:t>
            </a:r>
            <a:endParaRPr lang="zh-CN" altLang="en-US" sz="1400" dirty="0">
              <a:solidFill>
                <a:schemeClr val="tx1">
                  <a:lumMod val="75000"/>
                  <a:lumOff val="25000"/>
                </a:schemeClr>
              </a:solidFill>
            </a:endParaRPr>
          </a:p>
        </p:txBody>
      </p:sp>
      <p:sp>
        <p:nvSpPr>
          <p:cNvPr id="25" name="文本框 24"/>
          <p:cNvSpPr txBox="1"/>
          <p:nvPr/>
        </p:nvSpPr>
        <p:spPr>
          <a:xfrm>
            <a:off x="4797885" y="2042416"/>
            <a:ext cx="2823555" cy="461665"/>
          </a:xfrm>
          <a:prstGeom prst="rect">
            <a:avLst/>
          </a:prstGeom>
          <a:noFill/>
        </p:spPr>
        <p:txBody>
          <a:bodyPr wrap="square">
            <a:spAutoFit/>
          </a:bodyPr>
          <a:lstStyle/>
          <a:p>
            <a:pPr algn="ctr"/>
            <a:r>
              <a:rPr lang="zh-CN" altLang="en-US" sz="2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工作规划</a:t>
            </a:r>
            <a:endParaRPr lang="zh-CN" altLang="en-US" sz="2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6" name="文本框 25"/>
          <p:cNvSpPr txBox="1"/>
          <p:nvPr/>
        </p:nvSpPr>
        <p:spPr>
          <a:xfrm>
            <a:off x="7954505" y="2042416"/>
            <a:ext cx="2823555" cy="461665"/>
          </a:xfrm>
          <a:prstGeom prst="rect">
            <a:avLst/>
          </a:prstGeom>
          <a:noFill/>
        </p:spPr>
        <p:txBody>
          <a:bodyPr wrap="square">
            <a:spAutoFit/>
          </a:bodyPr>
          <a:lstStyle/>
          <a:p>
            <a:pPr algn="ctr"/>
            <a:r>
              <a:rPr lang="zh-CN" altLang="en-US" sz="2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工作规划</a:t>
            </a:r>
            <a:endParaRPr lang="zh-CN" altLang="en-US" sz="2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7" name="文本框 26"/>
          <p:cNvSpPr txBox="1"/>
          <p:nvPr/>
        </p:nvSpPr>
        <p:spPr>
          <a:xfrm>
            <a:off x="1430562" y="3076178"/>
            <a:ext cx="2260600" cy="523220"/>
          </a:xfrm>
          <a:prstGeom prst="rect">
            <a:avLst/>
          </a:prstGeom>
          <a:noFill/>
        </p:spPr>
        <p:txBody>
          <a:bodyPr wrap="square" rtlCol="0">
            <a:spAutoFit/>
          </a:bodyPr>
          <a:lstStyle/>
          <a:p>
            <a:pPr algn="ctr"/>
            <a:r>
              <a:rPr lang="en-US" altLang="zh-CN" sz="2800" dirty="0">
                <a:solidFill>
                  <a:srgbClr val="E8BDC9"/>
                </a:solidFill>
                <a:latin typeface="思源宋體 Heavy" panose="02020900000000000000" pitchFamily="18" charset="-128"/>
                <a:ea typeface="思源宋體 Heavy" panose="02020900000000000000" pitchFamily="18" charset="-128"/>
              </a:rPr>
              <a:t>Step 01</a:t>
            </a:r>
            <a:endParaRPr lang="zh-CN" altLang="en-US" sz="2800" dirty="0">
              <a:solidFill>
                <a:srgbClr val="E8BDC9"/>
              </a:solidFill>
              <a:latin typeface="思源宋體 Heavy" panose="02020900000000000000" pitchFamily="18" charset="-128"/>
              <a:ea typeface="思源宋體 Heavy" panose="02020900000000000000" pitchFamily="18" charset="-128"/>
            </a:endParaRPr>
          </a:p>
        </p:txBody>
      </p:sp>
      <p:sp>
        <p:nvSpPr>
          <p:cNvPr id="28" name="文本框 27"/>
          <p:cNvSpPr txBox="1"/>
          <p:nvPr/>
        </p:nvSpPr>
        <p:spPr>
          <a:xfrm>
            <a:off x="4877018" y="3076178"/>
            <a:ext cx="2260600" cy="523220"/>
          </a:xfrm>
          <a:prstGeom prst="rect">
            <a:avLst/>
          </a:prstGeom>
          <a:noFill/>
        </p:spPr>
        <p:txBody>
          <a:bodyPr wrap="square" rtlCol="0">
            <a:spAutoFit/>
          </a:bodyPr>
          <a:lstStyle/>
          <a:p>
            <a:pPr algn="ctr"/>
            <a:r>
              <a:rPr lang="en-US" altLang="zh-CN" sz="2800" dirty="0">
                <a:solidFill>
                  <a:srgbClr val="A17293"/>
                </a:solidFill>
                <a:latin typeface="思源宋體 Heavy" panose="02020900000000000000" pitchFamily="18" charset="-128"/>
                <a:ea typeface="思源宋體 Heavy" panose="02020900000000000000" pitchFamily="18" charset="-128"/>
              </a:rPr>
              <a:t>Step 02</a:t>
            </a:r>
            <a:endParaRPr lang="zh-CN" altLang="en-US" sz="2800" dirty="0">
              <a:solidFill>
                <a:srgbClr val="A17293"/>
              </a:solidFill>
              <a:latin typeface="思源宋體 Heavy" panose="02020900000000000000" pitchFamily="18" charset="-128"/>
              <a:ea typeface="思源宋體 Heavy" panose="02020900000000000000" pitchFamily="18" charset="-128"/>
            </a:endParaRPr>
          </a:p>
        </p:txBody>
      </p:sp>
      <p:sp>
        <p:nvSpPr>
          <p:cNvPr id="29" name="文本框 28"/>
          <p:cNvSpPr txBox="1"/>
          <p:nvPr/>
        </p:nvSpPr>
        <p:spPr>
          <a:xfrm>
            <a:off x="8418978" y="3076178"/>
            <a:ext cx="2260600" cy="523220"/>
          </a:xfrm>
          <a:prstGeom prst="rect">
            <a:avLst/>
          </a:prstGeom>
          <a:noFill/>
        </p:spPr>
        <p:txBody>
          <a:bodyPr wrap="square" rtlCol="0">
            <a:spAutoFit/>
          </a:bodyPr>
          <a:lstStyle/>
          <a:p>
            <a:pPr algn="ctr"/>
            <a:r>
              <a:rPr lang="en-US" altLang="zh-CN" sz="2800" dirty="0">
                <a:solidFill>
                  <a:srgbClr val="F6C39D"/>
                </a:solidFill>
                <a:latin typeface="思源宋體 Heavy" panose="02020900000000000000" pitchFamily="18" charset="-128"/>
                <a:ea typeface="思源宋體 Heavy" panose="02020900000000000000" pitchFamily="18" charset="-128"/>
              </a:rPr>
              <a:t>Step 03</a:t>
            </a:r>
            <a:endParaRPr lang="zh-CN" altLang="en-US" sz="2800" dirty="0">
              <a:solidFill>
                <a:srgbClr val="F6C39D"/>
              </a:solidFill>
              <a:latin typeface="思源宋體 Heavy" panose="02020900000000000000" pitchFamily="18" charset="-128"/>
              <a:ea typeface="思源宋體 Heavy" panose="02020900000000000000" pitchFamily="18"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flipV="1">
            <a:off x="10930866" y="4805258"/>
            <a:ext cx="1151070" cy="2128942"/>
            <a:chOff x="10723697" y="2347"/>
            <a:chExt cx="1151070" cy="2128942"/>
          </a:xfrm>
        </p:grpSpPr>
        <p:pic>
          <p:nvPicPr>
            <p:cNvPr id="2" name="图形 1"/>
            <p:cNvPicPr>
              <a:picLocks noChangeAspect="1"/>
            </p:cNvPicPr>
            <p:nvPr/>
          </p:nvPicPr>
          <p:blipFill rotWithShape="1">
            <a:blip r:embed="rId1">
              <a:extLst>
                <a:ext uri="{96DAC541-7B7A-43D3-8B79-37D633B846F1}">
                  <asvg:svgBlip xmlns:asvg="http://schemas.microsoft.com/office/drawing/2016/SVG/main" r:embed="rId2"/>
                </a:ext>
              </a:extLst>
            </a:blip>
            <a:srcRect l="-9161" t="8206" r="6412" b="-26500"/>
            <a:stretch>
              <a:fillRect/>
            </a:stretch>
          </p:blipFill>
          <p:spPr>
            <a:xfrm rot="5971888" flipH="1">
              <a:off x="10516376" y="772897"/>
              <a:ext cx="1743932" cy="972851"/>
            </a:xfrm>
            <a:prstGeom prst="rect">
              <a:avLst/>
            </a:prstGeom>
          </p:spPr>
        </p:pic>
        <p:pic>
          <p:nvPicPr>
            <p:cNvPr id="5" name="图形 4"/>
            <p:cNvPicPr>
              <a:picLocks noChangeAspect="1"/>
            </p:cNvPicPr>
            <p:nvPr/>
          </p:nvPicPr>
          <p:blipFill rotWithShape="1">
            <a:blip r:embed="rId1">
              <a:extLst>
                <a:ext uri="{96DAC541-7B7A-43D3-8B79-37D633B846F1}">
                  <asvg:svgBlip xmlns:asvg="http://schemas.microsoft.com/office/drawing/2016/SVG/main" r:embed="rId2"/>
                </a:ext>
              </a:extLst>
            </a:blip>
            <a:srcRect l="-9161" t="8206" r="6412" b="-26500"/>
            <a:stretch>
              <a:fillRect/>
            </a:stretch>
          </p:blipFill>
          <p:spPr>
            <a:xfrm rot="9023242" flipH="1">
              <a:off x="10723697" y="2347"/>
              <a:ext cx="1134720" cy="633002"/>
            </a:xfrm>
            <a:prstGeom prst="rect">
              <a:avLst/>
            </a:prstGeom>
          </p:spPr>
        </p:pic>
      </p:grpSp>
      <p:sp>
        <p:nvSpPr>
          <p:cNvPr id="3" name="文本框 2"/>
          <p:cNvSpPr txBox="1"/>
          <p:nvPr/>
        </p:nvSpPr>
        <p:spPr>
          <a:xfrm>
            <a:off x="920389" y="236241"/>
            <a:ext cx="3280947" cy="523220"/>
          </a:xfrm>
          <a:prstGeom prst="rect">
            <a:avLst/>
          </a:prstGeom>
          <a:noFill/>
        </p:spPr>
        <p:txBody>
          <a:bodyPr wrap="square" rtlCol="0">
            <a:spAutoFit/>
          </a:bodyPr>
          <a:lstStyle/>
          <a:p>
            <a:r>
              <a:rPr lang="en-US" altLang="zh-CN" sz="2800" dirty="0">
                <a:solidFill>
                  <a:srgbClr val="A17293"/>
                </a:solidFill>
                <a:latin typeface="思源宋體 Heavy" panose="02020900000000000000" pitchFamily="18" charset="-128"/>
                <a:ea typeface="思源宋體 Heavy" panose="02020900000000000000" pitchFamily="18" charset="-128"/>
              </a:rPr>
              <a:t>04. </a:t>
            </a:r>
            <a:r>
              <a:rPr lang="zh-CN" altLang="en-US" sz="2800" dirty="0">
                <a:solidFill>
                  <a:srgbClr val="A17293"/>
                </a:solidFill>
                <a:latin typeface="思源宋體 Heavy" panose="02020900000000000000" pitchFamily="18" charset="-128"/>
                <a:ea typeface="思源宋體 Heavy" panose="02020900000000000000" pitchFamily="18" charset="-128"/>
              </a:rPr>
              <a:t>后期工作规划</a:t>
            </a:r>
            <a:endParaRPr lang="zh-CN" altLang="en-US" sz="2800" dirty="0">
              <a:solidFill>
                <a:srgbClr val="A17293"/>
              </a:solidFill>
              <a:latin typeface="思源宋體 Heavy" panose="02020900000000000000" pitchFamily="18" charset="-128"/>
              <a:ea typeface="思源宋體 Heavy" panose="02020900000000000000" pitchFamily="18" charset="-128"/>
            </a:endParaRPr>
          </a:p>
        </p:txBody>
      </p:sp>
      <p:pic>
        <p:nvPicPr>
          <p:cNvPr id="4" name="图形 3"/>
          <p:cNvPicPr>
            <a:picLocks noChangeAspect="1"/>
          </p:cNvPicPr>
          <p:nvPr/>
        </p:nvPicPr>
        <p:blipFill rotWithShape="1">
          <a:blip r:embed="rId3">
            <a:extLst>
              <a:ext uri="{96DAC541-7B7A-43D3-8B79-37D633B846F1}">
                <asvg:svgBlip xmlns:asvg="http://schemas.microsoft.com/office/drawing/2016/SVG/main" r:embed="rId4"/>
              </a:ext>
            </a:extLst>
          </a:blip>
          <a:srcRect l="23778" t="32291" r="-2083" b="-2083"/>
          <a:stretch>
            <a:fillRect/>
          </a:stretch>
        </p:blipFill>
        <p:spPr>
          <a:xfrm>
            <a:off x="1" y="0"/>
            <a:ext cx="1274322" cy="947100"/>
          </a:xfrm>
          <a:prstGeom prst="rect">
            <a:avLst/>
          </a:prstGeom>
        </p:spPr>
      </p:pic>
      <p:grpSp>
        <p:nvGrpSpPr>
          <p:cNvPr id="8" name="组合 7"/>
          <p:cNvGrpSpPr/>
          <p:nvPr/>
        </p:nvGrpSpPr>
        <p:grpSpPr>
          <a:xfrm>
            <a:off x="637162" y="1773433"/>
            <a:ext cx="3988340" cy="3988340"/>
            <a:chOff x="701011" y="1773433"/>
            <a:chExt cx="3988340" cy="3988340"/>
          </a:xfrm>
        </p:grpSpPr>
        <p:sp>
          <p:nvSpPr>
            <p:cNvPr id="9" name="椭圆 8"/>
            <p:cNvSpPr/>
            <p:nvPr/>
          </p:nvSpPr>
          <p:spPr>
            <a:xfrm>
              <a:off x="701011" y="1773433"/>
              <a:ext cx="3988340" cy="3988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785560" y="1857982"/>
              <a:ext cx="3819242" cy="3819242"/>
            </a:xfrm>
            <a:prstGeom prst="ellipse">
              <a:avLst/>
            </a:prstGeom>
            <a:blipFill>
              <a:blip r:embed="rId5"/>
              <a:stretch>
                <a:fillRect l="-53866" t="-37771" r="-45443" b="-1022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1" name="组合 10"/>
          <p:cNvGrpSpPr/>
          <p:nvPr/>
        </p:nvGrpSpPr>
        <p:grpSpPr>
          <a:xfrm>
            <a:off x="5248681" y="1857983"/>
            <a:ext cx="847319" cy="3819241"/>
            <a:chOff x="5514570" y="1857983"/>
            <a:chExt cx="847319" cy="3819241"/>
          </a:xfrm>
        </p:grpSpPr>
        <p:sp>
          <p:nvSpPr>
            <p:cNvPr id="12" name="椭圆 11"/>
            <p:cNvSpPr/>
            <p:nvPr/>
          </p:nvSpPr>
          <p:spPr>
            <a:xfrm>
              <a:off x="5514570" y="3343944"/>
              <a:ext cx="847319" cy="847319"/>
            </a:xfrm>
            <a:prstGeom prst="ellipse">
              <a:avLst/>
            </a:prstGeom>
            <a:solidFill>
              <a:srgbClr val="A17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514570" y="1857983"/>
              <a:ext cx="847319" cy="847319"/>
            </a:xfrm>
            <a:prstGeom prst="ellipse">
              <a:avLst/>
            </a:prstGeom>
            <a:solidFill>
              <a:srgbClr val="F6C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514570" y="4829905"/>
              <a:ext cx="847319" cy="847319"/>
            </a:xfrm>
            <a:prstGeom prst="ellipse">
              <a:avLst/>
            </a:prstGeom>
            <a:solidFill>
              <a:srgbClr val="E8B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6524628" y="1437819"/>
            <a:ext cx="4594088" cy="1028487"/>
          </a:xfrm>
          <a:prstGeom prst="rect">
            <a:avLst/>
          </a:prstGeom>
          <a:noFill/>
        </p:spPr>
        <p:txBody>
          <a:bodyPr wrap="square">
            <a:spAutoFit/>
          </a:bodyPr>
          <a:lstStyle/>
          <a:p>
            <a:pPr>
              <a:lnSpc>
                <a:spcPct val="150000"/>
              </a:lnSpc>
            </a:pPr>
            <a:r>
              <a:rPr lang="en-US" altLang="zh-CN" sz="1400" kern="100" dirty="0">
                <a:solidFill>
                  <a:schemeClr val="tx1">
                    <a:lumMod val="85000"/>
                    <a:lumOff val="15000"/>
                    <a:alpha val="80000"/>
                  </a:schemeClr>
                </a:solidFill>
                <a:effectLst/>
                <a:latin typeface="Humanist" pitchFamily="50" charset="0"/>
                <a:ea typeface="宋体" panose="02010600030101010101" pitchFamily="2" charset="-122"/>
                <a:cs typeface="Times New Roman" panose="02020603050405020304" pitchFamily="18" charset="0"/>
              </a:rPr>
              <a:t>Please enter the relevant text content here. Operation method: select all the text in this paragraph with the mouse, and enter the text directly to replace it. The text format will not change. </a:t>
            </a:r>
            <a:endParaRPr lang="zh-CN" altLang="en-US" sz="1400" dirty="0"/>
          </a:p>
        </p:txBody>
      </p:sp>
      <p:sp>
        <p:nvSpPr>
          <p:cNvPr id="19" name="文本框 18"/>
          <p:cNvSpPr txBox="1"/>
          <p:nvPr/>
        </p:nvSpPr>
        <p:spPr>
          <a:xfrm>
            <a:off x="6524628" y="3152429"/>
            <a:ext cx="4594088" cy="1028487"/>
          </a:xfrm>
          <a:prstGeom prst="rect">
            <a:avLst/>
          </a:prstGeom>
          <a:noFill/>
        </p:spPr>
        <p:txBody>
          <a:bodyPr wrap="square">
            <a:spAutoFit/>
          </a:bodyPr>
          <a:lstStyle/>
          <a:p>
            <a:pPr>
              <a:lnSpc>
                <a:spcPct val="150000"/>
              </a:lnSpc>
            </a:pPr>
            <a:r>
              <a:rPr lang="en-US" altLang="zh-CN" sz="1400" kern="100" dirty="0">
                <a:solidFill>
                  <a:schemeClr val="tx1">
                    <a:lumMod val="85000"/>
                    <a:lumOff val="15000"/>
                    <a:alpha val="80000"/>
                  </a:schemeClr>
                </a:solidFill>
                <a:effectLst/>
                <a:latin typeface="Humanist" pitchFamily="50" charset="0"/>
                <a:ea typeface="宋体" panose="02010600030101010101" pitchFamily="2" charset="-122"/>
                <a:cs typeface="Times New Roman" panose="02020603050405020304" pitchFamily="18" charset="0"/>
              </a:rPr>
              <a:t>Please enter the relevant text content here. Operation method: select all the text in this paragraph with the mouse, and enter the text directly to replace it. The text format will not change. </a:t>
            </a:r>
            <a:endParaRPr lang="zh-CN" altLang="en-US" sz="1400" dirty="0"/>
          </a:p>
        </p:txBody>
      </p:sp>
      <p:sp>
        <p:nvSpPr>
          <p:cNvPr id="22" name="文本框 21"/>
          <p:cNvSpPr txBox="1"/>
          <p:nvPr/>
        </p:nvSpPr>
        <p:spPr>
          <a:xfrm>
            <a:off x="6524628" y="4867040"/>
            <a:ext cx="4594088" cy="1028487"/>
          </a:xfrm>
          <a:prstGeom prst="rect">
            <a:avLst/>
          </a:prstGeom>
          <a:noFill/>
        </p:spPr>
        <p:txBody>
          <a:bodyPr wrap="square">
            <a:spAutoFit/>
          </a:bodyPr>
          <a:lstStyle/>
          <a:p>
            <a:pPr>
              <a:lnSpc>
                <a:spcPct val="150000"/>
              </a:lnSpc>
            </a:pPr>
            <a:r>
              <a:rPr lang="en-US" altLang="zh-CN" sz="1400" kern="100" dirty="0">
                <a:solidFill>
                  <a:schemeClr val="tx1">
                    <a:lumMod val="85000"/>
                    <a:lumOff val="15000"/>
                    <a:alpha val="80000"/>
                  </a:schemeClr>
                </a:solidFill>
                <a:effectLst/>
                <a:latin typeface="Humanist" pitchFamily="50" charset="0"/>
                <a:ea typeface="宋体" panose="02010600030101010101" pitchFamily="2" charset="-122"/>
                <a:cs typeface="Times New Roman" panose="02020603050405020304" pitchFamily="18" charset="0"/>
              </a:rPr>
              <a:t>Please enter the relevant text content here. Operation method: select all the text in this paragraph with the mouse, and enter the text directly to replace it. The text format will not change. </a:t>
            </a:r>
            <a:endParaRPr lang="zh-CN" altLang="en-US" sz="1400" dirty="0"/>
          </a:p>
        </p:txBody>
      </p:sp>
      <p:sp>
        <p:nvSpPr>
          <p:cNvPr id="6" name="文本框 5"/>
          <p:cNvSpPr txBox="1"/>
          <p:nvPr/>
        </p:nvSpPr>
        <p:spPr>
          <a:xfrm>
            <a:off x="5302689" y="2050809"/>
            <a:ext cx="739302" cy="461665"/>
          </a:xfrm>
          <a:prstGeom prst="rect">
            <a:avLst/>
          </a:prstGeom>
          <a:noFill/>
        </p:spPr>
        <p:txBody>
          <a:bodyPr wrap="square" rtlCol="0">
            <a:spAutoFit/>
          </a:bodyPr>
          <a:lstStyle/>
          <a:p>
            <a:pPr algn="ctr"/>
            <a:r>
              <a:rPr lang="en-US" altLang="zh-CN" sz="2400" dirty="0">
                <a:solidFill>
                  <a:schemeClr val="bg1"/>
                </a:solidFill>
                <a:latin typeface="思源宋體 Heavy" panose="02020900000000000000" pitchFamily="18" charset="-128"/>
                <a:ea typeface="思源宋體 Heavy" panose="02020900000000000000" pitchFamily="18" charset="-128"/>
              </a:rPr>
              <a:t>01</a:t>
            </a:r>
            <a:endParaRPr lang="zh-CN" altLang="en-US" sz="2400" dirty="0">
              <a:solidFill>
                <a:schemeClr val="bg1"/>
              </a:solidFill>
              <a:latin typeface="思源宋體 Heavy" panose="02020900000000000000" pitchFamily="18" charset="-128"/>
              <a:ea typeface="思源宋體 Heavy" panose="02020900000000000000" pitchFamily="18" charset="-128"/>
            </a:endParaRPr>
          </a:p>
        </p:txBody>
      </p:sp>
      <p:sp>
        <p:nvSpPr>
          <p:cNvPr id="24" name="文本框 23"/>
          <p:cNvSpPr txBox="1"/>
          <p:nvPr/>
        </p:nvSpPr>
        <p:spPr>
          <a:xfrm>
            <a:off x="5302689" y="3536770"/>
            <a:ext cx="739302" cy="461665"/>
          </a:xfrm>
          <a:prstGeom prst="rect">
            <a:avLst/>
          </a:prstGeom>
          <a:noFill/>
        </p:spPr>
        <p:txBody>
          <a:bodyPr wrap="square" rtlCol="0">
            <a:spAutoFit/>
          </a:bodyPr>
          <a:lstStyle/>
          <a:p>
            <a:pPr algn="ctr"/>
            <a:r>
              <a:rPr lang="en-US" altLang="zh-CN" sz="2400" dirty="0">
                <a:solidFill>
                  <a:schemeClr val="bg1"/>
                </a:solidFill>
                <a:latin typeface="思源宋體 Heavy" panose="02020900000000000000" pitchFamily="18" charset="-128"/>
                <a:ea typeface="思源宋體 Heavy" panose="02020900000000000000" pitchFamily="18" charset="-128"/>
              </a:rPr>
              <a:t>02</a:t>
            </a:r>
            <a:endParaRPr lang="zh-CN" altLang="en-US" sz="2400" dirty="0">
              <a:solidFill>
                <a:schemeClr val="bg1"/>
              </a:solidFill>
              <a:latin typeface="思源宋體 Heavy" panose="02020900000000000000" pitchFamily="18" charset="-128"/>
              <a:ea typeface="思源宋體 Heavy" panose="02020900000000000000" pitchFamily="18" charset="-128"/>
            </a:endParaRPr>
          </a:p>
        </p:txBody>
      </p:sp>
      <p:sp>
        <p:nvSpPr>
          <p:cNvPr id="25" name="文本框 24"/>
          <p:cNvSpPr txBox="1"/>
          <p:nvPr/>
        </p:nvSpPr>
        <p:spPr>
          <a:xfrm>
            <a:off x="5302689" y="5022731"/>
            <a:ext cx="739302" cy="461665"/>
          </a:xfrm>
          <a:prstGeom prst="rect">
            <a:avLst/>
          </a:prstGeom>
          <a:noFill/>
        </p:spPr>
        <p:txBody>
          <a:bodyPr wrap="square" rtlCol="0">
            <a:spAutoFit/>
          </a:bodyPr>
          <a:lstStyle/>
          <a:p>
            <a:pPr algn="ctr"/>
            <a:r>
              <a:rPr lang="en-US" altLang="zh-CN" sz="2400" dirty="0">
                <a:solidFill>
                  <a:schemeClr val="bg1"/>
                </a:solidFill>
                <a:latin typeface="思源宋體 Heavy" panose="02020900000000000000" pitchFamily="18" charset="-128"/>
                <a:ea typeface="思源宋體 Heavy" panose="02020900000000000000" pitchFamily="18" charset="-128"/>
              </a:rPr>
              <a:t>03</a:t>
            </a:r>
            <a:endParaRPr lang="zh-CN" altLang="en-US" sz="2400" dirty="0">
              <a:solidFill>
                <a:schemeClr val="bg1"/>
              </a:solidFill>
              <a:latin typeface="思源宋體 Heavy" panose="02020900000000000000" pitchFamily="18" charset="-128"/>
              <a:ea typeface="思源宋體 Heavy" panose="02020900000000000000" pitchFamily="18" charset="-128"/>
            </a:endParaRPr>
          </a:p>
        </p:txBody>
      </p:sp>
      <p:grpSp>
        <p:nvGrpSpPr>
          <p:cNvPr id="28" name="组合 27"/>
          <p:cNvGrpSpPr/>
          <p:nvPr/>
        </p:nvGrpSpPr>
        <p:grpSpPr>
          <a:xfrm>
            <a:off x="3100220" y="4687119"/>
            <a:ext cx="1325437" cy="1325437"/>
            <a:chOff x="3100220" y="4687119"/>
            <a:chExt cx="1325437" cy="1325437"/>
          </a:xfrm>
        </p:grpSpPr>
        <p:sp>
          <p:nvSpPr>
            <p:cNvPr id="26" name="椭圆 25"/>
            <p:cNvSpPr/>
            <p:nvPr/>
          </p:nvSpPr>
          <p:spPr>
            <a:xfrm>
              <a:off x="3100220" y="4687119"/>
              <a:ext cx="1325437" cy="1325437"/>
            </a:xfrm>
            <a:prstGeom prst="ellipse">
              <a:avLst/>
            </a:prstGeom>
            <a:solidFill>
              <a:srgbClr val="F6C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3234908" y="4872784"/>
              <a:ext cx="1056060" cy="954107"/>
            </a:xfrm>
            <a:prstGeom prst="rect">
              <a:avLst/>
            </a:prstGeom>
            <a:noFill/>
          </p:spPr>
          <p:txBody>
            <a:bodyPr wrap="square" rtlCol="0">
              <a:spAutoFit/>
            </a:bodyPr>
            <a:lstStyle/>
            <a:p>
              <a:pPr algn="ctr"/>
              <a:r>
                <a:rPr lang="zh-CN" altLang="en-US" sz="2800" dirty="0">
                  <a:solidFill>
                    <a:schemeClr val="bg1"/>
                  </a:solidFill>
                  <a:latin typeface="思源宋體 Heavy" panose="02020900000000000000" pitchFamily="18" charset="-128"/>
                  <a:ea typeface="思源宋體 Heavy" panose="02020900000000000000" pitchFamily="18" charset="-128"/>
                </a:rPr>
                <a:t>工作规划</a:t>
              </a:r>
              <a:endParaRPr lang="zh-CN" altLang="en-US" sz="2800" dirty="0">
                <a:solidFill>
                  <a:schemeClr val="bg1"/>
                </a:solidFill>
                <a:latin typeface="思源宋體 Heavy" panose="02020900000000000000" pitchFamily="18" charset="-128"/>
                <a:ea typeface="思源宋體 Heavy" panose="02020900000000000000" pitchFamily="18" charset="-128"/>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flipV="1">
            <a:off x="10930866" y="4805258"/>
            <a:ext cx="1151070" cy="2128942"/>
            <a:chOff x="10723697" y="2347"/>
            <a:chExt cx="1151070" cy="2128942"/>
          </a:xfrm>
        </p:grpSpPr>
        <p:pic>
          <p:nvPicPr>
            <p:cNvPr id="2" name="图形 1"/>
            <p:cNvPicPr>
              <a:picLocks noChangeAspect="1"/>
            </p:cNvPicPr>
            <p:nvPr/>
          </p:nvPicPr>
          <p:blipFill rotWithShape="1">
            <a:blip r:embed="rId2">
              <a:extLst>
                <a:ext uri="{96DAC541-7B7A-43D3-8B79-37D633B846F1}">
                  <asvg:svgBlip xmlns:asvg="http://schemas.microsoft.com/office/drawing/2016/SVG/main" r:embed="rId3"/>
                </a:ext>
              </a:extLst>
            </a:blip>
            <a:srcRect l="-9161" t="8206" r="6412" b="-26500"/>
            <a:stretch>
              <a:fillRect/>
            </a:stretch>
          </p:blipFill>
          <p:spPr>
            <a:xfrm rot="5971888" flipH="1">
              <a:off x="10516376" y="772897"/>
              <a:ext cx="1743932" cy="972851"/>
            </a:xfrm>
            <a:prstGeom prst="rect">
              <a:avLst/>
            </a:prstGeom>
          </p:spPr>
        </p:pic>
        <p:pic>
          <p:nvPicPr>
            <p:cNvPr id="5" name="图形 4"/>
            <p:cNvPicPr>
              <a:picLocks noChangeAspect="1"/>
            </p:cNvPicPr>
            <p:nvPr/>
          </p:nvPicPr>
          <p:blipFill rotWithShape="1">
            <a:blip r:embed="rId2">
              <a:extLst>
                <a:ext uri="{96DAC541-7B7A-43D3-8B79-37D633B846F1}">
                  <asvg:svgBlip xmlns:asvg="http://schemas.microsoft.com/office/drawing/2016/SVG/main" r:embed="rId3"/>
                </a:ext>
              </a:extLst>
            </a:blip>
            <a:srcRect l="-9161" t="8206" r="6412" b="-26500"/>
            <a:stretch>
              <a:fillRect/>
            </a:stretch>
          </p:blipFill>
          <p:spPr>
            <a:xfrm rot="9023242" flipH="1">
              <a:off x="10723697" y="2347"/>
              <a:ext cx="1134720" cy="633002"/>
            </a:xfrm>
            <a:prstGeom prst="rect">
              <a:avLst/>
            </a:prstGeom>
          </p:spPr>
        </p:pic>
      </p:grpSp>
      <p:sp>
        <p:nvSpPr>
          <p:cNvPr id="3" name="文本框 2"/>
          <p:cNvSpPr txBox="1"/>
          <p:nvPr/>
        </p:nvSpPr>
        <p:spPr>
          <a:xfrm>
            <a:off x="920389" y="236241"/>
            <a:ext cx="3280947" cy="523220"/>
          </a:xfrm>
          <a:prstGeom prst="rect">
            <a:avLst/>
          </a:prstGeom>
          <a:noFill/>
        </p:spPr>
        <p:txBody>
          <a:bodyPr wrap="square" rtlCol="0">
            <a:spAutoFit/>
          </a:bodyPr>
          <a:lstStyle/>
          <a:p>
            <a:r>
              <a:rPr lang="en-US" altLang="zh-CN" sz="2800" dirty="0">
                <a:solidFill>
                  <a:srgbClr val="A17293"/>
                </a:solidFill>
                <a:latin typeface="思源宋體 Heavy" panose="02020900000000000000" pitchFamily="18" charset="-128"/>
                <a:ea typeface="思源宋體 Heavy" panose="02020900000000000000" pitchFamily="18" charset="-128"/>
              </a:rPr>
              <a:t>04. </a:t>
            </a:r>
            <a:r>
              <a:rPr lang="zh-CN" altLang="en-US" sz="2800" dirty="0">
                <a:solidFill>
                  <a:srgbClr val="A17293"/>
                </a:solidFill>
                <a:latin typeface="思源宋體 Heavy" panose="02020900000000000000" pitchFamily="18" charset="-128"/>
                <a:ea typeface="思源宋體 Heavy" panose="02020900000000000000" pitchFamily="18" charset="-128"/>
              </a:rPr>
              <a:t>后期工作规划</a:t>
            </a:r>
            <a:endParaRPr lang="zh-CN" altLang="en-US" sz="2800" dirty="0">
              <a:solidFill>
                <a:srgbClr val="A17293"/>
              </a:solidFill>
              <a:latin typeface="思源宋體 Heavy" panose="02020900000000000000" pitchFamily="18" charset="-128"/>
              <a:ea typeface="思源宋體 Heavy" panose="02020900000000000000" pitchFamily="18" charset="-128"/>
            </a:endParaRPr>
          </a:p>
        </p:txBody>
      </p:sp>
      <p:pic>
        <p:nvPicPr>
          <p:cNvPr id="4" name="图形 3"/>
          <p:cNvPicPr>
            <a:picLocks noChangeAspect="1"/>
          </p:cNvPicPr>
          <p:nvPr/>
        </p:nvPicPr>
        <p:blipFill rotWithShape="1">
          <a:blip r:embed="rId4">
            <a:extLst>
              <a:ext uri="{96DAC541-7B7A-43D3-8B79-37D633B846F1}">
                <asvg:svgBlip xmlns:asvg="http://schemas.microsoft.com/office/drawing/2016/SVG/main" r:embed="rId5"/>
              </a:ext>
            </a:extLst>
          </a:blip>
          <a:srcRect l="23778" t="32291" r="-2083" b="-2083"/>
          <a:stretch>
            <a:fillRect/>
          </a:stretch>
        </p:blipFill>
        <p:spPr>
          <a:xfrm>
            <a:off x="1" y="0"/>
            <a:ext cx="1274322" cy="947100"/>
          </a:xfrm>
          <a:prstGeom prst="rect">
            <a:avLst/>
          </a:prstGeom>
        </p:spPr>
      </p:pic>
      <p:graphicFrame>
        <p:nvGraphicFramePr>
          <p:cNvPr id="9" name="图表 8"/>
          <p:cNvGraphicFramePr/>
          <p:nvPr/>
        </p:nvGraphicFramePr>
        <p:xfrm>
          <a:off x="685342" y="1482276"/>
          <a:ext cx="6400176" cy="4466037"/>
        </p:xfrm>
        <a:graphic>
          <a:graphicData uri="http://schemas.openxmlformats.org/drawingml/2006/chart">
            <c:chart xmlns:c="http://schemas.openxmlformats.org/drawingml/2006/chart" xmlns:r="http://schemas.openxmlformats.org/officeDocument/2006/relationships" r:id="rId1"/>
          </a:graphicData>
        </a:graphic>
      </p:graphicFrame>
      <p:grpSp>
        <p:nvGrpSpPr>
          <p:cNvPr id="24" name="组合 23"/>
          <p:cNvGrpSpPr/>
          <p:nvPr/>
        </p:nvGrpSpPr>
        <p:grpSpPr>
          <a:xfrm>
            <a:off x="7527928" y="2851966"/>
            <a:ext cx="3902072" cy="1342169"/>
            <a:chOff x="7299328" y="2640873"/>
            <a:chExt cx="3902072" cy="1342169"/>
          </a:xfrm>
        </p:grpSpPr>
        <p:sp>
          <p:nvSpPr>
            <p:cNvPr id="12" name="文本框 11"/>
            <p:cNvSpPr txBox="1"/>
            <p:nvPr/>
          </p:nvSpPr>
          <p:spPr>
            <a:xfrm>
              <a:off x="7299328" y="3073049"/>
              <a:ext cx="3902072" cy="909993"/>
            </a:xfrm>
            <a:prstGeom prst="rect">
              <a:avLst/>
            </a:prstGeom>
            <a:noFill/>
          </p:spPr>
          <p:txBody>
            <a:bodyPr wrap="square">
              <a:spAutoFit/>
            </a:bodyPr>
            <a:lstStyle/>
            <a:p>
              <a:pPr>
                <a:lnSpc>
                  <a:spcPct val="130000"/>
                </a:lnSpc>
              </a:pPr>
              <a:r>
                <a:rPr lang="en-US" altLang="zh-CN" sz="1400" kern="100" dirty="0">
                  <a:solidFill>
                    <a:schemeClr val="tx1">
                      <a:lumMod val="85000"/>
                      <a:lumOff val="15000"/>
                      <a:alpha val="80000"/>
                    </a:schemeClr>
                  </a:solidFill>
                  <a:effectLst/>
                  <a:latin typeface="Humanist" pitchFamily="50" charset="0"/>
                  <a:ea typeface="宋体" panose="02010600030101010101" pitchFamily="2" charset="-122"/>
                  <a:cs typeface="Times New Roman" panose="02020603050405020304" pitchFamily="18" charset="0"/>
                </a:rPr>
                <a:t>Enter the text content directly here, the text format will not change. Enter the text content directly here, the text format will not change.</a:t>
              </a:r>
              <a:endParaRPr lang="zh-CN" altLang="en-US" sz="1400" dirty="0"/>
            </a:p>
          </p:txBody>
        </p:sp>
        <p:grpSp>
          <p:nvGrpSpPr>
            <p:cNvPr id="16" name="组合 15"/>
            <p:cNvGrpSpPr/>
            <p:nvPr/>
          </p:nvGrpSpPr>
          <p:grpSpPr>
            <a:xfrm>
              <a:off x="7367908" y="2640873"/>
              <a:ext cx="2651538" cy="432175"/>
              <a:chOff x="7299328" y="2640874"/>
              <a:chExt cx="2651538" cy="432175"/>
            </a:xfrm>
          </p:grpSpPr>
          <p:sp>
            <p:nvSpPr>
              <p:cNvPr id="14" name="矩形 13"/>
              <p:cNvSpPr/>
              <p:nvPr/>
            </p:nvSpPr>
            <p:spPr>
              <a:xfrm>
                <a:off x="7299328" y="2840929"/>
                <a:ext cx="2651538" cy="232120"/>
              </a:xfrm>
              <a:prstGeom prst="rect">
                <a:avLst/>
              </a:prstGeom>
              <a:solidFill>
                <a:srgbClr val="A172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 </a:t>
                </a:r>
                <a:endParaRPr lang="zh-CN" altLang="en-US" sz="1400" dirty="0"/>
              </a:p>
            </p:txBody>
          </p:sp>
          <p:sp>
            <p:nvSpPr>
              <p:cNvPr id="15" name="文本框 14"/>
              <p:cNvSpPr txBox="1"/>
              <p:nvPr/>
            </p:nvSpPr>
            <p:spPr>
              <a:xfrm>
                <a:off x="7299329" y="2640874"/>
                <a:ext cx="1616072" cy="400110"/>
              </a:xfrm>
              <a:prstGeom prst="rect">
                <a:avLst/>
              </a:prstGeom>
              <a:noFill/>
            </p:spPr>
            <p:txBody>
              <a:bodyPr wrap="square">
                <a:spAutoFit/>
              </a:bodyPr>
              <a:lstStyle/>
              <a:p>
                <a:r>
                  <a:rPr lang="zh-CN" altLang="en-US" sz="20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工作规划</a:t>
                </a:r>
                <a:endParaRPr lang="zh-CN" altLang="en-US" sz="20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grpSp>
      <p:grpSp>
        <p:nvGrpSpPr>
          <p:cNvPr id="23" name="组合 22"/>
          <p:cNvGrpSpPr/>
          <p:nvPr/>
        </p:nvGrpSpPr>
        <p:grpSpPr>
          <a:xfrm>
            <a:off x="7527928" y="4599066"/>
            <a:ext cx="3902072" cy="1252182"/>
            <a:chOff x="7299328" y="4304574"/>
            <a:chExt cx="3902072" cy="1252182"/>
          </a:xfrm>
        </p:grpSpPr>
        <p:sp>
          <p:nvSpPr>
            <p:cNvPr id="13" name="文本框 12"/>
            <p:cNvSpPr txBox="1"/>
            <p:nvPr/>
          </p:nvSpPr>
          <p:spPr>
            <a:xfrm>
              <a:off x="7299328" y="4646763"/>
              <a:ext cx="3902072" cy="909993"/>
            </a:xfrm>
            <a:prstGeom prst="rect">
              <a:avLst/>
            </a:prstGeom>
            <a:noFill/>
          </p:spPr>
          <p:txBody>
            <a:bodyPr wrap="square">
              <a:spAutoFit/>
            </a:bodyPr>
            <a:lstStyle/>
            <a:p>
              <a:pPr>
                <a:lnSpc>
                  <a:spcPct val="130000"/>
                </a:lnSpc>
              </a:pPr>
              <a:r>
                <a:rPr lang="en-US" altLang="zh-CN" sz="1400" kern="100" dirty="0">
                  <a:solidFill>
                    <a:schemeClr val="tx1">
                      <a:lumMod val="85000"/>
                      <a:lumOff val="15000"/>
                      <a:alpha val="80000"/>
                    </a:schemeClr>
                  </a:solidFill>
                  <a:effectLst/>
                  <a:latin typeface="Humanist" pitchFamily="50" charset="0"/>
                  <a:ea typeface="宋体" panose="02010600030101010101" pitchFamily="2" charset="-122"/>
                  <a:cs typeface="Times New Roman" panose="02020603050405020304" pitchFamily="18" charset="0"/>
                </a:rPr>
                <a:t>Enter the text content directly here, the text format will not change. Enter the text content directly here, the text format will not change.</a:t>
              </a:r>
              <a:endParaRPr lang="zh-CN" altLang="en-US" sz="1400" dirty="0"/>
            </a:p>
          </p:txBody>
        </p:sp>
        <p:grpSp>
          <p:nvGrpSpPr>
            <p:cNvPr id="17" name="组合 16"/>
            <p:cNvGrpSpPr/>
            <p:nvPr/>
          </p:nvGrpSpPr>
          <p:grpSpPr>
            <a:xfrm>
              <a:off x="7367908" y="4304574"/>
              <a:ext cx="2651538" cy="432175"/>
              <a:chOff x="7299328" y="2640874"/>
              <a:chExt cx="2651538" cy="432175"/>
            </a:xfrm>
          </p:grpSpPr>
          <p:sp>
            <p:nvSpPr>
              <p:cNvPr id="18" name="矩形 17"/>
              <p:cNvSpPr/>
              <p:nvPr/>
            </p:nvSpPr>
            <p:spPr>
              <a:xfrm>
                <a:off x="7299328" y="2840929"/>
                <a:ext cx="2651538" cy="232120"/>
              </a:xfrm>
              <a:prstGeom prst="rect">
                <a:avLst/>
              </a:prstGeom>
              <a:solidFill>
                <a:srgbClr val="F6C39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 </a:t>
                </a:r>
                <a:endParaRPr lang="zh-CN" altLang="en-US" sz="1400" dirty="0"/>
              </a:p>
            </p:txBody>
          </p:sp>
          <p:sp>
            <p:nvSpPr>
              <p:cNvPr id="19" name="文本框 18"/>
              <p:cNvSpPr txBox="1"/>
              <p:nvPr/>
            </p:nvSpPr>
            <p:spPr>
              <a:xfrm>
                <a:off x="7299329" y="2640874"/>
                <a:ext cx="1616072" cy="400110"/>
              </a:xfrm>
              <a:prstGeom prst="rect">
                <a:avLst/>
              </a:prstGeom>
              <a:noFill/>
            </p:spPr>
            <p:txBody>
              <a:bodyPr wrap="square">
                <a:spAutoFit/>
              </a:bodyPr>
              <a:lstStyle/>
              <a:p>
                <a:r>
                  <a:rPr lang="zh-CN" altLang="en-US" sz="20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工作规划</a:t>
                </a:r>
                <a:endParaRPr lang="zh-CN" altLang="en-US" sz="20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grpSp>
      <p:grpSp>
        <p:nvGrpSpPr>
          <p:cNvPr id="25" name="组合 24"/>
          <p:cNvGrpSpPr/>
          <p:nvPr/>
        </p:nvGrpSpPr>
        <p:grpSpPr>
          <a:xfrm>
            <a:off x="7527928" y="1082166"/>
            <a:ext cx="3902072" cy="1364868"/>
            <a:chOff x="7299328" y="1044459"/>
            <a:chExt cx="3902072" cy="1364868"/>
          </a:xfrm>
        </p:grpSpPr>
        <p:sp>
          <p:nvSpPr>
            <p:cNvPr id="10" name="文本框 9"/>
            <p:cNvSpPr txBox="1"/>
            <p:nvPr/>
          </p:nvSpPr>
          <p:spPr>
            <a:xfrm>
              <a:off x="7299328" y="1499334"/>
              <a:ext cx="3902072" cy="909993"/>
            </a:xfrm>
            <a:prstGeom prst="rect">
              <a:avLst/>
            </a:prstGeom>
            <a:noFill/>
          </p:spPr>
          <p:txBody>
            <a:bodyPr wrap="square">
              <a:spAutoFit/>
            </a:bodyPr>
            <a:lstStyle/>
            <a:p>
              <a:pPr>
                <a:lnSpc>
                  <a:spcPct val="130000"/>
                </a:lnSpc>
              </a:pPr>
              <a:r>
                <a:rPr lang="en-US" altLang="zh-CN" sz="1400" kern="100" dirty="0">
                  <a:solidFill>
                    <a:schemeClr val="tx1">
                      <a:lumMod val="85000"/>
                      <a:lumOff val="15000"/>
                      <a:alpha val="80000"/>
                    </a:schemeClr>
                  </a:solidFill>
                  <a:effectLst/>
                  <a:latin typeface="Humanist" pitchFamily="50" charset="0"/>
                  <a:ea typeface="宋体" panose="02010600030101010101" pitchFamily="2" charset="-122"/>
                  <a:cs typeface="Times New Roman" panose="02020603050405020304" pitchFamily="18" charset="0"/>
                </a:rPr>
                <a:t>Enter the text content directly here, the text format will not change. Enter the text content directly here, the text format will not change.</a:t>
              </a:r>
              <a:endParaRPr lang="zh-CN" altLang="en-US" sz="1400" dirty="0"/>
            </a:p>
          </p:txBody>
        </p:sp>
        <p:grpSp>
          <p:nvGrpSpPr>
            <p:cNvPr id="20" name="组合 19"/>
            <p:cNvGrpSpPr/>
            <p:nvPr/>
          </p:nvGrpSpPr>
          <p:grpSpPr>
            <a:xfrm>
              <a:off x="7367908" y="1044459"/>
              <a:ext cx="2651538" cy="432175"/>
              <a:chOff x="7299328" y="2640874"/>
              <a:chExt cx="2651538" cy="432175"/>
            </a:xfrm>
          </p:grpSpPr>
          <p:sp>
            <p:nvSpPr>
              <p:cNvPr id="21" name="矩形 20"/>
              <p:cNvSpPr/>
              <p:nvPr/>
            </p:nvSpPr>
            <p:spPr>
              <a:xfrm>
                <a:off x="7299328" y="2840929"/>
                <a:ext cx="2651538" cy="232120"/>
              </a:xfrm>
              <a:prstGeom prst="rect">
                <a:avLst/>
              </a:prstGeom>
              <a:solidFill>
                <a:srgbClr val="E8BDC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 </a:t>
                </a:r>
                <a:endParaRPr lang="zh-CN" altLang="en-US" sz="1400" dirty="0"/>
              </a:p>
            </p:txBody>
          </p:sp>
          <p:sp>
            <p:nvSpPr>
              <p:cNvPr id="22" name="文本框 21"/>
              <p:cNvSpPr txBox="1"/>
              <p:nvPr/>
            </p:nvSpPr>
            <p:spPr>
              <a:xfrm>
                <a:off x="7299329" y="2640874"/>
                <a:ext cx="1616072" cy="400110"/>
              </a:xfrm>
              <a:prstGeom prst="rect">
                <a:avLst/>
              </a:prstGeom>
              <a:noFill/>
            </p:spPr>
            <p:txBody>
              <a:bodyPr wrap="square">
                <a:spAutoFit/>
              </a:bodyPr>
              <a:lstStyle/>
              <a:p>
                <a:r>
                  <a:rPr lang="zh-CN" altLang="en-US" sz="20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工作规划</a:t>
                </a:r>
                <a:endParaRPr lang="zh-CN" altLang="en-US" sz="20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形 7"/>
          <p:cNvPicPr>
            <a:picLocks noChangeAspect="1"/>
          </p:cNvPicPr>
          <p:nvPr/>
        </p:nvPicPr>
        <p:blipFill rotWithShape="1">
          <a:blip r:embed="rId1">
            <a:extLst>
              <a:ext uri="{96DAC541-7B7A-43D3-8B79-37D633B846F1}">
                <asvg:svgBlip xmlns:asvg="http://schemas.microsoft.com/office/drawing/2016/SVG/main" r:embed="rId2"/>
              </a:ext>
            </a:extLst>
          </a:blip>
          <a:srcRect l="-13533" t="13549" r="29467"/>
          <a:stretch>
            <a:fillRect/>
          </a:stretch>
        </p:blipFill>
        <p:spPr>
          <a:xfrm>
            <a:off x="9079833" y="0"/>
            <a:ext cx="3112168" cy="4572000"/>
          </a:xfrm>
          <a:prstGeom prst="rect">
            <a:avLst/>
          </a:prstGeom>
        </p:spPr>
      </p:pic>
      <p:pic>
        <p:nvPicPr>
          <p:cNvPr id="5" name="图形 4"/>
          <p:cNvPicPr>
            <a:picLocks noChangeAspect="1"/>
          </p:cNvPicPr>
          <p:nvPr/>
        </p:nvPicPr>
        <p:blipFill rotWithShape="1">
          <a:blip r:embed="rId3">
            <a:extLst>
              <a:ext uri="{96DAC541-7B7A-43D3-8B79-37D633B846F1}">
                <asvg:svgBlip xmlns:asvg="http://schemas.microsoft.com/office/drawing/2016/SVG/main" r:embed="rId4"/>
              </a:ext>
            </a:extLst>
          </a:blip>
          <a:srcRect l="23778" t="32291" r="-2083" b="-2083"/>
          <a:stretch>
            <a:fillRect/>
          </a:stretch>
        </p:blipFill>
        <p:spPr>
          <a:xfrm>
            <a:off x="0" y="0"/>
            <a:ext cx="3434655" cy="2552700"/>
          </a:xfrm>
          <a:prstGeom prst="rect">
            <a:avLst/>
          </a:prstGeom>
        </p:spPr>
      </p:pic>
      <p:pic>
        <p:nvPicPr>
          <p:cNvPr id="6" name="图形 5"/>
          <p:cNvPicPr>
            <a:picLocks noChangeAspect="1"/>
          </p:cNvPicPr>
          <p:nvPr/>
        </p:nvPicPr>
        <p:blipFill rotWithShape="1">
          <a:blip r:embed="rId5">
            <a:extLst>
              <a:ext uri="{96DAC541-7B7A-43D3-8B79-37D633B846F1}">
                <asvg:svgBlip xmlns:asvg="http://schemas.microsoft.com/office/drawing/2016/SVG/main" r:embed="rId6"/>
              </a:ext>
            </a:extLst>
          </a:blip>
          <a:srcRect r="19072" b="20213"/>
          <a:stretch>
            <a:fillRect/>
          </a:stretch>
        </p:blipFill>
        <p:spPr>
          <a:xfrm>
            <a:off x="8953500" y="5310946"/>
            <a:ext cx="3238500" cy="1547054"/>
          </a:xfrm>
          <a:prstGeom prst="rect">
            <a:avLst/>
          </a:prstGeom>
        </p:spPr>
      </p:pic>
      <p:pic>
        <p:nvPicPr>
          <p:cNvPr id="7" name="图形 6"/>
          <p:cNvPicPr>
            <a:picLocks noChangeAspect="1"/>
          </p:cNvPicPr>
          <p:nvPr/>
        </p:nvPicPr>
        <p:blipFill rotWithShape="1">
          <a:blip r:embed="rId7">
            <a:extLst>
              <a:ext uri="{96DAC541-7B7A-43D3-8B79-37D633B846F1}">
                <asvg:svgBlip xmlns:asvg="http://schemas.microsoft.com/office/drawing/2016/SVG/main" r:embed="rId8"/>
              </a:ext>
            </a:extLst>
          </a:blip>
          <a:srcRect l="15945" b="38044"/>
          <a:stretch>
            <a:fillRect/>
          </a:stretch>
        </p:blipFill>
        <p:spPr>
          <a:xfrm>
            <a:off x="0" y="2974975"/>
            <a:ext cx="3434655" cy="3883025"/>
          </a:xfrm>
          <a:prstGeom prst="rect">
            <a:avLst/>
          </a:prstGeom>
        </p:spPr>
      </p:pic>
      <p:pic>
        <p:nvPicPr>
          <p:cNvPr id="14" name="图形 13"/>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55339" y="5089298"/>
            <a:ext cx="1323975" cy="1323975"/>
          </a:xfrm>
          <a:prstGeom prst="rect">
            <a:avLst/>
          </a:prstGeom>
        </p:spPr>
      </p:pic>
      <p:pic>
        <p:nvPicPr>
          <p:cNvPr id="15" name="图形 14"/>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311942" y="83424"/>
            <a:ext cx="1323975" cy="1619250"/>
          </a:xfrm>
          <a:prstGeom prst="rect">
            <a:avLst/>
          </a:prstGeom>
        </p:spPr>
      </p:pic>
      <p:pic>
        <p:nvPicPr>
          <p:cNvPr id="17" name="图形 16"/>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474325" y="4989477"/>
            <a:ext cx="662336" cy="540326"/>
          </a:xfrm>
          <a:prstGeom prst="rect">
            <a:avLst/>
          </a:prstGeom>
        </p:spPr>
      </p:pic>
      <p:sp>
        <p:nvSpPr>
          <p:cNvPr id="16" name="文本框 15"/>
          <p:cNvSpPr txBox="1"/>
          <p:nvPr/>
        </p:nvSpPr>
        <p:spPr>
          <a:xfrm>
            <a:off x="2934051" y="2159075"/>
            <a:ext cx="6323895" cy="1200329"/>
          </a:xfrm>
          <a:prstGeom prst="rect">
            <a:avLst/>
          </a:prstGeom>
          <a:noFill/>
        </p:spPr>
        <p:txBody>
          <a:bodyPr wrap="square" rtlCol="0">
            <a:spAutoFit/>
          </a:bodyPr>
          <a:lstStyle/>
          <a:p>
            <a:pPr algn="dist"/>
            <a:r>
              <a:rPr lang="en-US" altLang="zh-CN" sz="7200" dirty="0">
                <a:solidFill>
                  <a:srgbClr val="A17293"/>
                </a:solidFill>
                <a:latin typeface="Adobe Garamond Pro Bold" panose="02020702060506020403" pitchFamily="18" charset="0"/>
                <a:ea typeface="思源宋體 Heavy" panose="02020900000000000000" pitchFamily="18" charset="-128"/>
                <a:cs typeface="DaunPenh" panose="01010101010101010101" pitchFamily="2" charset="0"/>
              </a:rPr>
              <a:t>THANKS</a:t>
            </a:r>
            <a:endParaRPr lang="zh-CN" altLang="en-US" sz="7200" dirty="0">
              <a:solidFill>
                <a:srgbClr val="A17293"/>
              </a:solidFill>
              <a:latin typeface="Adobe Garamond Pro Bold" panose="02020702060506020403" pitchFamily="18" charset="0"/>
              <a:ea typeface="思源宋體 Heavy" panose="02020900000000000000" pitchFamily="18" charset="-128"/>
              <a:cs typeface="DaunPenh" panose="01010101010101010101" pitchFamily="2" charset="0"/>
            </a:endParaRPr>
          </a:p>
        </p:txBody>
      </p:sp>
      <p:grpSp>
        <p:nvGrpSpPr>
          <p:cNvPr id="25" name="组合 24"/>
          <p:cNvGrpSpPr/>
          <p:nvPr/>
        </p:nvGrpSpPr>
        <p:grpSpPr>
          <a:xfrm>
            <a:off x="2521085" y="3384141"/>
            <a:ext cx="7149830" cy="418521"/>
            <a:chOff x="2521085" y="3628185"/>
            <a:chExt cx="7149830" cy="418521"/>
          </a:xfrm>
        </p:grpSpPr>
        <p:sp>
          <p:nvSpPr>
            <p:cNvPr id="20" name="矩形 19"/>
            <p:cNvSpPr/>
            <p:nvPr/>
          </p:nvSpPr>
          <p:spPr>
            <a:xfrm>
              <a:off x="2521085" y="3814586"/>
              <a:ext cx="7149830" cy="232120"/>
            </a:xfrm>
            <a:prstGeom prst="rect">
              <a:avLst/>
            </a:prstGeom>
            <a:solidFill>
              <a:srgbClr val="F6C39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3246088" y="3628185"/>
              <a:ext cx="5699822" cy="338554"/>
            </a:xfrm>
            <a:prstGeom prst="rect">
              <a:avLst/>
            </a:prstGeom>
            <a:noFill/>
          </p:spPr>
          <p:txBody>
            <a:bodyPr wrap="square" rtlCol="0">
              <a:spAutoFit/>
            </a:bodyPr>
            <a:lstStyle/>
            <a:p>
              <a:pPr algn="dist"/>
              <a:r>
                <a:rPr lang="en-US" altLang="zh-CN" sz="1600" kern="100" dirty="0">
                  <a:solidFill>
                    <a:srgbClr val="A17293">
                      <a:alpha val="80000"/>
                    </a:srgbClr>
                  </a:solidFill>
                  <a:latin typeface="Humanist" pitchFamily="50" charset="0"/>
                  <a:ea typeface="宋体" panose="02010600030101010101" pitchFamily="2" charset="-122"/>
                  <a:cs typeface="Times New Roman" panose="02020603050405020304" pitchFamily="18" charset="0"/>
                </a:rPr>
                <a:t>Please enter the relevant text content here.</a:t>
              </a:r>
              <a:endParaRPr lang="zh-CN" altLang="en-US" sz="1600" dirty="0">
                <a:solidFill>
                  <a:srgbClr val="A17293"/>
                </a:solidFill>
                <a:latin typeface="Helvetica-Narrow" pitchFamily="2" charset="0"/>
                <a:ea typeface="阿里巴巴普惠体 M" panose="00020600040101010101" pitchFamily="18" charset="-122"/>
                <a:cs typeface="阿里巴巴普惠体 M" panose="00020600040101010101" pitchFamily="18" charset="-122"/>
              </a:endParaRPr>
            </a:p>
          </p:txBody>
        </p:sp>
      </p:grpSp>
      <p:sp>
        <p:nvSpPr>
          <p:cNvPr id="26" name="文本框 25"/>
          <p:cNvSpPr txBox="1"/>
          <p:nvPr/>
        </p:nvSpPr>
        <p:spPr>
          <a:xfrm>
            <a:off x="4504170" y="5884418"/>
            <a:ext cx="2603500" cy="398780"/>
          </a:xfrm>
          <a:prstGeom prst="rect">
            <a:avLst/>
          </a:prstGeom>
          <a:noFill/>
        </p:spPr>
        <p:txBody>
          <a:bodyPr wrap="square" rtlCol="0">
            <a:spAutoFit/>
          </a:bodyPr>
          <a:lstStyle/>
          <a:p>
            <a:pPr algn="ctr"/>
            <a:r>
              <a:rPr lang="en-US" altLang="zh-CN" sz="2000" dirty="0">
                <a:solidFill>
                  <a:srgbClr val="A17293"/>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  XXX</a:t>
            </a:r>
            <a:r>
              <a:rPr lang="en-US" altLang="zh-CN" sz="1600" dirty="0">
                <a:solidFill>
                  <a:srgbClr val="A17293"/>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  </a:t>
            </a:r>
            <a:r>
              <a:rPr lang="en-US" altLang="zh-CN" sz="2000" dirty="0">
                <a:solidFill>
                  <a:srgbClr val="A17293"/>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a:t>
            </a:r>
            <a:endParaRPr lang="zh-CN" altLang="en-US" sz="2000" dirty="0">
              <a:solidFill>
                <a:srgbClr val="A17293"/>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3010085"/>
            <a:ext cx="3403600" cy="3847916"/>
            <a:chOff x="0" y="2974975"/>
            <a:chExt cx="3434655" cy="3883025"/>
          </a:xfrm>
        </p:grpSpPr>
        <p:pic>
          <p:nvPicPr>
            <p:cNvPr id="4" name="图形 3"/>
            <p:cNvPicPr>
              <a:picLocks noChangeAspect="1"/>
            </p:cNvPicPr>
            <p:nvPr/>
          </p:nvPicPr>
          <p:blipFill rotWithShape="1">
            <a:blip r:embed="rId1">
              <a:extLst>
                <a:ext uri="{96DAC541-7B7A-43D3-8B79-37D633B846F1}">
                  <asvg:svgBlip xmlns:asvg="http://schemas.microsoft.com/office/drawing/2016/SVG/main" r:embed="rId2"/>
                </a:ext>
              </a:extLst>
            </a:blip>
            <a:srcRect l="15945" b="38044"/>
            <a:stretch>
              <a:fillRect/>
            </a:stretch>
          </p:blipFill>
          <p:spPr>
            <a:xfrm>
              <a:off x="0" y="2974975"/>
              <a:ext cx="3434655" cy="3883025"/>
            </a:xfrm>
            <a:prstGeom prst="rect">
              <a:avLst/>
            </a:prstGeom>
          </p:spPr>
        </p:pic>
        <p:pic>
          <p:nvPicPr>
            <p:cNvPr id="5" name="图形 4"/>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5339" y="5089298"/>
              <a:ext cx="1323975" cy="1323975"/>
            </a:xfrm>
            <a:prstGeom prst="rect">
              <a:avLst/>
            </a:prstGeom>
          </p:spPr>
        </p:pic>
      </p:grpSp>
      <p:grpSp>
        <p:nvGrpSpPr>
          <p:cNvPr id="11" name="组合 10"/>
          <p:cNvGrpSpPr/>
          <p:nvPr/>
        </p:nvGrpSpPr>
        <p:grpSpPr>
          <a:xfrm>
            <a:off x="9498989" y="0"/>
            <a:ext cx="2693012" cy="3956229"/>
            <a:chOff x="9079833" y="0"/>
            <a:chExt cx="3112168" cy="4572000"/>
          </a:xfrm>
        </p:grpSpPr>
        <p:pic>
          <p:nvPicPr>
            <p:cNvPr id="9" name="图形 8"/>
            <p:cNvPicPr>
              <a:picLocks noChangeAspect="1"/>
            </p:cNvPicPr>
            <p:nvPr/>
          </p:nvPicPr>
          <p:blipFill rotWithShape="1">
            <a:blip r:embed="rId5">
              <a:extLst>
                <a:ext uri="{96DAC541-7B7A-43D3-8B79-37D633B846F1}">
                  <asvg:svgBlip xmlns:asvg="http://schemas.microsoft.com/office/drawing/2016/SVG/main" r:embed="rId6"/>
                </a:ext>
              </a:extLst>
            </a:blip>
            <a:srcRect l="-13533" t="13549" r="29467"/>
            <a:stretch>
              <a:fillRect/>
            </a:stretch>
          </p:blipFill>
          <p:spPr>
            <a:xfrm>
              <a:off x="9079833" y="0"/>
              <a:ext cx="3112168" cy="4572000"/>
            </a:xfrm>
            <a:prstGeom prst="rect">
              <a:avLst/>
            </a:prstGeom>
          </p:spPr>
        </p:pic>
        <p:pic>
          <p:nvPicPr>
            <p:cNvPr id="10" name="图形 9"/>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11942" y="83424"/>
              <a:ext cx="1323975" cy="1619250"/>
            </a:xfrm>
            <a:prstGeom prst="rect">
              <a:avLst/>
            </a:prstGeom>
          </p:spPr>
        </p:pic>
      </p:grpSp>
      <p:sp>
        <p:nvSpPr>
          <p:cNvPr id="12" name="文本框 11"/>
          <p:cNvSpPr txBox="1"/>
          <p:nvPr/>
        </p:nvSpPr>
        <p:spPr>
          <a:xfrm>
            <a:off x="7315737" y="1898695"/>
            <a:ext cx="2844800" cy="523220"/>
          </a:xfrm>
          <a:prstGeom prst="rect">
            <a:avLst/>
          </a:prstGeom>
          <a:noFill/>
        </p:spPr>
        <p:txBody>
          <a:bodyPr wrap="square" rtlCol="0">
            <a:spAutoFit/>
          </a:bodyPr>
          <a:lstStyle/>
          <a:p>
            <a:r>
              <a:rPr lang="zh-CN" altLang="en-US" sz="2800" dirty="0">
                <a:solidFill>
                  <a:srgbClr val="A17293"/>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前期工作概述</a:t>
            </a:r>
            <a:endParaRPr lang="zh-CN" altLang="en-US" sz="2800" dirty="0">
              <a:solidFill>
                <a:srgbClr val="A17293"/>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3" name="文本框 12"/>
          <p:cNvSpPr txBox="1"/>
          <p:nvPr/>
        </p:nvSpPr>
        <p:spPr>
          <a:xfrm>
            <a:off x="7315737" y="2912924"/>
            <a:ext cx="2844800" cy="523220"/>
          </a:xfrm>
          <a:prstGeom prst="rect">
            <a:avLst/>
          </a:prstGeom>
          <a:noFill/>
        </p:spPr>
        <p:txBody>
          <a:bodyPr wrap="square" rtlCol="0">
            <a:spAutoFit/>
          </a:bodyPr>
          <a:lstStyle/>
          <a:p>
            <a:r>
              <a:rPr lang="zh-CN" altLang="en-US" sz="2800" dirty="0">
                <a:solidFill>
                  <a:srgbClr val="A17293"/>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重点工作介绍</a:t>
            </a:r>
            <a:endParaRPr lang="zh-CN" altLang="en-US" sz="2800" dirty="0">
              <a:solidFill>
                <a:srgbClr val="A17293"/>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4" name="文本框 13"/>
          <p:cNvSpPr txBox="1"/>
          <p:nvPr/>
        </p:nvSpPr>
        <p:spPr>
          <a:xfrm>
            <a:off x="7315737" y="3927153"/>
            <a:ext cx="2844800" cy="523220"/>
          </a:xfrm>
          <a:prstGeom prst="rect">
            <a:avLst/>
          </a:prstGeom>
          <a:noFill/>
        </p:spPr>
        <p:txBody>
          <a:bodyPr wrap="square" rtlCol="0">
            <a:spAutoFit/>
          </a:bodyPr>
          <a:lstStyle/>
          <a:p>
            <a:r>
              <a:rPr lang="zh-CN" altLang="en-US" sz="2800" dirty="0">
                <a:solidFill>
                  <a:srgbClr val="A17293"/>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工作不足改善</a:t>
            </a:r>
            <a:endParaRPr lang="zh-CN" altLang="en-US" sz="2800" dirty="0">
              <a:solidFill>
                <a:srgbClr val="A17293"/>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5" name="文本框 14"/>
          <p:cNvSpPr txBox="1"/>
          <p:nvPr/>
        </p:nvSpPr>
        <p:spPr>
          <a:xfrm>
            <a:off x="7315737" y="4941383"/>
            <a:ext cx="2844800" cy="523220"/>
          </a:xfrm>
          <a:prstGeom prst="rect">
            <a:avLst/>
          </a:prstGeom>
          <a:noFill/>
        </p:spPr>
        <p:txBody>
          <a:bodyPr wrap="square" rtlCol="0">
            <a:spAutoFit/>
          </a:bodyPr>
          <a:lstStyle/>
          <a:p>
            <a:r>
              <a:rPr lang="zh-CN" altLang="en-US" sz="2800" dirty="0">
                <a:solidFill>
                  <a:srgbClr val="A17293"/>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后期工作规划</a:t>
            </a:r>
            <a:endParaRPr lang="zh-CN" altLang="en-US" sz="2800" dirty="0">
              <a:solidFill>
                <a:srgbClr val="A17293"/>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7" name="椭圆 16"/>
          <p:cNvSpPr/>
          <p:nvPr/>
        </p:nvSpPr>
        <p:spPr>
          <a:xfrm>
            <a:off x="6358045" y="1871501"/>
            <a:ext cx="429372" cy="429372"/>
          </a:xfrm>
          <a:prstGeom prst="ellipse">
            <a:avLst/>
          </a:prstGeom>
          <a:solidFill>
            <a:srgbClr val="F6C39D">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8" name="椭圆 17"/>
          <p:cNvSpPr/>
          <p:nvPr/>
        </p:nvSpPr>
        <p:spPr>
          <a:xfrm>
            <a:off x="6358045" y="2895951"/>
            <a:ext cx="429372" cy="429372"/>
          </a:xfrm>
          <a:prstGeom prst="ellipse">
            <a:avLst/>
          </a:prstGeom>
          <a:solidFill>
            <a:srgbClr val="F6C39D">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9" name="椭圆 18"/>
          <p:cNvSpPr/>
          <p:nvPr/>
        </p:nvSpPr>
        <p:spPr>
          <a:xfrm>
            <a:off x="6358045" y="3920401"/>
            <a:ext cx="429372" cy="429372"/>
          </a:xfrm>
          <a:prstGeom prst="ellipse">
            <a:avLst/>
          </a:prstGeom>
          <a:solidFill>
            <a:srgbClr val="F6C39D">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0" name="椭圆 19"/>
          <p:cNvSpPr/>
          <p:nvPr/>
        </p:nvSpPr>
        <p:spPr>
          <a:xfrm>
            <a:off x="6358045" y="4944850"/>
            <a:ext cx="429372" cy="429372"/>
          </a:xfrm>
          <a:prstGeom prst="ellipse">
            <a:avLst/>
          </a:prstGeom>
          <a:solidFill>
            <a:srgbClr val="F6C39D">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1" name="文本框 20"/>
          <p:cNvSpPr txBox="1"/>
          <p:nvPr/>
        </p:nvSpPr>
        <p:spPr>
          <a:xfrm>
            <a:off x="6358045" y="1904902"/>
            <a:ext cx="777828" cy="523220"/>
          </a:xfrm>
          <a:prstGeom prst="rect">
            <a:avLst/>
          </a:prstGeom>
          <a:noFill/>
        </p:spPr>
        <p:txBody>
          <a:bodyPr wrap="square" rtlCol="0">
            <a:spAutoFit/>
          </a:bodyPr>
          <a:lstStyle/>
          <a:p>
            <a:pPr algn="ctr"/>
            <a:r>
              <a:rPr lang="en-US" altLang="zh-CN" sz="2800" dirty="0">
                <a:solidFill>
                  <a:srgbClr val="A17293"/>
                </a:solidFill>
                <a:latin typeface="思源宋體 Heavy" panose="02020900000000000000" pitchFamily="18" charset="-128"/>
                <a:ea typeface="思源宋體 Heavy" panose="02020900000000000000" pitchFamily="18" charset="-128"/>
              </a:rPr>
              <a:t>01</a:t>
            </a:r>
            <a:endParaRPr lang="zh-CN" altLang="en-US" sz="2800" dirty="0">
              <a:solidFill>
                <a:srgbClr val="A17293"/>
              </a:solidFill>
              <a:latin typeface="思源宋體 Heavy" panose="02020900000000000000" pitchFamily="18" charset="-128"/>
              <a:ea typeface="思源宋體 Heavy" panose="02020900000000000000" pitchFamily="18" charset="-128"/>
            </a:endParaRPr>
          </a:p>
        </p:txBody>
      </p:sp>
      <p:sp>
        <p:nvSpPr>
          <p:cNvPr id="22" name="文本框 21"/>
          <p:cNvSpPr txBox="1"/>
          <p:nvPr/>
        </p:nvSpPr>
        <p:spPr>
          <a:xfrm>
            <a:off x="6358045" y="2956647"/>
            <a:ext cx="777828" cy="523220"/>
          </a:xfrm>
          <a:prstGeom prst="rect">
            <a:avLst/>
          </a:prstGeom>
          <a:noFill/>
        </p:spPr>
        <p:txBody>
          <a:bodyPr wrap="square" rtlCol="0">
            <a:spAutoFit/>
          </a:bodyPr>
          <a:lstStyle/>
          <a:p>
            <a:pPr algn="ctr"/>
            <a:r>
              <a:rPr lang="en-US" altLang="zh-CN" sz="2800" dirty="0">
                <a:solidFill>
                  <a:srgbClr val="A17293"/>
                </a:solidFill>
                <a:latin typeface="思源宋體 Heavy" panose="02020900000000000000" pitchFamily="18" charset="-128"/>
                <a:ea typeface="思源宋體 Heavy" panose="02020900000000000000" pitchFamily="18" charset="-128"/>
              </a:rPr>
              <a:t>02</a:t>
            </a:r>
            <a:endParaRPr lang="zh-CN" altLang="en-US" sz="2800" dirty="0">
              <a:solidFill>
                <a:srgbClr val="A17293"/>
              </a:solidFill>
              <a:latin typeface="思源宋體 Heavy" panose="02020900000000000000" pitchFamily="18" charset="-128"/>
              <a:ea typeface="思源宋體 Heavy" panose="02020900000000000000" pitchFamily="18" charset="-128"/>
            </a:endParaRPr>
          </a:p>
        </p:txBody>
      </p:sp>
      <p:sp>
        <p:nvSpPr>
          <p:cNvPr id="23" name="文本框 22"/>
          <p:cNvSpPr txBox="1"/>
          <p:nvPr/>
        </p:nvSpPr>
        <p:spPr>
          <a:xfrm>
            <a:off x="6358045" y="3993705"/>
            <a:ext cx="777828" cy="523220"/>
          </a:xfrm>
          <a:prstGeom prst="rect">
            <a:avLst/>
          </a:prstGeom>
          <a:noFill/>
        </p:spPr>
        <p:txBody>
          <a:bodyPr wrap="square" rtlCol="0">
            <a:spAutoFit/>
          </a:bodyPr>
          <a:lstStyle/>
          <a:p>
            <a:pPr algn="ctr"/>
            <a:r>
              <a:rPr lang="en-US" altLang="zh-CN" sz="2800" dirty="0">
                <a:solidFill>
                  <a:srgbClr val="A17293"/>
                </a:solidFill>
                <a:latin typeface="思源宋體 Heavy" panose="02020900000000000000" pitchFamily="18" charset="-128"/>
                <a:ea typeface="思源宋體 Heavy" panose="02020900000000000000" pitchFamily="18" charset="-128"/>
              </a:rPr>
              <a:t>03</a:t>
            </a:r>
            <a:endParaRPr lang="zh-CN" altLang="en-US" sz="2800" dirty="0">
              <a:solidFill>
                <a:srgbClr val="A17293"/>
              </a:solidFill>
              <a:latin typeface="思源宋體 Heavy" panose="02020900000000000000" pitchFamily="18" charset="-128"/>
              <a:ea typeface="思源宋體 Heavy" panose="02020900000000000000" pitchFamily="18" charset="-128"/>
            </a:endParaRPr>
          </a:p>
        </p:txBody>
      </p:sp>
      <p:sp>
        <p:nvSpPr>
          <p:cNvPr id="24" name="文本框 23"/>
          <p:cNvSpPr txBox="1"/>
          <p:nvPr/>
        </p:nvSpPr>
        <p:spPr>
          <a:xfrm>
            <a:off x="6358045" y="4946010"/>
            <a:ext cx="777828" cy="523220"/>
          </a:xfrm>
          <a:prstGeom prst="rect">
            <a:avLst/>
          </a:prstGeom>
          <a:noFill/>
        </p:spPr>
        <p:txBody>
          <a:bodyPr wrap="square" rtlCol="0">
            <a:spAutoFit/>
          </a:bodyPr>
          <a:lstStyle/>
          <a:p>
            <a:pPr algn="ctr"/>
            <a:r>
              <a:rPr lang="en-US" altLang="zh-CN" sz="2800" dirty="0">
                <a:solidFill>
                  <a:srgbClr val="A17293"/>
                </a:solidFill>
                <a:latin typeface="思源宋體 Heavy" panose="02020900000000000000" pitchFamily="18" charset="-128"/>
                <a:ea typeface="思源宋體 Heavy" panose="02020900000000000000" pitchFamily="18" charset="-128"/>
              </a:rPr>
              <a:t>04 </a:t>
            </a:r>
            <a:endParaRPr lang="zh-CN" altLang="en-US" sz="2800" dirty="0">
              <a:solidFill>
                <a:srgbClr val="A17293"/>
              </a:solidFill>
              <a:latin typeface="思源宋體 Heavy" panose="02020900000000000000" pitchFamily="18" charset="-128"/>
              <a:ea typeface="思源宋體 Heavy" panose="02020900000000000000" pitchFamily="18" charset="-128"/>
            </a:endParaRPr>
          </a:p>
        </p:txBody>
      </p:sp>
      <p:grpSp>
        <p:nvGrpSpPr>
          <p:cNvPr id="31" name="组合 30"/>
          <p:cNvGrpSpPr/>
          <p:nvPr/>
        </p:nvGrpSpPr>
        <p:grpSpPr>
          <a:xfrm>
            <a:off x="2357801" y="2929213"/>
            <a:ext cx="2590051" cy="1482304"/>
            <a:chOff x="2162094" y="2917824"/>
            <a:chExt cx="2590051" cy="1482304"/>
          </a:xfrm>
        </p:grpSpPr>
        <p:sp>
          <p:nvSpPr>
            <p:cNvPr id="28" name="矩形 27"/>
            <p:cNvSpPr/>
            <p:nvPr/>
          </p:nvSpPr>
          <p:spPr>
            <a:xfrm>
              <a:off x="2669538" y="4068905"/>
              <a:ext cx="2082607" cy="232120"/>
            </a:xfrm>
            <a:prstGeom prst="rect">
              <a:avLst/>
            </a:prstGeom>
            <a:solidFill>
              <a:srgbClr val="F6C39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536525" y="2917824"/>
              <a:ext cx="2082607" cy="1015663"/>
            </a:xfrm>
            <a:prstGeom prst="rect">
              <a:avLst/>
            </a:prstGeom>
            <a:noFill/>
          </p:spPr>
          <p:txBody>
            <a:bodyPr wrap="square" rtlCol="0">
              <a:spAutoFit/>
            </a:bodyPr>
            <a:lstStyle/>
            <a:p>
              <a:pPr algn="ctr"/>
              <a:r>
                <a:rPr lang="zh-CN" altLang="en-US" sz="6000" dirty="0">
                  <a:solidFill>
                    <a:srgbClr val="A17293"/>
                  </a:solidFill>
                  <a:latin typeface="思源宋體 Heavy" panose="02020900000000000000" pitchFamily="18" charset="-128"/>
                  <a:ea typeface="思源宋體 Heavy" panose="02020900000000000000" pitchFamily="18" charset="-128"/>
                </a:rPr>
                <a:t>目录</a:t>
              </a:r>
              <a:endParaRPr lang="zh-CN" altLang="en-US" sz="6000" dirty="0">
                <a:solidFill>
                  <a:srgbClr val="A17293"/>
                </a:solidFill>
                <a:latin typeface="思源宋體 Heavy" panose="02020900000000000000" pitchFamily="18" charset="-128"/>
                <a:ea typeface="思源宋體 Heavy" panose="02020900000000000000" pitchFamily="18" charset="-128"/>
              </a:endParaRPr>
            </a:p>
          </p:txBody>
        </p:sp>
        <p:sp>
          <p:nvSpPr>
            <p:cNvPr id="27" name="文本框 26"/>
            <p:cNvSpPr txBox="1"/>
            <p:nvPr/>
          </p:nvSpPr>
          <p:spPr>
            <a:xfrm>
              <a:off x="2162094" y="3569131"/>
              <a:ext cx="2410188" cy="830997"/>
            </a:xfrm>
            <a:prstGeom prst="rect">
              <a:avLst/>
            </a:prstGeom>
            <a:noFill/>
          </p:spPr>
          <p:txBody>
            <a:bodyPr wrap="square">
              <a:spAutoFit/>
            </a:bodyPr>
            <a:lstStyle/>
            <a:p>
              <a:r>
                <a:rPr lang="en-US" altLang="zh-CN" sz="4800" dirty="0">
                  <a:solidFill>
                    <a:srgbClr val="A17293"/>
                  </a:solidFill>
                  <a:effectLst/>
                  <a:latin typeface="思源宋體 Heavy" panose="02020900000000000000" pitchFamily="18" charset="-128"/>
                  <a:ea typeface="思源宋體 Heavy" panose="02020900000000000000" pitchFamily="18" charset="-128"/>
                  <a:cs typeface="Times New Roman" panose="02020603050405020304" pitchFamily="18" charset="0"/>
                </a:rPr>
                <a:t>C</a:t>
              </a:r>
              <a:r>
                <a:rPr lang="en-US" altLang="zh-CN" sz="2800" dirty="0">
                  <a:solidFill>
                    <a:srgbClr val="A17293"/>
                  </a:solidFill>
                  <a:effectLst/>
                  <a:latin typeface="思源宋體 Heavy" panose="02020900000000000000" pitchFamily="18" charset="-128"/>
                  <a:ea typeface="思源宋體 Heavy" panose="02020900000000000000" pitchFamily="18" charset="-128"/>
                  <a:cs typeface="Times New Roman" panose="02020603050405020304" pitchFamily="18" charset="0"/>
                </a:rPr>
                <a:t>ontents </a:t>
              </a:r>
              <a:endParaRPr lang="zh-CN" altLang="en-US" sz="2800" dirty="0">
                <a:solidFill>
                  <a:srgbClr val="A17293"/>
                </a:solidFill>
                <a:latin typeface="思源宋體 Heavy" panose="02020900000000000000" pitchFamily="18" charset="-128"/>
                <a:ea typeface="思源宋體 Heavy" panose="02020900000000000000" pitchFamily="18" charset="-128"/>
              </a:endParaRPr>
            </a:p>
          </p:txBody>
        </p:sp>
      </p:grpSp>
      <p:pic>
        <p:nvPicPr>
          <p:cNvPr id="32" name="图形 31"/>
          <p:cNvPicPr>
            <a:picLocks noChangeAspect="1"/>
          </p:cNvPicPr>
          <p:nvPr/>
        </p:nvPicPr>
        <p:blipFill rotWithShape="1">
          <a:blip r:embed="rId9">
            <a:extLst>
              <a:ext uri="{96DAC541-7B7A-43D3-8B79-37D633B846F1}">
                <asvg:svgBlip xmlns:asvg="http://schemas.microsoft.com/office/drawing/2016/SVG/main" r:embed="rId10"/>
              </a:ext>
            </a:extLst>
          </a:blip>
          <a:srcRect l="-9161" t="8206" r="6412" b="-26500"/>
          <a:stretch>
            <a:fillRect/>
          </a:stretch>
        </p:blipFill>
        <p:spPr>
          <a:xfrm flipH="1">
            <a:off x="0" y="-1"/>
            <a:ext cx="3403600" cy="1898695"/>
          </a:xfrm>
          <a:prstGeom prst="rect">
            <a:avLst/>
          </a:prstGeom>
        </p:spPr>
      </p:pic>
      <p:pic>
        <p:nvPicPr>
          <p:cNvPr id="33" name="图形 32"/>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815035" y="5876969"/>
            <a:ext cx="662336" cy="540326"/>
          </a:xfrm>
          <a:prstGeom prst="rect">
            <a:avLst/>
          </a:prstGeom>
        </p:spPr>
      </p:pic>
      <p:pic>
        <p:nvPicPr>
          <p:cNvPr id="34" name="图形 33"/>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6884605">
            <a:off x="11406425" y="5424638"/>
            <a:ext cx="304851" cy="24869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513496" y="2501267"/>
            <a:ext cx="7165008" cy="1446550"/>
          </a:xfrm>
          <a:prstGeom prst="rect">
            <a:avLst/>
          </a:prstGeom>
          <a:noFill/>
        </p:spPr>
        <p:txBody>
          <a:bodyPr wrap="square" rtlCol="0">
            <a:spAutoFit/>
          </a:bodyPr>
          <a:lstStyle/>
          <a:p>
            <a:pPr algn="dist"/>
            <a:r>
              <a:rPr lang="zh-CN" altLang="en-US" sz="8800" dirty="0">
                <a:solidFill>
                  <a:srgbClr val="A17293"/>
                </a:solidFill>
                <a:latin typeface="思源宋體 Heavy" panose="02020900000000000000" pitchFamily="18" charset="-128"/>
                <a:ea typeface="思源宋體 Heavy" panose="02020900000000000000" pitchFamily="18" charset="-128"/>
              </a:rPr>
              <a:t>前期工作概述</a:t>
            </a:r>
            <a:endParaRPr lang="zh-CN" altLang="en-US" sz="8800" dirty="0">
              <a:solidFill>
                <a:srgbClr val="A17293"/>
              </a:solidFill>
              <a:latin typeface="思源宋體 Heavy" panose="02020900000000000000" pitchFamily="18" charset="-128"/>
              <a:ea typeface="思源宋體 Heavy" panose="02020900000000000000" pitchFamily="18" charset="-128"/>
            </a:endParaRPr>
          </a:p>
        </p:txBody>
      </p:sp>
      <p:grpSp>
        <p:nvGrpSpPr>
          <p:cNvPr id="8" name="组合 7"/>
          <p:cNvGrpSpPr/>
          <p:nvPr/>
        </p:nvGrpSpPr>
        <p:grpSpPr>
          <a:xfrm>
            <a:off x="2521085" y="1815785"/>
            <a:ext cx="7149830" cy="462953"/>
            <a:chOff x="2521085" y="3583753"/>
            <a:chExt cx="7149830" cy="462953"/>
          </a:xfrm>
        </p:grpSpPr>
        <p:sp>
          <p:nvSpPr>
            <p:cNvPr id="9" name="矩形 8"/>
            <p:cNvSpPr/>
            <p:nvPr/>
          </p:nvSpPr>
          <p:spPr>
            <a:xfrm>
              <a:off x="2521085" y="3814586"/>
              <a:ext cx="7149830" cy="232120"/>
            </a:xfrm>
            <a:prstGeom prst="rect">
              <a:avLst/>
            </a:prstGeom>
            <a:solidFill>
              <a:srgbClr val="F6C39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文本框 9"/>
            <p:cNvSpPr txBox="1"/>
            <p:nvPr/>
          </p:nvSpPr>
          <p:spPr>
            <a:xfrm>
              <a:off x="4711700" y="3583753"/>
              <a:ext cx="2768600" cy="461665"/>
            </a:xfrm>
            <a:prstGeom prst="rect">
              <a:avLst/>
            </a:prstGeom>
            <a:noFill/>
          </p:spPr>
          <p:txBody>
            <a:bodyPr wrap="square" rtlCol="0">
              <a:spAutoFit/>
            </a:bodyPr>
            <a:lstStyle/>
            <a:p>
              <a:pPr algn="dist"/>
              <a:r>
                <a:rPr lang="zh-CN" altLang="en-US" sz="2400" dirty="0">
                  <a:solidFill>
                    <a:srgbClr val="A17293"/>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第一部分</a:t>
              </a:r>
              <a:endParaRPr lang="zh-CN" altLang="en-US" sz="2400" dirty="0">
                <a:solidFill>
                  <a:srgbClr val="A17293"/>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endParaRPr>
            </a:p>
          </p:txBody>
        </p:sp>
      </p:grpSp>
      <p:sp>
        <p:nvSpPr>
          <p:cNvPr id="11" name="文本框 10"/>
          <p:cNvSpPr txBox="1"/>
          <p:nvPr/>
        </p:nvSpPr>
        <p:spPr>
          <a:xfrm>
            <a:off x="1892300" y="4087653"/>
            <a:ext cx="8407400" cy="790922"/>
          </a:xfrm>
          <a:prstGeom prst="rect">
            <a:avLst/>
          </a:prstGeom>
          <a:noFill/>
        </p:spPr>
        <p:txBody>
          <a:bodyPr wrap="square">
            <a:spAutoFit/>
          </a:bodyPr>
          <a:lstStyle/>
          <a:p>
            <a:pPr algn="ctr">
              <a:lnSpc>
                <a:spcPct val="150000"/>
              </a:lnSpc>
              <a:spcAft>
                <a:spcPts val="0"/>
              </a:spcAft>
            </a:pPr>
            <a:r>
              <a:rPr lang="en-US" altLang="zh-CN" sz="1600" kern="100" dirty="0">
                <a:solidFill>
                  <a:srgbClr val="A17293">
                    <a:alpha val="80000"/>
                  </a:srgbClr>
                </a:solidFill>
                <a:effectLst/>
                <a:latin typeface="Humanist" pitchFamily="50" charset="0"/>
                <a:ea typeface="宋体" panose="02010600030101010101" pitchFamily="2" charset="-122"/>
                <a:cs typeface="Times New Roman" panose="02020603050405020304" pitchFamily="18" charset="0"/>
              </a:rPr>
              <a:t>Please enter the relevant text content here. Operation method: select all the text in this paragraph with the mouse, and enter the text directly to replace it. The text format will not change. </a:t>
            </a:r>
            <a:endParaRPr lang="zh-CN" altLang="zh-CN" sz="1050" kern="100" dirty="0">
              <a:solidFill>
                <a:srgbClr val="A17293">
                  <a:alpha val="80000"/>
                </a:srgbClr>
              </a:solidFill>
              <a:effectLst/>
              <a:latin typeface="Humanist" pitchFamily="50" charset="0"/>
              <a:ea typeface="宋体" panose="02010600030101010101" pitchFamily="2" charset="-122"/>
              <a:cs typeface="Times New Roman" panose="02020603050405020304" pitchFamily="18" charset="0"/>
            </a:endParaRPr>
          </a:p>
        </p:txBody>
      </p:sp>
      <p:pic>
        <p:nvPicPr>
          <p:cNvPr id="12" name="图形 11"/>
          <p:cNvPicPr>
            <a:picLocks noChangeAspect="1"/>
          </p:cNvPicPr>
          <p:nvPr/>
        </p:nvPicPr>
        <p:blipFill rotWithShape="1">
          <a:blip r:embed="rId1">
            <a:extLst>
              <a:ext uri="{96DAC541-7B7A-43D3-8B79-37D633B846F1}">
                <asvg:svgBlip xmlns:asvg="http://schemas.microsoft.com/office/drawing/2016/SVG/main" r:embed="rId2"/>
              </a:ext>
            </a:extLst>
          </a:blip>
          <a:srcRect l="-13533" t="13549" r="29467"/>
          <a:stretch>
            <a:fillRect/>
          </a:stretch>
        </p:blipFill>
        <p:spPr>
          <a:xfrm>
            <a:off x="9079833" y="0"/>
            <a:ext cx="3112168" cy="4572000"/>
          </a:xfrm>
          <a:prstGeom prst="rect">
            <a:avLst/>
          </a:prstGeom>
        </p:spPr>
      </p:pic>
      <p:pic>
        <p:nvPicPr>
          <p:cNvPr id="13" name="图形 12"/>
          <p:cNvPicPr>
            <a:picLocks noChangeAspect="1"/>
          </p:cNvPicPr>
          <p:nvPr/>
        </p:nvPicPr>
        <p:blipFill rotWithShape="1">
          <a:blip r:embed="rId3">
            <a:extLst>
              <a:ext uri="{96DAC541-7B7A-43D3-8B79-37D633B846F1}">
                <asvg:svgBlip xmlns:asvg="http://schemas.microsoft.com/office/drawing/2016/SVG/main" r:embed="rId4"/>
              </a:ext>
            </a:extLst>
          </a:blip>
          <a:srcRect l="23778" t="32291" r="-2083" b="-2083"/>
          <a:stretch>
            <a:fillRect/>
          </a:stretch>
        </p:blipFill>
        <p:spPr>
          <a:xfrm>
            <a:off x="0" y="0"/>
            <a:ext cx="3434655" cy="2552700"/>
          </a:xfrm>
          <a:prstGeom prst="rect">
            <a:avLst/>
          </a:prstGeom>
        </p:spPr>
      </p:pic>
      <p:pic>
        <p:nvPicPr>
          <p:cNvPr id="14" name="图形 13"/>
          <p:cNvPicPr>
            <a:picLocks noChangeAspect="1"/>
          </p:cNvPicPr>
          <p:nvPr/>
        </p:nvPicPr>
        <p:blipFill rotWithShape="1">
          <a:blip r:embed="rId5">
            <a:extLst>
              <a:ext uri="{96DAC541-7B7A-43D3-8B79-37D633B846F1}">
                <asvg:svgBlip xmlns:asvg="http://schemas.microsoft.com/office/drawing/2016/SVG/main" r:embed="rId6"/>
              </a:ext>
            </a:extLst>
          </a:blip>
          <a:srcRect r="19072" b="20213"/>
          <a:stretch>
            <a:fillRect/>
          </a:stretch>
        </p:blipFill>
        <p:spPr>
          <a:xfrm>
            <a:off x="8953500" y="5310946"/>
            <a:ext cx="3238500" cy="1547054"/>
          </a:xfrm>
          <a:prstGeom prst="rect">
            <a:avLst/>
          </a:prstGeom>
        </p:spPr>
      </p:pic>
      <p:pic>
        <p:nvPicPr>
          <p:cNvPr id="15" name="图形 14"/>
          <p:cNvPicPr>
            <a:picLocks noChangeAspect="1"/>
          </p:cNvPicPr>
          <p:nvPr/>
        </p:nvPicPr>
        <p:blipFill rotWithShape="1">
          <a:blip r:embed="rId7">
            <a:extLst>
              <a:ext uri="{96DAC541-7B7A-43D3-8B79-37D633B846F1}">
                <asvg:svgBlip xmlns:asvg="http://schemas.microsoft.com/office/drawing/2016/SVG/main" r:embed="rId8"/>
              </a:ext>
            </a:extLst>
          </a:blip>
          <a:srcRect l="15945" b="38044"/>
          <a:stretch>
            <a:fillRect/>
          </a:stretch>
        </p:blipFill>
        <p:spPr>
          <a:xfrm>
            <a:off x="0" y="2974975"/>
            <a:ext cx="3434655" cy="3883025"/>
          </a:xfrm>
          <a:prstGeom prst="rect">
            <a:avLst/>
          </a:prstGeom>
        </p:spPr>
      </p:pic>
      <p:pic>
        <p:nvPicPr>
          <p:cNvPr id="16" name="图形 15"/>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55339" y="5089298"/>
            <a:ext cx="1323975" cy="1323975"/>
          </a:xfrm>
          <a:prstGeom prst="rect">
            <a:avLst/>
          </a:prstGeom>
        </p:spPr>
      </p:pic>
      <p:pic>
        <p:nvPicPr>
          <p:cNvPr id="17" name="图形 16"/>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311942" y="83424"/>
            <a:ext cx="1323975" cy="1619250"/>
          </a:xfrm>
          <a:prstGeom prst="rect">
            <a:avLst/>
          </a:prstGeom>
        </p:spPr>
      </p:pic>
      <p:pic>
        <p:nvPicPr>
          <p:cNvPr id="18" name="图形 17"/>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474325" y="4989477"/>
            <a:ext cx="662336" cy="54032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4305300" y="4471160"/>
            <a:ext cx="3581400" cy="232120"/>
          </a:xfrm>
          <a:prstGeom prst="rect">
            <a:avLst/>
          </a:prstGeom>
          <a:solidFill>
            <a:srgbClr val="F6C39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7" name="组合 6"/>
          <p:cNvGrpSpPr/>
          <p:nvPr/>
        </p:nvGrpSpPr>
        <p:grpSpPr>
          <a:xfrm flipV="1">
            <a:off x="10930866" y="4805258"/>
            <a:ext cx="1151070" cy="2128942"/>
            <a:chOff x="10723697" y="2347"/>
            <a:chExt cx="1151070" cy="2128942"/>
          </a:xfrm>
        </p:grpSpPr>
        <p:pic>
          <p:nvPicPr>
            <p:cNvPr id="2" name="图形 1"/>
            <p:cNvPicPr>
              <a:picLocks noChangeAspect="1"/>
            </p:cNvPicPr>
            <p:nvPr/>
          </p:nvPicPr>
          <p:blipFill rotWithShape="1">
            <a:blip r:embed="rId1">
              <a:extLst>
                <a:ext uri="{96DAC541-7B7A-43D3-8B79-37D633B846F1}">
                  <asvg:svgBlip xmlns:asvg="http://schemas.microsoft.com/office/drawing/2016/SVG/main" r:embed="rId2"/>
                </a:ext>
              </a:extLst>
            </a:blip>
            <a:srcRect l="-9161" t="8206" r="6412" b="-26500"/>
            <a:stretch>
              <a:fillRect/>
            </a:stretch>
          </p:blipFill>
          <p:spPr>
            <a:xfrm rot="5971888" flipH="1">
              <a:off x="10516376" y="772897"/>
              <a:ext cx="1743932" cy="972851"/>
            </a:xfrm>
            <a:prstGeom prst="rect">
              <a:avLst/>
            </a:prstGeom>
          </p:spPr>
        </p:pic>
        <p:pic>
          <p:nvPicPr>
            <p:cNvPr id="5" name="图形 4"/>
            <p:cNvPicPr>
              <a:picLocks noChangeAspect="1"/>
            </p:cNvPicPr>
            <p:nvPr/>
          </p:nvPicPr>
          <p:blipFill rotWithShape="1">
            <a:blip r:embed="rId1">
              <a:extLst>
                <a:ext uri="{96DAC541-7B7A-43D3-8B79-37D633B846F1}">
                  <asvg:svgBlip xmlns:asvg="http://schemas.microsoft.com/office/drawing/2016/SVG/main" r:embed="rId2"/>
                </a:ext>
              </a:extLst>
            </a:blip>
            <a:srcRect l="-9161" t="8206" r="6412" b="-26500"/>
            <a:stretch>
              <a:fillRect/>
            </a:stretch>
          </p:blipFill>
          <p:spPr>
            <a:xfrm rot="9023242" flipH="1">
              <a:off x="10723697" y="2347"/>
              <a:ext cx="1134720" cy="633002"/>
            </a:xfrm>
            <a:prstGeom prst="rect">
              <a:avLst/>
            </a:prstGeom>
          </p:spPr>
        </p:pic>
      </p:grpSp>
      <p:sp>
        <p:nvSpPr>
          <p:cNvPr id="3" name="文本框 2"/>
          <p:cNvSpPr txBox="1"/>
          <p:nvPr/>
        </p:nvSpPr>
        <p:spPr>
          <a:xfrm>
            <a:off x="920389" y="236241"/>
            <a:ext cx="3280947" cy="523220"/>
          </a:xfrm>
          <a:prstGeom prst="rect">
            <a:avLst/>
          </a:prstGeom>
          <a:noFill/>
        </p:spPr>
        <p:txBody>
          <a:bodyPr wrap="square" rtlCol="0">
            <a:spAutoFit/>
          </a:bodyPr>
          <a:lstStyle/>
          <a:p>
            <a:r>
              <a:rPr lang="en-US" altLang="zh-CN" sz="2800" dirty="0">
                <a:solidFill>
                  <a:srgbClr val="A17293"/>
                </a:solidFill>
                <a:latin typeface="思源宋體 Heavy" panose="02020900000000000000" pitchFamily="18" charset="-128"/>
                <a:ea typeface="思源宋體 Heavy" panose="02020900000000000000" pitchFamily="18" charset="-128"/>
              </a:rPr>
              <a:t>01.  </a:t>
            </a:r>
            <a:r>
              <a:rPr lang="zh-CN" altLang="en-US" sz="2800" dirty="0">
                <a:solidFill>
                  <a:srgbClr val="A17293"/>
                </a:solidFill>
                <a:latin typeface="思源宋體 Heavy" panose="02020900000000000000" pitchFamily="18" charset="-128"/>
                <a:ea typeface="思源宋體 Heavy" panose="02020900000000000000" pitchFamily="18" charset="-128"/>
              </a:rPr>
              <a:t>前期工作概述</a:t>
            </a:r>
            <a:endParaRPr lang="zh-CN" altLang="en-US" sz="2800" dirty="0">
              <a:solidFill>
                <a:srgbClr val="A17293"/>
              </a:solidFill>
              <a:latin typeface="思源宋體 Heavy" panose="02020900000000000000" pitchFamily="18" charset="-128"/>
              <a:ea typeface="思源宋體 Heavy" panose="02020900000000000000" pitchFamily="18" charset="-128"/>
            </a:endParaRPr>
          </a:p>
        </p:txBody>
      </p:sp>
      <p:pic>
        <p:nvPicPr>
          <p:cNvPr id="4" name="图形 3"/>
          <p:cNvPicPr>
            <a:picLocks noChangeAspect="1"/>
          </p:cNvPicPr>
          <p:nvPr/>
        </p:nvPicPr>
        <p:blipFill rotWithShape="1">
          <a:blip r:embed="rId3">
            <a:extLst>
              <a:ext uri="{96DAC541-7B7A-43D3-8B79-37D633B846F1}">
                <asvg:svgBlip xmlns:asvg="http://schemas.microsoft.com/office/drawing/2016/SVG/main" r:embed="rId4"/>
              </a:ext>
            </a:extLst>
          </a:blip>
          <a:srcRect l="23778" t="32291" r="-2083" b="-2083"/>
          <a:stretch>
            <a:fillRect/>
          </a:stretch>
        </p:blipFill>
        <p:spPr>
          <a:xfrm>
            <a:off x="1" y="0"/>
            <a:ext cx="1274322" cy="947100"/>
          </a:xfrm>
          <a:prstGeom prst="rect">
            <a:avLst/>
          </a:prstGeom>
        </p:spPr>
      </p:pic>
      <p:sp>
        <p:nvSpPr>
          <p:cNvPr id="8" name="矩形 7"/>
          <p:cNvSpPr/>
          <p:nvPr/>
        </p:nvSpPr>
        <p:spPr>
          <a:xfrm>
            <a:off x="731839" y="1141514"/>
            <a:ext cx="8081962" cy="2720608"/>
          </a:xfrm>
          <a:prstGeom prst="rect">
            <a:avLst/>
          </a:prstGeom>
          <a:blipFill>
            <a:blip r:embed="rId5"/>
            <a:stretch>
              <a:fillRect l="-759" t="-95795" r="-1283" b="-6877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8978899" y="1141514"/>
            <a:ext cx="2481261" cy="2720608"/>
          </a:xfrm>
          <a:prstGeom prst="rect">
            <a:avLst/>
          </a:prstGeom>
          <a:solidFill>
            <a:srgbClr val="F6C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76300" y="4819340"/>
            <a:ext cx="10439400" cy="1160254"/>
          </a:xfrm>
          <a:prstGeom prst="rect">
            <a:avLst/>
          </a:prstGeom>
          <a:noFill/>
        </p:spPr>
        <p:txBody>
          <a:bodyPr wrap="square">
            <a:spAutoFit/>
          </a:bodyPr>
          <a:lstStyle/>
          <a:p>
            <a:pPr algn="ctr">
              <a:lnSpc>
                <a:spcPct val="150000"/>
              </a:lnSpc>
              <a:spcAft>
                <a:spcPts val="0"/>
              </a:spcAft>
            </a:pPr>
            <a:r>
              <a:rPr lang="en-US" altLang="zh-CN" sz="1600" kern="100" dirty="0">
                <a:solidFill>
                  <a:schemeClr val="tx1">
                    <a:lumMod val="85000"/>
                    <a:lumOff val="15000"/>
                    <a:alpha val="80000"/>
                  </a:schemeClr>
                </a:solidFill>
                <a:effectLst/>
                <a:latin typeface="Humanist" pitchFamily="50" charset="0"/>
                <a:ea typeface="宋体" panose="02010600030101010101" pitchFamily="2" charset="-122"/>
                <a:cs typeface="Times New Roman" panose="02020603050405020304" pitchFamily="18" charset="0"/>
              </a:rPr>
              <a:t>Please enter the relevant text content here. Operation method: select all the text in this paragraph with the mouse, and enter the text directly to replace it. The text format will not change. Please enter the relevant text content here. Operation method: select all the text in this paragraph with the mouse, and enter the text directly to replace it. The text format will not change. </a:t>
            </a:r>
            <a:endParaRPr lang="en-US" altLang="zh-CN" sz="1600" kern="100" dirty="0">
              <a:solidFill>
                <a:schemeClr val="tx1">
                  <a:lumMod val="85000"/>
                  <a:lumOff val="15000"/>
                  <a:alpha val="80000"/>
                </a:schemeClr>
              </a:solidFill>
              <a:effectLst/>
              <a:latin typeface="Humanist" pitchFamily="50" charset="0"/>
              <a:ea typeface="宋体" panose="02010600030101010101" pitchFamily="2" charset="-122"/>
              <a:cs typeface="Times New Roman" panose="02020603050405020304" pitchFamily="18" charset="0"/>
            </a:endParaRPr>
          </a:p>
        </p:txBody>
      </p:sp>
      <p:sp>
        <p:nvSpPr>
          <p:cNvPr id="14" name="文本框 13"/>
          <p:cNvSpPr txBox="1"/>
          <p:nvPr/>
        </p:nvSpPr>
        <p:spPr>
          <a:xfrm>
            <a:off x="4762500" y="4213529"/>
            <a:ext cx="2667000" cy="523220"/>
          </a:xfrm>
          <a:prstGeom prst="rect">
            <a:avLst/>
          </a:prstGeom>
          <a:noFill/>
        </p:spPr>
        <p:txBody>
          <a:bodyPr wrap="square">
            <a:spAutoFit/>
          </a:bodyPr>
          <a:lstStyle/>
          <a:p>
            <a:pPr algn="ctr"/>
            <a:r>
              <a:rPr lang="zh-CN" altLang="en-US" sz="2800" dirty="0">
                <a:solidFill>
                  <a:schemeClr val="tx1">
                    <a:lumMod val="75000"/>
                    <a:lumOff val="2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前期工作概述</a:t>
            </a:r>
            <a:endParaRPr lang="zh-CN" altLang="en-US" sz="2800" dirty="0">
              <a:solidFill>
                <a:schemeClr val="tx1">
                  <a:lumMod val="75000"/>
                  <a:lumOff val="2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endParaRPr>
          </a:p>
        </p:txBody>
      </p:sp>
      <p:grpSp>
        <p:nvGrpSpPr>
          <p:cNvPr id="18" name="组合 17"/>
          <p:cNvGrpSpPr/>
          <p:nvPr/>
        </p:nvGrpSpPr>
        <p:grpSpPr>
          <a:xfrm>
            <a:off x="9751416" y="2035768"/>
            <a:ext cx="936226" cy="932100"/>
            <a:chOff x="4921250" y="3621088"/>
            <a:chExt cx="360363" cy="358775"/>
          </a:xfrm>
          <a:solidFill>
            <a:schemeClr val="bg1"/>
          </a:solidFill>
        </p:grpSpPr>
        <p:sp>
          <p:nvSpPr>
            <p:cNvPr id="19" name="Freeform 419"/>
            <p:cNvSpPr>
              <a:spLocks noEditPoints="1"/>
            </p:cNvSpPr>
            <p:nvPr/>
          </p:nvSpPr>
          <p:spPr bwMode="auto">
            <a:xfrm>
              <a:off x="5003800" y="3621088"/>
              <a:ext cx="277813" cy="304800"/>
            </a:xfrm>
            <a:custGeom>
              <a:avLst/>
              <a:gdLst>
                <a:gd name="T0" fmla="*/ 2136 w 2443"/>
                <a:gd name="T1" fmla="*/ 0 h 2695"/>
                <a:gd name="T2" fmla="*/ 307 w 2443"/>
                <a:gd name="T3" fmla="*/ 0 h 2695"/>
                <a:gd name="T4" fmla="*/ 0 w 2443"/>
                <a:gd name="T5" fmla="*/ 307 h 2695"/>
                <a:gd name="T6" fmla="*/ 0 w 2443"/>
                <a:gd name="T7" fmla="*/ 573 h 2695"/>
                <a:gd name="T8" fmla="*/ 205 w 2443"/>
                <a:gd name="T9" fmla="*/ 573 h 2695"/>
                <a:gd name="T10" fmla="*/ 205 w 2443"/>
                <a:gd name="T11" fmla="*/ 307 h 2695"/>
                <a:gd name="T12" fmla="*/ 307 w 2443"/>
                <a:gd name="T13" fmla="*/ 205 h 2695"/>
                <a:gd name="T14" fmla="*/ 2136 w 2443"/>
                <a:gd name="T15" fmla="*/ 205 h 2695"/>
                <a:gd name="T16" fmla="*/ 2239 w 2443"/>
                <a:gd name="T17" fmla="*/ 307 h 2695"/>
                <a:gd name="T18" fmla="*/ 2239 w 2443"/>
                <a:gd name="T19" fmla="*/ 2390 h 2695"/>
                <a:gd name="T20" fmla="*/ 2208 w 2443"/>
                <a:gd name="T21" fmla="*/ 2462 h 2695"/>
                <a:gd name="T22" fmla="*/ 2136 w 2443"/>
                <a:gd name="T23" fmla="*/ 2490 h 2695"/>
                <a:gd name="T24" fmla="*/ 1610 w 2443"/>
                <a:gd name="T25" fmla="*/ 2490 h 2695"/>
                <a:gd name="T26" fmla="*/ 1610 w 2443"/>
                <a:gd name="T27" fmla="*/ 2695 h 2695"/>
                <a:gd name="T28" fmla="*/ 2136 w 2443"/>
                <a:gd name="T29" fmla="*/ 2695 h 2695"/>
                <a:gd name="T30" fmla="*/ 2443 w 2443"/>
                <a:gd name="T31" fmla="*/ 2390 h 2695"/>
                <a:gd name="T32" fmla="*/ 2443 w 2443"/>
                <a:gd name="T33" fmla="*/ 307 h 2695"/>
                <a:gd name="T34" fmla="*/ 2136 w 2443"/>
                <a:gd name="T35" fmla="*/ 0 h 2695"/>
                <a:gd name="T36" fmla="*/ 2136 w 2443"/>
                <a:gd name="T37" fmla="*/ 0 h 2695"/>
                <a:gd name="T38" fmla="*/ 2136 w 2443"/>
                <a:gd name="T39" fmla="*/ 0 h 2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43" h="2695">
                  <a:moveTo>
                    <a:pt x="2136" y="0"/>
                  </a:moveTo>
                  <a:cubicBezTo>
                    <a:pt x="307" y="0"/>
                    <a:pt x="307" y="0"/>
                    <a:pt x="307" y="0"/>
                  </a:cubicBezTo>
                  <a:cubicBezTo>
                    <a:pt x="138" y="0"/>
                    <a:pt x="0" y="138"/>
                    <a:pt x="0" y="307"/>
                  </a:cubicBezTo>
                  <a:cubicBezTo>
                    <a:pt x="0" y="573"/>
                    <a:pt x="0" y="573"/>
                    <a:pt x="0" y="573"/>
                  </a:cubicBezTo>
                  <a:cubicBezTo>
                    <a:pt x="205" y="573"/>
                    <a:pt x="205" y="573"/>
                    <a:pt x="205" y="573"/>
                  </a:cubicBezTo>
                  <a:cubicBezTo>
                    <a:pt x="205" y="307"/>
                    <a:pt x="205" y="307"/>
                    <a:pt x="205" y="307"/>
                  </a:cubicBezTo>
                  <a:cubicBezTo>
                    <a:pt x="205" y="251"/>
                    <a:pt x="251" y="205"/>
                    <a:pt x="307" y="205"/>
                  </a:cubicBezTo>
                  <a:cubicBezTo>
                    <a:pt x="2136" y="205"/>
                    <a:pt x="2136" y="205"/>
                    <a:pt x="2136" y="205"/>
                  </a:cubicBezTo>
                  <a:cubicBezTo>
                    <a:pt x="2193" y="205"/>
                    <a:pt x="2239" y="251"/>
                    <a:pt x="2239" y="307"/>
                  </a:cubicBezTo>
                  <a:cubicBezTo>
                    <a:pt x="2239" y="2390"/>
                    <a:pt x="2239" y="2390"/>
                    <a:pt x="2239" y="2390"/>
                  </a:cubicBezTo>
                  <a:cubicBezTo>
                    <a:pt x="2239" y="2417"/>
                    <a:pt x="2228" y="2443"/>
                    <a:pt x="2208" y="2462"/>
                  </a:cubicBezTo>
                  <a:cubicBezTo>
                    <a:pt x="2189" y="2481"/>
                    <a:pt x="2163" y="2491"/>
                    <a:pt x="2136" y="2490"/>
                  </a:cubicBezTo>
                  <a:cubicBezTo>
                    <a:pt x="1610" y="2490"/>
                    <a:pt x="1610" y="2490"/>
                    <a:pt x="1610" y="2490"/>
                  </a:cubicBezTo>
                  <a:cubicBezTo>
                    <a:pt x="1610" y="2695"/>
                    <a:pt x="1610" y="2695"/>
                    <a:pt x="1610" y="2695"/>
                  </a:cubicBezTo>
                  <a:cubicBezTo>
                    <a:pt x="2136" y="2695"/>
                    <a:pt x="2136" y="2695"/>
                    <a:pt x="2136" y="2695"/>
                  </a:cubicBezTo>
                  <a:cubicBezTo>
                    <a:pt x="2305" y="2695"/>
                    <a:pt x="2442" y="2559"/>
                    <a:pt x="2443" y="2390"/>
                  </a:cubicBezTo>
                  <a:cubicBezTo>
                    <a:pt x="2443" y="307"/>
                    <a:pt x="2443" y="307"/>
                    <a:pt x="2443" y="307"/>
                  </a:cubicBezTo>
                  <a:cubicBezTo>
                    <a:pt x="2443" y="138"/>
                    <a:pt x="2306" y="0"/>
                    <a:pt x="2136" y="0"/>
                  </a:cubicBezTo>
                  <a:close/>
                  <a:moveTo>
                    <a:pt x="2136" y="0"/>
                  </a:moveTo>
                  <a:cubicBezTo>
                    <a:pt x="2136" y="0"/>
                    <a:pt x="2136" y="0"/>
                    <a:pt x="2136" y="0"/>
                  </a:cubicBezTo>
                </a:path>
              </a:pathLst>
            </a:custGeom>
            <a:grpFill/>
            <a:ln>
              <a:noFill/>
            </a:ln>
          </p:spPr>
          <p:txBody>
            <a:bodyPr vert="horz" wrap="square" lIns="91440" tIns="45720" rIns="91440" bIns="45720" numCol="1" anchor="t" anchorCtr="0" compatLnSpc="1"/>
            <a:lstStyle/>
            <a:p>
              <a:endParaRPr lang="zh-CN" altLang="en-US"/>
            </a:p>
          </p:txBody>
        </p:sp>
        <p:sp>
          <p:nvSpPr>
            <p:cNvPr id="20" name="Freeform 420"/>
            <p:cNvSpPr>
              <a:spLocks noEditPoints="1"/>
            </p:cNvSpPr>
            <p:nvPr/>
          </p:nvSpPr>
          <p:spPr bwMode="auto">
            <a:xfrm>
              <a:off x="4921250" y="3675063"/>
              <a:ext cx="277813" cy="304800"/>
            </a:xfrm>
            <a:custGeom>
              <a:avLst/>
              <a:gdLst>
                <a:gd name="T0" fmla="*/ 2136 w 2443"/>
                <a:gd name="T1" fmla="*/ 2695 h 2695"/>
                <a:gd name="T2" fmla="*/ 307 w 2443"/>
                <a:gd name="T3" fmla="*/ 2695 h 2695"/>
                <a:gd name="T4" fmla="*/ 0 w 2443"/>
                <a:gd name="T5" fmla="*/ 2388 h 2695"/>
                <a:gd name="T6" fmla="*/ 0 w 2443"/>
                <a:gd name="T7" fmla="*/ 305 h 2695"/>
                <a:gd name="T8" fmla="*/ 307 w 2443"/>
                <a:gd name="T9" fmla="*/ 0 h 2695"/>
                <a:gd name="T10" fmla="*/ 2136 w 2443"/>
                <a:gd name="T11" fmla="*/ 0 h 2695"/>
                <a:gd name="T12" fmla="*/ 2443 w 2443"/>
                <a:gd name="T13" fmla="*/ 305 h 2695"/>
                <a:gd name="T14" fmla="*/ 2443 w 2443"/>
                <a:gd name="T15" fmla="*/ 2388 h 2695"/>
                <a:gd name="T16" fmla="*/ 2136 w 2443"/>
                <a:gd name="T17" fmla="*/ 2695 h 2695"/>
                <a:gd name="T18" fmla="*/ 307 w 2443"/>
                <a:gd name="T19" fmla="*/ 205 h 2695"/>
                <a:gd name="T20" fmla="*/ 235 w 2443"/>
                <a:gd name="T21" fmla="*/ 233 h 2695"/>
                <a:gd name="T22" fmla="*/ 205 w 2443"/>
                <a:gd name="T23" fmla="*/ 305 h 2695"/>
                <a:gd name="T24" fmla="*/ 205 w 2443"/>
                <a:gd name="T25" fmla="*/ 2388 h 2695"/>
                <a:gd name="T26" fmla="*/ 307 w 2443"/>
                <a:gd name="T27" fmla="*/ 2490 h 2695"/>
                <a:gd name="T28" fmla="*/ 2136 w 2443"/>
                <a:gd name="T29" fmla="*/ 2490 h 2695"/>
                <a:gd name="T30" fmla="*/ 2238 w 2443"/>
                <a:gd name="T31" fmla="*/ 2388 h 2695"/>
                <a:gd name="T32" fmla="*/ 2238 w 2443"/>
                <a:gd name="T33" fmla="*/ 305 h 2695"/>
                <a:gd name="T34" fmla="*/ 2136 w 2443"/>
                <a:gd name="T35" fmla="*/ 205 h 2695"/>
                <a:gd name="T36" fmla="*/ 307 w 2443"/>
                <a:gd name="T37" fmla="*/ 205 h 2695"/>
                <a:gd name="T38" fmla="*/ 307 w 2443"/>
                <a:gd name="T39" fmla="*/ 205 h 2695"/>
                <a:gd name="T40" fmla="*/ 307 w 2443"/>
                <a:gd name="T41" fmla="*/ 205 h 2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43" h="2695">
                  <a:moveTo>
                    <a:pt x="2136" y="2695"/>
                  </a:moveTo>
                  <a:cubicBezTo>
                    <a:pt x="307" y="2695"/>
                    <a:pt x="307" y="2695"/>
                    <a:pt x="307" y="2695"/>
                  </a:cubicBezTo>
                  <a:cubicBezTo>
                    <a:pt x="138" y="2695"/>
                    <a:pt x="0" y="2558"/>
                    <a:pt x="0" y="2388"/>
                  </a:cubicBezTo>
                  <a:cubicBezTo>
                    <a:pt x="0" y="305"/>
                    <a:pt x="0" y="305"/>
                    <a:pt x="0" y="305"/>
                  </a:cubicBezTo>
                  <a:cubicBezTo>
                    <a:pt x="1" y="136"/>
                    <a:pt x="138" y="0"/>
                    <a:pt x="307" y="0"/>
                  </a:cubicBezTo>
                  <a:cubicBezTo>
                    <a:pt x="2136" y="0"/>
                    <a:pt x="2136" y="0"/>
                    <a:pt x="2136" y="0"/>
                  </a:cubicBezTo>
                  <a:cubicBezTo>
                    <a:pt x="2305" y="0"/>
                    <a:pt x="2442" y="136"/>
                    <a:pt x="2443" y="305"/>
                  </a:cubicBezTo>
                  <a:cubicBezTo>
                    <a:pt x="2443" y="2388"/>
                    <a:pt x="2443" y="2388"/>
                    <a:pt x="2443" y="2388"/>
                  </a:cubicBezTo>
                  <a:cubicBezTo>
                    <a:pt x="2443" y="2558"/>
                    <a:pt x="2306" y="2695"/>
                    <a:pt x="2136" y="2695"/>
                  </a:cubicBezTo>
                  <a:close/>
                  <a:moveTo>
                    <a:pt x="307" y="205"/>
                  </a:moveTo>
                  <a:cubicBezTo>
                    <a:pt x="280" y="204"/>
                    <a:pt x="254" y="215"/>
                    <a:pt x="235" y="233"/>
                  </a:cubicBezTo>
                  <a:cubicBezTo>
                    <a:pt x="216" y="252"/>
                    <a:pt x="205" y="278"/>
                    <a:pt x="205" y="305"/>
                  </a:cubicBezTo>
                  <a:cubicBezTo>
                    <a:pt x="205" y="2388"/>
                    <a:pt x="205" y="2388"/>
                    <a:pt x="205" y="2388"/>
                  </a:cubicBezTo>
                  <a:cubicBezTo>
                    <a:pt x="205" y="2445"/>
                    <a:pt x="251" y="2490"/>
                    <a:pt x="307" y="2490"/>
                  </a:cubicBezTo>
                  <a:cubicBezTo>
                    <a:pt x="2136" y="2490"/>
                    <a:pt x="2136" y="2490"/>
                    <a:pt x="2136" y="2490"/>
                  </a:cubicBezTo>
                  <a:cubicBezTo>
                    <a:pt x="2193" y="2490"/>
                    <a:pt x="2238" y="2445"/>
                    <a:pt x="2238" y="2388"/>
                  </a:cubicBezTo>
                  <a:cubicBezTo>
                    <a:pt x="2238" y="305"/>
                    <a:pt x="2238" y="305"/>
                    <a:pt x="2238" y="305"/>
                  </a:cubicBezTo>
                  <a:cubicBezTo>
                    <a:pt x="2237" y="249"/>
                    <a:pt x="2192" y="205"/>
                    <a:pt x="2136" y="205"/>
                  </a:cubicBezTo>
                  <a:lnTo>
                    <a:pt x="307" y="205"/>
                  </a:lnTo>
                  <a:close/>
                  <a:moveTo>
                    <a:pt x="307" y="205"/>
                  </a:moveTo>
                  <a:cubicBezTo>
                    <a:pt x="307" y="205"/>
                    <a:pt x="307" y="205"/>
                    <a:pt x="307" y="205"/>
                  </a:cubicBezTo>
                </a:path>
              </a:pathLst>
            </a:custGeom>
            <a:grpFill/>
            <a:ln>
              <a:noFill/>
            </a:ln>
          </p:spPr>
          <p:txBody>
            <a:bodyPr vert="horz" wrap="square" lIns="91440" tIns="45720" rIns="91440" bIns="45720" numCol="1" anchor="t" anchorCtr="0" compatLnSpc="1"/>
            <a:lstStyle/>
            <a:p>
              <a:endParaRPr lang="zh-CN" altLang="en-US"/>
            </a:p>
          </p:txBody>
        </p:sp>
        <p:sp>
          <p:nvSpPr>
            <p:cNvPr id="21" name="Freeform 421"/>
            <p:cNvSpPr>
              <a:spLocks noEditPoints="1"/>
            </p:cNvSpPr>
            <p:nvPr/>
          </p:nvSpPr>
          <p:spPr bwMode="auto">
            <a:xfrm>
              <a:off x="4973638" y="3744913"/>
              <a:ext cx="173038" cy="163513"/>
            </a:xfrm>
            <a:custGeom>
              <a:avLst/>
              <a:gdLst>
                <a:gd name="T0" fmla="*/ 1419 w 1521"/>
                <a:gd name="T1" fmla="*/ 204 h 1444"/>
                <a:gd name="T2" fmla="*/ 102 w 1521"/>
                <a:gd name="T3" fmla="*/ 204 h 1444"/>
                <a:gd name="T4" fmla="*/ 0 w 1521"/>
                <a:gd name="T5" fmla="*/ 102 h 1444"/>
                <a:gd name="T6" fmla="*/ 102 w 1521"/>
                <a:gd name="T7" fmla="*/ 0 h 1444"/>
                <a:gd name="T8" fmla="*/ 1419 w 1521"/>
                <a:gd name="T9" fmla="*/ 0 h 1444"/>
                <a:gd name="T10" fmla="*/ 1521 w 1521"/>
                <a:gd name="T11" fmla="*/ 102 h 1444"/>
                <a:gd name="T12" fmla="*/ 1419 w 1521"/>
                <a:gd name="T13" fmla="*/ 204 h 1444"/>
                <a:gd name="T14" fmla="*/ 1419 w 1521"/>
                <a:gd name="T15" fmla="*/ 825 h 1444"/>
                <a:gd name="T16" fmla="*/ 102 w 1521"/>
                <a:gd name="T17" fmla="*/ 825 h 1444"/>
                <a:gd name="T18" fmla="*/ 0 w 1521"/>
                <a:gd name="T19" fmla="*/ 723 h 1444"/>
                <a:gd name="T20" fmla="*/ 102 w 1521"/>
                <a:gd name="T21" fmla="*/ 620 h 1444"/>
                <a:gd name="T22" fmla="*/ 1419 w 1521"/>
                <a:gd name="T23" fmla="*/ 620 h 1444"/>
                <a:gd name="T24" fmla="*/ 1521 w 1521"/>
                <a:gd name="T25" fmla="*/ 723 h 1444"/>
                <a:gd name="T26" fmla="*/ 1419 w 1521"/>
                <a:gd name="T27" fmla="*/ 825 h 1444"/>
                <a:gd name="T28" fmla="*/ 1419 w 1521"/>
                <a:gd name="T29" fmla="*/ 1444 h 1444"/>
                <a:gd name="T30" fmla="*/ 102 w 1521"/>
                <a:gd name="T31" fmla="*/ 1444 h 1444"/>
                <a:gd name="T32" fmla="*/ 0 w 1521"/>
                <a:gd name="T33" fmla="*/ 1341 h 1444"/>
                <a:gd name="T34" fmla="*/ 102 w 1521"/>
                <a:gd name="T35" fmla="*/ 1239 h 1444"/>
                <a:gd name="T36" fmla="*/ 1419 w 1521"/>
                <a:gd name="T37" fmla="*/ 1239 h 1444"/>
                <a:gd name="T38" fmla="*/ 1521 w 1521"/>
                <a:gd name="T39" fmla="*/ 1341 h 1444"/>
                <a:gd name="T40" fmla="*/ 1419 w 1521"/>
                <a:gd name="T41" fmla="*/ 1444 h 1444"/>
                <a:gd name="T42" fmla="*/ 1419 w 1521"/>
                <a:gd name="T43" fmla="*/ 1444 h 1444"/>
                <a:gd name="T44" fmla="*/ 1419 w 1521"/>
                <a:gd name="T45" fmla="*/ 1444 h 1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1" h="1444">
                  <a:moveTo>
                    <a:pt x="1419" y="204"/>
                  </a:moveTo>
                  <a:cubicBezTo>
                    <a:pt x="102" y="204"/>
                    <a:pt x="102" y="204"/>
                    <a:pt x="102" y="204"/>
                  </a:cubicBezTo>
                  <a:cubicBezTo>
                    <a:pt x="46" y="204"/>
                    <a:pt x="0" y="159"/>
                    <a:pt x="0" y="102"/>
                  </a:cubicBezTo>
                  <a:cubicBezTo>
                    <a:pt x="0" y="46"/>
                    <a:pt x="46" y="0"/>
                    <a:pt x="102" y="0"/>
                  </a:cubicBezTo>
                  <a:cubicBezTo>
                    <a:pt x="1419" y="0"/>
                    <a:pt x="1419" y="0"/>
                    <a:pt x="1419" y="0"/>
                  </a:cubicBezTo>
                  <a:cubicBezTo>
                    <a:pt x="1476" y="0"/>
                    <a:pt x="1521" y="46"/>
                    <a:pt x="1521" y="102"/>
                  </a:cubicBezTo>
                  <a:cubicBezTo>
                    <a:pt x="1521" y="159"/>
                    <a:pt x="1476" y="204"/>
                    <a:pt x="1419" y="204"/>
                  </a:cubicBezTo>
                  <a:close/>
                  <a:moveTo>
                    <a:pt x="1419" y="825"/>
                  </a:moveTo>
                  <a:cubicBezTo>
                    <a:pt x="102" y="825"/>
                    <a:pt x="102" y="825"/>
                    <a:pt x="102" y="825"/>
                  </a:cubicBezTo>
                  <a:cubicBezTo>
                    <a:pt x="46" y="825"/>
                    <a:pt x="0" y="779"/>
                    <a:pt x="0" y="723"/>
                  </a:cubicBezTo>
                  <a:cubicBezTo>
                    <a:pt x="0" y="666"/>
                    <a:pt x="46" y="620"/>
                    <a:pt x="102" y="620"/>
                  </a:cubicBezTo>
                  <a:cubicBezTo>
                    <a:pt x="1419" y="620"/>
                    <a:pt x="1419" y="620"/>
                    <a:pt x="1419" y="620"/>
                  </a:cubicBezTo>
                  <a:cubicBezTo>
                    <a:pt x="1476" y="620"/>
                    <a:pt x="1521" y="666"/>
                    <a:pt x="1521" y="723"/>
                  </a:cubicBezTo>
                  <a:cubicBezTo>
                    <a:pt x="1521" y="779"/>
                    <a:pt x="1476" y="825"/>
                    <a:pt x="1419" y="825"/>
                  </a:cubicBezTo>
                  <a:close/>
                  <a:moveTo>
                    <a:pt x="1419" y="1444"/>
                  </a:moveTo>
                  <a:cubicBezTo>
                    <a:pt x="102" y="1444"/>
                    <a:pt x="102" y="1444"/>
                    <a:pt x="102" y="1444"/>
                  </a:cubicBezTo>
                  <a:cubicBezTo>
                    <a:pt x="46" y="1444"/>
                    <a:pt x="0" y="1398"/>
                    <a:pt x="0" y="1341"/>
                  </a:cubicBezTo>
                  <a:cubicBezTo>
                    <a:pt x="0" y="1285"/>
                    <a:pt x="46" y="1239"/>
                    <a:pt x="102" y="1239"/>
                  </a:cubicBezTo>
                  <a:cubicBezTo>
                    <a:pt x="1419" y="1239"/>
                    <a:pt x="1419" y="1239"/>
                    <a:pt x="1419" y="1239"/>
                  </a:cubicBezTo>
                  <a:cubicBezTo>
                    <a:pt x="1476" y="1239"/>
                    <a:pt x="1521" y="1285"/>
                    <a:pt x="1521" y="1341"/>
                  </a:cubicBezTo>
                  <a:cubicBezTo>
                    <a:pt x="1521" y="1398"/>
                    <a:pt x="1476" y="1444"/>
                    <a:pt x="1419" y="1444"/>
                  </a:cubicBezTo>
                  <a:close/>
                  <a:moveTo>
                    <a:pt x="1419" y="1444"/>
                  </a:moveTo>
                  <a:cubicBezTo>
                    <a:pt x="1419" y="1444"/>
                    <a:pt x="1419" y="1444"/>
                    <a:pt x="1419" y="1444"/>
                  </a:cubicBezTo>
                </a:path>
              </a:pathLst>
            </a:custGeom>
            <a:grpFill/>
            <a:ln>
              <a:noFill/>
            </a:ln>
          </p:spPr>
          <p:txBody>
            <a:bodyPr vert="horz" wrap="square" lIns="91440" tIns="45720" rIns="91440" bIns="45720" numCol="1" anchor="t" anchorCtr="0" compatLnSpc="1"/>
            <a:lstStyle/>
            <a:p>
              <a:endParaRPr lang="zh-CN" alt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flipV="1">
            <a:off x="10930866" y="4805258"/>
            <a:ext cx="1151070" cy="2128942"/>
            <a:chOff x="10723697" y="2347"/>
            <a:chExt cx="1151070" cy="2128942"/>
          </a:xfrm>
        </p:grpSpPr>
        <p:pic>
          <p:nvPicPr>
            <p:cNvPr id="2" name="图形 1"/>
            <p:cNvPicPr>
              <a:picLocks noChangeAspect="1"/>
            </p:cNvPicPr>
            <p:nvPr/>
          </p:nvPicPr>
          <p:blipFill rotWithShape="1">
            <a:blip r:embed="rId1">
              <a:extLst>
                <a:ext uri="{96DAC541-7B7A-43D3-8B79-37D633B846F1}">
                  <asvg:svgBlip xmlns:asvg="http://schemas.microsoft.com/office/drawing/2016/SVG/main" r:embed="rId2"/>
                </a:ext>
              </a:extLst>
            </a:blip>
            <a:srcRect l="-9161" t="8206" r="6412" b="-26500"/>
            <a:stretch>
              <a:fillRect/>
            </a:stretch>
          </p:blipFill>
          <p:spPr>
            <a:xfrm rot="5971888" flipH="1">
              <a:off x="10516376" y="772897"/>
              <a:ext cx="1743932" cy="972851"/>
            </a:xfrm>
            <a:prstGeom prst="rect">
              <a:avLst/>
            </a:prstGeom>
          </p:spPr>
        </p:pic>
        <p:pic>
          <p:nvPicPr>
            <p:cNvPr id="5" name="图形 4"/>
            <p:cNvPicPr>
              <a:picLocks noChangeAspect="1"/>
            </p:cNvPicPr>
            <p:nvPr/>
          </p:nvPicPr>
          <p:blipFill rotWithShape="1">
            <a:blip r:embed="rId1">
              <a:extLst>
                <a:ext uri="{96DAC541-7B7A-43D3-8B79-37D633B846F1}">
                  <asvg:svgBlip xmlns:asvg="http://schemas.microsoft.com/office/drawing/2016/SVG/main" r:embed="rId2"/>
                </a:ext>
              </a:extLst>
            </a:blip>
            <a:srcRect l="-9161" t="8206" r="6412" b="-26500"/>
            <a:stretch>
              <a:fillRect/>
            </a:stretch>
          </p:blipFill>
          <p:spPr>
            <a:xfrm rot="9023242" flipH="1">
              <a:off x="10723697" y="2347"/>
              <a:ext cx="1134720" cy="633002"/>
            </a:xfrm>
            <a:prstGeom prst="rect">
              <a:avLst/>
            </a:prstGeom>
          </p:spPr>
        </p:pic>
      </p:grpSp>
      <p:sp>
        <p:nvSpPr>
          <p:cNvPr id="3" name="文本框 2"/>
          <p:cNvSpPr txBox="1"/>
          <p:nvPr/>
        </p:nvSpPr>
        <p:spPr>
          <a:xfrm>
            <a:off x="920389" y="236241"/>
            <a:ext cx="3280947" cy="523220"/>
          </a:xfrm>
          <a:prstGeom prst="rect">
            <a:avLst/>
          </a:prstGeom>
          <a:noFill/>
        </p:spPr>
        <p:txBody>
          <a:bodyPr wrap="square" rtlCol="0">
            <a:spAutoFit/>
          </a:bodyPr>
          <a:lstStyle/>
          <a:p>
            <a:r>
              <a:rPr lang="en-US" altLang="zh-CN" sz="2800" dirty="0">
                <a:solidFill>
                  <a:srgbClr val="A17293"/>
                </a:solidFill>
                <a:latin typeface="思源宋體 Heavy" panose="02020900000000000000" pitchFamily="18" charset="-128"/>
                <a:ea typeface="思源宋體 Heavy" panose="02020900000000000000" pitchFamily="18" charset="-128"/>
              </a:rPr>
              <a:t>01.  </a:t>
            </a:r>
            <a:r>
              <a:rPr lang="zh-CN" altLang="en-US" sz="2800" dirty="0">
                <a:solidFill>
                  <a:srgbClr val="A17293"/>
                </a:solidFill>
                <a:latin typeface="思源宋體 Heavy" panose="02020900000000000000" pitchFamily="18" charset="-128"/>
                <a:ea typeface="思源宋體 Heavy" panose="02020900000000000000" pitchFamily="18" charset="-128"/>
              </a:rPr>
              <a:t>前期工作概述</a:t>
            </a:r>
            <a:endParaRPr lang="zh-CN" altLang="en-US" sz="2800" dirty="0">
              <a:solidFill>
                <a:srgbClr val="A17293"/>
              </a:solidFill>
              <a:latin typeface="思源宋體 Heavy" panose="02020900000000000000" pitchFamily="18" charset="-128"/>
              <a:ea typeface="思源宋體 Heavy" panose="02020900000000000000" pitchFamily="18" charset="-128"/>
            </a:endParaRPr>
          </a:p>
        </p:txBody>
      </p:sp>
      <p:pic>
        <p:nvPicPr>
          <p:cNvPr id="4" name="图形 3"/>
          <p:cNvPicPr>
            <a:picLocks noChangeAspect="1"/>
          </p:cNvPicPr>
          <p:nvPr/>
        </p:nvPicPr>
        <p:blipFill rotWithShape="1">
          <a:blip r:embed="rId3">
            <a:extLst>
              <a:ext uri="{96DAC541-7B7A-43D3-8B79-37D633B846F1}">
                <asvg:svgBlip xmlns:asvg="http://schemas.microsoft.com/office/drawing/2016/SVG/main" r:embed="rId4"/>
              </a:ext>
            </a:extLst>
          </a:blip>
          <a:srcRect l="23778" t="32291" r="-2083" b="-2083"/>
          <a:stretch>
            <a:fillRect/>
          </a:stretch>
        </p:blipFill>
        <p:spPr>
          <a:xfrm>
            <a:off x="1" y="0"/>
            <a:ext cx="1274322" cy="947100"/>
          </a:xfrm>
          <a:prstGeom prst="rect">
            <a:avLst/>
          </a:prstGeom>
        </p:spPr>
      </p:pic>
      <p:sp>
        <p:nvSpPr>
          <p:cNvPr id="8" name="梯形 7"/>
          <p:cNvSpPr/>
          <p:nvPr/>
        </p:nvSpPr>
        <p:spPr>
          <a:xfrm rot="5400000">
            <a:off x="-185226" y="2411655"/>
            <a:ext cx="4459310" cy="2426775"/>
          </a:xfrm>
          <a:prstGeom prst="trapezoid">
            <a:avLst>
              <a:gd name="adj" fmla="val 23835"/>
            </a:avLst>
          </a:prstGeom>
          <a:solidFill>
            <a:srgbClr val="F6C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梯形 8"/>
          <p:cNvSpPr/>
          <p:nvPr/>
        </p:nvSpPr>
        <p:spPr>
          <a:xfrm rot="5400000">
            <a:off x="2515822" y="2411657"/>
            <a:ext cx="4459310" cy="2426775"/>
          </a:xfrm>
          <a:prstGeom prst="trapezoid">
            <a:avLst>
              <a:gd name="adj" fmla="val 23835"/>
            </a:avLst>
          </a:prstGeom>
          <a:solidFill>
            <a:srgbClr val="A17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梯形 9"/>
          <p:cNvSpPr/>
          <p:nvPr/>
        </p:nvSpPr>
        <p:spPr>
          <a:xfrm rot="5400000">
            <a:off x="5216870" y="2411657"/>
            <a:ext cx="4459310" cy="2426775"/>
          </a:xfrm>
          <a:prstGeom prst="trapezoid">
            <a:avLst>
              <a:gd name="adj" fmla="val 23835"/>
            </a:avLst>
          </a:prstGeom>
          <a:solidFill>
            <a:srgbClr val="F6C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梯形 10"/>
          <p:cNvSpPr/>
          <p:nvPr/>
        </p:nvSpPr>
        <p:spPr>
          <a:xfrm rot="5400000">
            <a:off x="7917918" y="2411658"/>
            <a:ext cx="4459310" cy="2426775"/>
          </a:xfrm>
          <a:prstGeom prst="trapezoid">
            <a:avLst>
              <a:gd name="adj" fmla="val 23835"/>
            </a:avLst>
          </a:prstGeom>
          <a:solidFill>
            <a:srgbClr val="A17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6322563" y="3274969"/>
            <a:ext cx="2247923" cy="1725729"/>
          </a:xfrm>
          <a:prstGeom prst="rect">
            <a:avLst/>
          </a:prstGeom>
          <a:noFill/>
        </p:spPr>
        <p:txBody>
          <a:bodyPr wrap="square">
            <a:spAutoFit/>
          </a:bodyPr>
          <a:lstStyle/>
          <a:p>
            <a:pPr algn="ctr">
              <a:lnSpc>
                <a:spcPct val="150000"/>
              </a:lnSpc>
            </a:pPr>
            <a:r>
              <a:rPr lang="en-US" altLang="zh-CN" sz="1200" kern="100" dirty="0">
                <a:solidFill>
                  <a:schemeClr val="bg1"/>
                </a:solidFill>
                <a:effectLst/>
                <a:latin typeface="Humanist" pitchFamily="50" charset="0"/>
                <a:ea typeface="宋体" panose="02010600030101010101" pitchFamily="2" charset="-122"/>
                <a:cs typeface="Times New Roman" panose="02020603050405020304" pitchFamily="18" charset="0"/>
              </a:rPr>
              <a:t>Please enter the relevant text content here. Operation method: select all the text in this paragraph with the mouse, and enter the text directly to replace it. The text format will not change. </a:t>
            </a:r>
            <a:endParaRPr lang="zh-CN" altLang="en-US" sz="1200" dirty="0">
              <a:solidFill>
                <a:schemeClr val="bg1"/>
              </a:solidFill>
            </a:endParaRPr>
          </a:p>
        </p:txBody>
      </p:sp>
      <p:sp>
        <p:nvSpPr>
          <p:cNvPr id="16" name="文本框 15"/>
          <p:cNvSpPr txBox="1"/>
          <p:nvPr/>
        </p:nvSpPr>
        <p:spPr>
          <a:xfrm>
            <a:off x="3621515" y="3274969"/>
            <a:ext cx="2247923" cy="1725729"/>
          </a:xfrm>
          <a:prstGeom prst="rect">
            <a:avLst/>
          </a:prstGeom>
          <a:noFill/>
        </p:spPr>
        <p:txBody>
          <a:bodyPr wrap="square">
            <a:spAutoFit/>
          </a:bodyPr>
          <a:lstStyle/>
          <a:p>
            <a:pPr algn="ctr">
              <a:lnSpc>
                <a:spcPct val="150000"/>
              </a:lnSpc>
            </a:pPr>
            <a:r>
              <a:rPr lang="en-US" altLang="zh-CN" sz="1200" kern="100" dirty="0">
                <a:solidFill>
                  <a:schemeClr val="bg1"/>
                </a:solidFill>
                <a:effectLst/>
                <a:latin typeface="Humanist" pitchFamily="50" charset="0"/>
                <a:ea typeface="宋体" panose="02010600030101010101" pitchFamily="2" charset="-122"/>
                <a:cs typeface="Times New Roman" panose="02020603050405020304" pitchFamily="18" charset="0"/>
              </a:rPr>
              <a:t>Please enter the relevant text content here. Operation method: select all the text in this paragraph with the mouse, and enter the text directly to replace it. The text format will not change. </a:t>
            </a:r>
            <a:endParaRPr lang="zh-CN" altLang="en-US" sz="1200" dirty="0">
              <a:solidFill>
                <a:schemeClr val="bg1"/>
              </a:solidFill>
            </a:endParaRPr>
          </a:p>
        </p:txBody>
      </p:sp>
      <p:sp>
        <p:nvSpPr>
          <p:cNvPr id="17" name="文本框 16"/>
          <p:cNvSpPr txBox="1"/>
          <p:nvPr/>
        </p:nvSpPr>
        <p:spPr>
          <a:xfrm>
            <a:off x="920389" y="3274969"/>
            <a:ext cx="2247923" cy="1725729"/>
          </a:xfrm>
          <a:prstGeom prst="rect">
            <a:avLst/>
          </a:prstGeom>
          <a:noFill/>
        </p:spPr>
        <p:txBody>
          <a:bodyPr wrap="square">
            <a:spAutoFit/>
          </a:bodyPr>
          <a:lstStyle/>
          <a:p>
            <a:pPr algn="ctr">
              <a:lnSpc>
                <a:spcPct val="150000"/>
              </a:lnSpc>
            </a:pPr>
            <a:r>
              <a:rPr lang="en-US" altLang="zh-CN" sz="1200" kern="100" dirty="0">
                <a:solidFill>
                  <a:schemeClr val="bg1"/>
                </a:solidFill>
                <a:effectLst/>
                <a:latin typeface="Humanist" pitchFamily="50" charset="0"/>
                <a:ea typeface="宋体" panose="02010600030101010101" pitchFamily="2" charset="-122"/>
                <a:cs typeface="Times New Roman" panose="02020603050405020304" pitchFamily="18" charset="0"/>
              </a:rPr>
              <a:t>Please enter the relevant text content here. Operation method: select all the text in this paragraph with the mouse, and enter the text directly to replace it. The text format will not change. </a:t>
            </a:r>
            <a:endParaRPr lang="zh-CN" altLang="en-US" sz="1200" dirty="0">
              <a:solidFill>
                <a:schemeClr val="bg1"/>
              </a:solidFill>
            </a:endParaRPr>
          </a:p>
        </p:txBody>
      </p:sp>
      <p:sp>
        <p:nvSpPr>
          <p:cNvPr id="18" name="文本框 17"/>
          <p:cNvSpPr txBox="1"/>
          <p:nvPr/>
        </p:nvSpPr>
        <p:spPr>
          <a:xfrm>
            <a:off x="9023688" y="3274969"/>
            <a:ext cx="2247923" cy="1725729"/>
          </a:xfrm>
          <a:prstGeom prst="rect">
            <a:avLst/>
          </a:prstGeom>
          <a:noFill/>
        </p:spPr>
        <p:txBody>
          <a:bodyPr wrap="square">
            <a:spAutoFit/>
          </a:bodyPr>
          <a:lstStyle/>
          <a:p>
            <a:pPr algn="ctr">
              <a:lnSpc>
                <a:spcPct val="150000"/>
              </a:lnSpc>
            </a:pPr>
            <a:r>
              <a:rPr lang="en-US" altLang="zh-CN" sz="1200" kern="100" dirty="0">
                <a:solidFill>
                  <a:schemeClr val="bg1"/>
                </a:solidFill>
                <a:effectLst/>
                <a:latin typeface="Humanist" pitchFamily="50" charset="0"/>
                <a:ea typeface="宋体" panose="02010600030101010101" pitchFamily="2" charset="-122"/>
                <a:cs typeface="Times New Roman" panose="02020603050405020304" pitchFamily="18" charset="0"/>
              </a:rPr>
              <a:t>Please enter the relevant text content here. Operation method: select all the text in this paragraph with the mouse, and enter the text directly to replace it. The text format will not change. </a:t>
            </a:r>
            <a:endParaRPr lang="zh-CN" altLang="en-US" sz="1200" dirty="0">
              <a:solidFill>
                <a:schemeClr val="bg1"/>
              </a:solidFill>
            </a:endParaRPr>
          </a:p>
        </p:txBody>
      </p:sp>
      <p:grpSp>
        <p:nvGrpSpPr>
          <p:cNvPr id="19" name="组合 18"/>
          <p:cNvGrpSpPr/>
          <p:nvPr/>
        </p:nvGrpSpPr>
        <p:grpSpPr>
          <a:xfrm>
            <a:off x="9872835" y="2066644"/>
            <a:ext cx="530020" cy="459214"/>
            <a:chOff x="1985963" y="749301"/>
            <a:chExt cx="415925" cy="360362"/>
          </a:xfrm>
          <a:solidFill>
            <a:schemeClr val="bg1"/>
          </a:solidFill>
        </p:grpSpPr>
        <p:sp>
          <p:nvSpPr>
            <p:cNvPr id="20" name="Freeform 17"/>
            <p:cNvSpPr>
              <a:spLocks noEditPoints="1"/>
            </p:cNvSpPr>
            <p:nvPr/>
          </p:nvSpPr>
          <p:spPr bwMode="auto">
            <a:xfrm>
              <a:off x="1985963" y="1036638"/>
              <a:ext cx="415925" cy="73025"/>
            </a:xfrm>
            <a:custGeom>
              <a:avLst/>
              <a:gdLst>
                <a:gd name="T0" fmla="*/ 3150 w 3252"/>
                <a:gd name="T1" fmla="*/ 205 h 563"/>
                <a:gd name="T2" fmla="*/ 102 w 3252"/>
                <a:gd name="T3" fmla="*/ 205 h 563"/>
                <a:gd name="T4" fmla="*/ 0 w 3252"/>
                <a:gd name="T5" fmla="*/ 102 h 563"/>
                <a:gd name="T6" fmla="*/ 102 w 3252"/>
                <a:gd name="T7" fmla="*/ 0 h 563"/>
                <a:gd name="T8" fmla="*/ 3150 w 3252"/>
                <a:gd name="T9" fmla="*/ 0 h 563"/>
                <a:gd name="T10" fmla="*/ 3252 w 3252"/>
                <a:gd name="T11" fmla="*/ 102 h 563"/>
                <a:gd name="T12" fmla="*/ 3150 w 3252"/>
                <a:gd name="T13" fmla="*/ 205 h 563"/>
                <a:gd name="T14" fmla="*/ 2793 w 3252"/>
                <a:gd name="T15" fmla="*/ 563 h 563"/>
                <a:gd name="T16" fmla="*/ 457 w 3252"/>
                <a:gd name="T17" fmla="*/ 563 h 563"/>
                <a:gd name="T18" fmla="*/ 367 w 3252"/>
                <a:gd name="T19" fmla="*/ 473 h 563"/>
                <a:gd name="T20" fmla="*/ 457 w 3252"/>
                <a:gd name="T21" fmla="*/ 383 h 563"/>
                <a:gd name="T22" fmla="*/ 2793 w 3252"/>
                <a:gd name="T23" fmla="*/ 383 h 563"/>
                <a:gd name="T24" fmla="*/ 2884 w 3252"/>
                <a:gd name="T25" fmla="*/ 473 h 563"/>
                <a:gd name="T26" fmla="*/ 2793 w 3252"/>
                <a:gd name="T27" fmla="*/ 563 h 563"/>
                <a:gd name="T28" fmla="*/ 2793 w 3252"/>
                <a:gd name="T29" fmla="*/ 563 h 563"/>
                <a:gd name="T30" fmla="*/ 2793 w 3252"/>
                <a:gd name="T31" fmla="*/ 563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52" h="563">
                  <a:moveTo>
                    <a:pt x="3150" y="205"/>
                  </a:moveTo>
                  <a:cubicBezTo>
                    <a:pt x="102" y="205"/>
                    <a:pt x="102" y="205"/>
                    <a:pt x="102" y="205"/>
                  </a:cubicBezTo>
                  <a:cubicBezTo>
                    <a:pt x="46" y="205"/>
                    <a:pt x="0" y="159"/>
                    <a:pt x="0" y="102"/>
                  </a:cubicBezTo>
                  <a:cubicBezTo>
                    <a:pt x="0" y="46"/>
                    <a:pt x="46" y="0"/>
                    <a:pt x="102" y="0"/>
                  </a:cubicBezTo>
                  <a:cubicBezTo>
                    <a:pt x="3150" y="0"/>
                    <a:pt x="3150" y="0"/>
                    <a:pt x="3150" y="0"/>
                  </a:cubicBezTo>
                  <a:cubicBezTo>
                    <a:pt x="3206" y="1"/>
                    <a:pt x="3251" y="46"/>
                    <a:pt x="3252" y="102"/>
                  </a:cubicBezTo>
                  <a:cubicBezTo>
                    <a:pt x="3252" y="159"/>
                    <a:pt x="3206" y="205"/>
                    <a:pt x="3150" y="205"/>
                  </a:cubicBezTo>
                  <a:close/>
                  <a:moveTo>
                    <a:pt x="2793" y="563"/>
                  </a:moveTo>
                  <a:cubicBezTo>
                    <a:pt x="457" y="563"/>
                    <a:pt x="457" y="563"/>
                    <a:pt x="457" y="563"/>
                  </a:cubicBezTo>
                  <a:cubicBezTo>
                    <a:pt x="407" y="563"/>
                    <a:pt x="367" y="523"/>
                    <a:pt x="367" y="473"/>
                  </a:cubicBezTo>
                  <a:cubicBezTo>
                    <a:pt x="367" y="423"/>
                    <a:pt x="407" y="383"/>
                    <a:pt x="457" y="383"/>
                  </a:cubicBezTo>
                  <a:cubicBezTo>
                    <a:pt x="2793" y="383"/>
                    <a:pt x="2793" y="383"/>
                    <a:pt x="2793" y="383"/>
                  </a:cubicBezTo>
                  <a:cubicBezTo>
                    <a:pt x="2843" y="383"/>
                    <a:pt x="2884" y="423"/>
                    <a:pt x="2884" y="473"/>
                  </a:cubicBezTo>
                  <a:cubicBezTo>
                    <a:pt x="2884" y="523"/>
                    <a:pt x="2843" y="563"/>
                    <a:pt x="2793" y="563"/>
                  </a:cubicBezTo>
                  <a:close/>
                  <a:moveTo>
                    <a:pt x="2793" y="563"/>
                  </a:moveTo>
                  <a:cubicBezTo>
                    <a:pt x="2793" y="563"/>
                    <a:pt x="2793" y="563"/>
                    <a:pt x="2793" y="56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8"/>
            <p:cNvSpPr>
              <a:spLocks noEditPoints="1"/>
            </p:cNvSpPr>
            <p:nvPr/>
          </p:nvSpPr>
          <p:spPr bwMode="auto">
            <a:xfrm>
              <a:off x="2036763" y="755651"/>
              <a:ext cx="315913" cy="296863"/>
            </a:xfrm>
            <a:custGeom>
              <a:avLst/>
              <a:gdLst>
                <a:gd name="T0" fmla="*/ 66 w 2480"/>
                <a:gd name="T1" fmla="*/ 2323 h 2323"/>
                <a:gd name="T2" fmla="*/ 0 w 2480"/>
                <a:gd name="T3" fmla="*/ 2245 h 2323"/>
                <a:gd name="T4" fmla="*/ 0 w 2480"/>
                <a:gd name="T5" fmla="*/ 281 h 2323"/>
                <a:gd name="T6" fmla="*/ 271 w 2480"/>
                <a:gd name="T7" fmla="*/ 0 h 2323"/>
                <a:gd name="T8" fmla="*/ 1723 w 2480"/>
                <a:gd name="T9" fmla="*/ 0 h 2323"/>
                <a:gd name="T10" fmla="*/ 1800 w 2480"/>
                <a:gd name="T11" fmla="*/ 78 h 2323"/>
                <a:gd name="T12" fmla="*/ 1723 w 2480"/>
                <a:gd name="T13" fmla="*/ 156 h 2323"/>
                <a:gd name="T14" fmla="*/ 271 w 2480"/>
                <a:gd name="T15" fmla="*/ 156 h 2323"/>
                <a:gd name="T16" fmla="*/ 181 w 2480"/>
                <a:gd name="T17" fmla="*/ 192 h 2323"/>
                <a:gd name="T18" fmla="*/ 144 w 2480"/>
                <a:gd name="T19" fmla="*/ 281 h 2323"/>
                <a:gd name="T20" fmla="*/ 144 w 2480"/>
                <a:gd name="T21" fmla="*/ 2245 h 2323"/>
                <a:gd name="T22" fmla="*/ 121 w 2480"/>
                <a:gd name="T23" fmla="*/ 2300 h 2323"/>
                <a:gd name="T24" fmla="*/ 66 w 2480"/>
                <a:gd name="T25" fmla="*/ 2323 h 2323"/>
                <a:gd name="T26" fmla="*/ 2402 w 2480"/>
                <a:gd name="T27" fmla="*/ 2323 h 2323"/>
                <a:gd name="T28" fmla="*/ 2347 w 2480"/>
                <a:gd name="T29" fmla="*/ 2300 h 2323"/>
                <a:gd name="T30" fmla="*/ 2325 w 2480"/>
                <a:gd name="T31" fmla="*/ 2245 h 2323"/>
                <a:gd name="T32" fmla="*/ 2325 w 2480"/>
                <a:gd name="T33" fmla="*/ 871 h 2323"/>
                <a:gd name="T34" fmla="*/ 2402 w 2480"/>
                <a:gd name="T35" fmla="*/ 793 h 2323"/>
                <a:gd name="T36" fmla="*/ 2480 w 2480"/>
                <a:gd name="T37" fmla="*/ 871 h 2323"/>
                <a:gd name="T38" fmla="*/ 2480 w 2480"/>
                <a:gd name="T39" fmla="*/ 2245 h 2323"/>
                <a:gd name="T40" fmla="*/ 2458 w 2480"/>
                <a:gd name="T41" fmla="*/ 2300 h 2323"/>
                <a:gd name="T42" fmla="*/ 2402 w 2480"/>
                <a:gd name="T43" fmla="*/ 2323 h 2323"/>
                <a:gd name="T44" fmla="*/ 1802 w 2480"/>
                <a:gd name="T45" fmla="*/ 2081 h 2323"/>
                <a:gd name="T46" fmla="*/ 1725 w 2480"/>
                <a:gd name="T47" fmla="*/ 2005 h 2323"/>
                <a:gd name="T48" fmla="*/ 1725 w 2480"/>
                <a:gd name="T49" fmla="*/ 871 h 2323"/>
                <a:gd name="T50" fmla="*/ 1764 w 2480"/>
                <a:gd name="T51" fmla="*/ 803 h 2323"/>
                <a:gd name="T52" fmla="*/ 1841 w 2480"/>
                <a:gd name="T53" fmla="*/ 803 h 2323"/>
                <a:gd name="T54" fmla="*/ 1880 w 2480"/>
                <a:gd name="T55" fmla="*/ 871 h 2323"/>
                <a:gd name="T56" fmla="*/ 1880 w 2480"/>
                <a:gd name="T57" fmla="*/ 2005 h 2323"/>
                <a:gd name="T58" fmla="*/ 1802 w 2480"/>
                <a:gd name="T59" fmla="*/ 2081 h 2323"/>
                <a:gd name="T60" fmla="*/ 1229 w 2480"/>
                <a:gd name="T61" fmla="*/ 2081 h 2323"/>
                <a:gd name="T62" fmla="*/ 1151 w 2480"/>
                <a:gd name="T63" fmla="*/ 2005 h 2323"/>
                <a:gd name="T64" fmla="*/ 1151 w 2480"/>
                <a:gd name="T65" fmla="*/ 1162 h 2323"/>
                <a:gd name="T66" fmla="*/ 1229 w 2480"/>
                <a:gd name="T67" fmla="*/ 1084 h 2323"/>
                <a:gd name="T68" fmla="*/ 1307 w 2480"/>
                <a:gd name="T69" fmla="*/ 1162 h 2323"/>
                <a:gd name="T70" fmla="*/ 1307 w 2480"/>
                <a:gd name="T71" fmla="*/ 2005 h 2323"/>
                <a:gd name="T72" fmla="*/ 1229 w 2480"/>
                <a:gd name="T73" fmla="*/ 2081 h 2323"/>
                <a:gd name="T74" fmla="*/ 1229 w 2480"/>
                <a:gd name="T75" fmla="*/ 2081 h 2323"/>
                <a:gd name="T76" fmla="*/ 1229 w 2480"/>
                <a:gd name="T77" fmla="*/ 2081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80" h="2323">
                  <a:moveTo>
                    <a:pt x="66" y="2323"/>
                  </a:moveTo>
                  <a:cubicBezTo>
                    <a:pt x="28" y="2317"/>
                    <a:pt x="0" y="2284"/>
                    <a:pt x="0" y="2245"/>
                  </a:cubicBezTo>
                  <a:cubicBezTo>
                    <a:pt x="0" y="281"/>
                    <a:pt x="0" y="281"/>
                    <a:pt x="0" y="281"/>
                  </a:cubicBezTo>
                  <a:cubicBezTo>
                    <a:pt x="0" y="130"/>
                    <a:pt x="120" y="6"/>
                    <a:pt x="271" y="0"/>
                  </a:cubicBezTo>
                  <a:cubicBezTo>
                    <a:pt x="1723" y="0"/>
                    <a:pt x="1723" y="0"/>
                    <a:pt x="1723" y="0"/>
                  </a:cubicBezTo>
                  <a:cubicBezTo>
                    <a:pt x="1766" y="0"/>
                    <a:pt x="1800" y="35"/>
                    <a:pt x="1800" y="78"/>
                  </a:cubicBezTo>
                  <a:cubicBezTo>
                    <a:pt x="1800" y="121"/>
                    <a:pt x="1766" y="156"/>
                    <a:pt x="1723" y="156"/>
                  </a:cubicBezTo>
                  <a:cubicBezTo>
                    <a:pt x="271" y="156"/>
                    <a:pt x="271" y="156"/>
                    <a:pt x="271" y="156"/>
                  </a:cubicBezTo>
                  <a:cubicBezTo>
                    <a:pt x="237" y="155"/>
                    <a:pt x="205" y="168"/>
                    <a:pt x="181" y="192"/>
                  </a:cubicBezTo>
                  <a:cubicBezTo>
                    <a:pt x="157" y="215"/>
                    <a:pt x="144" y="247"/>
                    <a:pt x="144" y="281"/>
                  </a:cubicBezTo>
                  <a:cubicBezTo>
                    <a:pt x="144" y="2245"/>
                    <a:pt x="144" y="2245"/>
                    <a:pt x="144" y="2245"/>
                  </a:cubicBezTo>
                  <a:cubicBezTo>
                    <a:pt x="144" y="2266"/>
                    <a:pt x="135" y="2285"/>
                    <a:pt x="121" y="2300"/>
                  </a:cubicBezTo>
                  <a:cubicBezTo>
                    <a:pt x="106" y="2315"/>
                    <a:pt x="86" y="2323"/>
                    <a:pt x="66" y="2323"/>
                  </a:cubicBezTo>
                  <a:close/>
                  <a:moveTo>
                    <a:pt x="2402" y="2323"/>
                  </a:moveTo>
                  <a:cubicBezTo>
                    <a:pt x="2382" y="2323"/>
                    <a:pt x="2362" y="2315"/>
                    <a:pt x="2347" y="2300"/>
                  </a:cubicBezTo>
                  <a:cubicBezTo>
                    <a:pt x="2333" y="2285"/>
                    <a:pt x="2325" y="2266"/>
                    <a:pt x="2325" y="2245"/>
                  </a:cubicBezTo>
                  <a:cubicBezTo>
                    <a:pt x="2325" y="871"/>
                    <a:pt x="2325" y="871"/>
                    <a:pt x="2325" y="871"/>
                  </a:cubicBezTo>
                  <a:cubicBezTo>
                    <a:pt x="2325" y="828"/>
                    <a:pt x="2359" y="793"/>
                    <a:pt x="2402" y="793"/>
                  </a:cubicBezTo>
                  <a:cubicBezTo>
                    <a:pt x="2445" y="793"/>
                    <a:pt x="2480" y="828"/>
                    <a:pt x="2480" y="871"/>
                  </a:cubicBezTo>
                  <a:cubicBezTo>
                    <a:pt x="2480" y="2245"/>
                    <a:pt x="2480" y="2245"/>
                    <a:pt x="2480" y="2245"/>
                  </a:cubicBezTo>
                  <a:cubicBezTo>
                    <a:pt x="2480" y="2266"/>
                    <a:pt x="2472" y="2285"/>
                    <a:pt x="2458" y="2300"/>
                  </a:cubicBezTo>
                  <a:cubicBezTo>
                    <a:pt x="2443" y="2315"/>
                    <a:pt x="2423" y="2323"/>
                    <a:pt x="2402" y="2323"/>
                  </a:cubicBezTo>
                  <a:close/>
                  <a:moveTo>
                    <a:pt x="1802" y="2081"/>
                  </a:moveTo>
                  <a:cubicBezTo>
                    <a:pt x="1760" y="2081"/>
                    <a:pt x="1726" y="2048"/>
                    <a:pt x="1725" y="2005"/>
                  </a:cubicBezTo>
                  <a:cubicBezTo>
                    <a:pt x="1725" y="871"/>
                    <a:pt x="1725" y="871"/>
                    <a:pt x="1725" y="871"/>
                  </a:cubicBezTo>
                  <a:cubicBezTo>
                    <a:pt x="1725" y="843"/>
                    <a:pt x="1739" y="817"/>
                    <a:pt x="1764" y="803"/>
                  </a:cubicBezTo>
                  <a:cubicBezTo>
                    <a:pt x="1788" y="789"/>
                    <a:pt x="1817" y="789"/>
                    <a:pt x="1841" y="803"/>
                  </a:cubicBezTo>
                  <a:cubicBezTo>
                    <a:pt x="1865" y="817"/>
                    <a:pt x="1880" y="843"/>
                    <a:pt x="1880" y="871"/>
                  </a:cubicBezTo>
                  <a:cubicBezTo>
                    <a:pt x="1880" y="2005"/>
                    <a:pt x="1880" y="2005"/>
                    <a:pt x="1880" y="2005"/>
                  </a:cubicBezTo>
                  <a:cubicBezTo>
                    <a:pt x="1879" y="2048"/>
                    <a:pt x="1845" y="2081"/>
                    <a:pt x="1802" y="2081"/>
                  </a:cubicBezTo>
                  <a:close/>
                  <a:moveTo>
                    <a:pt x="1229" y="2081"/>
                  </a:moveTo>
                  <a:cubicBezTo>
                    <a:pt x="1187" y="2081"/>
                    <a:pt x="1152" y="2048"/>
                    <a:pt x="1151" y="2005"/>
                  </a:cubicBezTo>
                  <a:cubicBezTo>
                    <a:pt x="1151" y="1162"/>
                    <a:pt x="1151" y="1162"/>
                    <a:pt x="1151" y="1162"/>
                  </a:cubicBezTo>
                  <a:cubicBezTo>
                    <a:pt x="1151" y="1119"/>
                    <a:pt x="1186" y="1084"/>
                    <a:pt x="1229" y="1084"/>
                  </a:cubicBezTo>
                  <a:cubicBezTo>
                    <a:pt x="1272" y="1084"/>
                    <a:pt x="1307" y="1119"/>
                    <a:pt x="1307" y="1162"/>
                  </a:cubicBezTo>
                  <a:cubicBezTo>
                    <a:pt x="1307" y="2005"/>
                    <a:pt x="1307" y="2005"/>
                    <a:pt x="1307" y="2005"/>
                  </a:cubicBezTo>
                  <a:cubicBezTo>
                    <a:pt x="1306" y="2048"/>
                    <a:pt x="1271" y="2081"/>
                    <a:pt x="1229" y="2081"/>
                  </a:cubicBezTo>
                  <a:close/>
                  <a:moveTo>
                    <a:pt x="1229" y="2081"/>
                  </a:moveTo>
                  <a:cubicBezTo>
                    <a:pt x="1229" y="2081"/>
                    <a:pt x="1229" y="2081"/>
                    <a:pt x="1229" y="208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9"/>
            <p:cNvSpPr>
              <a:spLocks noEditPoints="1"/>
            </p:cNvSpPr>
            <p:nvPr/>
          </p:nvSpPr>
          <p:spPr bwMode="auto">
            <a:xfrm>
              <a:off x="2076451" y="779463"/>
              <a:ext cx="257175" cy="241300"/>
            </a:xfrm>
            <a:custGeom>
              <a:avLst/>
              <a:gdLst>
                <a:gd name="T0" fmla="*/ 305 w 2011"/>
                <a:gd name="T1" fmla="*/ 1896 h 1896"/>
                <a:gd name="T2" fmla="*/ 227 w 2011"/>
                <a:gd name="T3" fmla="*/ 1820 h 1896"/>
                <a:gd name="T4" fmla="*/ 227 w 2011"/>
                <a:gd name="T5" fmla="*/ 1253 h 1896"/>
                <a:gd name="T6" fmla="*/ 305 w 2011"/>
                <a:gd name="T7" fmla="*/ 1175 h 1896"/>
                <a:gd name="T8" fmla="*/ 383 w 2011"/>
                <a:gd name="T9" fmla="*/ 1253 h 1896"/>
                <a:gd name="T10" fmla="*/ 383 w 2011"/>
                <a:gd name="T11" fmla="*/ 1820 h 1896"/>
                <a:gd name="T12" fmla="*/ 305 w 2011"/>
                <a:gd name="T13" fmla="*/ 1896 h 1896"/>
                <a:gd name="T14" fmla="*/ 90 w 2011"/>
                <a:gd name="T15" fmla="*/ 835 h 1896"/>
                <a:gd name="T16" fmla="*/ 22 w 2011"/>
                <a:gd name="T17" fmla="*/ 798 h 1896"/>
                <a:gd name="T18" fmla="*/ 49 w 2011"/>
                <a:gd name="T19" fmla="*/ 692 h 1896"/>
                <a:gd name="T20" fmla="*/ 639 w 2011"/>
                <a:gd name="T21" fmla="*/ 331 h 1896"/>
                <a:gd name="T22" fmla="*/ 680 w 2011"/>
                <a:gd name="T23" fmla="*/ 319 h 1896"/>
                <a:gd name="T24" fmla="*/ 1294 w 2011"/>
                <a:gd name="T25" fmla="*/ 319 h 1896"/>
                <a:gd name="T26" fmla="*/ 1886 w 2011"/>
                <a:gd name="T27" fmla="*/ 20 h 1896"/>
                <a:gd name="T28" fmla="*/ 1991 w 2011"/>
                <a:gd name="T29" fmla="*/ 54 h 1896"/>
                <a:gd name="T30" fmla="*/ 1958 w 2011"/>
                <a:gd name="T31" fmla="*/ 159 h 1896"/>
                <a:gd name="T32" fmla="*/ 1343 w 2011"/>
                <a:gd name="T33" fmla="*/ 467 h 1896"/>
                <a:gd name="T34" fmla="*/ 1308 w 2011"/>
                <a:gd name="T35" fmla="*/ 467 h 1896"/>
                <a:gd name="T36" fmla="*/ 704 w 2011"/>
                <a:gd name="T37" fmla="*/ 467 h 1896"/>
                <a:gd name="T38" fmla="*/ 125 w 2011"/>
                <a:gd name="T39" fmla="*/ 823 h 1896"/>
                <a:gd name="T40" fmla="*/ 90 w 2011"/>
                <a:gd name="T41" fmla="*/ 835 h 1896"/>
                <a:gd name="T42" fmla="*/ 90 w 2011"/>
                <a:gd name="T43" fmla="*/ 835 h 1896"/>
                <a:gd name="T44" fmla="*/ 90 w 2011"/>
                <a:gd name="T45" fmla="*/ 835 h 1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11" h="1896">
                  <a:moveTo>
                    <a:pt x="305" y="1896"/>
                  </a:moveTo>
                  <a:cubicBezTo>
                    <a:pt x="263" y="1896"/>
                    <a:pt x="228" y="1863"/>
                    <a:pt x="227" y="1820"/>
                  </a:cubicBezTo>
                  <a:cubicBezTo>
                    <a:pt x="227" y="1253"/>
                    <a:pt x="227" y="1253"/>
                    <a:pt x="227" y="1253"/>
                  </a:cubicBezTo>
                  <a:cubicBezTo>
                    <a:pt x="227" y="1210"/>
                    <a:pt x="262" y="1175"/>
                    <a:pt x="305" y="1175"/>
                  </a:cubicBezTo>
                  <a:cubicBezTo>
                    <a:pt x="348" y="1175"/>
                    <a:pt x="383" y="1210"/>
                    <a:pt x="383" y="1253"/>
                  </a:cubicBezTo>
                  <a:cubicBezTo>
                    <a:pt x="383" y="1820"/>
                    <a:pt x="383" y="1820"/>
                    <a:pt x="383" y="1820"/>
                  </a:cubicBezTo>
                  <a:cubicBezTo>
                    <a:pt x="382" y="1863"/>
                    <a:pt x="347" y="1896"/>
                    <a:pt x="305" y="1896"/>
                  </a:cubicBezTo>
                  <a:close/>
                  <a:moveTo>
                    <a:pt x="90" y="835"/>
                  </a:moveTo>
                  <a:cubicBezTo>
                    <a:pt x="63" y="835"/>
                    <a:pt x="37" y="821"/>
                    <a:pt x="22" y="798"/>
                  </a:cubicBezTo>
                  <a:cubicBezTo>
                    <a:pt x="0" y="762"/>
                    <a:pt x="12" y="714"/>
                    <a:pt x="49" y="692"/>
                  </a:cubicBezTo>
                  <a:cubicBezTo>
                    <a:pt x="639" y="331"/>
                    <a:pt x="639" y="331"/>
                    <a:pt x="639" y="331"/>
                  </a:cubicBezTo>
                  <a:cubicBezTo>
                    <a:pt x="651" y="323"/>
                    <a:pt x="665" y="319"/>
                    <a:pt x="680" y="319"/>
                  </a:cubicBezTo>
                  <a:cubicBezTo>
                    <a:pt x="1294" y="319"/>
                    <a:pt x="1294" y="319"/>
                    <a:pt x="1294" y="319"/>
                  </a:cubicBezTo>
                  <a:cubicBezTo>
                    <a:pt x="1886" y="20"/>
                    <a:pt x="1886" y="20"/>
                    <a:pt x="1886" y="20"/>
                  </a:cubicBezTo>
                  <a:cubicBezTo>
                    <a:pt x="1924" y="0"/>
                    <a:pt x="1972" y="15"/>
                    <a:pt x="1991" y="54"/>
                  </a:cubicBezTo>
                  <a:cubicBezTo>
                    <a:pt x="2011" y="92"/>
                    <a:pt x="1996" y="140"/>
                    <a:pt x="1958" y="159"/>
                  </a:cubicBezTo>
                  <a:cubicBezTo>
                    <a:pt x="1343" y="467"/>
                    <a:pt x="1343" y="467"/>
                    <a:pt x="1343" y="467"/>
                  </a:cubicBezTo>
                  <a:cubicBezTo>
                    <a:pt x="1332" y="469"/>
                    <a:pt x="1320" y="469"/>
                    <a:pt x="1308" y="467"/>
                  </a:cubicBezTo>
                  <a:cubicBezTo>
                    <a:pt x="704" y="467"/>
                    <a:pt x="704" y="467"/>
                    <a:pt x="704" y="467"/>
                  </a:cubicBezTo>
                  <a:cubicBezTo>
                    <a:pt x="125" y="823"/>
                    <a:pt x="125" y="823"/>
                    <a:pt x="125" y="823"/>
                  </a:cubicBezTo>
                  <a:cubicBezTo>
                    <a:pt x="114" y="830"/>
                    <a:pt x="102" y="834"/>
                    <a:pt x="90" y="835"/>
                  </a:cubicBezTo>
                  <a:close/>
                  <a:moveTo>
                    <a:pt x="90" y="835"/>
                  </a:moveTo>
                  <a:cubicBezTo>
                    <a:pt x="90" y="835"/>
                    <a:pt x="90" y="835"/>
                    <a:pt x="90" y="83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0"/>
            <p:cNvSpPr>
              <a:spLocks noEditPoints="1"/>
            </p:cNvSpPr>
            <p:nvPr/>
          </p:nvSpPr>
          <p:spPr bwMode="auto">
            <a:xfrm>
              <a:off x="2287588" y="749301"/>
              <a:ext cx="58738" cy="93663"/>
            </a:xfrm>
            <a:custGeom>
              <a:avLst/>
              <a:gdLst>
                <a:gd name="T0" fmla="*/ 331 w 466"/>
                <a:gd name="T1" fmla="*/ 731 h 731"/>
                <a:gd name="T2" fmla="*/ 321 w 466"/>
                <a:gd name="T3" fmla="*/ 731 h 731"/>
                <a:gd name="T4" fmla="*/ 270 w 466"/>
                <a:gd name="T5" fmla="*/ 702 h 731"/>
                <a:gd name="T6" fmla="*/ 255 w 466"/>
                <a:gd name="T7" fmla="*/ 645 h 731"/>
                <a:gd name="T8" fmla="*/ 300 w 466"/>
                <a:gd name="T9" fmla="*/ 305 h 731"/>
                <a:gd name="T10" fmla="*/ 42 w 466"/>
                <a:gd name="T11" fmla="*/ 156 h 731"/>
                <a:gd name="T12" fmla="*/ 6 w 466"/>
                <a:gd name="T13" fmla="*/ 109 h 731"/>
                <a:gd name="T14" fmla="*/ 14 w 466"/>
                <a:gd name="T15" fmla="*/ 49 h 731"/>
                <a:gd name="T16" fmla="*/ 120 w 466"/>
                <a:gd name="T17" fmla="*/ 21 h 731"/>
                <a:gd name="T18" fmla="*/ 423 w 466"/>
                <a:gd name="T19" fmla="*/ 195 h 731"/>
                <a:gd name="T20" fmla="*/ 462 w 466"/>
                <a:gd name="T21" fmla="*/ 273 h 731"/>
                <a:gd name="T22" fmla="*/ 409 w 466"/>
                <a:gd name="T23" fmla="*/ 664 h 731"/>
                <a:gd name="T24" fmla="*/ 331 w 466"/>
                <a:gd name="T25" fmla="*/ 731 h 731"/>
                <a:gd name="T26" fmla="*/ 331 w 466"/>
                <a:gd name="T27" fmla="*/ 731 h 731"/>
                <a:gd name="T28" fmla="*/ 331 w 466"/>
                <a:gd name="T29" fmla="*/ 731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6" h="731">
                  <a:moveTo>
                    <a:pt x="331" y="731"/>
                  </a:moveTo>
                  <a:cubicBezTo>
                    <a:pt x="321" y="731"/>
                    <a:pt x="321" y="731"/>
                    <a:pt x="321" y="731"/>
                  </a:cubicBezTo>
                  <a:cubicBezTo>
                    <a:pt x="301" y="729"/>
                    <a:pt x="282" y="718"/>
                    <a:pt x="270" y="702"/>
                  </a:cubicBezTo>
                  <a:cubicBezTo>
                    <a:pt x="258" y="686"/>
                    <a:pt x="252" y="666"/>
                    <a:pt x="255" y="645"/>
                  </a:cubicBezTo>
                  <a:cubicBezTo>
                    <a:pt x="300" y="305"/>
                    <a:pt x="300" y="305"/>
                    <a:pt x="300" y="305"/>
                  </a:cubicBezTo>
                  <a:cubicBezTo>
                    <a:pt x="42" y="156"/>
                    <a:pt x="42" y="156"/>
                    <a:pt x="42" y="156"/>
                  </a:cubicBezTo>
                  <a:cubicBezTo>
                    <a:pt x="24" y="146"/>
                    <a:pt x="11" y="129"/>
                    <a:pt x="6" y="109"/>
                  </a:cubicBezTo>
                  <a:cubicBezTo>
                    <a:pt x="0" y="89"/>
                    <a:pt x="3" y="67"/>
                    <a:pt x="14" y="49"/>
                  </a:cubicBezTo>
                  <a:cubicBezTo>
                    <a:pt x="36" y="13"/>
                    <a:pt x="83" y="0"/>
                    <a:pt x="120" y="21"/>
                  </a:cubicBezTo>
                  <a:cubicBezTo>
                    <a:pt x="423" y="195"/>
                    <a:pt x="423" y="195"/>
                    <a:pt x="423" y="195"/>
                  </a:cubicBezTo>
                  <a:cubicBezTo>
                    <a:pt x="451" y="210"/>
                    <a:pt x="466" y="241"/>
                    <a:pt x="462" y="273"/>
                  </a:cubicBezTo>
                  <a:cubicBezTo>
                    <a:pt x="409" y="664"/>
                    <a:pt x="409" y="664"/>
                    <a:pt x="409" y="664"/>
                  </a:cubicBezTo>
                  <a:cubicBezTo>
                    <a:pt x="403" y="702"/>
                    <a:pt x="370" y="731"/>
                    <a:pt x="331" y="731"/>
                  </a:cubicBezTo>
                  <a:close/>
                  <a:moveTo>
                    <a:pt x="331" y="731"/>
                  </a:moveTo>
                  <a:cubicBezTo>
                    <a:pt x="331" y="731"/>
                    <a:pt x="331" y="731"/>
                    <a:pt x="331" y="73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4" name="Freeform 24"/>
          <p:cNvSpPr>
            <a:spLocks noEditPoints="1"/>
          </p:cNvSpPr>
          <p:nvPr/>
        </p:nvSpPr>
        <p:spPr bwMode="auto">
          <a:xfrm>
            <a:off x="4518616" y="2068668"/>
            <a:ext cx="453146" cy="457190"/>
          </a:xfrm>
          <a:custGeom>
            <a:avLst/>
            <a:gdLst>
              <a:gd name="T0" fmla="*/ 208 w 3229"/>
              <a:gd name="T1" fmla="*/ 1552 h 3274"/>
              <a:gd name="T2" fmla="*/ 3 w 3229"/>
              <a:gd name="T3" fmla="*/ 1337 h 3274"/>
              <a:gd name="T4" fmla="*/ 208 w 3229"/>
              <a:gd name="T5" fmla="*/ 66 h 3274"/>
              <a:gd name="T6" fmla="*/ 1424 w 3229"/>
              <a:gd name="T7" fmla="*/ 122 h 3274"/>
              <a:gd name="T8" fmla="*/ 1488 w 3229"/>
              <a:gd name="T9" fmla="*/ 1337 h 3274"/>
              <a:gd name="T10" fmla="*/ 1273 w 3229"/>
              <a:gd name="T11" fmla="*/ 1552 h 3274"/>
              <a:gd name="T12" fmla="*/ 218 w 3229"/>
              <a:gd name="T13" fmla="*/ 270 h 3274"/>
              <a:gd name="T14" fmla="*/ 1273 w 3229"/>
              <a:gd name="T15" fmla="*/ 1327 h 3274"/>
              <a:gd name="T16" fmla="*/ 2430 w 3229"/>
              <a:gd name="T17" fmla="*/ 1605 h 3274"/>
              <a:gd name="T18" fmla="*/ 1689 w 3229"/>
              <a:gd name="T19" fmla="*/ 952 h 3274"/>
              <a:gd name="T20" fmla="*/ 1689 w 3229"/>
              <a:gd name="T21" fmla="*/ 655 h 3274"/>
              <a:gd name="T22" fmla="*/ 2427 w 3229"/>
              <a:gd name="T23" fmla="*/ 0 h 3274"/>
              <a:gd name="T24" fmla="*/ 3165 w 3229"/>
              <a:gd name="T25" fmla="*/ 655 h 3274"/>
              <a:gd name="T26" fmla="*/ 3165 w 3229"/>
              <a:gd name="T27" fmla="*/ 952 h 3274"/>
              <a:gd name="T28" fmla="*/ 2430 w 3229"/>
              <a:gd name="T29" fmla="*/ 1605 h 3274"/>
              <a:gd name="T30" fmla="*/ 2430 w 3229"/>
              <a:gd name="T31" fmla="*/ 1374 h 3274"/>
              <a:gd name="T32" fmla="*/ 2430 w 3229"/>
              <a:gd name="T33" fmla="*/ 233 h 3274"/>
              <a:gd name="T34" fmla="*/ 1273 w 3229"/>
              <a:gd name="T35" fmla="*/ 3270 h 3274"/>
              <a:gd name="T36" fmla="*/ 59 w 3229"/>
              <a:gd name="T37" fmla="*/ 3207 h 3274"/>
              <a:gd name="T38" fmla="*/ 3 w 3229"/>
              <a:gd name="T39" fmla="*/ 1980 h 3274"/>
              <a:gd name="T40" fmla="*/ 1273 w 3229"/>
              <a:gd name="T41" fmla="*/ 1775 h 3274"/>
              <a:gd name="T42" fmla="*/ 1488 w 3229"/>
              <a:gd name="T43" fmla="*/ 1980 h 3274"/>
              <a:gd name="T44" fmla="*/ 1431 w 3229"/>
              <a:gd name="T45" fmla="*/ 3208 h 3274"/>
              <a:gd name="T46" fmla="*/ 1273 w 3229"/>
              <a:gd name="T47" fmla="*/ 1988 h 3274"/>
              <a:gd name="T48" fmla="*/ 231 w 3229"/>
              <a:gd name="T49" fmla="*/ 3055 h 3274"/>
              <a:gd name="T50" fmla="*/ 1273 w 3229"/>
              <a:gd name="T51" fmla="*/ 1988 h 3274"/>
              <a:gd name="T52" fmla="*/ 1893 w 3229"/>
              <a:gd name="T53" fmla="*/ 3270 h 3274"/>
              <a:gd name="T54" fmla="*/ 1689 w 3229"/>
              <a:gd name="T55" fmla="*/ 3055 h 3274"/>
              <a:gd name="T56" fmla="*/ 1893 w 3229"/>
              <a:gd name="T57" fmla="*/ 1775 h 3274"/>
              <a:gd name="T58" fmla="*/ 3165 w 3229"/>
              <a:gd name="T59" fmla="*/ 1980 h 3274"/>
              <a:gd name="T60" fmla="*/ 3112 w 3229"/>
              <a:gd name="T61" fmla="*/ 3204 h 3274"/>
              <a:gd name="T62" fmla="*/ 2948 w 3229"/>
              <a:gd name="T63" fmla="*/ 1980 h 3274"/>
              <a:gd name="T64" fmla="*/ 1906 w 3229"/>
              <a:gd name="T65" fmla="*/ 3047 h 3274"/>
              <a:gd name="T66" fmla="*/ 2948 w 3229"/>
              <a:gd name="T67" fmla="*/ 1980 h 3274"/>
              <a:gd name="T68" fmla="*/ 2948 w 3229"/>
              <a:gd name="T69" fmla="*/ 1980 h 3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29" h="3274">
                <a:moveTo>
                  <a:pt x="1273" y="1552"/>
                </a:moveTo>
                <a:cubicBezTo>
                  <a:pt x="208" y="1552"/>
                  <a:pt x="208" y="1552"/>
                  <a:pt x="208" y="1552"/>
                </a:cubicBezTo>
                <a:cubicBezTo>
                  <a:pt x="152" y="1552"/>
                  <a:pt x="98" y="1529"/>
                  <a:pt x="59" y="1489"/>
                </a:cubicBezTo>
                <a:cubicBezTo>
                  <a:pt x="21" y="1448"/>
                  <a:pt x="0" y="1393"/>
                  <a:pt x="3" y="1337"/>
                </a:cubicBezTo>
                <a:cubicBezTo>
                  <a:pt x="3" y="270"/>
                  <a:pt x="3" y="270"/>
                  <a:pt x="3" y="270"/>
                </a:cubicBezTo>
                <a:cubicBezTo>
                  <a:pt x="3" y="157"/>
                  <a:pt x="95" y="66"/>
                  <a:pt x="208" y="66"/>
                </a:cubicBezTo>
                <a:cubicBezTo>
                  <a:pt x="1273" y="66"/>
                  <a:pt x="1273" y="66"/>
                  <a:pt x="1273" y="66"/>
                </a:cubicBezTo>
                <a:cubicBezTo>
                  <a:pt x="1329" y="63"/>
                  <a:pt x="1384" y="83"/>
                  <a:pt x="1424" y="122"/>
                </a:cubicBezTo>
                <a:cubicBezTo>
                  <a:pt x="1465" y="161"/>
                  <a:pt x="1488" y="214"/>
                  <a:pt x="1488" y="270"/>
                </a:cubicBezTo>
                <a:cubicBezTo>
                  <a:pt x="1488" y="1337"/>
                  <a:pt x="1488" y="1337"/>
                  <a:pt x="1488" y="1337"/>
                </a:cubicBezTo>
                <a:cubicBezTo>
                  <a:pt x="1491" y="1395"/>
                  <a:pt x="1469" y="1452"/>
                  <a:pt x="1428" y="1493"/>
                </a:cubicBezTo>
                <a:cubicBezTo>
                  <a:pt x="1387" y="1534"/>
                  <a:pt x="1331" y="1555"/>
                  <a:pt x="1273" y="1552"/>
                </a:cubicBezTo>
                <a:close/>
                <a:moveTo>
                  <a:pt x="1273" y="270"/>
                </a:moveTo>
                <a:cubicBezTo>
                  <a:pt x="218" y="270"/>
                  <a:pt x="218" y="270"/>
                  <a:pt x="218" y="270"/>
                </a:cubicBezTo>
                <a:cubicBezTo>
                  <a:pt x="231" y="1327"/>
                  <a:pt x="231" y="1327"/>
                  <a:pt x="231" y="1327"/>
                </a:cubicBezTo>
                <a:cubicBezTo>
                  <a:pt x="1273" y="1327"/>
                  <a:pt x="1273" y="1327"/>
                  <a:pt x="1273" y="1327"/>
                </a:cubicBezTo>
                <a:lnTo>
                  <a:pt x="1273" y="270"/>
                </a:lnTo>
                <a:close/>
                <a:moveTo>
                  <a:pt x="2430" y="1605"/>
                </a:moveTo>
                <a:cubicBezTo>
                  <a:pt x="2374" y="1606"/>
                  <a:pt x="2320" y="1584"/>
                  <a:pt x="2280" y="1544"/>
                </a:cubicBezTo>
                <a:cubicBezTo>
                  <a:pt x="1689" y="952"/>
                  <a:pt x="1689" y="952"/>
                  <a:pt x="1689" y="952"/>
                </a:cubicBezTo>
                <a:cubicBezTo>
                  <a:pt x="1648" y="914"/>
                  <a:pt x="1625" y="860"/>
                  <a:pt x="1625" y="804"/>
                </a:cubicBezTo>
                <a:cubicBezTo>
                  <a:pt x="1625" y="748"/>
                  <a:pt x="1648" y="694"/>
                  <a:pt x="1689" y="655"/>
                </a:cubicBezTo>
                <a:cubicBezTo>
                  <a:pt x="2278" y="64"/>
                  <a:pt x="2278" y="64"/>
                  <a:pt x="2278" y="64"/>
                </a:cubicBezTo>
                <a:cubicBezTo>
                  <a:pt x="2317" y="23"/>
                  <a:pt x="2371" y="0"/>
                  <a:pt x="2427" y="0"/>
                </a:cubicBezTo>
                <a:cubicBezTo>
                  <a:pt x="2483" y="0"/>
                  <a:pt x="2537" y="23"/>
                  <a:pt x="2575" y="64"/>
                </a:cubicBezTo>
                <a:cubicBezTo>
                  <a:pt x="3165" y="655"/>
                  <a:pt x="3165" y="655"/>
                  <a:pt x="3165" y="655"/>
                </a:cubicBezTo>
                <a:cubicBezTo>
                  <a:pt x="3206" y="694"/>
                  <a:pt x="3229" y="748"/>
                  <a:pt x="3229" y="804"/>
                </a:cubicBezTo>
                <a:cubicBezTo>
                  <a:pt x="3229" y="860"/>
                  <a:pt x="3206" y="914"/>
                  <a:pt x="3165" y="952"/>
                </a:cubicBezTo>
                <a:cubicBezTo>
                  <a:pt x="2575" y="1544"/>
                  <a:pt x="2575" y="1544"/>
                  <a:pt x="2575" y="1544"/>
                </a:cubicBezTo>
                <a:cubicBezTo>
                  <a:pt x="2537" y="1583"/>
                  <a:pt x="2485" y="1605"/>
                  <a:pt x="2430" y="1605"/>
                </a:cubicBezTo>
                <a:close/>
                <a:moveTo>
                  <a:pt x="1859" y="813"/>
                </a:moveTo>
                <a:cubicBezTo>
                  <a:pt x="2430" y="1374"/>
                  <a:pt x="2430" y="1374"/>
                  <a:pt x="2430" y="1374"/>
                </a:cubicBezTo>
                <a:cubicBezTo>
                  <a:pt x="2997" y="813"/>
                  <a:pt x="2997" y="813"/>
                  <a:pt x="2997" y="813"/>
                </a:cubicBezTo>
                <a:cubicBezTo>
                  <a:pt x="2430" y="233"/>
                  <a:pt x="2430" y="233"/>
                  <a:pt x="2430" y="233"/>
                </a:cubicBezTo>
                <a:lnTo>
                  <a:pt x="1859" y="813"/>
                </a:lnTo>
                <a:close/>
                <a:moveTo>
                  <a:pt x="1273" y="3270"/>
                </a:moveTo>
                <a:cubicBezTo>
                  <a:pt x="208" y="3270"/>
                  <a:pt x="208" y="3270"/>
                  <a:pt x="208" y="3270"/>
                </a:cubicBezTo>
                <a:cubicBezTo>
                  <a:pt x="152" y="3270"/>
                  <a:pt x="98" y="3247"/>
                  <a:pt x="59" y="3207"/>
                </a:cubicBezTo>
                <a:cubicBezTo>
                  <a:pt x="21" y="3166"/>
                  <a:pt x="0" y="3111"/>
                  <a:pt x="3" y="3055"/>
                </a:cubicBezTo>
                <a:cubicBezTo>
                  <a:pt x="3" y="1980"/>
                  <a:pt x="3" y="1980"/>
                  <a:pt x="3" y="1980"/>
                </a:cubicBezTo>
                <a:cubicBezTo>
                  <a:pt x="3" y="1867"/>
                  <a:pt x="95" y="1775"/>
                  <a:pt x="208" y="1775"/>
                </a:cubicBezTo>
                <a:cubicBezTo>
                  <a:pt x="1273" y="1775"/>
                  <a:pt x="1273" y="1775"/>
                  <a:pt x="1273" y="1775"/>
                </a:cubicBezTo>
                <a:cubicBezTo>
                  <a:pt x="1329" y="1773"/>
                  <a:pt x="1384" y="1793"/>
                  <a:pt x="1424" y="1832"/>
                </a:cubicBezTo>
                <a:cubicBezTo>
                  <a:pt x="1465" y="1870"/>
                  <a:pt x="1488" y="1924"/>
                  <a:pt x="1488" y="1980"/>
                </a:cubicBezTo>
                <a:cubicBezTo>
                  <a:pt x="1488" y="3047"/>
                  <a:pt x="1488" y="3047"/>
                  <a:pt x="1488" y="3047"/>
                </a:cubicBezTo>
                <a:cubicBezTo>
                  <a:pt x="1493" y="3106"/>
                  <a:pt x="1473" y="3165"/>
                  <a:pt x="1431" y="3208"/>
                </a:cubicBezTo>
                <a:cubicBezTo>
                  <a:pt x="1390" y="3251"/>
                  <a:pt x="1332" y="3274"/>
                  <a:pt x="1273" y="3270"/>
                </a:cubicBezTo>
                <a:close/>
                <a:moveTo>
                  <a:pt x="1273" y="1988"/>
                </a:moveTo>
                <a:cubicBezTo>
                  <a:pt x="218" y="1999"/>
                  <a:pt x="218" y="1999"/>
                  <a:pt x="218" y="1999"/>
                </a:cubicBezTo>
                <a:cubicBezTo>
                  <a:pt x="231" y="3055"/>
                  <a:pt x="231" y="3055"/>
                  <a:pt x="231" y="3055"/>
                </a:cubicBezTo>
                <a:cubicBezTo>
                  <a:pt x="1273" y="3045"/>
                  <a:pt x="1273" y="3045"/>
                  <a:pt x="1273" y="3045"/>
                </a:cubicBezTo>
                <a:lnTo>
                  <a:pt x="1273" y="1988"/>
                </a:lnTo>
                <a:close/>
                <a:moveTo>
                  <a:pt x="2960" y="3270"/>
                </a:moveTo>
                <a:cubicBezTo>
                  <a:pt x="1893" y="3270"/>
                  <a:pt x="1893" y="3270"/>
                  <a:pt x="1893" y="3270"/>
                </a:cubicBezTo>
                <a:cubicBezTo>
                  <a:pt x="1837" y="3270"/>
                  <a:pt x="1784" y="3247"/>
                  <a:pt x="1745" y="3207"/>
                </a:cubicBezTo>
                <a:cubicBezTo>
                  <a:pt x="1706" y="3166"/>
                  <a:pt x="1686" y="3111"/>
                  <a:pt x="1689" y="3055"/>
                </a:cubicBezTo>
                <a:cubicBezTo>
                  <a:pt x="1689" y="1980"/>
                  <a:pt x="1689" y="1980"/>
                  <a:pt x="1689" y="1980"/>
                </a:cubicBezTo>
                <a:cubicBezTo>
                  <a:pt x="1689" y="1867"/>
                  <a:pt x="1780" y="1775"/>
                  <a:pt x="1893" y="1775"/>
                </a:cubicBezTo>
                <a:cubicBezTo>
                  <a:pt x="2960" y="1775"/>
                  <a:pt x="2960" y="1775"/>
                  <a:pt x="2960" y="1775"/>
                </a:cubicBezTo>
                <a:cubicBezTo>
                  <a:pt x="3073" y="1775"/>
                  <a:pt x="3165" y="1867"/>
                  <a:pt x="3165" y="1980"/>
                </a:cubicBezTo>
                <a:cubicBezTo>
                  <a:pt x="3165" y="3047"/>
                  <a:pt x="3165" y="3047"/>
                  <a:pt x="3165" y="3047"/>
                </a:cubicBezTo>
                <a:cubicBezTo>
                  <a:pt x="3170" y="3105"/>
                  <a:pt x="3151" y="3162"/>
                  <a:pt x="3112" y="3204"/>
                </a:cubicBezTo>
                <a:cubicBezTo>
                  <a:pt x="3073" y="3247"/>
                  <a:pt x="3018" y="3271"/>
                  <a:pt x="2960" y="3270"/>
                </a:cubicBezTo>
                <a:close/>
                <a:moveTo>
                  <a:pt x="2948" y="1980"/>
                </a:moveTo>
                <a:cubicBezTo>
                  <a:pt x="1893" y="1990"/>
                  <a:pt x="1893" y="1990"/>
                  <a:pt x="1893" y="1990"/>
                </a:cubicBezTo>
                <a:cubicBezTo>
                  <a:pt x="1906" y="3047"/>
                  <a:pt x="1906" y="3047"/>
                  <a:pt x="1906" y="3047"/>
                </a:cubicBezTo>
                <a:cubicBezTo>
                  <a:pt x="2948" y="3037"/>
                  <a:pt x="2948" y="3037"/>
                  <a:pt x="2948" y="3037"/>
                </a:cubicBezTo>
                <a:lnTo>
                  <a:pt x="2948" y="1980"/>
                </a:lnTo>
                <a:close/>
                <a:moveTo>
                  <a:pt x="2948" y="1980"/>
                </a:moveTo>
                <a:cubicBezTo>
                  <a:pt x="2948" y="1980"/>
                  <a:pt x="2948" y="1980"/>
                  <a:pt x="2948" y="1980"/>
                </a:cubicBezTo>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27" name="组合 26"/>
          <p:cNvGrpSpPr/>
          <p:nvPr/>
        </p:nvGrpSpPr>
        <p:grpSpPr>
          <a:xfrm>
            <a:off x="7195725" y="2068668"/>
            <a:ext cx="453146" cy="457190"/>
            <a:chOff x="2714625" y="1468438"/>
            <a:chExt cx="355600" cy="358775"/>
          </a:xfrm>
          <a:solidFill>
            <a:schemeClr val="bg1"/>
          </a:solidFill>
        </p:grpSpPr>
        <p:sp>
          <p:nvSpPr>
            <p:cNvPr id="28" name="Freeform 169"/>
            <p:cNvSpPr>
              <a:spLocks noEditPoints="1"/>
            </p:cNvSpPr>
            <p:nvPr/>
          </p:nvSpPr>
          <p:spPr bwMode="auto">
            <a:xfrm>
              <a:off x="2822575" y="1655763"/>
              <a:ext cx="246063" cy="171450"/>
            </a:xfrm>
            <a:custGeom>
              <a:avLst/>
              <a:gdLst>
                <a:gd name="T0" fmla="*/ 1893 w 2198"/>
                <a:gd name="T1" fmla="*/ 1532 h 1533"/>
                <a:gd name="T2" fmla="*/ 103 w 2198"/>
                <a:gd name="T3" fmla="*/ 1532 h 1533"/>
                <a:gd name="T4" fmla="*/ 0 w 2198"/>
                <a:gd name="T5" fmla="*/ 1429 h 1533"/>
                <a:gd name="T6" fmla="*/ 103 w 2198"/>
                <a:gd name="T7" fmla="*/ 1327 h 1533"/>
                <a:gd name="T8" fmla="*/ 1893 w 2198"/>
                <a:gd name="T9" fmla="*/ 1327 h 1533"/>
                <a:gd name="T10" fmla="*/ 1964 w 2198"/>
                <a:gd name="T11" fmla="*/ 1297 h 1533"/>
                <a:gd name="T12" fmla="*/ 1993 w 2198"/>
                <a:gd name="T13" fmla="*/ 1227 h 1533"/>
                <a:gd name="T14" fmla="*/ 1993 w 2198"/>
                <a:gd name="T15" fmla="*/ 102 h 1533"/>
                <a:gd name="T16" fmla="*/ 2095 w 2198"/>
                <a:gd name="T17" fmla="*/ 0 h 1533"/>
                <a:gd name="T18" fmla="*/ 2198 w 2198"/>
                <a:gd name="T19" fmla="*/ 102 h 1533"/>
                <a:gd name="T20" fmla="*/ 2198 w 2198"/>
                <a:gd name="T21" fmla="*/ 1231 h 1533"/>
                <a:gd name="T22" fmla="*/ 2108 w 2198"/>
                <a:gd name="T23" fmla="*/ 1445 h 1533"/>
                <a:gd name="T24" fmla="*/ 1893 w 2198"/>
                <a:gd name="T25" fmla="*/ 1532 h 1533"/>
                <a:gd name="T26" fmla="*/ 1893 w 2198"/>
                <a:gd name="T27" fmla="*/ 1532 h 1533"/>
                <a:gd name="T28" fmla="*/ 1893 w 2198"/>
                <a:gd name="T29" fmla="*/ 1532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8" h="1533">
                  <a:moveTo>
                    <a:pt x="1893" y="1532"/>
                  </a:moveTo>
                  <a:cubicBezTo>
                    <a:pt x="103" y="1532"/>
                    <a:pt x="103" y="1532"/>
                    <a:pt x="103" y="1532"/>
                  </a:cubicBezTo>
                  <a:cubicBezTo>
                    <a:pt x="46" y="1532"/>
                    <a:pt x="0" y="1486"/>
                    <a:pt x="0" y="1429"/>
                  </a:cubicBezTo>
                  <a:cubicBezTo>
                    <a:pt x="0" y="1373"/>
                    <a:pt x="46" y="1327"/>
                    <a:pt x="103" y="1327"/>
                  </a:cubicBezTo>
                  <a:cubicBezTo>
                    <a:pt x="1893" y="1327"/>
                    <a:pt x="1893" y="1327"/>
                    <a:pt x="1893" y="1327"/>
                  </a:cubicBezTo>
                  <a:cubicBezTo>
                    <a:pt x="1919" y="1327"/>
                    <a:pt x="1945" y="1316"/>
                    <a:pt x="1964" y="1297"/>
                  </a:cubicBezTo>
                  <a:cubicBezTo>
                    <a:pt x="1982" y="1279"/>
                    <a:pt x="1993" y="1253"/>
                    <a:pt x="1993" y="1227"/>
                  </a:cubicBezTo>
                  <a:cubicBezTo>
                    <a:pt x="1993" y="102"/>
                    <a:pt x="1993" y="102"/>
                    <a:pt x="1993" y="102"/>
                  </a:cubicBezTo>
                  <a:cubicBezTo>
                    <a:pt x="1993" y="46"/>
                    <a:pt x="2039" y="0"/>
                    <a:pt x="2095" y="0"/>
                  </a:cubicBezTo>
                  <a:cubicBezTo>
                    <a:pt x="2152" y="0"/>
                    <a:pt x="2198" y="46"/>
                    <a:pt x="2198" y="102"/>
                  </a:cubicBezTo>
                  <a:cubicBezTo>
                    <a:pt x="2198" y="1231"/>
                    <a:pt x="2198" y="1231"/>
                    <a:pt x="2198" y="1231"/>
                  </a:cubicBezTo>
                  <a:cubicBezTo>
                    <a:pt x="2198" y="1311"/>
                    <a:pt x="2166" y="1388"/>
                    <a:pt x="2108" y="1445"/>
                  </a:cubicBezTo>
                  <a:cubicBezTo>
                    <a:pt x="2051" y="1502"/>
                    <a:pt x="1973" y="1533"/>
                    <a:pt x="1893" y="1532"/>
                  </a:cubicBezTo>
                  <a:close/>
                  <a:moveTo>
                    <a:pt x="1893" y="1532"/>
                  </a:moveTo>
                  <a:cubicBezTo>
                    <a:pt x="1893" y="1532"/>
                    <a:pt x="1893" y="1532"/>
                    <a:pt x="1893" y="153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70"/>
            <p:cNvSpPr>
              <a:spLocks noEditPoints="1"/>
            </p:cNvSpPr>
            <p:nvPr/>
          </p:nvSpPr>
          <p:spPr bwMode="auto">
            <a:xfrm>
              <a:off x="2714625" y="1468438"/>
              <a:ext cx="298450" cy="296863"/>
            </a:xfrm>
            <a:custGeom>
              <a:avLst/>
              <a:gdLst>
                <a:gd name="T0" fmla="*/ 2375 w 2678"/>
                <a:gd name="T1" fmla="*/ 2675 h 2675"/>
                <a:gd name="T2" fmla="*/ 301 w 2678"/>
                <a:gd name="T3" fmla="*/ 2675 h 2675"/>
                <a:gd name="T4" fmla="*/ 0 w 2678"/>
                <a:gd name="T5" fmla="*/ 2374 h 2675"/>
                <a:gd name="T6" fmla="*/ 0 w 2678"/>
                <a:gd name="T7" fmla="*/ 301 h 2675"/>
                <a:gd name="T8" fmla="*/ 88 w 2678"/>
                <a:gd name="T9" fmla="*/ 88 h 2675"/>
                <a:gd name="T10" fmla="*/ 301 w 2678"/>
                <a:gd name="T11" fmla="*/ 0 h 2675"/>
                <a:gd name="T12" fmla="*/ 2054 w 2678"/>
                <a:gd name="T13" fmla="*/ 0 h 2675"/>
                <a:gd name="T14" fmla="*/ 2156 w 2678"/>
                <a:gd name="T15" fmla="*/ 103 h 2675"/>
                <a:gd name="T16" fmla="*/ 2054 w 2678"/>
                <a:gd name="T17" fmla="*/ 205 h 2675"/>
                <a:gd name="T18" fmla="*/ 301 w 2678"/>
                <a:gd name="T19" fmla="*/ 205 h 2675"/>
                <a:gd name="T20" fmla="*/ 230 w 2678"/>
                <a:gd name="T21" fmla="*/ 234 h 2675"/>
                <a:gd name="T22" fmla="*/ 200 w 2678"/>
                <a:gd name="T23" fmla="*/ 305 h 2675"/>
                <a:gd name="T24" fmla="*/ 200 w 2678"/>
                <a:gd name="T25" fmla="*/ 2374 h 2675"/>
                <a:gd name="T26" fmla="*/ 230 w 2678"/>
                <a:gd name="T27" fmla="*/ 2445 h 2675"/>
                <a:gd name="T28" fmla="*/ 301 w 2678"/>
                <a:gd name="T29" fmla="*/ 2474 h 2675"/>
                <a:gd name="T30" fmla="*/ 2375 w 2678"/>
                <a:gd name="T31" fmla="*/ 2474 h 2675"/>
                <a:gd name="T32" fmla="*/ 2474 w 2678"/>
                <a:gd name="T33" fmla="*/ 2374 h 2675"/>
                <a:gd name="T34" fmla="*/ 2474 w 2678"/>
                <a:gd name="T35" fmla="*/ 1794 h 2675"/>
                <a:gd name="T36" fmla="*/ 2576 w 2678"/>
                <a:gd name="T37" fmla="*/ 1692 h 2675"/>
                <a:gd name="T38" fmla="*/ 2678 w 2678"/>
                <a:gd name="T39" fmla="*/ 1794 h 2675"/>
                <a:gd name="T40" fmla="*/ 2678 w 2678"/>
                <a:gd name="T41" fmla="*/ 2374 h 2675"/>
                <a:gd name="T42" fmla="*/ 2589 w 2678"/>
                <a:gd name="T43" fmla="*/ 2587 h 2675"/>
                <a:gd name="T44" fmla="*/ 2375 w 2678"/>
                <a:gd name="T45" fmla="*/ 2675 h 2675"/>
                <a:gd name="T46" fmla="*/ 2375 w 2678"/>
                <a:gd name="T47" fmla="*/ 2675 h 2675"/>
                <a:gd name="T48" fmla="*/ 2375 w 2678"/>
                <a:gd name="T49" fmla="*/ 2675 h 2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78" h="2675">
                  <a:moveTo>
                    <a:pt x="2375" y="2675"/>
                  </a:moveTo>
                  <a:cubicBezTo>
                    <a:pt x="301" y="2675"/>
                    <a:pt x="301" y="2675"/>
                    <a:pt x="301" y="2675"/>
                  </a:cubicBezTo>
                  <a:cubicBezTo>
                    <a:pt x="134" y="2675"/>
                    <a:pt x="0" y="2540"/>
                    <a:pt x="0" y="2374"/>
                  </a:cubicBezTo>
                  <a:cubicBezTo>
                    <a:pt x="0" y="301"/>
                    <a:pt x="0" y="301"/>
                    <a:pt x="0" y="301"/>
                  </a:cubicBezTo>
                  <a:cubicBezTo>
                    <a:pt x="0" y="221"/>
                    <a:pt x="31" y="145"/>
                    <a:pt x="88" y="88"/>
                  </a:cubicBezTo>
                  <a:cubicBezTo>
                    <a:pt x="144" y="32"/>
                    <a:pt x="221" y="0"/>
                    <a:pt x="301" y="0"/>
                  </a:cubicBezTo>
                  <a:cubicBezTo>
                    <a:pt x="2054" y="0"/>
                    <a:pt x="2054" y="0"/>
                    <a:pt x="2054" y="0"/>
                  </a:cubicBezTo>
                  <a:cubicBezTo>
                    <a:pt x="2110" y="0"/>
                    <a:pt x="2156" y="46"/>
                    <a:pt x="2156" y="103"/>
                  </a:cubicBezTo>
                  <a:cubicBezTo>
                    <a:pt x="2156" y="159"/>
                    <a:pt x="2110" y="205"/>
                    <a:pt x="2054" y="205"/>
                  </a:cubicBezTo>
                  <a:cubicBezTo>
                    <a:pt x="301" y="205"/>
                    <a:pt x="301" y="205"/>
                    <a:pt x="301" y="205"/>
                  </a:cubicBezTo>
                  <a:cubicBezTo>
                    <a:pt x="274" y="205"/>
                    <a:pt x="248" y="215"/>
                    <a:pt x="230" y="234"/>
                  </a:cubicBezTo>
                  <a:cubicBezTo>
                    <a:pt x="211" y="253"/>
                    <a:pt x="200" y="279"/>
                    <a:pt x="200" y="305"/>
                  </a:cubicBezTo>
                  <a:cubicBezTo>
                    <a:pt x="200" y="2374"/>
                    <a:pt x="200" y="2374"/>
                    <a:pt x="200" y="2374"/>
                  </a:cubicBezTo>
                  <a:cubicBezTo>
                    <a:pt x="200" y="2400"/>
                    <a:pt x="211" y="2426"/>
                    <a:pt x="230" y="2445"/>
                  </a:cubicBezTo>
                  <a:cubicBezTo>
                    <a:pt x="248" y="2464"/>
                    <a:pt x="274" y="2474"/>
                    <a:pt x="301" y="2474"/>
                  </a:cubicBezTo>
                  <a:cubicBezTo>
                    <a:pt x="2375" y="2474"/>
                    <a:pt x="2375" y="2474"/>
                    <a:pt x="2375" y="2474"/>
                  </a:cubicBezTo>
                  <a:cubicBezTo>
                    <a:pt x="2430" y="2473"/>
                    <a:pt x="2474" y="2428"/>
                    <a:pt x="2474" y="2374"/>
                  </a:cubicBezTo>
                  <a:cubicBezTo>
                    <a:pt x="2474" y="1794"/>
                    <a:pt x="2474" y="1794"/>
                    <a:pt x="2474" y="1794"/>
                  </a:cubicBezTo>
                  <a:cubicBezTo>
                    <a:pt x="2474" y="1738"/>
                    <a:pt x="2519" y="1692"/>
                    <a:pt x="2576" y="1692"/>
                  </a:cubicBezTo>
                  <a:cubicBezTo>
                    <a:pt x="2632" y="1692"/>
                    <a:pt x="2678" y="1738"/>
                    <a:pt x="2678" y="1794"/>
                  </a:cubicBezTo>
                  <a:cubicBezTo>
                    <a:pt x="2678" y="2374"/>
                    <a:pt x="2678" y="2374"/>
                    <a:pt x="2678" y="2374"/>
                  </a:cubicBezTo>
                  <a:cubicBezTo>
                    <a:pt x="2678" y="2454"/>
                    <a:pt x="2646" y="2531"/>
                    <a:pt x="2589" y="2587"/>
                  </a:cubicBezTo>
                  <a:cubicBezTo>
                    <a:pt x="2533" y="2644"/>
                    <a:pt x="2455" y="2675"/>
                    <a:pt x="2375" y="2675"/>
                  </a:cubicBezTo>
                  <a:close/>
                  <a:moveTo>
                    <a:pt x="2375" y="2675"/>
                  </a:moveTo>
                  <a:cubicBezTo>
                    <a:pt x="2375" y="2675"/>
                    <a:pt x="2375" y="2675"/>
                    <a:pt x="2375" y="267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71"/>
            <p:cNvSpPr>
              <a:spLocks noEditPoints="1"/>
            </p:cNvSpPr>
            <p:nvPr/>
          </p:nvSpPr>
          <p:spPr bwMode="auto">
            <a:xfrm>
              <a:off x="2790825" y="1471613"/>
              <a:ext cx="279400" cy="355600"/>
            </a:xfrm>
            <a:custGeom>
              <a:avLst/>
              <a:gdLst>
                <a:gd name="T0" fmla="*/ 2179 w 2498"/>
                <a:gd name="T1" fmla="*/ 3197 h 3198"/>
                <a:gd name="T2" fmla="*/ 219 w 2498"/>
                <a:gd name="T3" fmla="*/ 3197 h 3198"/>
                <a:gd name="T4" fmla="*/ 116 w 2498"/>
                <a:gd name="T5" fmla="*/ 3094 h 3198"/>
                <a:gd name="T6" fmla="*/ 219 w 2498"/>
                <a:gd name="T7" fmla="*/ 2992 h 3198"/>
                <a:gd name="T8" fmla="*/ 2179 w 2498"/>
                <a:gd name="T9" fmla="*/ 2992 h 3198"/>
                <a:gd name="T10" fmla="*/ 2250 w 2498"/>
                <a:gd name="T11" fmla="*/ 2962 h 3198"/>
                <a:gd name="T12" fmla="*/ 2279 w 2498"/>
                <a:gd name="T13" fmla="*/ 2892 h 3198"/>
                <a:gd name="T14" fmla="*/ 2279 w 2498"/>
                <a:gd name="T15" fmla="*/ 1767 h 3198"/>
                <a:gd name="T16" fmla="*/ 2381 w 2498"/>
                <a:gd name="T17" fmla="*/ 1665 h 3198"/>
                <a:gd name="T18" fmla="*/ 2484 w 2498"/>
                <a:gd name="T19" fmla="*/ 1767 h 3198"/>
                <a:gd name="T20" fmla="*/ 2484 w 2498"/>
                <a:gd name="T21" fmla="*/ 2896 h 3198"/>
                <a:gd name="T22" fmla="*/ 2394 w 2498"/>
                <a:gd name="T23" fmla="*/ 3110 h 3198"/>
                <a:gd name="T24" fmla="*/ 2179 w 2498"/>
                <a:gd name="T25" fmla="*/ 3197 h 3198"/>
                <a:gd name="T26" fmla="*/ 798 w 2498"/>
                <a:gd name="T27" fmla="*/ 1806 h 3198"/>
                <a:gd name="T28" fmla="*/ 727 w 2498"/>
                <a:gd name="T29" fmla="*/ 1773 h 3198"/>
                <a:gd name="T30" fmla="*/ 38 w 2498"/>
                <a:gd name="T31" fmla="*/ 1046 h 3198"/>
                <a:gd name="T32" fmla="*/ 38 w 2498"/>
                <a:gd name="T33" fmla="*/ 905 h 3198"/>
                <a:gd name="T34" fmla="*/ 109 w 2498"/>
                <a:gd name="T35" fmla="*/ 875 h 3198"/>
                <a:gd name="T36" fmla="*/ 180 w 2498"/>
                <a:gd name="T37" fmla="*/ 905 h 3198"/>
                <a:gd name="T38" fmla="*/ 794 w 2498"/>
                <a:gd name="T39" fmla="*/ 1556 h 3198"/>
                <a:gd name="T40" fmla="*/ 2326 w 2498"/>
                <a:gd name="T41" fmla="*/ 39 h 3198"/>
                <a:gd name="T42" fmla="*/ 2467 w 2498"/>
                <a:gd name="T43" fmla="*/ 39 h 3198"/>
                <a:gd name="T44" fmla="*/ 2498 w 2498"/>
                <a:gd name="T45" fmla="*/ 109 h 3198"/>
                <a:gd name="T46" fmla="*/ 2467 w 2498"/>
                <a:gd name="T47" fmla="*/ 180 h 3198"/>
                <a:gd name="T48" fmla="*/ 868 w 2498"/>
                <a:gd name="T49" fmla="*/ 1775 h 3198"/>
                <a:gd name="T50" fmla="*/ 798 w 2498"/>
                <a:gd name="T51" fmla="*/ 1806 h 3198"/>
                <a:gd name="T52" fmla="*/ 798 w 2498"/>
                <a:gd name="T53" fmla="*/ 1806 h 3198"/>
                <a:gd name="T54" fmla="*/ 798 w 2498"/>
                <a:gd name="T55" fmla="*/ 1806 h 3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98" h="3198">
                  <a:moveTo>
                    <a:pt x="2179" y="3197"/>
                  </a:moveTo>
                  <a:cubicBezTo>
                    <a:pt x="219" y="3197"/>
                    <a:pt x="219" y="3197"/>
                    <a:pt x="219" y="3197"/>
                  </a:cubicBezTo>
                  <a:cubicBezTo>
                    <a:pt x="162" y="3197"/>
                    <a:pt x="116" y="3151"/>
                    <a:pt x="116" y="3094"/>
                  </a:cubicBezTo>
                  <a:cubicBezTo>
                    <a:pt x="116" y="3038"/>
                    <a:pt x="162" y="2992"/>
                    <a:pt x="219" y="2992"/>
                  </a:cubicBezTo>
                  <a:cubicBezTo>
                    <a:pt x="2179" y="2992"/>
                    <a:pt x="2179" y="2992"/>
                    <a:pt x="2179" y="2992"/>
                  </a:cubicBezTo>
                  <a:cubicBezTo>
                    <a:pt x="2205" y="2992"/>
                    <a:pt x="2231" y="2981"/>
                    <a:pt x="2250" y="2962"/>
                  </a:cubicBezTo>
                  <a:cubicBezTo>
                    <a:pt x="2268" y="2944"/>
                    <a:pt x="2279" y="2918"/>
                    <a:pt x="2279" y="2892"/>
                  </a:cubicBezTo>
                  <a:cubicBezTo>
                    <a:pt x="2279" y="1767"/>
                    <a:pt x="2279" y="1767"/>
                    <a:pt x="2279" y="1767"/>
                  </a:cubicBezTo>
                  <a:cubicBezTo>
                    <a:pt x="2279" y="1711"/>
                    <a:pt x="2325" y="1665"/>
                    <a:pt x="2381" y="1665"/>
                  </a:cubicBezTo>
                  <a:cubicBezTo>
                    <a:pt x="2438" y="1665"/>
                    <a:pt x="2484" y="1711"/>
                    <a:pt x="2484" y="1767"/>
                  </a:cubicBezTo>
                  <a:cubicBezTo>
                    <a:pt x="2484" y="2896"/>
                    <a:pt x="2484" y="2896"/>
                    <a:pt x="2484" y="2896"/>
                  </a:cubicBezTo>
                  <a:cubicBezTo>
                    <a:pt x="2484" y="2976"/>
                    <a:pt x="2452" y="3053"/>
                    <a:pt x="2394" y="3110"/>
                  </a:cubicBezTo>
                  <a:cubicBezTo>
                    <a:pt x="2337" y="3167"/>
                    <a:pt x="2259" y="3198"/>
                    <a:pt x="2179" y="3197"/>
                  </a:cubicBezTo>
                  <a:close/>
                  <a:moveTo>
                    <a:pt x="798" y="1806"/>
                  </a:moveTo>
                  <a:cubicBezTo>
                    <a:pt x="771" y="1806"/>
                    <a:pt x="745" y="1794"/>
                    <a:pt x="727" y="1773"/>
                  </a:cubicBezTo>
                  <a:cubicBezTo>
                    <a:pt x="38" y="1046"/>
                    <a:pt x="38" y="1046"/>
                    <a:pt x="38" y="1046"/>
                  </a:cubicBezTo>
                  <a:cubicBezTo>
                    <a:pt x="0" y="1007"/>
                    <a:pt x="0" y="944"/>
                    <a:pt x="38" y="905"/>
                  </a:cubicBezTo>
                  <a:cubicBezTo>
                    <a:pt x="57" y="886"/>
                    <a:pt x="82" y="875"/>
                    <a:pt x="109" y="875"/>
                  </a:cubicBezTo>
                  <a:cubicBezTo>
                    <a:pt x="136" y="875"/>
                    <a:pt x="161" y="886"/>
                    <a:pt x="180" y="905"/>
                  </a:cubicBezTo>
                  <a:cubicBezTo>
                    <a:pt x="794" y="1556"/>
                    <a:pt x="794" y="1556"/>
                    <a:pt x="794" y="1556"/>
                  </a:cubicBezTo>
                  <a:cubicBezTo>
                    <a:pt x="2326" y="39"/>
                    <a:pt x="2326" y="39"/>
                    <a:pt x="2326" y="39"/>
                  </a:cubicBezTo>
                  <a:cubicBezTo>
                    <a:pt x="2365" y="0"/>
                    <a:pt x="2428" y="0"/>
                    <a:pt x="2467" y="39"/>
                  </a:cubicBezTo>
                  <a:cubicBezTo>
                    <a:pt x="2487" y="57"/>
                    <a:pt x="2498" y="82"/>
                    <a:pt x="2498" y="109"/>
                  </a:cubicBezTo>
                  <a:cubicBezTo>
                    <a:pt x="2498" y="136"/>
                    <a:pt x="2487" y="162"/>
                    <a:pt x="2467" y="180"/>
                  </a:cubicBezTo>
                  <a:cubicBezTo>
                    <a:pt x="868" y="1775"/>
                    <a:pt x="868" y="1775"/>
                    <a:pt x="868" y="1775"/>
                  </a:cubicBezTo>
                  <a:cubicBezTo>
                    <a:pt x="850" y="1795"/>
                    <a:pt x="825" y="1806"/>
                    <a:pt x="798" y="1806"/>
                  </a:cubicBezTo>
                  <a:close/>
                  <a:moveTo>
                    <a:pt x="798" y="1806"/>
                  </a:moveTo>
                  <a:cubicBezTo>
                    <a:pt x="798" y="1806"/>
                    <a:pt x="798" y="1806"/>
                    <a:pt x="798" y="180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1" name="组合 30"/>
          <p:cNvGrpSpPr/>
          <p:nvPr/>
        </p:nvGrpSpPr>
        <p:grpSpPr>
          <a:xfrm>
            <a:off x="1774749" y="2064620"/>
            <a:ext cx="519904" cy="461238"/>
            <a:chOff x="1990725" y="2182813"/>
            <a:chExt cx="407988" cy="361950"/>
          </a:xfrm>
          <a:solidFill>
            <a:schemeClr val="bg1"/>
          </a:solidFill>
        </p:grpSpPr>
        <p:sp>
          <p:nvSpPr>
            <p:cNvPr id="32" name="Freeform 206"/>
            <p:cNvSpPr>
              <a:spLocks noEditPoints="1"/>
            </p:cNvSpPr>
            <p:nvPr/>
          </p:nvSpPr>
          <p:spPr bwMode="auto">
            <a:xfrm>
              <a:off x="2024063" y="2346326"/>
              <a:ext cx="338138" cy="195263"/>
            </a:xfrm>
            <a:custGeom>
              <a:avLst/>
              <a:gdLst>
                <a:gd name="T0" fmla="*/ 2373 w 2691"/>
                <a:gd name="T1" fmla="*/ 1563 h 1565"/>
                <a:gd name="T2" fmla="*/ 325 w 2691"/>
                <a:gd name="T3" fmla="*/ 1563 h 1565"/>
                <a:gd name="T4" fmla="*/ 96 w 2691"/>
                <a:gd name="T5" fmla="*/ 1475 h 1565"/>
                <a:gd name="T6" fmla="*/ 0 w 2691"/>
                <a:gd name="T7" fmla="*/ 1249 h 1565"/>
                <a:gd name="T8" fmla="*/ 0 w 2691"/>
                <a:gd name="T9" fmla="*/ 139 h 1565"/>
                <a:gd name="T10" fmla="*/ 104 w 2691"/>
                <a:gd name="T11" fmla="*/ 35 h 1565"/>
                <a:gd name="T12" fmla="*/ 208 w 2691"/>
                <a:gd name="T13" fmla="*/ 139 h 1565"/>
                <a:gd name="T14" fmla="*/ 208 w 2691"/>
                <a:gd name="T15" fmla="*/ 1249 h 1565"/>
                <a:gd name="T16" fmla="*/ 313 w 2691"/>
                <a:gd name="T17" fmla="*/ 1352 h 1565"/>
                <a:gd name="T18" fmla="*/ 2373 w 2691"/>
                <a:gd name="T19" fmla="*/ 1352 h 1565"/>
                <a:gd name="T20" fmla="*/ 2478 w 2691"/>
                <a:gd name="T21" fmla="*/ 1249 h 1565"/>
                <a:gd name="T22" fmla="*/ 2478 w 2691"/>
                <a:gd name="T23" fmla="*/ 131 h 1565"/>
                <a:gd name="T24" fmla="*/ 2522 w 2691"/>
                <a:gd name="T25" fmla="*/ 24 h 1565"/>
                <a:gd name="T26" fmla="*/ 2638 w 2691"/>
                <a:gd name="T27" fmla="*/ 24 h 1565"/>
                <a:gd name="T28" fmla="*/ 2682 w 2691"/>
                <a:gd name="T29" fmla="*/ 131 h 1565"/>
                <a:gd name="T30" fmla="*/ 2682 w 2691"/>
                <a:gd name="T31" fmla="*/ 1249 h 1565"/>
                <a:gd name="T32" fmla="*/ 2373 w 2691"/>
                <a:gd name="T33" fmla="*/ 1563 h 1565"/>
                <a:gd name="T34" fmla="*/ 2373 w 2691"/>
                <a:gd name="T35" fmla="*/ 1563 h 1565"/>
                <a:gd name="T36" fmla="*/ 2373 w 2691"/>
                <a:gd name="T37" fmla="*/ 1563 h 1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91" h="1565">
                  <a:moveTo>
                    <a:pt x="2373" y="1563"/>
                  </a:moveTo>
                  <a:cubicBezTo>
                    <a:pt x="325" y="1563"/>
                    <a:pt x="325" y="1563"/>
                    <a:pt x="325" y="1563"/>
                  </a:cubicBezTo>
                  <a:cubicBezTo>
                    <a:pt x="240" y="1565"/>
                    <a:pt x="158" y="1534"/>
                    <a:pt x="96" y="1475"/>
                  </a:cubicBezTo>
                  <a:cubicBezTo>
                    <a:pt x="35" y="1416"/>
                    <a:pt x="0" y="1334"/>
                    <a:pt x="0" y="1249"/>
                  </a:cubicBezTo>
                  <a:cubicBezTo>
                    <a:pt x="0" y="139"/>
                    <a:pt x="0" y="139"/>
                    <a:pt x="0" y="139"/>
                  </a:cubicBezTo>
                  <a:cubicBezTo>
                    <a:pt x="0" y="82"/>
                    <a:pt x="46" y="35"/>
                    <a:pt x="104" y="35"/>
                  </a:cubicBezTo>
                  <a:cubicBezTo>
                    <a:pt x="162" y="35"/>
                    <a:pt x="208" y="82"/>
                    <a:pt x="208" y="139"/>
                  </a:cubicBezTo>
                  <a:cubicBezTo>
                    <a:pt x="208" y="1249"/>
                    <a:pt x="208" y="1249"/>
                    <a:pt x="208" y="1249"/>
                  </a:cubicBezTo>
                  <a:cubicBezTo>
                    <a:pt x="210" y="1306"/>
                    <a:pt x="256" y="1352"/>
                    <a:pt x="313" y="1352"/>
                  </a:cubicBezTo>
                  <a:cubicBezTo>
                    <a:pt x="2373" y="1352"/>
                    <a:pt x="2373" y="1352"/>
                    <a:pt x="2373" y="1352"/>
                  </a:cubicBezTo>
                  <a:cubicBezTo>
                    <a:pt x="2430" y="1352"/>
                    <a:pt x="2477" y="1306"/>
                    <a:pt x="2478" y="1249"/>
                  </a:cubicBezTo>
                  <a:cubicBezTo>
                    <a:pt x="2478" y="131"/>
                    <a:pt x="2478" y="131"/>
                    <a:pt x="2478" y="131"/>
                  </a:cubicBezTo>
                  <a:cubicBezTo>
                    <a:pt x="2469" y="90"/>
                    <a:pt x="2487" y="47"/>
                    <a:pt x="2522" y="24"/>
                  </a:cubicBezTo>
                  <a:cubicBezTo>
                    <a:pt x="2557" y="0"/>
                    <a:pt x="2603" y="0"/>
                    <a:pt x="2638" y="24"/>
                  </a:cubicBezTo>
                  <a:cubicBezTo>
                    <a:pt x="2673" y="47"/>
                    <a:pt x="2691" y="90"/>
                    <a:pt x="2682" y="131"/>
                  </a:cubicBezTo>
                  <a:cubicBezTo>
                    <a:pt x="2682" y="1249"/>
                    <a:pt x="2682" y="1249"/>
                    <a:pt x="2682" y="1249"/>
                  </a:cubicBezTo>
                  <a:cubicBezTo>
                    <a:pt x="2682" y="1421"/>
                    <a:pt x="2545" y="1560"/>
                    <a:pt x="2373" y="1563"/>
                  </a:cubicBezTo>
                  <a:close/>
                  <a:moveTo>
                    <a:pt x="2373" y="1563"/>
                  </a:moveTo>
                  <a:cubicBezTo>
                    <a:pt x="2373" y="1563"/>
                    <a:pt x="2373" y="1563"/>
                    <a:pt x="2373" y="156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07"/>
            <p:cNvSpPr>
              <a:spLocks noEditPoints="1"/>
            </p:cNvSpPr>
            <p:nvPr/>
          </p:nvSpPr>
          <p:spPr bwMode="auto">
            <a:xfrm>
              <a:off x="1990725" y="2182813"/>
              <a:ext cx="407988" cy="361950"/>
            </a:xfrm>
            <a:custGeom>
              <a:avLst/>
              <a:gdLst>
                <a:gd name="T0" fmla="*/ 1187 w 3254"/>
                <a:gd name="T1" fmla="*/ 2873 h 2900"/>
                <a:gd name="T2" fmla="*/ 1112 w 3254"/>
                <a:gd name="T3" fmla="*/ 2841 h 2900"/>
                <a:gd name="T4" fmla="*/ 1083 w 3254"/>
                <a:gd name="T5" fmla="*/ 2766 h 2900"/>
                <a:gd name="T6" fmla="*/ 1083 w 3254"/>
                <a:gd name="T7" fmla="*/ 1650 h 2900"/>
                <a:gd name="T8" fmla="*/ 1174 w 3254"/>
                <a:gd name="T9" fmla="*/ 1428 h 2900"/>
                <a:gd name="T10" fmla="*/ 1396 w 3254"/>
                <a:gd name="T11" fmla="*/ 1337 h 2900"/>
                <a:gd name="T12" fmla="*/ 1826 w 3254"/>
                <a:gd name="T13" fmla="*/ 1337 h 2900"/>
                <a:gd name="T14" fmla="*/ 2139 w 3254"/>
                <a:gd name="T15" fmla="*/ 1650 h 2900"/>
                <a:gd name="T16" fmla="*/ 2139 w 3254"/>
                <a:gd name="T17" fmla="*/ 2758 h 2900"/>
                <a:gd name="T18" fmla="*/ 2098 w 3254"/>
                <a:gd name="T19" fmla="*/ 2874 h 2900"/>
                <a:gd name="T20" fmla="*/ 1975 w 3254"/>
                <a:gd name="T21" fmla="*/ 2874 h 2900"/>
                <a:gd name="T22" fmla="*/ 1935 w 3254"/>
                <a:gd name="T23" fmla="*/ 2758 h 2900"/>
                <a:gd name="T24" fmla="*/ 1935 w 3254"/>
                <a:gd name="T25" fmla="*/ 1650 h 2900"/>
                <a:gd name="T26" fmla="*/ 1903 w 3254"/>
                <a:gd name="T27" fmla="*/ 1574 h 2900"/>
                <a:gd name="T28" fmla="*/ 1826 w 3254"/>
                <a:gd name="T29" fmla="*/ 1546 h 2900"/>
                <a:gd name="T30" fmla="*/ 1396 w 3254"/>
                <a:gd name="T31" fmla="*/ 1546 h 2900"/>
                <a:gd name="T32" fmla="*/ 1291 w 3254"/>
                <a:gd name="T33" fmla="*/ 1650 h 2900"/>
                <a:gd name="T34" fmla="*/ 1291 w 3254"/>
                <a:gd name="T35" fmla="*/ 2766 h 2900"/>
                <a:gd name="T36" fmla="*/ 1262 w 3254"/>
                <a:gd name="T37" fmla="*/ 2841 h 2900"/>
                <a:gd name="T38" fmla="*/ 1187 w 3254"/>
                <a:gd name="T39" fmla="*/ 2873 h 2900"/>
                <a:gd name="T40" fmla="*/ 108 w 3254"/>
                <a:gd name="T41" fmla="*/ 1337 h 2900"/>
                <a:gd name="T42" fmla="*/ 26 w 3254"/>
                <a:gd name="T43" fmla="*/ 1298 h 2900"/>
                <a:gd name="T44" fmla="*/ 3 w 3254"/>
                <a:gd name="T45" fmla="*/ 1220 h 2900"/>
                <a:gd name="T46" fmla="*/ 44 w 3254"/>
                <a:gd name="T47" fmla="*/ 1150 h 2900"/>
                <a:gd name="T48" fmla="*/ 1337 w 3254"/>
                <a:gd name="T49" fmla="*/ 126 h 2900"/>
                <a:gd name="T50" fmla="*/ 1844 w 3254"/>
                <a:gd name="T51" fmla="*/ 114 h 2900"/>
                <a:gd name="T52" fmla="*/ 3198 w 3254"/>
                <a:gd name="T53" fmla="*/ 1138 h 2900"/>
                <a:gd name="T54" fmla="*/ 3219 w 3254"/>
                <a:gd name="T55" fmla="*/ 1285 h 2900"/>
                <a:gd name="T56" fmla="*/ 3071 w 3254"/>
                <a:gd name="T57" fmla="*/ 1306 h 2900"/>
                <a:gd name="T58" fmla="*/ 1713 w 3254"/>
                <a:gd name="T59" fmla="*/ 282 h 2900"/>
                <a:gd name="T60" fmla="*/ 1472 w 3254"/>
                <a:gd name="T61" fmla="*/ 282 h 2900"/>
                <a:gd name="T62" fmla="*/ 173 w 3254"/>
                <a:gd name="T63" fmla="*/ 1306 h 2900"/>
                <a:gd name="T64" fmla="*/ 108 w 3254"/>
                <a:gd name="T65" fmla="*/ 1337 h 2900"/>
                <a:gd name="T66" fmla="*/ 108 w 3254"/>
                <a:gd name="T67" fmla="*/ 1337 h 2900"/>
                <a:gd name="T68" fmla="*/ 108 w 3254"/>
                <a:gd name="T69" fmla="*/ 1337 h 2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54" h="2900">
                  <a:moveTo>
                    <a:pt x="1187" y="2873"/>
                  </a:moveTo>
                  <a:cubicBezTo>
                    <a:pt x="1159" y="2873"/>
                    <a:pt x="1132" y="2861"/>
                    <a:pt x="1112" y="2841"/>
                  </a:cubicBezTo>
                  <a:cubicBezTo>
                    <a:pt x="1093" y="2821"/>
                    <a:pt x="1082" y="2794"/>
                    <a:pt x="1083" y="2766"/>
                  </a:cubicBezTo>
                  <a:cubicBezTo>
                    <a:pt x="1083" y="1650"/>
                    <a:pt x="1083" y="1650"/>
                    <a:pt x="1083" y="1650"/>
                  </a:cubicBezTo>
                  <a:cubicBezTo>
                    <a:pt x="1083" y="1567"/>
                    <a:pt x="1116" y="1487"/>
                    <a:pt x="1174" y="1428"/>
                  </a:cubicBezTo>
                  <a:cubicBezTo>
                    <a:pt x="1233" y="1370"/>
                    <a:pt x="1313" y="1337"/>
                    <a:pt x="1396" y="1337"/>
                  </a:cubicBezTo>
                  <a:cubicBezTo>
                    <a:pt x="1826" y="1337"/>
                    <a:pt x="1826" y="1337"/>
                    <a:pt x="1826" y="1337"/>
                  </a:cubicBezTo>
                  <a:cubicBezTo>
                    <a:pt x="1999" y="1338"/>
                    <a:pt x="2138" y="1477"/>
                    <a:pt x="2139" y="1650"/>
                  </a:cubicBezTo>
                  <a:cubicBezTo>
                    <a:pt x="2139" y="2758"/>
                    <a:pt x="2139" y="2758"/>
                    <a:pt x="2139" y="2758"/>
                  </a:cubicBezTo>
                  <a:cubicBezTo>
                    <a:pt x="2152" y="2801"/>
                    <a:pt x="2135" y="2848"/>
                    <a:pt x="2098" y="2874"/>
                  </a:cubicBezTo>
                  <a:cubicBezTo>
                    <a:pt x="2062" y="2900"/>
                    <a:pt x="2012" y="2900"/>
                    <a:pt x="1975" y="2874"/>
                  </a:cubicBezTo>
                  <a:cubicBezTo>
                    <a:pt x="1938" y="2848"/>
                    <a:pt x="1922" y="2801"/>
                    <a:pt x="1935" y="2758"/>
                  </a:cubicBezTo>
                  <a:cubicBezTo>
                    <a:pt x="1935" y="1650"/>
                    <a:pt x="1935" y="1650"/>
                    <a:pt x="1935" y="1650"/>
                  </a:cubicBezTo>
                  <a:cubicBezTo>
                    <a:pt x="1935" y="1621"/>
                    <a:pt x="1924" y="1594"/>
                    <a:pt x="1903" y="1574"/>
                  </a:cubicBezTo>
                  <a:cubicBezTo>
                    <a:pt x="1883" y="1554"/>
                    <a:pt x="1855" y="1544"/>
                    <a:pt x="1826" y="1546"/>
                  </a:cubicBezTo>
                  <a:cubicBezTo>
                    <a:pt x="1396" y="1546"/>
                    <a:pt x="1396" y="1546"/>
                    <a:pt x="1396" y="1546"/>
                  </a:cubicBezTo>
                  <a:cubicBezTo>
                    <a:pt x="1338" y="1546"/>
                    <a:pt x="1291" y="1592"/>
                    <a:pt x="1291" y="1650"/>
                  </a:cubicBezTo>
                  <a:cubicBezTo>
                    <a:pt x="1291" y="2766"/>
                    <a:pt x="1291" y="2766"/>
                    <a:pt x="1291" y="2766"/>
                  </a:cubicBezTo>
                  <a:cubicBezTo>
                    <a:pt x="1292" y="2794"/>
                    <a:pt x="1281" y="2821"/>
                    <a:pt x="1262" y="2841"/>
                  </a:cubicBezTo>
                  <a:cubicBezTo>
                    <a:pt x="1242" y="2861"/>
                    <a:pt x="1215" y="2873"/>
                    <a:pt x="1187" y="2873"/>
                  </a:cubicBezTo>
                  <a:close/>
                  <a:moveTo>
                    <a:pt x="108" y="1337"/>
                  </a:moveTo>
                  <a:cubicBezTo>
                    <a:pt x="76" y="1336"/>
                    <a:pt x="46" y="1322"/>
                    <a:pt x="26" y="1298"/>
                  </a:cubicBezTo>
                  <a:cubicBezTo>
                    <a:pt x="8" y="1276"/>
                    <a:pt x="0" y="1248"/>
                    <a:pt x="3" y="1220"/>
                  </a:cubicBezTo>
                  <a:cubicBezTo>
                    <a:pt x="7" y="1192"/>
                    <a:pt x="22" y="1167"/>
                    <a:pt x="44" y="1150"/>
                  </a:cubicBezTo>
                  <a:cubicBezTo>
                    <a:pt x="1337" y="126"/>
                    <a:pt x="1337" y="126"/>
                    <a:pt x="1337" y="126"/>
                  </a:cubicBezTo>
                  <a:cubicBezTo>
                    <a:pt x="1483" y="5"/>
                    <a:pt x="1693" y="0"/>
                    <a:pt x="1844" y="114"/>
                  </a:cubicBezTo>
                  <a:cubicBezTo>
                    <a:pt x="3198" y="1138"/>
                    <a:pt x="3198" y="1138"/>
                    <a:pt x="3198" y="1138"/>
                  </a:cubicBezTo>
                  <a:cubicBezTo>
                    <a:pt x="3245" y="1173"/>
                    <a:pt x="3254" y="1239"/>
                    <a:pt x="3219" y="1285"/>
                  </a:cubicBezTo>
                  <a:cubicBezTo>
                    <a:pt x="3184" y="1332"/>
                    <a:pt x="3118" y="1341"/>
                    <a:pt x="3071" y="1306"/>
                  </a:cubicBezTo>
                  <a:cubicBezTo>
                    <a:pt x="1713" y="282"/>
                    <a:pt x="1713" y="282"/>
                    <a:pt x="1713" y="282"/>
                  </a:cubicBezTo>
                  <a:cubicBezTo>
                    <a:pt x="1641" y="229"/>
                    <a:pt x="1544" y="229"/>
                    <a:pt x="1472" y="282"/>
                  </a:cubicBezTo>
                  <a:cubicBezTo>
                    <a:pt x="173" y="1306"/>
                    <a:pt x="173" y="1306"/>
                    <a:pt x="173" y="1306"/>
                  </a:cubicBezTo>
                  <a:cubicBezTo>
                    <a:pt x="156" y="1324"/>
                    <a:pt x="133" y="1335"/>
                    <a:pt x="108" y="1337"/>
                  </a:cubicBezTo>
                  <a:close/>
                  <a:moveTo>
                    <a:pt x="108" y="1337"/>
                  </a:moveTo>
                  <a:cubicBezTo>
                    <a:pt x="108" y="1337"/>
                    <a:pt x="108" y="1337"/>
                    <a:pt x="108" y="133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5" name="文本框 34"/>
          <p:cNvSpPr txBox="1"/>
          <p:nvPr/>
        </p:nvSpPr>
        <p:spPr>
          <a:xfrm>
            <a:off x="4073414" y="2833097"/>
            <a:ext cx="1301074" cy="369332"/>
          </a:xfrm>
          <a:prstGeom prst="rect">
            <a:avLst/>
          </a:prstGeom>
          <a:noFill/>
        </p:spPr>
        <p:txBody>
          <a:bodyPr wrap="square">
            <a:spAutoFit/>
          </a:bodyPr>
          <a:lstStyle/>
          <a:p>
            <a:pPr algn="ctr"/>
            <a:r>
              <a:rPr lang="zh-CN" altLang="en-US" sz="18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工作概述</a:t>
            </a:r>
            <a:endPar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36" name="文本框 35"/>
          <p:cNvSpPr txBox="1"/>
          <p:nvPr/>
        </p:nvSpPr>
        <p:spPr>
          <a:xfrm>
            <a:off x="1399242" y="2833097"/>
            <a:ext cx="1301074" cy="369332"/>
          </a:xfrm>
          <a:prstGeom prst="rect">
            <a:avLst/>
          </a:prstGeom>
          <a:noFill/>
        </p:spPr>
        <p:txBody>
          <a:bodyPr wrap="square">
            <a:spAutoFit/>
          </a:bodyPr>
          <a:lstStyle/>
          <a:p>
            <a:pPr algn="ctr"/>
            <a:r>
              <a:rPr lang="zh-CN" altLang="en-US" sz="18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工作概述</a:t>
            </a:r>
            <a:endPar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37" name="文本框 36"/>
          <p:cNvSpPr txBox="1"/>
          <p:nvPr/>
        </p:nvSpPr>
        <p:spPr>
          <a:xfrm>
            <a:off x="6795988" y="2833097"/>
            <a:ext cx="1301074" cy="369332"/>
          </a:xfrm>
          <a:prstGeom prst="rect">
            <a:avLst/>
          </a:prstGeom>
          <a:noFill/>
        </p:spPr>
        <p:txBody>
          <a:bodyPr wrap="square">
            <a:spAutoFit/>
          </a:bodyPr>
          <a:lstStyle/>
          <a:p>
            <a:pPr algn="ctr"/>
            <a:r>
              <a:rPr lang="zh-CN" altLang="en-US" sz="18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工作概述</a:t>
            </a:r>
            <a:endPar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38" name="文本框 37"/>
          <p:cNvSpPr txBox="1"/>
          <p:nvPr/>
        </p:nvSpPr>
        <p:spPr>
          <a:xfrm>
            <a:off x="9497035" y="2833097"/>
            <a:ext cx="1301074" cy="369332"/>
          </a:xfrm>
          <a:prstGeom prst="rect">
            <a:avLst/>
          </a:prstGeom>
          <a:noFill/>
        </p:spPr>
        <p:txBody>
          <a:bodyPr wrap="square">
            <a:spAutoFit/>
          </a:bodyPr>
          <a:lstStyle/>
          <a:p>
            <a:pPr algn="ctr"/>
            <a:r>
              <a:rPr lang="zh-CN" altLang="en-US" sz="18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工作概述</a:t>
            </a:r>
            <a:endPar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flipV="1">
            <a:off x="10930866" y="4805258"/>
            <a:ext cx="1151070" cy="2128942"/>
            <a:chOff x="10723697" y="2347"/>
            <a:chExt cx="1151070" cy="2128942"/>
          </a:xfrm>
        </p:grpSpPr>
        <p:pic>
          <p:nvPicPr>
            <p:cNvPr id="2" name="图形 1"/>
            <p:cNvPicPr>
              <a:picLocks noChangeAspect="1"/>
            </p:cNvPicPr>
            <p:nvPr/>
          </p:nvPicPr>
          <p:blipFill rotWithShape="1">
            <a:blip r:embed="rId1">
              <a:extLst>
                <a:ext uri="{96DAC541-7B7A-43D3-8B79-37D633B846F1}">
                  <asvg:svgBlip xmlns:asvg="http://schemas.microsoft.com/office/drawing/2016/SVG/main" r:embed="rId2"/>
                </a:ext>
              </a:extLst>
            </a:blip>
            <a:srcRect l="-9161" t="8206" r="6412" b="-26500"/>
            <a:stretch>
              <a:fillRect/>
            </a:stretch>
          </p:blipFill>
          <p:spPr>
            <a:xfrm rot="5971888" flipH="1">
              <a:off x="10516376" y="772897"/>
              <a:ext cx="1743932" cy="972851"/>
            </a:xfrm>
            <a:prstGeom prst="rect">
              <a:avLst/>
            </a:prstGeom>
          </p:spPr>
        </p:pic>
        <p:pic>
          <p:nvPicPr>
            <p:cNvPr id="5" name="图形 4"/>
            <p:cNvPicPr>
              <a:picLocks noChangeAspect="1"/>
            </p:cNvPicPr>
            <p:nvPr/>
          </p:nvPicPr>
          <p:blipFill rotWithShape="1">
            <a:blip r:embed="rId1">
              <a:extLst>
                <a:ext uri="{96DAC541-7B7A-43D3-8B79-37D633B846F1}">
                  <asvg:svgBlip xmlns:asvg="http://schemas.microsoft.com/office/drawing/2016/SVG/main" r:embed="rId2"/>
                </a:ext>
              </a:extLst>
            </a:blip>
            <a:srcRect l="-9161" t="8206" r="6412" b="-26500"/>
            <a:stretch>
              <a:fillRect/>
            </a:stretch>
          </p:blipFill>
          <p:spPr>
            <a:xfrm rot="9023242" flipH="1">
              <a:off x="10723697" y="2347"/>
              <a:ext cx="1134720" cy="633002"/>
            </a:xfrm>
            <a:prstGeom prst="rect">
              <a:avLst/>
            </a:prstGeom>
          </p:spPr>
        </p:pic>
      </p:grpSp>
      <p:sp>
        <p:nvSpPr>
          <p:cNvPr id="3" name="文本框 2"/>
          <p:cNvSpPr txBox="1"/>
          <p:nvPr/>
        </p:nvSpPr>
        <p:spPr>
          <a:xfrm>
            <a:off x="920389" y="236241"/>
            <a:ext cx="3280947" cy="523220"/>
          </a:xfrm>
          <a:prstGeom prst="rect">
            <a:avLst/>
          </a:prstGeom>
          <a:noFill/>
        </p:spPr>
        <p:txBody>
          <a:bodyPr wrap="square" rtlCol="0">
            <a:spAutoFit/>
          </a:bodyPr>
          <a:lstStyle/>
          <a:p>
            <a:r>
              <a:rPr lang="en-US" altLang="zh-CN" sz="2800" dirty="0">
                <a:solidFill>
                  <a:srgbClr val="A17293"/>
                </a:solidFill>
                <a:latin typeface="思源宋體 Heavy" panose="02020900000000000000" pitchFamily="18" charset="-128"/>
                <a:ea typeface="思源宋體 Heavy" panose="02020900000000000000" pitchFamily="18" charset="-128"/>
              </a:rPr>
              <a:t>01.  </a:t>
            </a:r>
            <a:r>
              <a:rPr lang="zh-CN" altLang="en-US" sz="2800" dirty="0">
                <a:solidFill>
                  <a:srgbClr val="A17293"/>
                </a:solidFill>
                <a:latin typeface="思源宋體 Heavy" panose="02020900000000000000" pitchFamily="18" charset="-128"/>
                <a:ea typeface="思源宋體 Heavy" panose="02020900000000000000" pitchFamily="18" charset="-128"/>
              </a:rPr>
              <a:t>前期工作概述</a:t>
            </a:r>
            <a:endParaRPr lang="zh-CN" altLang="en-US" sz="2800" dirty="0">
              <a:solidFill>
                <a:srgbClr val="A17293"/>
              </a:solidFill>
              <a:latin typeface="思源宋體 Heavy" panose="02020900000000000000" pitchFamily="18" charset="-128"/>
              <a:ea typeface="思源宋體 Heavy" panose="02020900000000000000" pitchFamily="18" charset="-128"/>
            </a:endParaRPr>
          </a:p>
        </p:txBody>
      </p:sp>
      <p:pic>
        <p:nvPicPr>
          <p:cNvPr id="4" name="图形 3"/>
          <p:cNvPicPr>
            <a:picLocks noChangeAspect="1"/>
          </p:cNvPicPr>
          <p:nvPr/>
        </p:nvPicPr>
        <p:blipFill rotWithShape="1">
          <a:blip r:embed="rId3">
            <a:extLst>
              <a:ext uri="{96DAC541-7B7A-43D3-8B79-37D633B846F1}">
                <asvg:svgBlip xmlns:asvg="http://schemas.microsoft.com/office/drawing/2016/SVG/main" r:embed="rId4"/>
              </a:ext>
            </a:extLst>
          </a:blip>
          <a:srcRect l="23778" t="32291" r="-2083" b="-2083"/>
          <a:stretch>
            <a:fillRect/>
          </a:stretch>
        </p:blipFill>
        <p:spPr>
          <a:xfrm>
            <a:off x="1" y="0"/>
            <a:ext cx="1274322" cy="947100"/>
          </a:xfrm>
          <a:prstGeom prst="rect">
            <a:avLst/>
          </a:prstGeom>
        </p:spPr>
      </p:pic>
      <p:grpSp>
        <p:nvGrpSpPr>
          <p:cNvPr id="10" name="组合 9"/>
          <p:cNvGrpSpPr/>
          <p:nvPr/>
        </p:nvGrpSpPr>
        <p:grpSpPr>
          <a:xfrm>
            <a:off x="1298118" y="1409699"/>
            <a:ext cx="2525488" cy="4336215"/>
            <a:chOff x="1551212" y="1409699"/>
            <a:chExt cx="2525488" cy="4336215"/>
          </a:xfrm>
        </p:grpSpPr>
        <p:sp>
          <p:nvSpPr>
            <p:cNvPr id="8" name="椭圆 7"/>
            <p:cNvSpPr/>
            <p:nvPr/>
          </p:nvSpPr>
          <p:spPr>
            <a:xfrm>
              <a:off x="1551212" y="3220426"/>
              <a:ext cx="2525488" cy="2525488"/>
            </a:xfrm>
            <a:prstGeom prst="ellipse">
              <a:avLst/>
            </a:prstGeom>
            <a:solidFill>
              <a:srgbClr val="A17293"/>
            </a:solidFill>
            <a:ln w="127000">
              <a:solidFill>
                <a:srgbClr val="F3F3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551212" y="1409699"/>
              <a:ext cx="2525488" cy="2525488"/>
            </a:xfrm>
            <a:prstGeom prst="ellipse">
              <a:avLst/>
            </a:prstGeom>
            <a:solidFill>
              <a:srgbClr val="F6C39D"/>
            </a:solidFill>
            <a:ln w="127000">
              <a:solidFill>
                <a:srgbClr val="F3F3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1703612" y="2349277"/>
            <a:ext cx="1714500" cy="769441"/>
          </a:xfrm>
          <a:prstGeom prst="rect">
            <a:avLst/>
          </a:prstGeom>
          <a:noFill/>
        </p:spPr>
        <p:txBody>
          <a:bodyPr wrap="square" rtlCol="0">
            <a:spAutoFit/>
          </a:bodyPr>
          <a:lstStyle/>
          <a:p>
            <a:pPr algn="ctr"/>
            <a:r>
              <a:rPr lang="en-US" altLang="zh-CN" sz="4400" dirty="0">
                <a:solidFill>
                  <a:schemeClr val="bg1"/>
                </a:solidFill>
                <a:latin typeface="思源宋體 Heavy" panose="02020900000000000000" pitchFamily="18" charset="-128"/>
                <a:ea typeface="思源宋體 Heavy" panose="02020900000000000000" pitchFamily="18" charset="-128"/>
              </a:rPr>
              <a:t>56</a:t>
            </a:r>
            <a:r>
              <a:rPr lang="en-US" altLang="zh-CN" sz="3200" dirty="0">
                <a:solidFill>
                  <a:schemeClr val="bg1"/>
                </a:solidFill>
                <a:latin typeface="思源宋體 Heavy" panose="02020900000000000000" pitchFamily="18" charset="-128"/>
                <a:ea typeface="思源宋體 Heavy" panose="02020900000000000000" pitchFamily="18" charset="-128"/>
              </a:rPr>
              <a:t>%</a:t>
            </a:r>
            <a:endParaRPr lang="zh-CN" altLang="en-US" sz="4400" dirty="0">
              <a:solidFill>
                <a:schemeClr val="bg1"/>
              </a:solidFill>
              <a:latin typeface="思源宋體 Heavy" panose="02020900000000000000" pitchFamily="18" charset="-128"/>
              <a:ea typeface="思源宋體 Heavy" panose="02020900000000000000" pitchFamily="18" charset="-128"/>
            </a:endParaRPr>
          </a:p>
        </p:txBody>
      </p:sp>
      <p:sp>
        <p:nvSpPr>
          <p:cNvPr id="12" name="文本框 11"/>
          <p:cNvSpPr txBox="1"/>
          <p:nvPr/>
        </p:nvSpPr>
        <p:spPr>
          <a:xfrm>
            <a:off x="1703612" y="4321250"/>
            <a:ext cx="1714500" cy="769441"/>
          </a:xfrm>
          <a:prstGeom prst="rect">
            <a:avLst/>
          </a:prstGeom>
          <a:noFill/>
        </p:spPr>
        <p:txBody>
          <a:bodyPr wrap="square" rtlCol="0">
            <a:spAutoFit/>
          </a:bodyPr>
          <a:lstStyle/>
          <a:p>
            <a:pPr algn="ctr"/>
            <a:r>
              <a:rPr lang="en-US" altLang="zh-CN" sz="4400" dirty="0">
                <a:solidFill>
                  <a:schemeClr val="bg1"/>
                </a:solidFill>
                <a:latin typeface="思源宋體 Heavy" panose="02020900000000000000" pitchFamily="18" charset="-128"/>
                <a:ea typeface="思源宋體 Heavy" panose="02020900000000000000" pitchFamily="18" charset="-128"/>
              </a:rPr>
              <a:t>41</a:t>
            </a:r>
            <a:r>
              <a:rPr lang="en-US" altLang="zh-CN" sz="3200" dirty="0">
                <a:solidFill>
                  <a:schemeClr val="bg1"/>
                </a:solidFill>
                <a:latin typeface="思源宋體 Heavy" panose="02020900000000000000" pitchFamily="18" charset="-128"/>
                <a:ea typeface="思源宋體 Heavy" panose="02020900000000000000" pitchFamily="18" charset="-128"/>
              </a:rPr>
              <a:t>%</a:t>
            </a:r>
            <a:endParaRPr lang="zh-CN" altLang="en-US" sz="4400" dirty="0">
              <a:solidFill>
                <a:schemeClr val="bg1"/>
              </a:solidFill>
              <a:latin typeface="思源宋體 Heavy" panose="02020900000000000000" pitchFamily="18" charset="-128"/>
              <a:ea typeface="思源宋體 Heavy" panose="02020900000000000000" pitchFamily="18" charset="-128"/>
            </a:endParaRPr>
          </a:p>
        </p:txBody>
      </p:sp>
      <p:sp>
        <p:nvSpPr>
          <p:cNvPr id="21" name="矩形 20"/>
          <p:cNvSpPr/>
          <p:nvPr/>
        </p:nvSpPr>
        <p:spPr>
          <a:xfrm>
            <a:off x="4793202" y="1801242"/>
            <a:ext cx="2651538" cy="232120"/>
          </a:xfrm>
          <a:prstGeom prst="rect">
            <a:avLst/>
          </a:prstGeom>
          <a:solidFill>
            <a:srgbClr val="F6C39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文本框 13"/>
          <p:cNvSpPr txBox="1"/>
          <p:nvPr/>
        </p:nvSpPr>
        <p:spPr>
          <a:xfrm>
            <a:off x="4737369" y="2136825"/>
            <a:ext cx="6111208" cy="1162241"/>
          </a:xfrm>
          <a:prstGeom prst="rect">
            <a:avLst/>
          </a:prstGeom>
          <a:noFill/>
        </p:spPr>
        <p:txBody>
          <a:bodyPr wrap="square">
            <a:spAutoFit/>
          </a:bodyPr>
          <a:lstStyle/>
          <a:p>
            <a:pPr>
              <a:lnSpc>
                <a:spcPct val="150000"/>
              </a:lnSpc>
            </a:pPr>
            <a:r>
              <a:rPr lang="en-US" altLang="zh-CN" sz="1600" kern="100" dirty="0">
                <a:solidFill>
                  <a:schemeClr val="tx1">
                    <a:lumMod val="85000"/>
                    <a:lumOff val="15000"/>
                    <a:alpha val="80000"/>
                  </a:schemeClr>
                </a:solidFill>
                <a:effectLst/>
                <a:latin typeface="Humanist" pitchFamily="50" charset="0"/>
                <a:ea typeface="宋体" panose="02010600030101010101" pitchFamily="2" charset="-122"/>
                <a:cs typeface="Times New Roman" panose="02020603050405020304" pitchFamily="18" charset="0"/>
              </a:rPr>
              <a:t>Please enter the relevant text content here. Operation method: select all the text in this paragraph with the mouse, and enter the text directly to replace it. The text format will not change. </a:t>
            </a:r>
            <a:endParaRPr lang="zh-CN" altLang="en-US" sz="1600" dirty="0"/>
          </a:p>
        </p:txBody>
      </p:sp>
      <p:sp>
        <p:nvSpPr>
          <p:cNvPr id="16" name="文本框 15"/>
          <p:cNvSpPr txBox="1"/>
          <p:nvPr/>
        </p:nvSpPr>
        <p:spPr>
          <a:xfrm>
            <a:off x="4793202" y="1539632"/>
            <a:ext cx="2823555" cy="523220"/>
          </a:xfrm>
          <a:prstGeom prst="rect">
            <a:avLst/>
          </a:prstGeom>
          <a:noFill/>
        </p:spPr>
        <p:txBody>
          <a:bodyPr wrap="square">
            <a:spAutoFit/>
          </a:bodyPr>
          <a:lstStyle/>
          <a:p>
            <a:r>
              <a:rPr lang="zh-CN" altLang="en-US" sz="28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工作概述</a:t>
            </a:r>
            <a:endParaRPr lang="zh-CN" altLang="en-US" sz="28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6" name="矩形 25"/>
          <p:cNvSpPr/>
          <p:nvPr/>
        </p:nvSpPr>
        <p:spPr>
          <a:xfrm>
            <a:off x="4793202" y="4118156"/>
            <a:ext cx="2651538" cy="232120"/>
          </a:xfrm>
          <a:prstGeom prst="rect">
            <a:avLst/>
          </a:prstGeom>
          <a:solidFill>
            <a:srgbClr val="A172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文本框 27"/>
          <p:cNvSpPr txBox="1"/>
          <p:nvPr/>
        </p:nvSpPr>
        <p:spPr>
          <a:xfrm>
            <a:off x="4737369" y="4453739"/>
            <a:ext cx="6111208" cy="1162241"/>
          </a:xfrm>
          <a:prstGeom prst="rect">
            <a:avLst/>
          </a:prstGeom>
          <a:noFill/>
        </p:spPr>
        <p:txBody>
          <a:bodyPr wrap="square">
            <a:spAutoFit/>
          </a:bodyPr>
          <a:lstStyle/>
          <a:p>
            <a:pPr>
              <a:lnSpc>
                <a:spcPct val="150000"/>
              </a:lnSpc>
            </a:pPr>
            <a:r>
              <a:rPr lang="en-US" altLang="zh-CN" sz="1600" kern="100" dirty="0">
                <a:solidFill>
                  <a:schemeClr val="tx1">
                    <a:lumMod val="85000"/>
                    <a:lumOff val="15000"/>
                    <a:alpha val="80000"/>
                  </a:schemeClr>
                </a:solidFill>
                <a:effectLst/>
                <a:latin typeface="Humanist" pitchFamily="50" charset="0"/>
                <a:ea typeface="宋体" panose="02010600030101010101" pitchFamily="2" charset="-122"/>
                <a:cs typeface="Times New Roman" panose="02020603050405020304" pitchFamily="18" charset="0"/>
              </a:rPr>
              <a:t>Please enter the relevant text content here. Operation method: select all the text in this paragraph with the mouse, and enter the text directly to replace it. The text format will not change. </a:t>
            </a:r>
            <a:endParaRPr lang="zh-CN" altLang="en-US" sz="1600" dirty="0"/>
          </a:p>
        </p:txBody>
      </p:sp>
      <p:sp>
        <p:nvSpPr>
          <p:cNvPr id="29" name="文本框 28"/>
          <p:cNvSpPr txBox="1"/>
          <p:nvPr/>
        </p:nvSpPr>
        <p:spPr>
          <a:xfrm>
            <a:off x="4793202" y="3856546"/>
            <a:ext cx="2823555" cy="523220"/>
          </a:xfrm>
          <a:prstGeom prst="rect">
            <a:avLst/>
          </a:prstGeom>
          <a:noFill/>
        </p:spPr>
        <p:txBody>
          <a:bodyPr wrap="square">
            <a:spAutoFit/>
          </a:bodyPr>
          <a:lstStyle/>
          <a:p>
            <a:r>
              <a:rPr lang="zh-CN" altLang="en-US" sz="28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工作概述</a:t>
            </a:r>
            <a:endParaRPr lang="zh-CN" altLang="en-US" sz="28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513496" y="2501267"/>
            <a:ext cx="7165008" cy="1446550"/>
          </a:xfrm>
          <a:prstGeom prst="rect">
            <a:avLst/>
          </a:prstGeom>
          <a:noFill/>
        </p:spPr>
        <p:txBody>
          <a:bodyPr wrap="square" rtlCol="0">
            <a:spAutoFit/>
          </a:bodyPr>
          <a:lstStyle/>
          <a:p>
            <a:pPr algn="dist"/>
            <a:r>
              <a:rPr lang="zh-CN" altLang="en-US" sz="8800" dirty="0">
                <a:solidFill>
                  <a:srgbClr val="A17293"/>
                </a:solidFill>
                <a:latin typeface="思源宋體 Heavy" panose="02020900000000000000" pitchFamily="18" charset="-128"/>
                <a:ea typeface="思源宋體 Heavy" panose="02020900000000000000" pitchFamily="18" charset="-128"/>
              </a:rPr>
              <a:t>重点工作介绍</a:t>
            </a:r>
            <a:endParaRPr lang="zh-CN" altLang="en-US" sz="8800" dirty="0">
              <a:solidFill>
                <a:srgbClr val="A17293"/>
              </a:solidFill>
              <a:latin typeface="思源宋體 Heavy" panose="02020900000000000000" pitchFamily="18" charset="-128"/>
              <a:ea typeface="思源宋體 Heavy" panose="02020900000000000000" pitchFamily="18" charset="-128"/>
            </a:endParaRPr>
          </a:p>
        </p:txBody>
      </p:sp>
      <p:grpSp>
        <p:nvGrpSpPr>
          <p:cNvPr id="8" name="组合 7"/>
          <p:cNvGrpSpPr/>
          <p:nvPr/>
        </p:nvGrpSpPr>
        <p:grpSpPr>
          <a:xfrm>
            <a:off x="2521085" y="1815785"/>
            <a:ext cx="7149830" cy="462953"/>
            <a:chOff x="2521085" y="3583753"/>
            <a:chExt cx="7149830" cy="462953"/>
          </a:xfrm>
        </p:grpSpPr>
        <p:sp>
          <p:nvSpPr>
            <p:cNvPr id="9" name="矩形 8"/>
            <p:cNvSpPr/>
            <p:nvPr/>
          </p:nvSpPr>
          <p:spPr>
            <a:xfrm>
              <a:off x="2521085" y="3814586"/>
              <a:ext cx="7149830" cy="232120"/>
            </a:xfrm>
            <a:prstGeom prst="rect">
              <a:avLst/>
            </a:prstGeom>
            <a:solidFill>
              <a:srgbClr val="F6C39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711700" y="3583753"/>
              <a:ext cx="2768600" cy="461665"/>
            </a:xfrm>
            <a:prstGeom prst="rect">
              <a:avLst/>
            </a:prstGeom>
            <a:noFill/>
          </p:spPr>
          <p:txBody>
            <a:bodyPr wrap="square" rtlCol="0">
              <a:spAutoFit/>
            </a:bodyPr>
            <a:lstStyle/>
            <a:p>
              <a:pPr algn="dist"/>
              <a:r>
                <a:rPr lang="zh-CN" altLang="en-US" sz="2400" dirty="0">
                  <a:solidFill>
                    <a:srgbClr val="A17293"/>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第二部分</a:t>
              </a:r>
              <a:endParaRPr lang="zh-CN" altLang="en-US" sz="2400" dirty="0">
                <a:solidFill>
                  <a:srgbClr val="A17293"/>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endParaRPr>
            </a:p>
          </p:txBody>
        </p:sp>
      </p:grpSp>
      <p:sp>
        <p:nvSpPr>
          <p:cNvPr id="11" name="文本框 10"/>
          <p:cNvSpPr txBox="1"/>
          <p:nvPr/>
        </p:nvSpPr>
        <p:spPr>
          <a:xfrm>
            <a:off x="1892300" y="4087653"/>
            <a:ext cx="8407400" cy="790922"/>
          </a:xfrm>
          <a:prstGeom prst="rect">
            <a:avLst/>
          </a:prstGeom>
          <a:noFill/>
        </p:spPr>
        <p:txBody>
          <a:bodyPr wrap="square">
            <a:spAutoFit/>
          </a:bodyPr>
          <a:lstStyle/>
          <a:p>
            <a:pPr algn="ctr">
              <a:lnSpc>
                <a:spcPct val="150000"/>
              </a:lnSpc>
              <a:spcAft>
                <a:spcPts val="0"/>
              </a:spcAft>
            </a:pPr>
            <a:r>
              <a:rPr lang="en-US" altLang="zh-CN" sz="1600" kern="100" dirty="0">
                <a:solidFill>
                  <a:srgbClr val="A17293">
                    <a:alpha val="80000"/>
                  </a:srgbClr>
                </a:solidFill>
                <a:effectLst/>
                <a:latin typeface="Humanist" pitchFamily="50" charset="0"/>
                <a:ea typeface="宋体" panose="02010600030101010101" pitchFamily="2" charset="-122"/>
                <a:cs typeface="Times New Roman" panose="02020603050405020304" pitchFamily="18" charset="0"/>
              </a:rPr>
              <a:t>Please enter the relevant text content here. Operation method: select all the text in this paragraph with the mouse, and enter the text directly to replace it. The text format will not change. </a:t>
            </a:r>
            <a:endParaRPr lang="zh-CN" altLang="zh-CN" sz="1050" kern="100" dirty="0">
              <a:solidFill>
                <a:srgbClr val="A17293">
                  <a:alpha val="80000"/>
                </a:srgbClr>
              </a:solidFill>
              <a:effectLst/>
              <a:latin typeface="Humanist" pitchFamily="50" charset="0"/>
              <a:ea typeface="宋体" panose="02010600030101010101" pitchFamily="2" charset="-122"/>
              <a:cs typeface="Times New Roman" panose="02020603050405020304" pitchFamily="18" charset="0"/>
            </a:endParaRPr>
          </a:p>
        </p:txBody>
      </p:sp>
      <p:pic>
        <p:nvPicPr>
          <p:cNvPr id="12" name="图形 11"/>
          <p:cNvPicPr>
            <a:picLocks noChangeAspect="1"/>
          </p:cNvPicPr>
          <p:nvPr/>
        </p:nvPicPr>
        <p:blipFill rotWithShape="1">
          <a:blip r:embed="rId1">
            <a:extLst>
              <a:ext uri="{96DAC541-7B7A-43D3-8B79-37D633B846F1}">
                <asvg:svgBlip xmlns:asvg="http://schemas.microsoft.com/office/drawing/2016/SVG/main" r:embed="rId2"/>
              </a:ext>
            </a:extLst>
          </a:blip>
          <a:srcRect l="-13533" t="13549" r="29467"/>
          <a:stretch>
            <a:fillRect/>
          </a:stretch>
        </p:blipFill>
        <p:spPr>
          <a:xfrm>
            <a:off x="9079833" y="0"/>
            <a:ext cx="3112168" cy="4572000"/>
          </a:xfrm>
          <a:prstGeom prst="rect">
            <a:avLst/>
          </a:prstGeom>
        </p:spPr>
      </p:pic>
      <p:pic>
        <p:nvPicPr>
          <p:cNvPr id="13" name="图形 12"/>
          <p:cNvPicPr>
            <a:picLocks noChangeAspect="1"/>
          </p:cNvPicPr>
          <p:nvPr/>
        </p:nvPicPr>
        <p:blipFill rotWithShape="1">
          <a:blip r:embed="rId3">
            <a:extLst>
              <a:ext uri="{96DAC541-7B7A-43D3-8B79-37D633B846F1}">
                <asvg:svgBlip xmlns:asvg="http://schemas.microsoft.com/office/drawing/2016/SVG/main" r:embed="rId4"/>
              </a:ext>
            </a:extLst>
          </a:blip>
          <a:srcRect l="23778" t="32291" r="-2083" b="-2083"/>
          <a:stretch>
            <a:fillRect/>
          </a:stretch>
        </p:blipFill>
        <p:spPr>
          <a:xfrm>
            <a:off x="0" y="0"/>
            <a:ext cx="3434655" cy="2552700"/>
          </a:xfrm>
          <a:prstGeom prst="rect">
            <a:avLst/>
          </a:prstGeom>
        </p:spPr>
      </p:pic>
      <p:pic>
        <p:nvPicPr>
          <p:cNvPr id="14" name="图形 13"/>
          <p:cNvPicPr>
            <a:picLocks noChangeAspect="1"/>
          </p:cNvPicPr>
          <p:nvPr/>
        </p:nvPicPr>
        <p:blipFill rotWithShape="1">
          <a:blip r:embed="rId5">
            <a:extLst>
              <a:ext uri="{96DAC541-7B7A-43D3-8B79-37D633B846F1}">
                <asvg:svgBlip xmlns:asvg="http://schemas.microsoft.com/office/drawing/2016/SVG/main" r:embed="rId6"/>
              </a:ext>
            </a:extLst>
          </a:blip>
          <a:srcRect r="19072" b="20213"/>
          <a:stretch>
            <a:fillRect/>
          </a:stretch>
        </p:blipFill>
        <p:spPr>
          <a:xfrm>
            <a:off x="8953500" y="5310946"/>
            <a:ext cx="3238500" cy="1547054"/>
          </a:xfrm>
          <a:prstGeom prst="rect">
            <a:avLst/>
          </a:prstGeom>
        </p:spPr>
      </p:pic>
      <p:pic>
        <p:nvPicPr>
          <p:cNvPr id="15" name="图形 14"/>
          <p:cNvPicPr>
            <a:picLocks noChangeAspect="1"/>
          </p:cNvPicPr>
          <p:nvPr/>
        </p:nvPicPr>
        <p:blipFill rotWithShape="1">
          <a:blip r:embed="rId7">
            <a:extLst>
              <a:ext uri="{96DAC541-7B7A-43D3-8B79-37D633B846F1}">
                <asvg:svgBlip xmlns:asvg="http://schemas.microsoft.com/office/drawing/2016/SVG/main" r:embed="rId8"/>
              </a:ext>
            </a:extLst>
          </a:blip>
          <a:srcRect l="15945" b="38044"/>
          <a:stretch>
            <a:fillRect/>
          </a:stretch>
        </p:blipFill>
        <p:spPr>
          <a:xfrm>
            <a:off x="0" y="2974975"/>
            <a:ext cx="3434655" cy="3883025"/>
          </a:xfrm>
          <a:prstGeom prst="rect">
            <a:avLst/>
          </a:prstGeom>
        </p:spPr>
      </p:pic>
      <p:pic>
        <p:nvPicPr>
          <p:cNvPr id="16" name="图形 15"/>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55339" y="5089298"/>
            <a:ext cx="1323975" cy="1323975"/>
          </a:xfrm>
          <a:prstGeom prst="rect">
            <a:avLst/>
          </a:prstGeom>
        </p:spPr>
      </p:pic>
      <p:pic>
        <p:nvPicPr>
          <p:cNvPr id="17" name="图形 16"/>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311942" y="83424"/>
            <a:ext cx="1323975" cy="1619250"/>
          </a:xfrm>
          <a:prstGeom prst="rect">
            <a:avLst/>
          </a:prstGeom>
        </p:spPr>
      </p:pic>
      <p:pic>
        <p:nvPicPr>
          <p:cNvPr id="18" name="图形 17"/>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474325" y="4989477"/>
            <a:ext cx="662336" cy="54032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flipV="1">
            <a:off x="10930866" y="4805258"/>
            <a:ext cx="1151070" cy="2128942"/>
            <a:chOff x="10723697" y="2347"/>
            <a:chExt cx="1151070" cy="2128942"/>
          </a:xfrm>
        </p:grpSpPr>
        <p:pic>
          <p:nvPicPr>
            <p:cNvPr id="2" name="图形 1"/>
            <p:cNvPicPr>
              <a:picLocks noChangeAspect="1"/>
            </p:cNvPicPr>
            <p:nvPr/>
          </p:nvPicPr>
          <p:blipFill rotWithShape="1">
            <a:blip r:embed="rId1">
              <a:extLst>
                <a:ext uri="{96DAC541-7B7A-43D3-8B79-37D633B846F1}">
                  <asvg:svgBlip xmlns:asvg="http://schemas.microsoft.com/office/drawing/2016/SVG/main" r:embed="rId2"/>
                </a:ext>
              </a:extLst>
            </a:blip>
            <a:srcRect l="-9161" t="8206" r="6412" b="-26500"/>
            <a:stretch>
              <a:fillRect/>
            </a:stretch>
          </p:blipFill>
          <p:spPr>
            <a:xfrm rot="5971888" flipH="1">
              <a:off x="10516376" y="772897"/>
              <a:ext cx="1743932" cy="972851"/>
            </a:xfrm>
            <a:prstGeom prst="rect">
              <a:avLst/>
            </a:prstGeom>
          </p:spPr>
        </p:pic>
        <p:pic>
          <p:nvPicPr>
            <p:cNvPr id="5" name="图形 4"/>
            <p:cNvPicPr>
              <a:picLocks noChangeAspect="1"/>
            </p:cNvPicPr>
            <p:nvPr/>
          </p:nvPicPr>
          <p:blipFill rotWithShape="1">
            <a:blip r:embed="rId1">
              <a:extLst>
                <a:ext uri="{96DAC541-7B7A-43D3-8B79-37D633B846F1}">
                  <asvg:svgBlip xmlns:asvg="http://schemas.microsoft.com/office/drawing/2016/SVG/main" r:embed="rId2"/>
                </a:ext>
              </a:extLst>
            </a:blip>
            <a:srcRect l="-9161" t="8206" r="6412" b="-26500"/>
            <a:stretch>
              <a:fillRect/>
            </a:stretch>
          </p:blipFill>
          <p:spPr>
            <a:xfrm rot="9023242" flipH="1">
              <a:off x="10723697" y="2347"/>
              <a:ext cx="1134720" cy="633002"/>
            </a:xfrm>
            <a:prstGeom prst="rect">
              <a:avLst/>
            </a:prstGeom>
          </p:spPr>
        </p:pic>
      </p:grpSp>
      <p:sp>
        <p:nvSpPr>
          <p:cNvPr id="3" name="文本框 2"/>
          <p:cNvSpPr txBox="1"/>
          <p:nvPr/>
        </p:nvSpPr>
        <p:spPr>
          <a:xfrm>
            <a:off x="920389" y="236241"/>
            <a:ext cx="3280947" cy="523220"/>
          </a:xfrm>
          <a:prstGeom prst="rect">
            <a:avLst/>
          </a:prstGeom>
          <a:noFill/>
        </p:spPr>
        <p:txBody>
          <a:bodyPr wrap="square" rtlCol="0">
            <a:spAutoFit/>
          </a:bodyPr>
          <a:lstStyle/>
          <a:p>
            <a:r>
              <a:rPr lang="en-US" altLang="zh-CN" sz="2800" dirty="0">
                <a:solidFill>
                  <a:srgbClr val="A17293"/>
                </a:solidFill>
                <a:latin typeface="思源宋體 Heavy" panose="02020900000000000000" pitchFamily="18" charset="-128"/>
                <a:ea typeface="思源宋體 Heavy" panose="02020900000000000000" pitchFamily="18" charset="-128"/>
              </a:rPr>
              <a:t>02. </a:t>
            </a:r>
            <a:r>
              <a:rPr lang="zh-CN" altLang="en-US" sz="2800" dirty="0">
                <a:solidFill>
                  <a:srgbClr val="A17293"/>
                </a:solidFill>
                <a:latin typeface="思源宋體 Heavy" panose="02020900000000000000" pitchFamily="18" charset="-128"/>
                <a:ea typeface="思源宋體 Heavy" panose="02020900000000000000" pitchFamily="18" charset="-128"/>
              </a:rPr>
              <a:t>重点工作介绍</a:t>
            </a:r>
            <a:endParaRPr lang="zh-CN" altLang="en-US" sz="2800" dirty="0">
              <a:solidFill>
                <a:srgbClr val="A17293"/>
              </a:solidFill>
              <a:latin typeface="思源宋體 Heavy" panose="02020900000000000000" pitchFamily="18" charset="-128"/>
              <a:ea typeface="思源宋體 Heavy" panose="02020900000000000000" pitchFamily="18" charset="-128"/>
            </a:endParaRPr>
          </a:p>
        </p:txBody>
      </p:sp>
      <p:pic>
        <p:nvPicPr>
          <p:cNvPr id="4" name="图形 3"/>
          <p:cNvPicPr>
            <a:picLocks noChangeAspect="1"/>
          </p:cNvPicPr>
          <p:nvPr/>
        </p:nvPicPr>
        <p:blipFill rotWithShape="1">
          <a:blip r:embed="rId3">
            <a:extLst>
              <a:ext uri="{96DAC541-7B7A-43D3-8B79-37D633B846F1}">
                <asvg:svgBlip xmlns:asvg="http://schemas.microsoft.com/office/drawing/2016/SVG/main" r:embed="rId4"/>
              </a:ext>
            </a:extLst>
          </a:blip>
          <a:srcRect l="23778" t="32291" r="-2083" b="-2083"/>
          <a:stretch>
            <a:fillRect/>
          </a:stretch>
        </p:blipFill>
        <p:spPr>
          <a:xfrm>
            <a:off x="1" y="0"/>
            <a:ext cx="1274322" cy="947100"/>
          </a:xfrm>
          <a:prstGeom prst="rect">
            <a:avLst/>
          </a:prstGeom>
        </p:spPr>
      </p:pic>
      <p:sp>
        <p:nvSpPr>
          <p:cNvPr id="8" name="矩形 7"/>
          <p:cNvSpPr/>
          <p:nvPr/>
        </p:nvSpPr>
        <p:spPr>
          <a:xfrm>
            <a:off x="731838" y="1333500"/>
            <a:ext cx="4348162" cy="2286000"/>
          </a:xfrm>
          <a:prstGeom prst="rect">
            <a:avLst/>
          </a:prstGeom>
          <a:blipFill>
            <a:blip r:embed="rId5"/>
            <a:stretch>
              <a:fillRect l="-759" t="-95795" r="-1283" b="-6877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096000" y="1333500"/>
            <a:ext cx="4348162" cy="2286000"/>
          </a:xfrm>
          <a:prstGeom prst="rect">
            <a:avLst/>
          </a:prstGeom>
          <a:blipFill>
            <a:blip r:embed="rId6"/>
            <a:stretch>
              <a:fillRect l="-759" t="-36555" r="-1283" b="-268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207000" y="1333500"/>
            <a:ext cx="762000" cy="2286000"/>
          </a:xfrm>
          <a:prstGeom prst="rect">
            <a:avLst/>
          </a:prstGeom>
          <a:solidFill>
            <a:srgbClr val="F6C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0571162" y="1333500"/>
            <a:ext cx="762000" cy="2286000"/>
          </a:xfrm>
          <a:prstGeom prst="rect">
            <a:avLst/>
          </a:prstGeom>
          <a:solidFill>
            <a:srgbClr val="A17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12" name="矩形 11"/>
          <p:cNvSpPr/>
          <p:nvPr/>
        </p:nvSpPr>
        <p:spPr>
          <a:xfrm>
            <a:off x="731838" y="4326829"/>
            <a:ext cx="2651538" cy="232120"/>
          </a:xfrm>
          <a:prstGeom prst="rect">
            <a:avLst/>
          </a:prstGeom>
          <a:solidFill>
            <a:srgbClr val="F6C39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文本框 12"/>
          <p:cNvSpPr txBox="1"/>
          <p:nvPr/>
        </p:nvSpPr>
        <p:spPr>
          <a:xfrm>
            <a:off x="676005" y="4662412"/>
            <a:ext cx="5191395" cy="1162241"/>
          </a:xfrm>
          <a:prstGeom prst="rect">
            <a:avLst/>
          </a:prstGeom>
          <a:noFill/>
        </p:spPr>
        <p:txBody>
          <a:bodyPr wrap="square">
            <a:spAutoFit/>
          </a:bodyPr>
          <a:lstStyle/>
          <a:p>
            <a:pPr>
              <a:lnSpc>
                <a:spcPct val="150000"/>
              </a:lnSpc>
            </a:pPr>
            <a:r>
              <a:rPr lang="en-US" altLang="zh-CN" sz="1600" kern="100" dirty="0">
                <a:solidFill>
                  <a:schemeClr val="tx1">
                    <a:lumMod val="85000"/>
                    <a:lumOff val="15000"/>
                    <a:alpha val="80000"/>
                  </a:schemeClr>
                </a:solidFill>
                <a:effectLst/>
                <a:latin typeface="Humanist" pitchFamily="50" charset="0"/>
                <a:ea typeface="宋体" panose="02010600030101010101" pitchFamily="2" charset="-122"/>
                <a:cs typeface="Times New Roman" panose="02020603050405020304" pitchFamily="18" charset="0"/>
              </a:rPr>
              <a:t>Please enter the relevant text content here. Operation method: select all the text in this paragraph with the mouse, and enter the text directly to replace it. The text format will not change. </a:t>
            </a:r>
            <a:endParaRPr lang="zh-CN" altLang="en-US" sz="1600" dirty="0"/>
          </a:p>
        </p:txBody>
      </p:sp>
      <p:sp>
        <p:nvSpPr>
          <p:cNvPr id="14" name="文本框 13"/>
          <p:cNvSpPr txBox="1"/>
          <p:nvPr/>
        </p:nvSpPr>
        <p:spPr>
          <a:xfrm>
            <a:off x="731838" y="4065219"/>
            <a:ext cx="2823555" cy="523220"/>
          </a:xfrm>
          <a:prstGeom prst="rect">
            <a:avLst/>
          </a:prstGeom>
          <a:noFill/>
        </p:spPr>
        <p:txBody>
          <a:bodyPr wrap="square">
            <a:spAutoFit/>
          </a:bodyPr>
          <a:lstStyle/>
          <a:p>
            <a:r>
              <a:rPr lang="zh-CN" altLang="en-US" sz="28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重点工作</a:t>
            </a:r>
            <a:endParaRPr lang="zh-CN" altLang="en-US" sz="28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7" name="矩形 16"/>
          <p:cNvSpPr/>
          <p:nvPr/>
        </p:nvSpPr>
        <p:spPr>
          <a:xfrm>
            <a:off x="6151833" y="4326829"/>
            <a:ext cx="2651538" cy="232120"/>
          </a:xfrm>
          <a:prstGeom prst="rect">
            <a:avLst/>
          </a:prstGeom>
          <a:solidFill>
            <a:srgbClr val="A172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文本框 17"/>
          <p:cNvSpPr txBox="1"/>
          <p:nvPr/>
        </p:nvSpPr>
        <p:spPr>
          <a:xfrm>
            <a:off x="6096000" y="4662412"/>
            <a:ext cx="5191395" cy="1162241"/>
          </a:xfrm>
          <a:prstGeom prst="rect">
            <a:avLst/>
          </a:prstGeom>
          <a:noFill/>
        </p:spPr>
        <p:txBody>
          <a:bodyPr wrap="square">
            <a:spAutoFit/>
          </a:bodyPr>
          <a:lstStyle/>
          <a:p>
            <a:pPr>
              <a:lnSpc>
                <a:spcPct val="150000"/>
              </a:lnSpc>
            </a:pPr>
            <a:r>
              <a:rPr lang="en-US" altLang="zh-CN" sz="1600" kern="100" dirty="0">
                <a:solidFill>
                  <a:schemeClr val="tx1">
                    <a:lumMod val="85000"/>
                    <a:lumOff val="15000"/>
                    <a:alpha val="80000"/>
                  </a:schemeClr>
                </a:solidFill>
                <a:effectLst/>
                <a:latin typeface="Humanist" pitchFamily="50" charset="0"/>
                <a:ea typeface="宋体" panose="02010600030101010101" pitchFamily="2" charset="-122"/>
                <a:cs typeface="Times New Roman" panose="02020603050405020304" pitchFamily="18" charset="0"/>
              </a:rPr>
              <a:t>Please enter the relevant text content here. Operation method: select all the text in this paragraph with the mouse, and enter the text directly to replace it. The text format will not change. </a:t>
            </a:r>
            <a:endParaRPr lang="zh-CN" altLang="en-US" sz="1600" dirty="0"/>
          </a:p>
        </p:txBody>
      </p:sp>
      <p:sp>
        <p:nvSpPr>
          <p:cNvPr id="19" name="文本框 18"/>
          <p:cNvSpPr txBox="1"/>
          <p:nvPr/>
        </p:nvSpPr>
        <p:spPr>
          <a:xfrm>
            <a:off x="6151833" y="4065219"/>
            <a:ext cx="2293667" cy="523220"/>
          </a:xfrm>
          <a:prstGeom prst="rect">
            <a:avLst/>
          </a:prstGeom>
          <a:noFill/>
        </p:spPr>
        <p:txBody>
          <a:bodyPr wrap="square">
            <a:spAutoFit/>
          </a:bodyPr>
          <a:lstStyle/>
          <a:p>
            <a:r>
              <a:rPr lang="zh-CN" altLang="en-US" sz="28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重点工作</a:t>
            </a:r>
            <a:endParaRPr lang="zh-CN" altLang="en-US" sz="28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flipV="1">
            <a:off x="10918166" y="4815949"/>
            <a:ext cx="1151070" cy="2128942"/>
            <a:chOff x="10723697" y="2347"/>
            <a:chExt cx="1151070" cy="2128942"/>
          </a:xfrm>
        </p:grpSpPr>
        <p:pic>
          <p:nvPicPr>
            <p:cNvPr id="2" name="图形 1"/>
            <p:cNvPicPr>
              <a:picLocks noChangeAspect="1"/>
            </p:cNvPicPr>
            <p:nvPr/>
          </p:nvPicPr>
          <p:blipFill rotWithShape="1">
            <a:blip r:embed="rId1">
              <a:extLst>
                <a:ext uri="{96DAC541-7B7A-43D3-8B79-37D633B846F1}">
                  <asvg:svgBlip xmlns:asvg="http://schemas.microsoft.com/office/drawing/2016/SVG/main" r:embed="rId2"/>
                </a:ext>
              </a:extLst>
            </a:blip>
            <a:srcRect l="-9161" t="8206" r="6412" b="-26500"/>
            <a:stretch>
              <a:fillRect/>
            </a:stretch>
          </p:blipFill>
          <p:spPr>
            <a:xfrm rot="5971888" flipH="1">
              <a:off x="10516376" y="772897"/>
              <a:ext cx="1743932" cy="972851"/>
            </a:xfrm>
            <a:prstGeom prst="rect">
              <a:avLst/>
            </a:prstGeom>
          </p:spPr>
        </p:pic>
        <p:pic>
          <p:nvPicPr>
            <p:cNvPr id="5" name="图形 4"/>
            <p:cNvPicPr>
              <a:picLocks noChangeAspect="1"/>
            </p:cNvPicPr>
            <p:nvPr/>
          </p:nvPicPr>
          <p:blipFill rotWithShape="1">
            <a:blip r:embed="rId1">
              <a:extLst>
                <a:ext uri="{96DAC541-7B7A-43D3-8B79-37D633B846F1}">
                  <asvg:svgBlip xmlns:asvg="http://schemas.microsoft.com/office/drawing/2016/SVG/main" r:embed="rId2"/>
                </a:ext>
              </a:extLst>
            </a:blip>
            <a:srcRect l="-9161" t="8206" r="6412" b="-26500"/>
            <a:stretch>
              <a:fillRect/>
            </a:stretch>
          </p:blipFill>
          <p:spPr>
            <a:xfrm rot="9023242" flipH="1">
              <a:off x="10723697" y="2347"/>
              <a:ext cx="1134720" cy="633002"/>
            </a:xfrm>
            <a:prstGeom prst="rect">
              <a:avLst/>
            </a:prstGeom>
          </p:spPr>
        </p:pic>
      </p:grpSp>
      <p:sp>
        <p:nvSpPr>
          <p:cNvPr id="3" name="文本框 2"/>
          <p:cNvSpPr txBox="1"/>
          <p:nvPr/>
        </p:nvSpPr>
        <p:spPr>
          <a:xfrm>
            <a:off x="920389" y="236241"/>
            <a:ext cx="3280947" cy="523220"/>
          </a:xfrm>
          <a:prstGeom prst="rect">
            <a:avLst/>
          </a:prstGeom>
          <a:noFill/>
        </p:spPr>
        <p:txBody>
          <a:bodyPr wrap="square" rtlCol="0">
            <a:spAutoFit/>
          </a:bodyPr>
          <a:lstStyle/>
          <a:p>
            <a:r>
              <a:rPr lang="en-US" altLang="zh-CN" sz="2800" dirty="0">
                <a:solidFill>
                  <a:srgbClr val="A17293"/>
                </a:solidFill>
                <a:latin typeface="思源宋體 Heavy" panose="02020900000000000000" pitchFamily="18" charset="-128"/>
                <a:ea typeface="思源宋體 Heavy" panose="02020900000000000000" pitchFamily="18" charset="-128"/>
              </a:rPr>
              <a:t>02. </a:t>
            </a:r>
            <a:r>
              <a:rPr lang="zh-CN" altLang="en-US" sz="2800" dirty="0">
                <a:solidFill>
                  <a:srgbClr val="A17293"/>
                </a:solidFill>
                <a:latin typeface="思源宋體 Heavy" panose="02020900000000000000" pitchFamily="18" charset="-128"/>
                <a:ea typeface="思源宋體 Heavy" panose="02020900000000000000" pitchFamily="18" charset="-128"/>
              </a:rPr>
              <a:t>重点工作介绍</a:t>
            </a:r>
            <a:endParaRPr lang="zh-CN" altLang="en-US" sz="2800" dirty="0">
              <a:solidFill>
                <a:srgbClr val="A17293"/>
              </a:solidFill>
              <a:latin typeface="思源宋體 Heavy" panose="02020900000000000000" pitchFamily="18" charset="-128"/>
              <a:ea typeface="思源宋體 Heavy" panose="02020900000000000000" pitchFamily="18" charset="-128"/>
            </a:endParaRPr>
          </a:p>
        </p:txBody>
      </p:sp>
      <p:pic>
        <p:nvPicPr>
          <p:cNvPr id="4" name="图形 3"/>
          <p:cNvPicPr>
            <a:picLocks noChangeAspect="1"/>
          </p:cNvPicPr>
          <p:nvPr/>
        </p:nvPicPr>
        <p:blipFill rotWithShape="1">
          <a:blip r:embed="rId3">
            <a:extLst>
              <a:ext uri="{96DAC541-7B7A-43D3-8B79-37D633B846F1}">
                <asvg:svgBlip xmlns:asvg="http://schemas.microsoft.com/office/drawing/2016/SVG/main" r:embed="rId4"/>
              </a:ext>
            </a:extLst>
          </a:blip>
          <a:srcRect l="23778" t="32291" r="-2083" b="-2083"/>
          <a:stretch>
            <a:fillRect/>
          </a:stretch>
        </p:blipFill>
        <p:spPr>
          <a:xfrm>
            <a:off x="1" y="0"/>
            <a:ext cx="1274322" cy="947100"/>
          </a:xfrm>
          <a:prstGeom prst="rect">
            <a:avLst/>
          </a:prstGeom>
        </p:spPr>
      </p:pic>
      <p:sp>
        <p:nvSpPr>
          <p:cNvPr id="10" name="任意多边形: 形状 9"/>
          <p:cNvSpPr/>
          <p:nvPr/>
        </p:nvSpPr>
        <p:spPr>
          <a:xfrm>
            <a:off x="-1" y="1668564"/>
            <a:ext cx="2269383" cy="1232273"/>
          </a:xfrm>
          <a:custGeom>
            <a:avLst/>
            <a:gdLst>
              <a:gd name="connsiteX0" fmla="*/ 2615865 w 3187700"/>
              <a:gd name="connsiteY0" fmla="*/ 0 h 1143671"/>
              <a:gd name="connsiteX1" fmla="*/ 3187700 w 3187700"/>
              <a:gd name="connsiteY1" fmla="*/ 571836 h 1143671"/>
              <a:gd name="connsiteX2" fmla="*/ 2615865 w 3187700"/>
              <a:gd name="connsiteY2" fmla="*/ 1143671 h 1143671"/>
              <a:gd name="connsiteX3" fmla="*/ 2615865 w 3187700"/>
              <a:gd name="connsiteY3" fmla="*/ 857753 h 1143671"/>
              <a:gd name="connsiteX4" fmla="*/ 0 w 3187700"/>
              <a:gd name="connsiteY4" fmla="*/ 857753 h 1143671"/>
              <a:gd name="connsiteX5" fmla="*/ 0 w 3187700"/>
              <a:gd name="connsiteY5" fmla="*/ 285918 h 1143671"/>
              <a:gd name="connsiteX6" fmla="*/ 2615865 w 3187700"/>
              <a:gd name="connsiteY6" fmla="*/ 285918 h 114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7700" h="1143671">
                <a:moveTo>
                  <a:pt x="2615865" y="0"/>
                </a:moveTo>
                <a:lnTo>
                  <a:pt x="3187700" y="571836"/>
                </a:lnTo>
                <a:lnTo>
                  <a:pt x="2615865" y="1143671"/>
                </a:lnTo>
                <a:lnTo>
                  <a:pt x="2615865" y="857753"/>
                </a:lnTo>
                <a:lnTo>
                  <a:pt x="0" y="857753"/>
                </a:lnTo>
                <a:lnTo>
                  <a:pt x="0" y="285918"/>
                </a:lnTo>
                <a:lnTo>
                  <a:pt x="2615865" y="285918"/>
                </a:lnTo>
                <a:close/>
              </a:path>
            </a:pathLst>
          </a:custGeom>
          <a:solidFill>
            <a:srgbClr val="F6C3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dirty="0"/>
          </a:p>
        </p:txBody>
      </p:sp>
      <p:sp>
        <p:nvSpPr>
          <p:cNvPr id="11" name="任意多边形: 形状 10"/>
          <p:cNvSpPr/>
          <p:nvPr/>
        </p:nvSpPr>
        <p:spPr>
          <a:xfrm>
            <a:off x="-1" y="3225601"/>
            <a:ext cx="2887383" cy="1232273"/>
          </a:xfrm>
          <a:custGeom>
            <a:avLst/>
            <a:gdLst>
              <a:gd name="connsiteX0" fmla="*/ 2615865 w 3187700"/>
              <a:gd name="connsiteY0" fmla="*/ 0 h 1143671"/>
              <a:gd name="connsiteX1" fmla="*/ 3187700 w 3187700"/>
              <a:gd name="connsiteY1" fmla="*/ 571836 h 1143671"/>
              <a:gd name="connsiteX2" fmla="*/ 2615865 w 3187700"/>
              <a:gd name="connsiteY2" fmla="*/ 1143671 h 1143671"/>
              <a:gd name="connsiteX3" fmla="*/ 2615865 w 3187700"/>
              <a:gd name="connsiteY3" fmla="*/ 857753 h 1143671"/>
              <a:gd name="connsiteX4" fmla="*/ 0 w 3187700"/>
              <a:gd name="connsiteY4" fmla="*/ 857753 h 1143671"/>
              <a:gd name="connsiteX5" fmla="*/ 0 w 3187700"/>
              <a:gd name="connsiteY5" fmla="*/ 285918 h 1143671"/>
              <a:gd name="connsiteX6" fmla="*/ 2615865 w 3187700"/>
              <a:gd name="connsiteY6" fmla="*/ 285918 h 114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7700" h="1143671">
                <a:moveTo>
                  <a:pt x="2615865" y="0"/>
                </a:moveTo>
                <a:lnTo>
                  <a:pt x="3187700" y="571836"/>
                </a:lnTo>
                <a:lnTo>
                  <a:pt x="2615865" y="1143671"/>
                </a:lnTo>
                <a:lnTo>
                  <a:pt x="2615865" y="857753"/>
                </a:lnTo>
                <a:lnTo>
                  <a:pt x="0" y="857753"/>
                </a:lnTo>
                <a:lnTo>
                  <a:pt x="0" y="285918"/>
                </a:lnTo>
                <a:lnTo>
                  <a:pt x="2615865" y="285918"/>
                </a:lnTo>
                <a:close/>
              </a:path>
            </a:pathLst>
          </a:custGeom>
          <a:solidFill>
            <a:srgbClr val="E8BDC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dirty="0"/>
          </a:p>
        </p:txBody>
      </p:sp>
      <p:sp>
        <p:nvSpPr>
          <p:cNvPr id="12" name="任意多边形: 形状 11"/>
          <p:cNvSpPr/>
          <p:nvPr/>
        </p:nvSpPr>
        <p:spPr>
          <a:xfrm>
            <a:off x="-1" y="4782638"/>
            <a:ext cx="3677615" cy="1232273"/>
          </a:xfrm>
          <a:custGeom>
            <a:avLst/>
            <a:gdLst>
              <a:gd name="connsiteX0" fmla="*/ 2615865 w 3187700"/>
              <a:gd name="connsiteY0" fmla="*/ 0 h 1143671"/>
              <a:gd name="connsiteX1" fmla="*/ 3187700 w 3187700"/>
              <a:gd name="connsiteY1" fmla="*/ 571836 h 1143671"/>
              <a:gd name="connsiteX2" fmla="*/ 2615865 w 3187700"/>
              <a:gd name="connsiteY2" fmla="*/ 1143671 h 1143671"/>
              <a:gd name="connsiteX3" fmla="*/ 2615865 w 3187700"/>
              <a:gd name="connsiteY3" fmla="*/ 857753 h 1143671"/>
              <a:gd name="connsiteX4" fmla="*/ 0 w 3187700"/>
              <a:gd name="connsiteY4" fmla="*/ 857753 h 1143671"/>
              <a:gd name="connsiteX5" fmla="*/ 0 w 3187700"/>
              <a:gd name="connsiteY5" fmla="*/ 285918 h 1143671"/>
              <a:gd name="connsiteX6" fmla="*/ 2615865 w 3187700"/>
              <a:gd name="connsiteY6" fmla="*/ 285918 h 114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7700" h="1143671">
                <a:moveTo>
                  <a:pt x="2615865" y="0"/>
                </a:moveTo>
                <a:lnTo>
                  <a:pt x="3187700" y="571836"/>
                </a:lnTo>
                <a:lnTo>
                  <a:pt x="2615865" y="1143671"/>
                </a:lnTo>
                <a:lnTo>
                  <a:pt x="2615865" y="857753"/>
                </a:lnTo>
                <a:lnTo>
                  <a:pt x="0" y="857753"/>
                </a:lnTo>
                <a:lnTo>
                  <a:pt x="0" y="285918"/>
                </a:lnTo>
                <a:lnTo>
                  <a:pt x="2615865" y="285918"/>
                </a:lnTo>
                <a:close/>
              </a:path>
            </a:pathLst>
          </a:custGeom>
          <a:solidFill>
            <a:srgbClr val="A172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dirty="0"/>
          </a:p>
        </p:txBody>
      </p:sp>
      <p:sp>
        <p:nvSpPr>
          <p:cNvPr id="14" name="文本框 13"/>
          <p:cNvSpPr txBox="1"/>
          <p:nvPr/>
        </p:nvSpPr>
        <p:spPr>
          <a:xfrm>
            <a:off x="3050905" y="2097012"/>
            <a:ext cx="8290195" cy="705321"/>
          </a:xfrm>
          <a:prstGeom prst="rect">
            <a:avLst/>
          </a:prstGeom>
          <a:noFill/>
        </p:spPr>
        <p:txBody>
          <a:bodyPr wrap="square">
            <a:spAutoFit/>
          </a:bodyPr>
          <a:lstStyle/>
          <a:p>
            <a:pPr>
              <a:lnSpc>
                <a:spcPct val="150000"/>
              </a:lnSpc>
            </a:pPr>
            <a:r>
              <a:rPr lang="en-US" altLang="zh-CN" sz="1400" kern="100" dirty="0">
                <a:solidFill>
                  <a:schemeClr val="tx1">
                    <a:lumMod val="85000"/>
                    <a:lumOff val="15000"/>
                    <a:alpha val="80000"/>
                  </a:schemeClr>
                </a:solidFill>
                <a:effectLst/>
                <a:latin typeface="Humanist" pitchFamily="50" charset="0"/>
                <a:ea typeface="宋体" panose="02010600030101010101" pitchFamily="2" charset="-122"/>
                <a:cs typeface="Times New Roman" panose="02020603050405020304" pitchFamily="18" charset="0"/>
              </a:rPr>
              <a:t>Please enter the relevant text content here. Operation method: select all the text in this paragraph with the mouse, and enter the text directly to replace it. The text format will not change. </a:t>
            </a:r>
            <a:endParaRPr lang="zh-CN" altLang="en-US" sz="1400" dirty="0"/>
          </a:p>
        </p:txBody>
      </p:sp>
      <p:sp>
        <p:nvSpPr>
          <p:cNvPr id="15" name="文本框 14"/>
          <p:cNvSpPr txBox="1"/>
          <p:nvPr/>
        </p:nvSpPr>
        <p:spPr>
          <a:xfrm>
            <a:off x="3050905" y="1668564"/>
            <a:ext cx="2823555" cy="461665"/>
          </a:xfrm>
          <a:prstGeom prst="rect">
            <a:avLst/>
          </a:prstGeom>
          <a:noFill/>
        </p:spPr>
        <p:txBody>
          <a:bodyPr wrap="square">
            <a:spAutoFit/>
          </a:bodyPr>
          <a:lstStyle/>
          <a:p>
            <a:r>
              <a:rPr lang="zh-CN" altLang="en-US" sz="24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重点工作</a:t>
            </a:r>
            <a:endParaRPr lang="zh-CN" altLang="en-US" sz="24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8" name="文本框 17"/>
          <p:cNvSpPr txBox="1"/>
          <p:nvPr/>
        </p:nvSpPr>
        <p:spPr>
          <a:xfrm>
            <a:off x="3686175" y="3576029"/>
            <a:ext cx="7654925" cy="705321"/>
          </a:xfrm>
          <a:prstGeom prst="rect">
            <a:avLst/>
          </a:prstGeom>
          <a:noFill/>
        </p:spPr>
        <p:txBody>
          <a:bodyPr wrap="square">
            <a:spAutoFit/>
          </a:bodyPr>
          <a:lstStyle/>
          <a:p>
            <a:pPr>
              <a:lnSpc>
                <a:spcPct val="150000"/>
              </a:lnSpc>
            </a:pPr>
            <a:r>
              <a:rPr lang="en-US" altLang="zh-CN" sz="1400" kern="100" dirty="0">
                <a:solidFill>
                  <a:schemeClr val="tx1">
                    <a:lumMod val="85000"/>
                    <a:lumOff val="15000"/>
                    <a:alpha val="80000"/>
                  </a:schemeClr>
                </a:solidFill>
                <a:effectLst/>
                <a:latin typeface="Humanist" pitchFamily="50" charset="0"/>
                <a:ea typeface="宋体" panose="02010600030101010101" pitchFamily="2" charset="-122"/>
                <a:cs typeface="Times New Roman" panose="02020603050405020304" pitchFamily="18" charset="0"/>
              </a:rPr>
              <a:t>Please enter the relevant text content here. Operation method: select all the text in this paragraph with the mouse, and enter the text directly to replace it. The text format will not change. </a:t>
            </a:r>
            <a:endParaRPr lang="zh-CN" altLang="en-US" sz="1400" dirty="0"/>
          </a:p>
        </p:txBody>
      </p:sp>
      <p:sp>
        <p:nvSpPr>
          <p:cNvPr id="19" name="文本框 18"/>
          <p:cNvSpPr txBox="1"/>
          <p:nvPr/>
        </p:nvSpPr>
        <p:spPr>
          <a:xfrm>
            <a:off x="3686175" y="3147581"/>
            <a:ext cx="2607189" cy="461665"/>
          </a:xfrm>
          <a:prstGeom prst="rect">
            <a:avLst/>
          </a:prstGeom>
          <a:noFill/>
        </p:spPr>
        <p:txBody>
          <a:bodyPr wrap="square">
            <a:spAutoFit/>
          </a:bodyPr>
          <a:lstStyle/>
          <a:p>
            <a:r>
              <a:rPr lang="zh-CN" altLang="en-US" sz="24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重点工作</a:t>
            </a:r>
            <a:endParaRPr lang="zh-CN" altLang="en-US" sz="24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1" name="文本框 20"/>
          <p:cNvSpPr txBox="1"/>
          <p:nvPr/>
        </p:nvSpPr>
        <p:spPr>
          <a:xfrm>
            <a:off x="4543425" y="5055046"/>
            <a:ext cx="6797675" cy="705321"/>
          </a:xfrm>
          <a:prstGeom prst="rect">
            <a:avLst/>
          </a:prstGeom>
          <a:noFill/>
        </p:spPr>
        <p:txBody>
          <a:bodyPr wrap="square">
            <a:spAutoFit/>
          </a:bodyPr>
          <a:lstStyle/>
          <a:p>
            <a:pPr>
              <a:lnSpc>
                <a:spcPct val="150000"/>
              </a:lnSpc>
            </a:pPr>
            <a:r>
              <a:rPr lang="en-US" altLang="zh-CN" sz="1400" kern="100" dirty="0">
                <a:solidFill>
                  <a:schemeClr val="tx1">
                    <a:lumMod val="85000"/>
                    <a:lumOff val="15000"/>
                    <a:alpha val="80000"/>
                  </a:schemeClr>
                </a:solidFill>
                <a:effectLst/>
                <a:latin typeface="Humanist" pitchFamily="50" charset="0"/>
                <a:ea typeface="宋体" panose="02010600030101010101" pitchFamily="2" charset="-122"/>
                <a:cs typeface="Times New Roman" panose="02020603050405020304" pitchFamily="18" charset="0"/>
              </a:rPr>
              <a:t>Please enter the relevant text content here. Operation method: select all the text in this paragraph with the mouse, and enter the text directly to replace it. The text format will not change. </a:t>
            </a:r>
            <a:endParaRPr lang="zh-CN" altLang="en-US" sz="1400" dirty="0"/>
          </a:p>
        </p:txBody>
      </p:sp>
      <p:sp>
        <p:nvSpPr>
          <p:cNvPr id="22" name="文本框 21"/>
          <p:cNvSpPr txBox="1"/>
          <p:nvPr/>
        </p:nvSpPr>
        <p:spPr>
          <a:xfrm>
            <a:off x="4543425" y="4626598"/>
            <a:ext cx="2315218" cy="461665"/>
          </a:xfrm>
          <a:prstGeom prst="rect">
            <a:avLst/>
          </a:prstGeom>
          <a:noFill/>
        </p:spPr>
        <p:txBody>
          <a:bodyPr wrap="square">
            <a:spAutoFit/>
          </a:bodyPr>
          <a:lstStyle/>
          <a:p>
            <a:r>
              <a:rPr lang="zh-CN" altLang="en-US" sz="24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重点工作</a:t>
            </a:r>
            <a:endParaRPr lang="zh-CN" altLang="en-US" sz="24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4" name="文本框 23"/>
          <p:cNvSpPr txBox="1"/>
          <p:nvPr/>
        </p:nvSpPr>
        <p:spPr>
          <a:xfrm>
            <a:off x="178255" y="2130229"/>
            <a:ext cx="1912870" cy="338554"/>
          </a:xfrm>
          <a:prstGeom prst="rect">
            <a:avLst/>
          </a:prstGeom>
          <a:noFill/>
        </p:spPr>
        <p:txBody>
          <a:bodyPr wrap="square" rtlCol="0">
            <a:spAutoFit/>
          </a:bodyPr>
          <a:lstStyle/>
          <a:p>
            <a:pPr algn="ctr"/>
            <a:r>
              <a:rPr lang="en-US" altLang="zh-CN" sz="1600" dirty="0">
                <a:solidFill>
                  <a:schemeClr val="bg1"/>
                </a:solidFill>
                <a:latin typeface="思源宋體 Heavy" panose="02020900000000000000" pitchFamily="18" charset="-128"/>
                <a:ea typeface="思源宋體 Heavy" panose="02020900000000000000" pitchFamily="18" charset="-128"/>
              </a:rPr>
              <a:t>KEYWORD</a:t>
            </a:r>
            <a:endParaRPr lang="zh-CN" altLang="en-US" sz="1600" dirty="0">
              <a:solidFill>
                <a:schemeClr val="bg1"/>
              </a:solidFill>
              <a:latin typeface="思源宋體 Heavy" panose="02020900000000000000" pitchFamily="18" charset="-128"/>
              <a:ea typeface="思源宋體 Heavy" panose="02020900000000000000" pitchFamily="18" charset="-128"/>
            </a:endParaRPr>
          </a:p>
        </p:txBody>
      </p:sp>
      <p:sp>
        <p:nvSpPr>
          <p:cNvPr id="25" name="文本框 24"/>
          <p:cNvSpPr txBox="1"/>
          <p:nvPr/>
        </p:nvSpPr>
        <p:spPr>
          <a:xfrm>
            <a:off x="487255" y="3657030"/>
            <a:ext cx="1912870" cy="338554"/>
          </a:xfrm>
          <a:prstGeom prst="rect">
            <a:avLst/>
          </a:prstGeom>
          <a:noFill/>
        </p:spPr>
        <p:txBody>
          <a:bodyPr wrap="square" rtlCol="0">
            <a:spAutoFit/>
          </a:bodyPr>
          <a:lstStyle/>
          <a:p>
            <a:pPr algn="ctr"/>
            <a:r>
              <a:rPr lang="en-US" altLang="zh-CN" sz="1600" dirty="0">
                <a:solidFill>
                  <a:schemeClr val="bg1"/>
                </a:solidFill>
                <a:latin typeface="思源宋體 Heavy" panose="02020900000000000000" pitchFamily="18" charset="-128"/>
                <a:ea typeface="思源宋體 Heavy" panose="02020900000000000000" pitchFamily="18" charset="-128"/>
              </a:rPr>
              <a:t>KEYWORD</a:t>
            </a:r>
            <a:endParaRPr lang="zh-CN" altLang="en-US" sz="1600" dirty="0">
              <a:solidFill>
                <a:schemeClr val="bg1"/>
              </a:solidFill>
              <a:latin typeface="思源宋體 Heavy" panose="02020900000000000000" pitchFamily="18" charset="-128"/>
              <a:ea typeface="思源宋體 Heavy" panose="02020900000000000000" pitchFamily="18" charset="-128"/>
            </a:endParaRPr>
          </a:p>
        </p:txBody>
      </p:sp>
      <p:sp>
        <p:nvSpPr>
          <p:cNvPr id="26" name="文本框 25"/>
          <p:cNvSpPr txBox="1"/>
          <p:nvPr/>
        </p:nvSpPr>
        <p:spPr>
          <a:xfrm>
            <a:off x="1058755" y="5223040"/>
            <a:ext cx="1912870" cy="338554"/>
          </a:xfrm>
          <a:prstGeom prst="rect">
            <a:avLst/>
          </a:prstGeom>
          <a:noFill/>
        </p:spPr>
        <p:txBody>
          <a:bodyPr wrap="square" rtlCol="0">
            <a:spAutoFit/>
          </a:bodyPr>
          <a:lstStyle/>
          <a:p>
            <a:pPr algn="ctr"/>
            <a:r>
              <a:rPr lang="en-US" altLang="zh-CN" sz="1600" dirty="0">
                <a:solidFill>
                  <a:schemeClr val="bg1"/>
                </a:solidFill>
                <a:latin typeface="思源宋體 Heavy" panose="02020900000000000000" pitchFamily="18" charset="-128"/>
                <a:ea typeface="思源宋體 Heavy" panose="02020900000000000000" pitchFamily="18" charset="-128"/>
              </a:rPr>
              <a:t>KEYWORD</a:t>
            </a:r>
            <a:endParaRPr lang="zh-CN" altLang="en-US" sz="1600" dirty="0">
              <a:solidFill>
                <a:schemeClr val="bg1"/>
              </a:solidFill>
              <a:latin typeface="思源宋體 Heavy" panose="02020900000000000000" pitchFamily="18" charset="-128"/>
              <a:ea typeface="思源宋體 Heavy" panose="02020900000000000000" pitchFamily="18" charset="-128"/>
            </a:endParaRPr>
          </a:p>
        </p:txBody>
      </p:sp>
    </p:spTree>
  </p:cSld>
  <p:clrMapOvr>
    <a:masterClrMapping/>
  </p:clrMapOvr>
</p:sld>
</file>

<file path=ppt/theme/theme1.xml><?xml version="1.0" encoding="utf-8"?>
<a:theme xmlns:a="http://schemas.openxmlformats.org/drawingml/2006/main" name="母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7224</Words>
  <Application>WPS 演示</Application>
  <PresentationFormat>宽屏</PresentationFormat>
  <Paragraphs>254</Paragraphs>
  <Slides>19</Slides>
  <Notes>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19</vt:i4>
      </vt:variant>
    </vt:vector>
  </HeadingPairs>
  <TitlesOfParts>
    <vt:vector size="38" baseType="lpstr">
      <vt:lpstr>Arial</vt:lpstr>
      <vt:lpstr>宋体</vt:lpstr>
      <vt:lpstr>Wingdings</vt:lpstr>
      <vt:lpstr>Adobe Garamond Pro Bold</vt:lpstr>
      <vt:lpstr>Segoe Print</vt:lpstr>
      <vt:lpstr>思源宋體 Heavy</vt:lpstr>
      <vt:lpstr>DaunPenh</vt:lpstr>
      <vt:lpstr>Humanist</vt:lpstr>
      <vt:lpstr>Times New Roman</vt:lpstr>
      <vt:lpstr>Helvetica-Narrow</vt:lpstr>
      <vt:lpstr>阿里巴巴普惠体 M</vt:lpstr>
      <vt:lpstr>阿里巴巴普惠体 R</vt:lpstr>
      <vt:lpstr>等线</vt:lpstr>
      <vt:lpstr>微软雅黑</vt:lpstr>
      <vt:lpstr>Arial Unicode MS</vt:lpstr>
      <vt:lpstr>等线 Light</vt:lpstr>
      <vt:lpstr>Calibri</vt:lpstr>
      <vt:lpstr>Microsoft Himalaya</vt:lpstr>
      <vt:lpstr>母版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123</dc:creator>
  <cp:lastModifiedBy>Administrator</cp:lastModifiedBy>
  <cp:revision>15</cp:revision>
  <dcterms:created xsi:type="dcterms:W3CDTF">2020-07-02T08:29:00Z</dcterms:created>
  <dcterms:modified xsi:type="dcterms:W3CDTF">2021-09-10T06:16:16Z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58AD4E82996F4832A1653139FE9AAF04</vt:lpwstr>
  </property>
  <property fmtid="{D5CDD505-2E9C-101B-9397-08002B2CF9AE}" pid="3" name="KSOProductBuildVer">
    <vt:lpwstr>2052-11.1.0.10700</vt:lpwstr>
  </property>
</Properties>
</file>