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8"/>
  </p:handoutMasterIdLst>
  <p:sldIdLst>
    <p:sldId id="256" r:id="rId3"/>
    <p:sldId id="274" r:id="rId5"/>
    <p:sldId id="278" r:id="rId6"/>
    <p:sldId id="257" r:id="rId7"/>
    <p:sldId id="273" r:id="rId8"/>
    <p:sldId id="272" r:id="rId9"/>
    <p:sldId id="271" r:id="rId10"/>
    <p:sldId id="277" r:id="rId11"/>
    <p:sldId id="270" r:id="rId12"/>
    <p:sldId id="269" r:id="rId13"/>
    <p:sldId id="268" r:id="rId14"/>
    <p:sldId id="267" r:id="rId15"/>
    <p:sldId id="266" r:id="rId16"/>
    <p:sldId id="276" r:id="rId17"/>
    <p:sldId id="265" r:id="rId18"/>
    <p:sldId id="264" r:id="rId19"/>
    <p:sldId id="263" r:id="rId20"/>
    <p:sldId id="262" r:id="rId21"/>
    <p:sldId id="275" r:id="rId22"/>
    <p:sldId id="261" r:id="rId23"/>
    <p:sldId id="260" r:id="rId24"/>
    <p:sldId id="259" r:id="rId25"/>
    <p:sldId id="258" r:id="rId26"/>
    <p:sldId id="279" r:id="rId27"/>
  </p:sldIdLst>
  <p:sldSz cx="12192000" cy="6858000"/>
  <p:notesSz cx="7103745" cy="10234295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888E"/>
    <a:srgbClr val="6FB9BC"/>
    <a:srgbClr val="B2B2B2"/>
    <a:srgbClr val="202020"/>
    <a:srgbClr val="323232"/>
    <a:srgbClr val="CC3300"/>
    <a:srgbClr val="CC0000"/>
    <a:srgbClr val="FF3300"/>
    <a:srgbClr val="990000"/>
    <a:srgbClr val="FF8D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798" y="108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2" Type="http://schemas.openxmlformats.org/officeDocument/2006/relationships/tags" Target="tags/tag29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handoutMaster" Target="handoutMasters/handoutMaster1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rgbClr val="D7888E"/>
            </a:solidFill>
            <a:ln>
              <a:noFill/>
            </a:ln>
            <a:effectLst/>
          </c:spPr>
          <c:invertIfNegative val="0"/>
          <c:dLbls>
            <c:delete val="1"/>
          </c:dLbls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</c:extLst>
        </c:ser>
        <c:ser>
          <c:idx val="1"/>
          <c:order val="1"/>
          <c:spPr>
            <a:solidFill>
              <a:srgbClr val="6FB9BC"/>
            </a:solidFill>
            <a:ln>
              <a:noFill/>
            </a:ln>
            <a:effectLst/>
          </c:spPr>
          <c:invertIfNegative val="0"/>
          <c:dLbls>
            <c:delete val="1"/>
          </c:dLbls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</c:extLst>
        </c:ser>
        <c:ser>
          <c:idx val="2"/>
          <c:order val="2"/>
          <c:spPr>
            <a:solidFill>
              <a:srgbClr val="D7888E"/>
            </a:solidFill>
            <a:ln>
              <a:noFill/>
            </a:ln>
            <a:effectLst/>
          </c:spPr>
          <c:invertIfNegative val="0"/>
          <c:dLbls>
            <c:delete val="1"/>
          </c:dLbls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87966240"/>
        <c:axId val="1546337840"/>
      </c:barChart>
      <c:catAx>
        <c:axId val="1387966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2">
                <a:lumMod val="9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cs"/>
                <a:sym typeface="Arial" panose="020B0604020202020204" pitchFamily="34" charset="0"/>
              </a:defRPr>
            </a:pPr>
          </a:p>
        </c:txPr>
        <c:crossAx val="1546337840"/>
        <c:crosses val="autoZero"/>
        <c:auto val="1"/>
        <c:lblAlgn val="ctr"/>
        <c:lblOffset val="100"/>
        <c:noMultiLvlLbl val="0"/>
      </c:catAx>
      <c:valAx>
        <c:axId val="1546337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bg2">
                <a:lumMod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cs"/>
                <a:sym typeface="Arial" panose="020B0604020202020204" pitchFamily="34" charset="0"/>
              </a:defRPr>
            </a:pPr>
          </a:p>
        </c:txPr>
        <c:crossAx val="1387966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charset="-122"/>
          <a:sym typeface="Arial" panose="020B0604020202020204" pitchFamily="34" charset="0"/>
        </a:defRPr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32AABA"/>
            </a:solidFill>
            <a:ln>
              <a:noFill/>
            </a:ln>
          </c:spPr>
          <c:explosion val="8"/>
          <c:dPt>
            <c:idx val="0"/>
            <c:bubble3D val="0"/>
            <c:spPr>
              <a:solidFill>
                <a:srgbClr val="6FB9BC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D7888E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6FB9BC"/>
              </a:solidFill>
              <a:ln>
                <a:noFill/>
              </a:ln>
            </c:spPr>
          </c:dPt>
          <c:dPt>
            <c:idx val="3"/>
            <c:bubble3D val="0"/>
            <c:spPr>
              <a:solidFill>
                <a:srgbClr val="D7888E"/>
              </a:solidFill>
              <a:ln>
                <a:noFill/>
              </a:ln>
            </c:spPr>
          </c:dPt>
          <c:dLbls>
            <c:delete val="1"/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3.5</c:v>
                </c:pt>
                <c:pt idx="2">
                  <c:v>2</c:v>
                </c:pt>
                <c:pt idx="3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4"/>
      </c:doughnutChart>
    </c:plotArea>
    <c:plotVisOnly val="1"/>
    <c:dispBlanksAs val="gap"/>
    <c:showDLblsOverMax val="0"/>
  </c:chart>
  <c:txPr>
    <a:bodyPr/>
    <a:lstStyle/>
    <a:p>
      <a:pPr>
        <a:defRPr lang="zh-CN" sz="1800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6FB9BC"/>
            </a:solidFill>
            <a:ln w="19050">
              <a:solidFill>
                <a:srgbClr val="0079D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6FB9BC"/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rgbClr val="6FB9BC"/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rgbClr val="6FB9BC"/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rgbClr val="6FB9BC"/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delete val="1"/>
          </c:dLbls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4000</c:v>
                </c:pt>
                <c:pt idx="1">
                  <c:v>2500</c:v>
                </c:pt>
                <c:pt idx="2">
                  <c:v>3500</c:v>
                </c:pt>
                <c:pt idx="3">
                  <c:v>4500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D7888E"/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D7888E"/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rgbClr val="D7888E"/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rgbClr val="D7888E"/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rgbClr val="D7888E"/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delete val="1"/>
          </c:dLbls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2400</c:v>
                </c:pt>
                <c:pt idx="1">
                  <c:v>4400</c:v>
                </c:pt>
                <c:pt idx="2">
                  <c:v>1800</c:v>
                </c:pt>
                <c:pt idx="3">
                  <c:v>2800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52"/>
        <c:axId val="1546316080"/>
        <c:axId val="1546319344"/>
      </c:barChart>
      <c:catAx>
        <c:axId val="154631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cs"/>
                <a:sym typeface="Century Gothic" panose="020B0502020202020204" pitchFamily="34" charset="0"/>
              </a:defRPr>
            </a:pPr>
          </a:p>
        </c:txPr>
        <c:crossAx val="1546319344"/>
        <c:crosses val="autoZero"/>
        <c:auto val="1"/>
        <c:lblAlgn val="ctr"/>
        <c:lblOffset val="100"/>
        <c:noMultiLvlLbl val="0"/>
      </c:catAx>
      <c:valAx>
        <c:axId val="1546319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cs"/>
                <a:sym typeface="Century Gothic" panose="020B0502020202020204" pitchFamily="34" charset="0"/>
              </a:defRPr>
            </a:pPr>
          </a:p>
        </c:txPr>
        <c:crossAx val="1546316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Century Gothic" panose="020B0502020202020204" pitchFamily="34" charset="0"/>
          <a:ea typeface="微软雅黑" panose="020B0503020204020204" charset="-122"/>
          <a:sym typeface="Century Gothic" panose="020B0502020202020204" pitchFamily="34" charset="0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创意简约几何孟菲斯背景素材图ps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 flipH="1">
            <a:off x="2672080" y="-2671445"/>
            <a:ext cx="6858000" cy="12201525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405130" y="297815"/>
            <a:ext cx="11392535" cy="62496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7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9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3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26.xml"/><Relationship Id="rId8" Type="http://schemas.microsoft.com/office/2007/relationships/hdphoto" Target="../media/image9.wdp"/><Relationship Id="rId7" Type="http://schemas.openxmlformats.org/officeDocument/2006/relationships/image" Target="../media/image8.png"/><Relationship Id="rId6" Type="http://schemas.microsoft.com/office/2007/relationships/hdphoto" Target="../media/image7.wdp"/><Relationship Id="rId5" Type="http://schemas.openxmlformats.org/officeDocument/2006/relationships/image" Target="../media/image6.png"/><Relationship Id="rId4" Type="http://schemas.microsoft.com/office/2007/relationships/hdphoto" Target="../media/image5.wdp"/><Relationship Id="rId3" Type="http://schemas.openxmlformats.org/officeDocument/2006/relationships/image" Target="../media/image4.png"/><Relationship Id="rId2" Type="http://schemas.microsoft.com/office/2007/relationships/hdphoto" Target="../media/image3.wdp"/><Relationship Id="rId11" Type="http://schemas.openxmlformats.org/officeDocument/2006/relationships/notesSlide" Target="../notesSlides/notesSlide22.xml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4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8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2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创意简约几何孟菲斯背景素材图ps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5400000" flipH="1">
            <a:off x="2672080" y="-2671445"/>
            <a:ext cx="6858000" cy="12201525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2278380" y="2560955"/>
            <a:ext cx="764603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简约风校园招聘模板</a:t>
            </a:r>
            <a:endParaRPr lang="zh-CN" altLang="en-US" sz="54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206625" y="3672840"/>
            <a:ext cx="7789545" cy="6915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PleaseaddaclearbusinesstemplateforthetitlecontentyouwanttoaddPleaseaddaclebusinessPleaseaddaclearbusinesstemplatePleaseaddaclearbusinesstPleasearthetitlecontentyouwanttoaddPleaseaddaclebleaseaddaclearbusinesstemplateforthetitlecontentyouwanttoaddPleaseaddaclebusinessPleaseaddaclea</a:t>
            </a:r>
            <a:endParaRPr lang="zh-CN" altLang="en-US" sz="100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854575" y="1363345"/>
            <a:ext cx="248221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202X</a:t>
            </a:r>
            <a:endParaRPr lang="en-US" altLang="zh-CN" sz="6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976495" y="4642485"/>
            <a:ext cx="2249805" cy="3067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lang="zh-CN" sz="1400" dirty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  <a:cs typeface="Noto Sans S Chinese Regular" panose="020B0500000000000000" charset="-122"/>
              </a:rPr>
              <a:t>汇报人</a:t>
            </a:r>
            <a:r>
              <a:rPr lang="zh-CN" sz="1400" dirty="0" smtClean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  <a:cs typeface="Noto Sans S Chinese Regular" panose="020B0500000000000000" charset="-122"/>
              </a:rPr>
              <a:t>：</a:t>
            </a:r>
            <a:r>
              <a:rPr lang="en-US" altLang="zh-CN" sz="1400" dirty="0" smtClean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  <a:cs typeface="Noto Sans S Chinese Regular" panose="020B0500000000000000" charset="-122"/>
              </a:rPr>
              <a:t>XXX</a:t>
            </a:r>
            <a:r>
              <a:rPr lang="zh-CN" sz="1400" dirty="0" smtClean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  <a:cs typeface="Noto Sans S Chinese Regular" panose="020B0500000000000000" charset="-122"/>
              </a:rPr>
              <a:t>   </a:t>
            </a:r>
            <a:endParaRPr lang="zh-CN" sz="1400" b="1" dirty="0">
              <a:solidFill>
                <a:schemeClr val="bg1"/>
              </a:solidFill>
              <a:latin typeface="Noto Sans S Chinese Regular" panose="020B0500000000000000" charset="-122"/>
              <a:ea typeface="Noto Sans S Chinese Regular" panose="020B0500000000000000" charset="-122"/>
              <a:cs typeface="Noto Sans S Chinese Regular" panose="020B0500000000000000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0">
        <p14:glitter pattern="hexagon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2" grpId="0"/>
      <p:bldP spid="11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4590" y="342265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Black" panose="020B0A00000000000000" charset="-122"/>
              <a:ea typeface="Noto Sans S Chinese Black" panose="020B0A00000000000000" charset="-122"/>
            </a:endParaRPr>
          </a:p>
        </p:txBody>
      </p:sp>
      <p:sp>
        <p:nvSpPr>
          <p:cNvPr id="21" name="Freeform 5"/>
          <p:cNvSpPr/>
          <p:nvPr/>
        </p:nvSpPr>
        <p:spPr bwMode="auto">
          <a:xfrm>
            <a:off x="4566285" y="2336800"/>
            <a:ext cx="3230880" cy="3756025"/>
          </a:xfrm>
          <a:custGeom>
            <a:avLst/>
            <a:gdLst>
              <a:gd name="T0" fmla="*/ 553107085 w 5977"/>
              <a:gd name="T1" fmla="*/ 70285550 h 6949"/>
              <a:gd name="T2" fmla="*/ 487233550 w 5977"/>
              <a:gd name="T3" fmla="*/ 359685891 h 6949"/>
              <a:gd name="T4" fmla="*/ 350301198 w 5977"/>
              <a:gd name="T5" fmla="*/ 115798432 h 6949"/>
              <a:gd name="T6" fmla="*/ 336665723 w 5977"/>
              <a:gd name="T7" fmla="*/ 128664779 h 6949"/>
              <a:gd name="T8" fmla="*/ 487425501 w 5977"/>
              <a:gd name="T9" fmla="*/ 487966836 h 6949"/>
              <a:gd name="T10" fmla="*/ 426737689 w 5977"/>
              <a:gd name="T11" fmla="*/ 535784040 h 6949"/>
              <a:gd name="T12" fmla="*/ 102747252 w 5977"/>
              <a:gd name="T13" fmla="*/ 361990214 h 6949"/>
              <a:gd name="T14" fmla="*/ 72211396 w 5977"/>
              <a:gd name="T15" fmla="*/ 375625106 h 6949"/>
              <a:gd name="T16" fmla="*/ 300559805 w 5977"/>
              <a:gd name="T17" fmla="*/ 476252431 h 6949"/>
              <a:gd name="T18" fmla="*/ 458810023 w 5977"/>
              <a:gd name="T19" fmla="*/ 679236091 h 6949"/>
              <a:gd name="T20" fmla="*/ 410029258 w 5977"/>
              <a:gd name="T21" fmla="*/ 814238084 h 6949"/>
              <a:gd name="T22" fmla="*/ 2304717 w 5977"/>
              <a:gd name="T23" fmla="*/ 744144451 h 6949"/>
              <a:gd name="T24" fmla="*/ 0 w 5977"/>
              <a:gd name="T25" fmla="*/ 778519119 h 6949"/>
              <a:gd name="T26" fmla="*/ 419439638 w 5977"/>
              <a:gd name="T27" fmla="*/ 879530717 h 6949"/>
              <a:gd name="T28" fmla="*/ 430770396 w 5977"/>
              <a:gd name="T29" fmla="*/ 1158560951 h 6949"/>
              <a:gd name="T30" fmla="*/ 300559805 w 5977"/>
              <a:gd name="T31" fmla="*/ 1274167466 h 6949"/>
              <a:gd name="T32" fmla="*/ 174382360 w 5977"/>
              <a:gd name="T33" fmla="*/ 1298364383 h 6949"/>
              <a:gd name="T34" fmla="*/ 763979262 w 5977"/>
              <a:gd name="T35" fmla="*/ 1322752778 h 6949"/>
              <a:gd name="T36" fmla="*/ 853474940 w 5977"/>
              <a:gd name="T37" fmla="*/ 1303164944 h 6949"/>
              <a:gd name="T38" fmla="*/ 766283979 w 5977"/>
              <a:gd name="T39" fmla="*/ 1282233251 h 6949"/>
              <a:gd name="T40" fmla="*/ 599391621 w 5977"/>
              <a:gd name="T41" fmla="*/ 1171043463 h 6949"/>
              <a:gd name="T42" fmla="*/ 595934326 w 5977"/>
              <a:gd name="T43" fmla="*/ 916593980 h 6949"/>
              <a:gd name="T44" fmla="*/ 886123563 w 5977"/>
              <a:gd name="T45" fmla="*/ 798298870 h 6949"/>
              <a:gd name="T46" fmla="*/ 1147889272 w 5977"/>
              <a:gd name="T47" fmla="*/ 773910474 h 6949"/>
              <a:gd name="T48" fmla="*/ 1146544744 w 5977"/>
              <a:gd name="T49" fmla="*/ 735310997 h 6949"/>
              <a:gd name="T50" fmla="*/ 1096611840 w 5977"/>
              <a:gd name="T51" fmla="*/ 748561178 h 6949"/>
              <a:gd name="T52" fmla="*/ 589788853 w 5977"/>
              <a:gd name="T53" fmla="*/ 814814274 h 6949"/>
              <a:gd name="T54" fmla="*/ 635305150 w 5977"/>
              <a:gd name="T55" fmla="*/ 568238220 h 6949"/>
              <a:gd name="T56" fmla="*/ 1048982776 w 5977"/>
              <a:gd name="T57" fmla="*/ 422866120 h 6949"/>
              <a:gd name="T58" fmla="*/ 1035347301 w 5977"/>
              <a:gd name="T59" fmla="*/ 406926906 h 6949"/>
              <a:gd name="T60" fmla="*/ 734403157 w 5977"/>
              <a:gd name="T61" fmla="*/ 474524299 h 6949"/>
              <a:gd name="T62" fmla="*/ 560020797 w 5977"/>
              <a:gd name="T63" fmla="*/ 545386039 h 6949"/>
              <a:gd name="T64" fmla="*/ 592093570 w 5977"/>
              <a:gd name="T65" fmla="*/ 456472680 h 6949"/>
              <a:gd name="T66" fmla="*/ 779535115 w 5977"/>
              <a:gd name="T67" fmla="*/ 194533602 h 6949"/>
              <a:gd name="T68" fmla="*/ 656430626 w 5977"/>
              <a:gd name="T69" fmla="*/ 351812462 h 6949"/>
              <a:gd name="T70" fmla="*/ 538895321 w 5977"/>
              <a:gd name="T71" fmla="*/ 408463120 h 6949"/>
              <a:gd name="T72" fmla="*/ 572120233 w 5977"/>
              <a:gd name="T73" fmla="*/ 103700193 h 6949"/>
              <a:gd name="T74" fmla="*/ 563093753 w 5977"/>
              <a:gd name="T75" fmla="*/ 191917 h 6949"/>
              <a:gd name="T76" fmla="*/ 534862176 w 5977"/>
              <a:gd name="T77" fmla="*/ 0 h 694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5977" h="6949">
                <a:moveTo>
                  <a:pt x="2785" y="0"/>
                </a:moveTo>
                <a:cubicBezTo>
                  <a:pt x="2841" y="42"/>
                  <a:pt x="2858" y="134"/>
                  <a:pt x="2880" y="366"/>
                </a:cubicBezTo>
                <a:cubicBezTo>
                  <a:pt x="2910" y="674"/>
                  <a:pt x="2891" y="857"/>
                  <a:pt x="2760" y="1513"/>
                </a:cubicBezTo>
                <a:cubicBezTo>
                  <a:pt x="2638" y="2133"/>
                  <a:pt x="2639" y="2130"/>
                  <a:pt x="2537" y="1873"/>
                </a:cubicBezTo>
                <a:cubicBezTo>
                  <a:pt x="2413" y="1562"/>
                  <a:pt x="2149" y="1060"/>
                  <a:pt x="1997" y="847"/>
                </a:cubicBezTo>
                <a:cubicBezTo>
                  <a:pt x="1912" y="730"/>
                  <a:pt x="1834" y="619"/>
                  <a:pt x="1824" y="603"/>
                </a:cubicBezTo>
                <a:cubicBezTo>
                  <a:pt x="1821" y="599"/>
                  <a:pt x="1822" y="588"/>
                  <a:pt x="1825" y="573"/>
                </a:cubicBezTo>
                <a:cubicBezTo>
                  <a:pt x="1802" y="607"/>
                  <a:pt x="1779" y="639"/>
                  <a:pt x="1753" y="670"/>
                </a:cubicBezTo>
                <a:cubicBezTo>
                  <a:pt x="1818" y="723"/>
                  <a:pt x="2054" y="1118"/>
                  <a:pt x="2190" y="1400"/>
                </a:cubicBezTo>
                <a:cubicBezTo>
                  <a:pt x="2346" y="1724"/>
                  <a:pt x="2539" y="2359"/>
                  <a:pt x="2538" y="2541"/>
                </a:cubicBezTo>
                <a:cubicBezTo>
                  <a:pt x="2537" y="2685"/>
                  <a:pt x="2494" y="2855"/>
                  <a:pt x="2446" y="2903"/>
                </a:cubicBezTo>
                <a:cubicBezTo>
                  <a:pt x="2409" y="2940"/>
                  <a:pt x="2382" y="2926"/>
                  <a:pt x="2222" y="2790"/>
                </a:cubicBezTo>
                <a:cubicBezTo>
                  <a:pt x="1978" y="2584"/>
                  <a:pt x="1756" y="2436"/>
                  <a:pt x="1436" y="2266"/>
                </a:cubicBezTo>
                <a:cubicBezTo>
                  <a:pt x="1187" y="2133"/>
                  <a:pt x="694" y="1925"/>
                  <a:pt x="535" y="1885"/>
                </a:cubicBezTo>
                <a:cubicBezTo>
                  <a:pt x="470" y="1868"/>
                  <a:pt x="435" y="1856"/>
                  <a:pt x="420" y="1823"/>
                </a:cubicBezTo>
                <a:cubicBezTo>
                  <a:pt x="408" y="1868"/>
                  <a:pt x="393" y="1913"/>
                  <a:pt x="376" y="1956"/>
                </a:cubicBezTo>
                <a:cubicBezTo>
                  <a:pt x="383" y="1953"/>
                  <a:pt x="389" y="1951"/>
                  <a:pt x="395" y="1951"/>
                </a:cubicBezTo>
                <a:cubicBezTo>
                  <a:pt x="549" y="1951"/>
                  <a:pt x="1204" y="2247"/>
                  <a:pt x="1565" y="2480"/>
                </a:cubicBezTo>
                <a:cubicBezTo>
                  <a:pt x="1801" y="2632"/>
                  <a:pt x="2168" y="2981"/>
                  <a:pt x="2287" y="3167"/>
                </a:cubicBezTo>
                <a:cubicBezTo>
                  <a:pt x="2358" y="3279"/>
                  <a:pt x="2375" y="3338"/>
                  <a:pt x="2389" y="3537"/>
                </a:cubicBezTo>
                <a:cubicBezTo>
                  <a:pt x="2407" y="3784"/>
                  <a:pt x="2356" y="4253"/>
                  <a:pt x="2309" y="4282"/>
                </a:cubicBezTo>
                <a:cubicBezTo>
                  <a:pt x="2294" y="4291"/>
                  <a:pt x="2216" y="4272"/>
                  <a:pt x="2135" y="4240"/>
                </a:cubicBezTo>
                <a:cubicBezTo>
                  <a:pt x="1771" y="4095"/>
                  <a:pt x="1129" y="3975"/>
                  <a:pt x="401" y="3915"/>
                </a:cubicBezTo>
                <a:cubicBezTo>
                  <a:pt x="234" y="3901"/>
                  <a:pt x="89" y="3886"/>
                  <a:pt x="12" y="3875"/>
                </a:cubicBezTo>
                <a:cubicBezTo>
                  <a:pt x="12" y="3877"/>
                  <a:pt x="12" y="3878"/>
                  <a:pt x="12" y="3880"/>
                </a:cubicBezTo>
                <a:cubicBezTo>
                  <a:pt x="12" y="3939"/>
                  <a:pt x="8" y="3997"/>
                  <a:pt x="0" y="4054"/>
                </a:cubicBezTo>
                <a:lnTo>
                  <a:pt x="229" y="4057"/>
                </a:lnTo>
                <a:cubicBezTo>
                  <a:pt x="1035" y="4066"/>
                  <a:pt x="1849" y="4284"/>
                  <a:pt x="2184" y="4580"/>
                </a:cubicBezTo>
                <a:cubicBezTo>
                  <a:pt x="2296" y="4678"/>
                  <a:pt x="2311" y="4707"/>
                  <a:pt x="2329" y="4848"/>
                </a:cubicBezTo>
                <a:cubicBezTo>
                  <a:pt x="2353" y="5035"/>
                  <a:pt x="2303" y="5720"/>
                  <a:pt x="2243" y="6033"/>
                </a:cubicBezTo>
                <a:cubicBezTo>
                  <a:pt x="2219" y="6155"/>
                  <a:pt x="2177" y="6286"/>
                  <a:pt x="2148" y="6324"/>
                </a:cubicBezTo>
                <a:cubicBezTo>
                  <a:pt x="2078" y="6419"/>
                  <a:pt x="1739" y="6599"/>
                  <a:pt x="1565" y="6635"/>
                </a:cubicBezTo>
                <a:cubicBezTo>
                  <a:pt x="1488" y="6651"/>
                  <a:pt x="1312" y="6682"/>
                  <a:pt x="1175" y="6704"/>
                </a:cubicBezTo>
                <a:cubicBezTo>
                  <a:pt x="1037" y="6727"/>
                  <a:pt x="917" y="6752"/>
                  <a:pt x="908" y="6761"/>
                </a:cubicBezTo>
                <a:cubicBezTo>
                  <a:pt x="846" y="6823"/>
                  <a:pt x="1154" y="6882"/>
                  <a:pt x="1733" y="6919"/>
                </a:cubicBezTo>
                <a:cubicBezTo>
                  <a:pt x="2214" y="6949"/>
                  <a:pt x="3600" y="6930"/>
                  <a:pt x="3978" y="6888"/>
                </a:cubicBezTo>
                <a:cubicBezTo>
                  <a:pt x="4141" y="6870"/>
                  <a:pt x="4313" y="6840"/>
                  <a:pt x="4359" y="6821"/>
                </a:cubicBezTo>
                <a:lnTo>
                  <a:pt x="4444" y="6786"/>
                </a:lnTo>
                <a:lnTo>
                  <a:pt x="4380" y="6752"/>
                </a:lnTo>
                <a:cubicBezTo>
                  <a:pt x="4344" y="6733"/>
                  <a:pt x="4169" y="6699"/>
                  <a:pt x="3990" y="6677"/>
                </a:cubicBezTo>
                <a:cubicBezTo>
                  <a:pt x="3636" y="6633"/>
                  <a:pt x="3384" y="6538"/>
                  <a:pt x="3223" y="6387"/>
                </a:cubicBezTo>
                <a:cubicBezTo>
                  <a:pt x="3147" y="6317"/>
                  <a:pt x="3136" y="6284"/>
                  <a:pt x="3121" y="6098"/>
                </a:cubicBezTo>
                <a:cubicBezTo>
                  <a:pt x="3098" y="5808"/>
                  <a:pt x="3092" y="5584"/>
                  <a:pt x="3098" y="5147"/>
                </a:cubicBezTo>
                <a:lnTo>
                  <a:pt x="3103" y="4773"/>
                </a:lnTo>
                <a:lnTo>
                  <a:pt x="3201" y="4665"/>
                </a:lnTo>
                <a:cubicBezTo>
                  <a:pt x="3389" y="4458"/>
                  <a:pt x="3879" y="4281"/>
                  <a:pt x="4614" y="4157"/>
                </a:cubicBezTo>
                <a:cubicBezTo>
                  <a:pt x="4997" y="4092"/>
                  <a:pt x="5912" y="4000"/>
                  <a:pt x="5966" y="4021"/>
                </a:cubicBezTo>
                <a:cubicBezTo>
                  <a:pt x="5969" y="4022"/>
                  <a:pt x="5973" y="4026"/>
                  <a:pt x="5977" y="4030"/>
                </a:cubicBezTo>
                <a:cubicBezTo>
                  <a:pt x="5971" y="3983"/>
                  <a:pt x="5968" y="3935"/>
                  <a:pt x="5968" y="3887"/>
                </a:cubicBezTo>
                <a:cubicBezTo>
                  <a:pt x="5968" y="3867"/>
                  <a:pt x="5969" y="3848"/>
                  <a:pt x="5970" y="3829"/>
                </a:cubicBezTo>
                <a:cubicBezTo>
                  <a:pt x="5961" y="3854"/>
                  <a:pt x="5951" y="3871"/>
                  <a:pt x="5942" y="3877"/>
                </a:cubicBezTo>
                <a:cubicBezTo>
                  <a:pt x="5925" y="3888"/>
                  <a:pt x="5821" y="3898"/>
                  <a:pt x="5710" y="3898"/>
                </a:cubicBezTo>
                <a:cubicBezTo>
                  <a:pt x="5247" y="3899"/>
                  <a:pt x="4355" y="4013"/>
                  <a:pt x="3586" y="4169"/>
                </a:cubicBezTo>
                <a:cubicBezTo>
                  <a:pt x="3302" y="4226"/>
                  <a:pt x="3085" y="4257"/>
                  <a:pt x="3071" y="4243"/>
                </a:cubicBezTo>
                <a:cubicBezTo>
                  <a:pt x="3043" y="4215"/>
                  <a:pt x="2962" y="3612"/>
                  <a:pt x="2962" y="3431"/>
                </a:cubicBezTo>
                <a:cubicBezTo>
                  <a:pt x="2962" y="3287"/>
                  <a:pt x="3037" y="3185"/>
                  <a:pt x="3308" y="2959"/>
                </a:cubicBezTo>
                <a:cubicBezTo>
                  <a:pt x="3708" y="2626"/>
                  <a:pt x="4264" y="2412"/>
                  <a:pt x="5130" y="2260"/>
                </a:cubicBezTo>
                <a:lnTo>
                  <a:pt x="5462" y="2202"/>
                </a:lnTo>
                <a:cubicBezTo>
                  <a:pt x="5441" y="2169"/>
                  <a:pt x="5420" y="2136"/>
                  <a:pt x="5403" y="2101"/>
                </a:cubicBezTo>
                <a:cubicBezTo>
                  <a:pt x="5400" y="2110"/>
                  <a:pt x="5397" y="2116"/>
                  <a:pt x="5391" y="2119"/>
                </a:cubicBezTo>
                <a:cubicBezTo>
                  <a:pt x="5374" y="2130"/>
                  <a:pt x="5204" y="2161"/>
                  <a:pt x="5015" y="2189"/>
                </a:cubicBezTo>
                <a:cubicBezTo>
                  <a:pt x="4603" y="2249"/>
                  <a:pt x="4090" y="2371"/>
                  <a:pt x="3824" y="2471"/>
                </a:cubicBezTo>
                <a:cubicBezTo>
                  <a:pt x="3718" y="2511"/>
                  <a:pt x="3480" y="2623"/>
                  <a:pt x="3296" y="2720"/>
                </a:cubicBezTo>
                <a:cubicBezTo>
                  <a:pt x="2967" y="2892"/>
                  <a:pt x="2959" y="2895"/>
                  <a:pt x="2916" y="2840"/>
                </a:cubicBezTo>
                <a:cubicBezTo>
                  <a:pt x="2888" y="2802"/>
                  <a:pt x="2878" y="2747"/>
                  <a:pt x="2887" y="2673"/>
                </a:cubicBezTo>
                <a:cubicBezTo>
                  <a:pt x="2899" y="2585"/>
                  <a:pt x="2938" y="2526"/>
                  <a:pt x="3083" y="2377"/>
                </a:cubicBezTo>
                <a:cubicBezTo>
                  <a:pt x="3474" y="1976"/>
                  <a:pt x="3779" y="1561"/>
                  <a:pt x="3990" y="1139"/>
                </a:cubicBezTo>
                <a:cubicBezTo>
                  <a:pt x="4014" y="1091"/>
                  <a:pt x="4038" y="1048"/>
                  <a:pt x="4059" y="1013"/>
                </a:cubicBezTo>
                <a:cubicBezTo>
                  <a:pt x="4029" y="994"/>
                  <a:pt x="4001" y="975"/>
                  <a:pt x="3973" y="953"/>
                </a:cubicBezTo>
                <a:cubicBezTo>
                  <a:pt x="3895" y="1157"/>
                  <a:pt x="3635" y="1579"/>
                  <a:pt x="3418" y="1832"/>
                </a:cubicBezTo>
                <a:cubicBezTo>
                  <a:pt x="3264" y="2012"/>
                  <a:pt x="2893" y="2318"/>
                  <a:pt x="2830" y="2318"/>
                </a:cubicBezTo>
                <a:cubicBezTo>
                  <a:pt x="2793" y="2318"/>
                  <a:pt x="2789" y="2289"/>
                  <a:pt x="2806" y="2127"/>
                </a:cubicBezTo>
                <a:cubicBezTo>
                  <a:pt x="2817" y="2022"/>
                  <a:pt x="2845" y="1835"/>
                  <a:pt x="2867" y="1711"/>
                </a:cubicBezTo>
                <a:cubicBezTo>
                  <a:pt x="2974" y="1120"/>
                  <a:pt x="2996" y="891"/>
                  <a:pt x="2979" y="540"/>
                </a:cubicBezTo>
                <a:cubicBezTo>
                  <a:pt x="2970" y="346"/>
                  <a:pt x="2955" y="140"/>
                  <a:pt x="2946" y="84"/>
                </a:cubicBezTo>
                <a:lnTo>
                  <a:pt x="2932" y="1"/>
                </a:lnTo>
                <a:cubicBezTo>
                  <a:pt x="2909" y="2"/>
                  <a:pt x="2886" y="3"/>
                  <a:pt x="2863" y="3"/>
                </a:cubicBezTo>
                <a:cubicBezTo>
                  <a:pt x="2836" y="3"/>
                  <a:pt x="2811" y="2"/>
                  <a:pt x="2785" y="0"/>
                </a:cubicBezTo>
                <a:close/>
              </a:path>
            </a:pathLst>
          </a:custGeom>
          <a:solidFill>
            <a:srgbClr val="6FB9BC"/>
          </a:solidFill>
          <a:ln>
            <a:noFill/>
          </a:ln>
        </p:spPr>
        <p:txBody>
          <a:bodyPr/>
          <a:lstStyle/>
          <a:p>
            <a:endParaRPr lang="zh-CN" altLang="en-US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22" name="橢圓 6"/>
          <p:cNvSpPr/>
          <p:nvPr/>
        </p:nvSpPr>
        <p:spPr>
          <a:xfrm>
            <a:off x="5932170" y="1889760"/>
            <a:ext cx="518160" cy="518160"/>
          </a:xfrm>
          <a:prstGeom prst="ellipse">
            <a:avLst/>
          </a:prstGeom>
          <a:solidFill>
            <a:srgbClr val="6FB9BC"/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33680" indent="-233680" eaLnBrk="1" fontAlgn="auto" hangingPunct="1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Tx/>
              <a:buChar char="•"/>
              <a:defRPr/>
            </a:pPr>
            <a:endParaRPr lang="zh-TW" altLang="en-US" sz="3200" kern="0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Microsoft JhengHei" panose="020B0604030504040204" charset="-120"/>
            </a:endParaRPr>
          </a:p>
        </p:txBody>
      </p:sp>
      <p:sp>
        <p:nvSpPr>
          <p:cNvPr id="55" name="橢圓 5"/>
          <p:cNvSpPr/>
          <p:nvPr/>
        </p:nvSpPr>
        <p:spPr>
          <a:xfrm>
            <a:off x="4862830" y="1993265"/>
            <a:ext cx="879475" cy="877570"/>
          </a:xfrm>
          <a:prstGeom prst="ellipse">
            <a:avLst/>
          </a:prstGeom>
          <a:solidFill>
            <a:srgbClr val="D7888E"/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33680" indent="-233680" eaLnBrk="1" fontAlgn="auto" hangingPunct="1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Tx/>
              <a:buChar char="•"/>
              <a:defRPr/>
            </a:pPr>
            <a:endParaRPr lang="zh-TW" altLang="en-US" sz="3200" kern="0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Microsoft JhengHei" panose="020B0604030504040204" charset="-120"/>
            </a:endParaRPr>
          </a:p>
        </p:txBody>
      </p:sp>
      <p:sp>
        <p:nvSpPr>
          <p:cNvPr id="56" name="Freeform 160"/>
          <p:cNvSpPr>
            <a:spLocks noChangeArrowheads="1"/>
          </p:cNvSpPr>
          <p:nvPr/>
        </p:nvSpPr>
        <p:spPr bwMode="auto">
          <a:xfrm>
            <a:off x="5150485" y="2306320"/>
            <a:ext cx="345440" cy="241300"/>
          </a:xfrm>
          <a:custGeom>
            <a:avLst/>
            <a:gdLst>
              <a:gd name="T0" fmla="*/ 147281 w 601"/>
              <a:gd name="T1" fmla="*/ 68912 h 418"/>
              <a:gd name="T2" fmla="*/ 147281 w 601"/>
              <a:gd name="T3" fmla="*/ 68912 h 418"/>
              <a:gd name="T4" fmla="*/ 213018 w 601"/>
              <a:gd name="T5" fmla="*/ 2526 h 418"/>
              <a:gd name="T6" fmla="*/ 215533 w 601"/>
              <a:gd name="T7" fmla="*/ 10102 h 418"/>
              <a:gd name="T8" fmla="*/ 215533 w 601"/>
              <a:gd name="T9" fmla="*/ 139989 h 418"/>
              <a:gd name="T10" fmla="*/ 213018 w 601"/>
              <a:gd name="T11" fmla="*/ 147927 h 418"/>
              <a:gd name="T12" fmla="*/ 147281 w 601"/>
              <a:gd name="T13" fmla="*/ 68912 h 418"/>
              <a:gd name="T14" fmla="*/ 2515 w 601"/>
              <a:gd name="T15" fmla="*/ 2526 h 418"/>
              <a:gd name="T16" fmla="*/ 2515 w 601"/>
              <a:gd name="T17" fmla="*/ 2526 h 418"/>
              <a:gd name="T18" fmla="*/ 10058 w 601"/>
              <a:gd name="T19" fmla="*/ 0 h 418"/>
              <a:gd name="T20" fmla="*/ 205475 w 601"/>
              <a:gd name="T21" fmla="*/ 0 h 418"/>
              <a:gd name="T22" fmla="*/ 213018 w 601"/>
              <a:gd name="T23" fmla="*/ 2526 h 418"/>
              <a:gd name="T24" fmla="*/ 106689 w 601"/>
              <a:gd name="T25" fmla="*/ 86591 h 418"/>
              <a:gd name="T26" fmla="*/ 2515 w 601"/>
              <a:gd name="T27" fmla="*/ 2526 h 418"/>
              <a:gd name="T28" fmla="*/ 2515 w 601"/>
              <a:gd name="T29" fmla="*/ 147927 h 418"/>
              <a:gd name="T30" fmla="*/ 2515 w 601"/>
              <a:gd name="T31" fmla="*/ 147927 h 418"/>
              <a:gd name="T32" fmla="*/ 0 w 601"/>
              <a:gd name="T33" fmla="*/ 139989 h 418"/>
              <a:gd name="T34" fmla="*/ 0 w 601"/>
              <a:gd name="T35" fmla="*/ 10102 h 418"/>
              <a:gd name="T36" fmla="*/ 2515 w 601"/>
              <a:gd name="T37" fmla="*/ 2526 h 418"/>
              <a:gd name="T38" fmla="*/ 68611 w 601"/>
              <a:gd name="T39" fmla="*/ 68912 h 418"/>
              <a:gd name="T40" fmla="*/ 2515 w 601"/>
              <a:gd name="T41" fmla="*/ 147927 h 418"/>
              <a:gd name="T42" fmla="*/ 106689 w 601"/>
              <a:gd name="T43" fmla="*/ 107157 h 418"/>
              <a:gd name="T44" fmla="*/ 106689 w 601"/>
              <a:gd name="T45" fmla="*/ 107157 h 418"/>
              <a:gd name="T46" fmla="*/ 134349 w 601"/>
              <a:gd name="T47" fmla="*/ 79014 h 418"/>
              <a:gd name="T48" fmla="*/ 213018 w 601"/>
              <a:gd name="T49" fmla="*/ 147927 h 418"/>
              <a:gd name="T50" fmla="*/ 205475 w 601"/>
              <a:gd name="T51" fmla="*/ 150452 h 418"/>
              <a:gd name="T52" fmla="*/ 10058 w 601"/>
              <a:gd name="T53" fmla="*/ 150452 h 418"/>
              <a:gd name="T54" fmla="*/ 2515 w 601"/>
              <a:gd name="T55" fmla="*/ 147927 h 418"/>
              <a:gd name="T56" fmla="*/ 78669 w 601"/>
              <a:gd name="T57" fmla="*/ 79014 h 418"/>
              <a:gd name="T58" fmla="*/ 106689 w 601"/>
              <a:gd name="T59" fmla="*/ 107157 h 41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601" h="418">
                <a:moveTo>
                  <a:pt x="410" y="191"/>
                </a:moveTo>
                <a:lnTo>
                  <a:pt x="410" y="191"/>
                </a:lnTo>
                <a:cubicBezTo>
                  <a:pt x="593" y="7"/>
                  <a:pt x="593" y="7"/>
                  <a:pt x="593" y="7"/>
                </a:cubicBezTo>
                <a:cubicBezTo>
                  <a:pt x="600" y="14"/>
                  <a:pt x="600" y="21"/>
                  <a:pt x="600" y="28"/>
                </a:cubicBezTo>
                <a:cubicBezTo>
                  <a:pt x="600" y="388"/>
                  <a:pt x="600" y="388"/>
                  <a:pt x="600" y="388"/>
                </a:cubicBezTo>
                <a:cubicBezTo>
                  <a:pt x="600" y="395"/>
                  <a:pt x="600" y="403"/>
                  <a:pt x="593" y="410"/>
                </a:cubicBezTo>
                <a:lnTo>
                  <a:pt x="410" y="191"/>
                </a:lnTo>
                <a:close/>
                <a:moveTo>
                  <a:pt x="7" y="7"/>
                </a:moveTo>
                <a:lnTo>
                  <a:pt x="7" y="7"/>
                </a:lnTo>
                <a:cubicBezTo>
                  <a:pt x="14" y="7"/>
                  <a:pt x="21" y="0"/>
                  <a:pt x="28" y="0"/>
                </a:cubicBezTo>
                <a:cubicBezTo>
                  <a:pt x="572" y="0"/>
                  <a:pt x="572" y="0"/>
                  <a:pt x="572" y="0"/>
                </a:cubicBezTo>
                <a:cubicBezTo>
                  <a:pt x="579" y="0"/>
                  <a:pt x="586" y="7"/>
                  <a:pt x="593" y="7"/>
                </a:cubicBezTo>
                <a:cubicBezTo>
                  <a:pt x="297" y="240"/>
                  <a:pt x="297" y="240"/>
                  <a:pt x="297" y="240"/>
                </a:cubicBezTo>
                <a:lnTo>
                  <a:pt x="7" y="7"/>
                </a:lnTo>
                <a:close/>
                <a:moveTo>
                  <a:pt x="7" y="410"/>
                </a:moveTo>
                <a:lnTo>
                  <a:pt x="7" y="410"/>
                </a:lnTo>
                <a:cubicBezTo>
                  <a:pt x="0" y="403"/>
                  <a:pt x="0" y="395"/>
                  <a:pt x="0" y="38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1"/>
                  <a:pt x="0" y="14"/>
                  <a:pt x="7" y="7"/>
                </a:cubicBezTo>
                <a:cubicBezTo>
                  <a:pt x="191" y="191"/>
                  <a:pt x="191" y="191"/>
                  <a:pt x="191" y="191"/>
                </a:cubicBezTo>
                <a:lnTo>
                  <a:pt x="7" y="410"/>
                </a:lnTo>
                <a:close/>
                <a:moveTo>
                  <a:pt x="297" y="297"/>
                </a:moveTo>
                <a:lnTo>
                  <a:pt x="297" y="297"/>
                </a:lnTo>
                <a:cubicBezTo>
                  <a:pt x="374" y="219"/>
                  <a:pt x="374" y="219"/>
                  <a:pt x="374" y="219"/>
                </a:cubicBezTo>
                <a:cubicBezTo>
                  <a:pt x="593" y="410"/>
                  <a:pt x="593" y="410"/>
                  <a:pt x="593" y="410"/>
                </a:cubicBezTo>
                <a:cubicBezTo>
                  <a:pt x="586" y="417"/>
                  <a:pt x="579" y="417"/>
                  <a:pt x="572" y="417"/>
                </a:cubicBezTo>
                <a:cubicBezTo>
                  <a:pt x="28" y="417"/>
                  <a:pt x="28" y="417"/>
                  <a:pt x="28" y="417"/>
                </a:cubicBezTo>
                <a:cubicBezTo>
                  <a:pt x="21" y="417"/>
                  <a:pt x="14" y="417"/>
                  <a:pt x="7" y="410"/>
                </a:cubicBezTo>
                <a:cubicBezTo>
                  <a:pt x="219" y="219"/>
                  <a:pt x="219" y="219"/>
                  <a:pt x="219" y="219"/>
                </a:cubicBezTo>
                <a:lnTo>
                  <a:pt x="297" y="29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53" name="橢圓 7"/>
          <p:cNvSpPr/>
          <p:nvPr/>
        </p:nvSpPr>
        <p:spPr>
          <a:xfrm>
            <a:off x="6579870" y="2197100"/>
            <a:ext cx="879475" cy="879475"/>
          </a:xfrm>
          <a:prstGeom prst="ellipse">
            <a:avLst/>
          </a:prstGeom>
          <a:solidFill>
            <a:srgbClr val="D7888E"/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33680" indent="-233680" eaLnBrk="1" fontAlgn="auto" hangingPunct="1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Tx/>
              <a:buChar char="•"/>
              <a:defRPr/>
            </a:pPr>
            <a:endParaRPr lang="zh-TW" altLang="en-US" sz="3200" kern="0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Microsoft JhengHei" panose="020B0604030504040204" charset="-120"/>
            </a:endParaRPr>
          </a:p>
        </p:txBody>
      </p:sp>
      <p:sp>
        <p:nvSpPr>
          <p:cNvPr id="54" name="Freeform 10"/>
          <p:cNvSpPr>
            <a:spLocks noChangeArrowheads="1"/>
          </p:cNvSpPr>
          <p:nvPr/>
        </p:nvSpPr>
        <p:spPr bwMode="auto">
          <a:xfrm>
            <a:off x="6911975" y="2453640"/>
            <a:ext cx="215900" cy="350520"/>
          </a:xfrm>
          <a:custGeom>
            <a:avLst/>
            <a:gdLst>
              <a:gd name="T0" fmla="*/ 134573 w 376"/>
              <a:gd name="T1" fmla="*/ 205765 h 609"/>
              <a:gd name="T2" fmla="*/ 134573 w 376"/>
              <a:gd name="T3" fmla="*/ 205765 h 609"/>
              <a:gd name="T4" fmla="*/ 109094 w 376"/>
              <a:gd name="T5" fmla="*/ 216197 h 609"/>
              <a:gd name="T6" fmla="*/ 86486 w 376"/>
              <a:gd name="T7" fmla="*/ 218715 h 609"/>
              <a:gd name="T8" fmla="*/ 61006 w 376"/>
              <a:gd name="T9" fmla="*/ 213679 h 609"/>
              <a:gd name="T10" fmla="*/ 43063 w 376"/>
              <a:gd name="T11" fmla="*/ 203247 h 609"/>
              <a:gd name="T12" fmla="*/ 30503 w 376"/>
              <a:gd name="T13" fmla="*/ 188138 h 609"/>
              <a:gd name="T14" fmla="*/ 27991 w 376"/>
              <a:gd name="T15" fmla="*/ 165116 h 609"/>
              <a:gd name="T16" fmla="*/ 27991 w 376"/>
              <a:gd name="T17" fmla="*/ 88853 h 609"/>
              <a:gd name="T18" fmla="*/ 0 w 376"/>
              <a:gd name="T19" fmla="*/ 88853 h 609"/>
              <a:gd name="T20" fmla="*/ 0 w 376"/>
              <a:gd name="T21" fmla="*/ 58276 h 609"/>
              <a:gd name="T22" fmla="*/ 22967 w 376"/>
              <a:gd name="T23" fmla="*/ 48204 h 609"/>
              <a:gd name="T24" fmla="*/ 38039 w 376"/>
              <a:gd name="T25" fmla="*/ 28059 h 609"/>
              <a:gd name="T26" fmla="*/ 45575 w 376"/>
              <a:gd name="T27" fmla="*/ 0 h 609"/>
              <a:gd name="T28" fmla="*/ 76079 w 376"/>
              <a:gd name="T29" fmla="*/ 0 h 609"/>
              <a:gd name="T30" fmla="*/ 76079 w 376"/>
              <a:gd name="T31" fmla="*/ 50722 h 609"/>
              <a:gd name="T32" fmla="*/ 127037 w 376"/>
              <a:gd name="T33" fmla="*/ 50722 h 609"/>
              <a:gd name="T34" fmla="*/ 127037 w 376"/>
              <a:gd name="T35" fmla="*/ 88853 h 609"/>
              <a:gd name="T36" fmla="*/ 76079 w 376"/>
              <a:gd name="T37" fmla="*/ 88853 h 609"/>
              <a:gd name="T38" fmla="*/ 76079 w 376"/>
              <a:gd name="T39" fmla="*/ 144971 h 609"/>
              <a:gd name="T40" fmla="*/ 78591 w 376"/>
              <a:gd name="T41" fmla="*/ 167634 h 609"/>
              <a:gd name="T42" fmla="*/ 86486 w 376"/>
              <a:gd name="T43" fmla="*/ 178066 h 609"/>
              <a:gd name="T44" fmla="*/ 101558 w 376"/>
              <a:gd name="T45" fmla="*/ 183102 h 609"/>
              <a:gd name="T46" fmla="*/ 134573 w 376"/>
              <a:gd name="T47" fmla="*/ 172670 h 609"/>
              <a:gd name="T48" fmla="*/ 134573 w 376"/>
              <a:gd name="T49" fmla="*/ 205765 h 60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76" h="609">
                <a:moveTo>
                  <a:pt x="375" y="572"/>
                </a:moveTo>
                <a:lnTo>
                  <a:pt x="375" y="572"/>
                </a:lnTo>
                <a:cubicBezTo>
                  <a:pt x="347" y="587"/>
                  <a:pt x="325" y="594"/>
                  <a:pt x="304" y="601"/>
                </a:cubicBezTo>
                <a:cubicBezTo>
                  <a:pt x="283" y="601"/>
                  <a:pt x="262" y="608"/>
                  <a:pt x="241" y="608"/>
                </a:cubicBezTo>
                <a:cubicBezTo>
                  <a:pt x="212" y="608"/>
                  <a:pt x="191" y="601"/>
                  <a:pt x="170" y="594"/>
                </a:cubicBezTo>
                <a:cubicBezTo>
                  <a:pt x="156" y="587"/>
                  <a:pt x="135" y="580"/>
                  <a:pt x="120" y="565"/>
                </a:cubicBezTo>
                <a:cubicBezTo>
                  <a:pt x="106" y="551"/>
                  <a:pt x="92" y="537"/>
                  <a:pt x="85" y="523"/>
                </a:cubicBezTo>
                <a:cubicBezTo>
                  <a:pt x="85" y="509"/>
                  <a:pt x="78" y="488"/>
                  <a:pt x="78" y="459"/>
                </a:cubicBezTo>
                <a:cubicBezTo>
                  <a:pt x="78" y="247"/>
                  <a:pt x="78" y="247"/>
                  <a:pt x="78" y="247"/>
                </a:cubicBezTo>
                <a:cubicBezTo>
                  <a:pt x="0" y="247"/>
                  <a:pt x="0" y="247"/>
                  <a:pt x="0" y="247"/>
                </a:cubicBezTo>
                <a:cubicBezTo>
                  <a:pt x="0" y="162"/>
                  <a:pt x="0" y="162"/>
                  <a:pt x="0" y="162"/>
                </a:cubicBezTo>
                <a:cubicBezTo>
                  <a:pt x="22" y="155"/>
                  <a:pt x="50" y="148"/>
                  <a:pt x="64" y="134"/>
                </a:cubicBezTo>
                <a:cubicBezTo>
                  <a:pt x="85" y="113"/>
                  <a:pt x="99" y="99"/>
                  <a:pt x="106" y="78"/>
                </a:cubicBezTo>
                <a:cubicBezTo>
                  <a:pt x="113" y="56"/>
                  <a:pt x="120" y="35"/>
                  <a:pt x="127" y="0"/>
                </a:cubicBezTo>
                <a:cubicBezTo>
                  <a:pt x="212" y="0"/>
                  <a:pt x="212" y="0"/>
                  <a:pt x="212" y="0"/>
                </a:cubicBezTo>
                <a:cubicBezTo>
                  <a:pt x="212" y="141"/>
                  <a:pt x="212" y="141"/>
                  <a:pt x="212" y="141"/>
                </a:cubicBezTo>
                <a:cubicBezTo>
                  <a:pt x="354" y="141"/>
                  <a:pt x="354" y="141"/>
                  <a:pt x="354" y="141"/>
                </a:cubicBezTo>
                <a:cubicBezTo>
                  <a:pt x="354" y="247"/>
                  <a:pt x="354" y="247"/>
                  <a:pt x="354" y="247"/>
                </a:cubicBezTo>
                <a:cubicBezTo>
                  <a:pt x="212" y="247"/>
                  <a:pt x="212" y="247"/>
                  <a:pt x="212" y="247"/>
                </a:cubicBezTo>
                <a:cubicBezTo>
                  <a:pt x="212" y="403"/>
                  <a:pt x="212" y="403"/>
                  <a:pt x="212" y="403"/>
                </a:cubicBezTo>
                <a:cubicBezTo>
                  <a:pt x="212" y="438"/>
                  <a:pt x="212" y="459"/>
                  <a:pt x="219" y="466"/>
                </a:cubicBezTo>
                <a:cubicBezTo>
                  <a:pt x="219" y="480"/>
                  <a:pt x="227" y="488"/>
                  <a:pt x="241" y="495"/>
                </a:cubicBezTo>
                <a:cubicBezTo>
                  <a:pt x="255" y="502"/>
                  <a:pt x="269" y="509"/>
                  <a:pt x="283" y="509"/>
                </a:cubicBezTo>
                <a:cubicBezTo>
                  <a:pt x="318" y="509"/>
                  <a:pt x="347" y="495"/>
                  <a:pt x="375" y="480"/>
                </a:cubicBezTo>
                <a:lnTo>
                  <a:pt x="375" y="572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51" name="橢圓 3"/>
          <p:cNvSpPr/>
          <p:nvPr/>
        </p:nvSpPr>
        <p:spPr>
          <a:xfrm>
            <a:off x="3738245" y="4010025"/>
            <a:ext cx="877570" cy="879475"/>
          </a:xfrm>
          <a:prstGeom prst="ellipse">
            <a:avLst/>
          </a:prstGeom>
          <a:solidFill>
            <a:srgbClr val="D7888E"/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33680" indent="-233680" eaLnBrk="1" fontAlgn="auto" hangingPunct="1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Tx/>
              <a:buChar char="•"/>
              <a:defRPr/>
            </a:pPr>
            <a:endParaRPr lang="zh-TW" altLang="en-US" sz="3200" kern="0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Microsoft JhengHei" panose="020B0604030504040204" charset="-120"/>
            </a:endParaRPr>
          </a:p>
        </p:txBody>
      </p:sp>
      <p:sp>
        <p:nvSpPr>
          <p:cNvPr id="52" name="Freeform 22"/>
          <p:cNvSpPr>
            <a:spLocks noChangeArrowheads="1"/>
          </p:cNvSpPr>
          <p:nvPr/>
        </p:nvSpPr>
        <p:spPr bwMode="auto">
          <a:xfrm>
            <a:off x="4003040" y="4260215"/>
            <a:ext cx="347980" cy="330200"/>
          </a:xfrm>
          <a:custGeom>
            <a:avLst/>
            <a:gdLst>
              <a:gd name="T0" fmla="*/ 212060 w 602"/>
              <a:gd name="T1" fmla="*/ 129660 h 573"/>
              <a:gd name="T2" fmla="*/ 186411 w 602"/>
              <a:gd name="T3" fmla="*/ 124617 h 573"/>
              <a:gd name="T4" fmla="*/ 168709 w 602"/>
              <a:gd name="T5" fmla="*/ 88961 h 573"/>
              <a:gd name="T6" fmla="*/ 217118 w 602"/>
              <a:gd name="T7" fmla="*/ 94003 h 573"/>
              <a:gd name="T8" fmla="*/ 212060 w 602"/>
              <a:gd name="T9" fmla="*/ 129660 h 573"/>
              <a:gd name="T10" fmla="*/ 168709 w 602"/>
              <a:gd name="T11" fmla="*/ 112012 h 573"/>
              <a:gd name="T12" fmla="*/ 171238 w 602"/>
              <a:gd name="T13" fmla="*/ 112012 h 573"/>
              <a:gd name="T14" fmla="*/ 178824 w 602"/>
              <a:gd name="T15" fmla="*/ 129660 h 573"/>
              <a:gd name="T16" fmla="*/ 161122 w 602"/>
              <a:gd name="T17" fmla="*/ 142626 h 573"/>
              <a:gd name="T18" fmla="*/ 102237 w 602"/>
              <a:gd name="T19" fmla="*/ 2521 h 573"/>
              <a:gd name="T20" fmla="*/ 163651 w 602"/>
              <a:gd name="T21" fmla="*/ 101927 h 573"/>
              <a:gd name="T22" fmla="*/ 166180 w 602"/>
              <a:gd name="T23" fmla="*/ 106969 h 573"/>
              <a:gd name="T24" fmla="*/ 168709 w 602"/>
              <a:gd name="T25" fmla="*/ 109490 h 573"/>
              <a:gd name="T26" fmla="*/ 168709 w 602"/>
              <a:gd name="T27" fmla="*/ 112012 h 573"/>
              <a:gd name="T28" fmla="*/ 107294 w 602"/>
              <a:gd name="T29" fmla="*/ 68792 h 573"/>
              <a:gd name="T30" fmla="*/ 71530 w 602"/>
              <a:gd name="T31" fmla="*/ 129660 h 573"/>
              <a:gd name="T32" fmla="*/ 38294 w 602"/>
              <a:gd name="T33" fmla="*/ 175761 h 573"/>
              <a:gd name="T34" fmla="*/ 25650 w 602"/>
              <a:gd name="T35" fmla="*/ 160274 h 573"/>
              <a:gd name="T36" fmla="*/ 66472 w 602"/>
              <a:gd name="T37" fmla="*/ 88961 h 573"/>
              <a:gd name="T38" fmla="*/ 92122 w 602"/>
              <a:gd name="T39" fmla="*/ 53305 h 573"/>
              <a:gd name="T40" fmla="*/ 107294 w 602"/>
              <a:gd name="T41" fmla="*/ 68792 h 573"/>
              <a:gd name="T42" fmla="*/ 2529 w 602"/>
              <a:gd name="T43" fmla="*/ 129660 h 573"/>
              <a:gd name="T44" fmla="*/ 0 w 602"/>
              <a:gd name="T45" fmla="*/ 94003 h 573"/>
              <a:gd name="T46" fmla="*/ 53828 w 602"/>
              <a:gd name="T47" fmla="*/ 88961 h 573"/>
              <a:gd name="T48" fmla="*/ 2529 w 602"/>
              <a:gd name="T49" fmla="*/ 129660 h 573"/>
              <a:gd name="T50" fmla="*/ 23121 w 602"/>
              <a:gd name="T51" fmla="*/ 173240 h 573"/>
              <a:gd name="T52" fmla="*/ 35765 w 602"/>
              <a:gd name="T53" fmla="*/ 185846 h 573"/>
              <a:gd name="T54" fmla="*/ 15534 w 602"/>
              <a:gd name="T55" fmla="*/ 195930 h 573"/>
              <a:gd name="T56" fmla="*/ 23121 w 602"/>
              <a:gd name="T57" fmla="*/ 173240 h 573"/>
              <a:gd name="T58" fmla="*/ 125357 w 602"/>
              <a:gd name="T59" fmla="*/ 88961 h 573"/>
              <a:gd name="T60" fmla="*/ 81645 w 602"/>
              <a:gd name="T61" fmla="*/ 129660 h 573"/>
              <a:gd name="T62" fmla="*/ 125357 w 602"/>
              <a:gd name="T63" fmla="*/ 88961 h 573"/>
              <a:gd name="T64" fmla="*/ 171238 w 602"/>
              <a:gd name="T65" fmla="*/ 150189 h 573"/>
              <a:gd name="T66" fmla="*/ 186411 w 602"/>
              <a:gd name="T67" fmla="*/ 147668 h 573"/>
              <a:gd name="T68" fmla="*/ 191468 w 602"/>
              <a:gd name="T69" fmla="*/ 167837 h 573"/>
              <a:gd name="T70" fmla="*/ 178824 w 602"/>
              <a:gd name="T71" fmla="*/ 170358 h 573"/>
              <a:gd name="T72" fmla="*/ 171238 w 602"/>
              <a:gd name="T73" fmla="*/ 150189 h 573"/>
              <a:gd name="T74" fmla="*/ 209531 w 602"/>
              <a:gd name="T75" fmla="*/ 206015 h 573"/>
              <a:gd name="T76" fmla="*/ 191468 w 602"/>
              <a:gd name="T77" fmla="*/ 178282 h 57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602" h="573">
                <a:moveTo>
                  <a:pt x="587" y="360"/>
                </a:moveTo>
                <a:lnTo>
                  <a:pt x="587" y="360"/>
                </a:lnTo>
                <a:cubicBezTo>
                  <a:pt x="523" y="360"/>
                  <a:pt x="523" y="360"/>
                  <a:pt x="523" y="360"/>
                </a:cubicBezTo>
                <a:cubicBezTo>
                  <a:pt x="516" y="353"/>
                  <a:pt x="516" y="353"/>
                  <a:pt x="516" y="346"/>
                </a:cubicBezTo>
                <a:cubicBezTo>
                  <a:pt x="516" y="346"/>
                  <a:pt x="509" y="332"/>
                  <a:pt x="502" y="318"/>
                </a:cubicBezTo>
                <a:cubicBezTo>
                  <a:pt x="495" y="304"/>
                  <a:pt x="481" y="275"/>
                  <a:pt x="467" y="247"/>
                </a:cubicBezTo>
                <a:cubicBezTo>
                  <a:pt x="587" y="247"/>
                  <a:pt x="587" y="247"/>
                  <a:pt x="587" y="247"/>
                </a:cubicBezTo>
                <a:cubicBezTo>
                  <a:pt x="594" y="247"/>
                  <a:pt x="601" y="254"/>
                  <a:pt x="601" y="261"/>
                </a:cubicBezTo>
                <a:cubicBezTo>
                  <a:pt x="601" y="346"/>
                  <a:pt x="601" y="346"/>
                  <a:pt x="601" y="346"/>
                </a:cubicBezTo>
                <a:cubicBezTo>
                  <a:pt x="601" y="353"/>
                  <a:pt x="594" y="360"/>
                  <a:pt x="587" y="360"/>
                </a:cubicBezTo>
                <a:close/>
                <a:moveTo>
                  <a:pt x="467" y="311"/>
                </a:moveTo>
                <a:lnTo>
                  <a:pt x="467" y="311"/>
                </a:lnTo>
                <a:cubicBezTo>
                  <a:pt x="474" y="311"/>
                  <a:pt x="474" y="311"/>
                  <a:pt x="474" y="311"/>
                </a:cubicBezTo>
                <a:cubicBezTo>
                  <a:pt x="481" y="332"/>
                  <a:pt x="488" y="353"/>
                  <a:pt x="495" y="360"/>
                </a:cubicBezTo>
                <a:cubicBezTo>
                  <a:pt x="502" y="375"/>
                  <a:pt x="488" y="389"/>
                  <a:pt x="474" y="396"/>
                </a:cubicBezTo>
                <a:cubicBezTo>
                  <a:pt x="467" y="396"/>
                  <a:pt x="460" y="403"/>
                  <a:pt x="446" y="396"/>
                </a:cubicBezTo>
                <a:cubicBezTo>
                  <a:pt x="431" y="389"/>
                  <a:pt x="361" y="219"/>
                  <a:pt x="340" y="177"/>
                </a:cubicBezTo>
                <a:cubicBezTo>
                  <a:pt x="325" y="127"/>
                  <a:pt x="269" y="14"/>
                  <a:pt x="283" y="7"/>
                </a:cubicBezTo>
                <a:cubicBezTo>
                  <a:pt x="297" y="0"/>
                  <a:pt x="347" y="92"/>
                  <a:pt x="375" y="148"/>
                </a:cubicBezTo>
                <a:cubicBezTo>
                  <a:pt x="396" y="177"/>
                  <a:pt x="431" y="233"/>
                  <a:pt x="453" y="283"/>
                </a:cubicBezTo>
                <a:lnTo>
                  <a:pt x="460" y="290"/>
                </a:lnTo>
                <a:cubicBezTo>
                  <a:pt x="460" y="290"/>
                  <a:pt x="460" y="290"/>
                  <a:pt x="460" y="297"/>
                </a:cubicBezTo>
                <a:cubicBezTo>
                  <a:pt x="460" y="297"/>
                  <a:pt x="460" y="297"/>
                  <a:pt x="467" y="304"/>
                </a:cubicBezTo>
                <a:cubicBezTo>
                  <a:pt x="467" y="304"/>
                  <a:pt x="467" y="304"/>
                  <a:pt x="467" y="311"/>
                </a:cubicBezTo>
                <a:close/>
                <a:moveTo>
                  <a:pt x="297" y="191"/>
                </a:moveTo>
                <a:lnTo>
                  <a:pt x="297" y="191"/>
                </a:lnTo>
                <a:cubicBezTo>
                  <a:pt x="248" y="275"/>
                  <a:pt x="248" y="275"/>
                  <a:pt x="248" y="275"/>
                </a:cubicBezTo>
                <a:cubicBezTo>
                  <a:pt x="198" y="360"/>
                  <a:pt x="198" y="360"/>
                  <a:pt x="198" y="360"/>
                </a:cubicBezTo>
                <a:cubicBezTo>
                  <a:pt x="127" y="481"/>
                  <a:pt x="127" y="481"/>
                  <a:pt x="127" y="481"/>
                </a:cubicBezTo>
                <a:cubicBezTo>
                  <a:pt x="127" y="488"/>
                  <a:pt x="113" y="488"/>
                  <a:pt x="106" y="488"/>
                </a:cubicBezTo>
                <a:cubicBezTo>
                  <a:pt x="71" y="466"/>
                  <a:pt x="71" y="466"/>
                  <a:pt x="71" y="466"/>
                </a:cubicBezTo>
                <a:cubicBezTo>
                  <a:pt x="64" y="459"/>
                  <a:pt x="64" y="452"/>
                  <a:pt x="71" y="445"/>
                </a:cubicBezTo>
                <a:cubicBezTo>
                  <a:pt x="120" y="360"/>
                  <a:pt x="120" y="360"/>
                  <a:pt x="120" y="360"/>
                </a:cubicBezTo>
                <a:cubicBezTo>
                  <a:pt x="184" y="247"/>
                  <a:pt x="184" y="247"/>
                  <a:pt x="184" y="247"/>
                </a:cubicBezTo>
                <a:cubicBezTo>
                  <a:pt x="233" y="155"/>
                  <a:pt x="233" y="155"/>
                  <a:pt x="233" y="155"/>
                </a:cubicBezTo>
                <a:cubicBezTo>
                  <a:pt x="240" y="148"/>
                  <a:pt x="248" y="141"/>
                  <a:pt x="255" y="148"/>
                </a:cubicBezTo>
                <a:cubicBezTo>
                  <a:pt x="290" y="170"/>
                  <a:pt x="290" y="170"/>
                  <a:pt x="290" y="170"/>
                </a:cubicBezTo>
                <a:cubicBezTo>
                  <a:pt x="297" y="170"/>
                  <a:pt x="304" y="184"/>
                  <a:pt x="297" y="191"/>
                </a:cubicBezTo>
                <a:close/>
                <a:moveTo>
                  <a:pt x="7" y="360"/>
                </a:moveTo>
                <a:lnTo>
                  <a:pt x="7" y="360"/>
                </a:lnTo>
                <a:cubicBezTo>
                  <a:pt x="0" y="360"/>
                  <a:pt x="0" y="353"/>
                  <a:pt x="0" y="346"/>
                </a:cubicBezTo>
                <a:cubicBezTo>
                  <a:pt x="0" y="261"/>
                  <a:pt x="0" y="261"/>
                  <a:pt x="0" y="261"/>
                </a:cubicBezTo>
                <a:cubicBezTo>
                  <a:pt x="0" y="254"/>
                  <a:pt x="0" y="247"/>
                  <a:pt x="7" y="247"/>
                </a:cubicBezTo>
                <a:cubicBezTo>
                  <a:pt x="149" y="247"/>
                  <a:pt x="149" y="247"/>
                  <a:pt x="149" y="247"/>
                </a:cubicBezTo>
                <a:cubicBezTo>
                  <a:pt x="92" y="360"/>
                  <a:pt x="92" y="360"/>
                  <a:pt x="92" y="360"/>
                </a:cubicBezTo>
                <a:lnTo>
                  <a:pt x="7" y="360"/>
                </a:lnTo>
                <a:close/>
                <a:moveTo>
                  <a:pt x="64" y="481"/>
                </a:moveTo>
                <a:lnTo>
                  <a:pt x="64" y="481"/>
                </a:lnTo>
                <a:cubicBezTo>
                  <a:pt x="99" y="502"/>
                  <a:pt x="99" y="502"/>
                  <a:pt x="99" y="502"/>
                </a:cubicBezTo>
                <a:cubicBezTo>
                  <a:pt x="106" y="509"/>
                  <a:pt x="106" y="516"/>
                  <a:pt x="99" y="516"/>
                </a:cubicBezTo>
                <a:cubicBezTo>
                  <a:pt x="50" y="551"/>
                  <a:pt x="50" y="551"/>
                  <a:pt x="50" y="551"/>
                </a:cubicBezTo>
                <a:cubicBezTo>
                  <a:pt x="43" y="551"/>
                  <a:pt x="43" y="551"/>
                  <a:pt x="43" y="544"/>
                </a:cubicBezTo>
                <a:cubicBezTo>
                  <a:pt x="50" y="488"/>
                  <a:pt x="50" y="488"/>
                  <a:pt x="50" y="488"/>
                </a:cubicBezTo>
                <a:cubicBezTo>
                  <a:pt x="50" y="481"/>
                  <a:pt x="57" y="481"/>
                  <a:pt x="64" y="481"/>
                </a:cubicBezTo>
                <a:close/>
                <a:moveTo>
                  <a:pt x="347" y="247"/>
                </a:moveTo>
                <a:lnTo>
                  <a:pt x="347" y="247"/>
                </a:lnTo>
                <a:cubicBezTo>
                  <a:pt x="368" y="297"/>
                  <a:pt x="382" y="332"/>
                  <a:pt x="396" y="360"/>
                </a:cubicBezTo>
                <a:cubicBezTo>
                  <a:pt x="226" y="360"/>
                  <a:pt x="226" y="360"/>
                  <a:pt x="226" y="360"/>
                </a:cubicBezTo>
                <a:cubicBezTo>
                  <a:pt x="290" y="247"/>
                  <a:pt x="290" y="247"/>
                  <a:pt x="290" y="247"/>
                </a:cubicBezTo>
                <a:lnTo>
                  <a:pt x="347" y="247"/>
                </a:lnTo>
                <a:close/>
                <a:moveTo>
                  <a:pt x="474" y="417"/>
                </a:moveTo>
                <a:lnTo>
                  <a:pt x="474" y="417"/>
                </a:lnTo>
                <a:cubicBezTo>
                  <a:pt x="495" y="403"/>
                  <a:pt x="495" y="403"/>
                  <a:pt x="495" y="403"/>
                </a:cubicBezTo>
                <a:cubicBezTo>
                  <a:pt x="502" y="403"/>
                  <a:pt x="516" y="403"/>
                  <a:pt x="516" y="410"/>
                </a:cubicBezTo>
                <a:cubicBezTo>
                  <a:pt x="537" y="445"/>
                  <a:pt x="537" y="445"/>
                  <a:pt x="537" y="445"/>
                </a:cubicBezTo>
                <a:cubicBezTo>
                  <a:pt x="537" y="452"/>
                  <a:pt x="537" y="459"/>
                  <a:pt x="530" y="466"/>
                </a:cubicBezTo>
                <a:cubicBezTo>
                  <a:pt x="516" y="473"/>
                  <a:pt x="516" y="473"/>
                  <a:pt x="516" y="473"/>
                </a:cubicBezTo>
                <a:cubicBezTo>
                  <a:pt x="509" y="481"/>
                  <a:pt x="495" y="481"/>
                  <a:pt x="495" y="473"/>
                </a:cubicBezTo>
                <a:cubicBezTo>
                  <a:pt x="474" y="438"/>
                  <a:pt x="474" y="438"/>
                  <a:pt x="474" y="438"/>
                </a:cubicBezTo>
                <a:cubicBezTo>
                  <a:pt x="467" y="431"/>
                  <a:pt x="467" y="417"/>
                  <a:pt x="474" y="417"/>
                </a:cubicBezTo>
                <a:close/>
                <a:moveTo>
                  <a:pt x="580" y="572"/>
                </a:moveTo>
                <a:lnTo>
                  <a:pt x="580" y="572"/>
                </a:lnTo>
                <a:cubicBezTo>
                  <a:pt x="580" y="558"/>
                  <a:pt x="544" y="551"/>
                  <a:pt x="530" y="530"/>
                </a:cubicBezTo>
                <a:cubicBezTo>
                  <a:pt x="509" y="509"/>
                  <a:pt x="523" y="502"/>
                  <a:pt x="530" y="495"/>
                </a:cubicBezTo>
                <a:cubicBezTo>
                  <a:pt x="594" y="459"/>
                  <a:pt x="580" y="572"/>
                  <a:pt x="580" y="57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49" name="橢圓 9"/>
          <p:cNvSpPr/>
          <p:nvPr/>
        </p:nvSpPr>
        <p:spPr>
          <a:xfrm>
            <a:off x="7487920" y="4147185"/>
            <a:ext cx="877570" cy="877570"/>
          </a:xfrm>
          <a:prstGeom prst="ellipse">
            <a:avLst/>
          </a:prstGeom>
          <a:solidFill>
            <a:srgbClr val="D7888E"/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33680" indent="-233680" eaLnBrk="1" fontAlgn="auto" hangingPunct="1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Tx/>
              <a:buChar char="•"/>
              <a:defRPr/>
            </a:pPr>
            <a:endParaRPr lang="zh-TW" altLang="en-US" sz="3200" kern="0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Microsoft JhengHei" panose="020B0604030504040204" charset="-120"/>
            </a:endParaRPr>
          </a:p>
        </p:txBody>
      </p:sp>
      <p:sp>
        <p:nvSpPr>
          <p:cNvPr id="50" name="Freeform 16"/>
          <p:cNvSpPr>
            <a:spLocks noChangeArrowheads="1"/>
          </p:cNvSpPr>
          <p:nvPr/>
        </p:nvSpPr>
        <p:spPr bwMode="auto">
          <a:xfrm>
            <a:off x="7796530" y="4425315"/>
            <a:ext cx="266700" cy="350520"/>
          </a:xfrm>
          <a:custGeom>
            <a:avLst/>
            <a:gdLst>
              <a:gd name="T0" fmla="*/ 69059 w 461"/>
              <a:gd name="T1" fmla="*/ 142453 h 609"/>
              <a:gd name="T2" fmla="*/ 69059 w 461"/>
              <a:gd name="T3" fmla="*/ 142453 h 609"/>
              <a:gd name="T4" fmla="*/ 63997 w 461"/>
              <a:gd name="T5" fmla="*/ 162598 h 609"/>
              <a:gd name="T6" fmla="*/ 58935 w 461"/>
              <a:gd name="T7" fmla="*/ 183102 h 609"/>
              <a:gd name="T8" fmla="*/ 40857 w 461"/>
              <a:gd name="T9" fmla="*/ 213319 h 609"/>
              <a:gd name="T10" fmla="*/ 35795 w 461"/>
              <a:gd name="T11" fmla="*/ 215837 h 609"/>
              <a:gd name="T12" fmla="*/ 33264 w 461"/>
              <a:gd name="T13" fmla="*/ 213319 h 609"/>
              <a:gd name="T14" fmla="*/ 33264 w 461"/>
              <a:gd name="T15" fmla="*/ 185620 h 609"/>
              <a:gd name="T16" fmla="*/ 38326 w 461"/>
              <a:gd name="T17" fmla="*/ 155043 h 609"/>
              <a:gd name="T18" fmla="*/ 51342 w 461"/>
              <a:gd name="T19" fmla="*/ 103962 h 609"/>
              <a:gd name="T20" fmla="*/ 51342 w 461"/>
              <a:gd name="T21" fmla="*/ 98925 h 609"/>
              <a:gd name="T22" fmla="*/ 48811 w 461"/>
              <a:gd name="T23" fmla="*/ 86335 h 609"/>
              <a:gd name="T24" fmla="*/ 48811 w 461"/>
              <a:gd name="T25" fmla="*/ 68708 h 609"/>
              <a:gd name="T26" fmla="*/ 66528 w 461"/>
              <a:gd name="T27" fmla="*/ 48204 h 609"/>
              <a:gd name="T28" fmla="*/ 79544 w 461"/>
              <a:gd name="T29" fmla="*/ 50722 h 609"/>
              <a:gd name="T30" fmla="*/ 87137 w 461"/>
              <a:gd name="T31" fmla="*/ 60794 h 609"/>
              <a:gd name="T32" fmla="*/ 87137 w 461"/>
              <a:gd name="T33" fmla="*/ 76263 h 609"/>
              <a:gd name="T34" fmla="*/ 79544 w 461"/>
              <a:gd name="T35" fmla="*/ 103962 h 609"/>
              <a:gd name="T36" fmla="*/ 77013 w 461"/>
              <a:gd name="T37" fmla="*/ 119430 h 609"/>
              <a:gd name="T38" fmla="*/ 84606 w 461"/>
              <a:gd name="T39" fmla="*/ 132021 h 609"/>
              <a:gd name="T40" fmla="*/ 97261 w 461"/>
              <a:gd name="T41" fmla="*/ 134539 h 609"/>
              <a:gd name="T42" fmla="*/ 120401 w 461"/>
              <a:gd name="T43" fmla="*/ 121948 h 609"/>
              <a:gd name="T44" fmla="*/ 135586 w 461"/>
              <a:gd name="T45" fmla="*/ 81299 h 609"/>
              <a:gd name="T46" fmla="*/ 135586 w 461"/>
              <a:gd name="T47" fmla="*/ 66190 h 609"/>
              <a:gd name="T48" fmla="*/ 125463 w 461"/>
              <a:gd name="T49" fmla="*/ 38131 h 609"/>
              <a:gd name="T50" fmla="*/ 104854 w 461"/>
              <a:gd name="T51" fmla="*/ 22663 h 609"/>
              <a:gd name="T52" fmla="*/ 74121 w 461"/>
              <a:gd name="T53" fmla="*/ 22663 h 609"/>
              <a:gd name="T54" fmla="*/ 30733 w 461"/>
              <a:gd name="T55" fmla="*/ 50722 h 609"/>
              <a:gd name="T56" fmla="*/ 23140 w 461"/>
              <a:gd name="T57" fmla="*/ 81299 h 609"/>
              <a:gd name="T58" fmla="*/ 30733 w 461"/>
              <a:gd name="T59" fmla="*/ 101444 h 609"/>
              <a:gd name="T60" fmla="*/ 33264 w 461"/>
              <a:gd name="T61" fmla="*/ 106840 h 609"/>
              <a:gd name="T62" fmla="*/ 33264 w 461"/>
              <a:gd name="T63" fmla="*/ 116912 h 609"/>
              <a:gd name="T64" fmla="*/ 28202 w 461"/>
              <a:gd name="T65" fmla="*/ 124466 h 609"/>
              <a:gd name="T66" fmla="*/ 23140 w 461"/>
              <a:gd name="T67" fmla="*/ 124466 h 609"/>
              <a:gd name="T68" fmla="*/ 0 w 461"/>
              <a:gd name="T69" fmla="*/ 91371 h 609"/>
              <a:gd name="T70" fmla="*/ 0 w 461"/>
              <a:gd name="T71" fmla="*/ 63312 h 609"/>
              <a:gd name="T72" fmla="*/ 10485 w 461"/>
              <a:gd name="T73" fmla="*/ 43167 h 609"/>
              <a:gd name="T74" fmla="*/ 38326 w 461"/>
              <a:gd name="T75" fmla="*/ 12591 h 609"/>
              <a:gd name="T76" fmla="*/ 71590 w 461"/>
              <a:gd name="T77" fmla="*/ 0 h 609"/>
              <a:gd name="T78" fmla="*/ 87137 w 461"/>
              <a:gd name="T79" fmla="*/ 0 h 609"/>
              <a:gd name="T80" fmla="*/ 122932 w 461"/>
              <a:gd name="T81" fmla="*/ 7554 h 609"/>
              <a:gd name="T82" fmla="*/ 148241 w 461"/>
              <a:gd name="T83" fmla="*/ 25541 h 609"/>
              <a:gd name="T84" fmla="*/ 163788 w 461"/>
              <a:gd name="T85" fmla="*/ 53240 h 609"/>
              <a:gd name="T86" fmla="*/ 166319 w 461"/>
              <a:gd name="T87" fmla="*/ 73744 h 609"/>
              <a:gd name="T88" fmla="*/ 163788 w 461"/>
              <a:gd name="T89" fmla="*/ 91371 h 609"/>
              <a:gd name="T90" fmla="*/ 130525 w 461"/>
              <a:gd name="T91" fmla="*/ 147489 h 609"/>
              <a:gd name="T92" fmla="*/ 117870 w 461"/>
              <a:gd name="T93" fmla="*/ 155043 h 609"/>
              <a:gd name="T94" fmla="*/ 97261 w 461"/>
              <a:gd name="T95" fmla="*/ 157561 h 609"/>
              <a:gd name="T96" fmla="*/ 82075 w 461"/>
              <a:gd name="T97" fmla="*/ 152525 h 609"/>
              <a:gd name="T98" fmla="*/ 69059 w 461"/>
              <a:gd name="T99" fmla="*/ 142453 h 60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461" h="609">
                <a:moveTo>
                  <a:pt x="191" y="396"/>
                </a:moveTo>
                <a:lnTo>
                  <a:pt x="191" y="396"/>
                </a:lnTo>
                <a:cubicBezTo>
                  <a:pt x="184" y="410"/>
                  <a:pt x="184" y="431"/>
                  <a:pt x="177" y="452"/>
                </a:cubicBezTo>
                <a:cubicBezTo>
                  <a:pt x="170" y="473"/>
                  <a:pt x="170" y="495"/>
                  <a:pt x="163" y="509"/>
                </a:cubicBezTo>
                <a:cubicBezTo>
                  <a:pt x="149" y="544"/>
                  <a:pt x="135" y="572"/>
                  <a:pt x="113" y="593"/>
                </a:cubicBezTo>
                <a:cubicBezTo>
                  <a:pt x="99" y="608"/>
                  <a:pt x="99" y="600"/>
                  <a:pt x="99" y="600"/>
                </a:cubicBezTo>
                <a:cubicBezTo>
                  <a:pt x="92" y="600"/>
                  <a:pt x="92" y="600"/>
                  <a:pt x="92" y="593"/>
                </a:cubicBezTo>
                <a:cubicBezTo>
                  <a:pt x="92" y="572"/>
                  <a:pt x="92" y="544"/>
                  <a:pt x="92" y="516"/>
                </a:cubicBezTo>
                <a:cubicBezTo>
                  <a:pt x="92" y="487"/>
                  <a:pt x="99" y="459"/>
                  <a:pt x="106" y="431"/>
                </a:cubicBezTo>
                <a:cubicBezTo>
                  <a:pt x="120" y="389"/>
                  <a:pt x="128" y="339"/>
                  <a:pt x="142" y="289"/>
                </a:cubicBezTo>
                <a:cubicBezTo>
                  <a:pt x="142" y="282"/>
                  <a:pt x="142" y="282"/>
                  <a:pt x="142" y="275"/>
                </a:cubicBezTo>
                <a:cubicBezTo>
                  <a:pt x="142" y="261"/>
                  <a:pt x="135" y="254"/>
                  <a:pt x="135" y="240"/>
                </a:cubicBezTo>
                <a:cubicBezTo>
                  <a:pt x="135" y="219"/>
                  <a:pt x="135" y="205"/>
                  <a:pt x="135" y="191"/>
                </a:cubicBezTo>
                <a:cubicBezTo>
                  <a:pt x="142" y="169"/>
                  <a:pt x="156" y="148"/>
                  <a:pt x="184" y="134"/>
                </a:cubicBezTo>
                <a:cubicBezTo>
                  <a:pt x="198" y="134"/>
                  <a:pt x="213" y="134"/>
                  <a:pt x="220" y="141"/>
                </a:cubicBezTo>
                <a:cubicBezTo>
                  <a:pt x="234" y="148"/>
                  <a:pt x="241" y="155"/>
                  <a:pt x="241" y="169"/>
                </a:cubicBezTo>
                <a:cubicBezTo>
                  <a:pt x="248" y="184"/>
                  <a:pt x="241" y="205"/>
                  <a:pt x="241" y="212"/>
                </a:cubicBezTo>
                <a:cubicBezTo>
                  <a:pt x="234" y="240"/>
                  <a:pt x="227" y="261"/>
                  <a:pt x="220" y="289"/>
                </a:cubicBezTo>
                <a:cubicBezTo>
                  <a:pt x="213" y="304"/>
                  <a:pt x="213" y="318"/>
                  <a:pt x="213" y="332"/>
                </a:cubicBezTo>
                <a:cubicBezTo>
                  <a:pt x="220" y="346"/>
                  <a:pt x="227" y="360"/>
                  <a:pt x="234" y="367"/>
                </a:cubicBezTo>
                <a:cubicBezTo>
                  <a:pt x="248" y="374"/>
                  <a:pt x="255" y="374"/>
                  <a:pt x="269" y="374"/>
                </a:cubicBezTo>
                <a:cubicBezTo>
                  <a:pt x="304" y="374"/>
                  <a:pt x="318" y="353"/>
                  <a:pt x="333" y="339"/>
                </a:cubicBezTo>
                <a:cubicBezTo>
                  <a:pt x="354" y="311"/>
                  <a:pt x="368" y="275"/>
                  <a:pt x="375" y="226"/>
                </a:cubicBezTo>
                <a:cubicBezTo>
                  <a:pt x="375" y="212"/>
                  <a:pt x="375" y="198"/>
                  <a:pt x="375" y="184"/>
                </a:cubicBezTo>
                <a:cubicBezTo>
                  <a:pt x="375" y="148"/>
                  <a:pt x="368" y="127"/>
                  <a:pt x="347" y="106"/>
                </a:cubicBezTo>
                <a:cubicBezTo>
                  <a:pt x="333" y="92"/>
                  <a:pt x="318" y="78"/>
                  <a:pt x="290" y="63"/>
                </a:cubicBezTo>
                <a:cubicBezTo>
                  <a:pt x="269" y="56"/>
                  <a:pt x="234" y="56"/>
                  <a:pt x="205" y="63"/>
                </a:cubicBezTo>
                <a:cubicBezTo>
                  <a:pt x="149" y="71"/>
                  <a:pt x="106" y="99"/>
                  <a:pt x="85" y="141"/>
                </a:cubicBezTo>
                <a:cubicBezTo>
                  <a:pt x="71" y="169"/>
                  <a:pt x="64" y="191"/>
                  <a:pt x="64" y="226"/>
                </a:cubicBezTo>
                <a:cubicBezTo>
                  <a:pt x="64" y="247"/>
                  <a:pt x="71" y="268"/>
                  <a:pt x="85" y="282"/>
                </a:cubicBezTo>
                <a:cubicBezTo>
                  <a:pt x="85" y="289"/>
                  <a:pt x="92" y="289"/>
                  <a:pt x="92" y="297"/>
                </a:cubicBezTo>
                <a:cubicBezTo>
                  <a:pt x="99" y="304"/>
                  <a:pt x="92" y="318"/>
                  <a:pt x="92" y="325"/>
                </a:cubicBezTo>
                <a:cubicBezTo>
                  <a:pt x="85" y="332"/>
                  <a:pt x="85" y="346"/>
                  <a:pt x="78" y="346"/>
                </a:cubicBezTo>
                <a:cubicBezTo>
                  <a:pt x="71" y="346"/>
                  <a:pt x="64" y="346"/>
                  <a:pt x="64" y="346"/>
                </a:cubicBezTo>
                <a:cubicBezTo>
                  <a:pt x="29" y="325"/>
                  <a:pt x="15" y="297"/>
                  <a:pt x="0" y="254"/>
                </a:cubicBezTo>
                <a:cubicBezTo>
                  <a:pt x="0" y="233"/>
                  <a:pt x="0" y="205"/>
                  <a:pt x="0" y="176"/>
                </a:cubicBezTo>
                <a:cubicBezTo>
                  <a:pt x="7" y="155"/>
                  <a:pt x="15" y="134"/>
                  <a:pt x="29" y="120"/>
                </a:cubicBezTo>
                <a:cubicBezTo>
                  <a:pt x="43" y="85"/>
                  <a:pt x="71" y="56"/>
                  <a:pt x="106" y="35"/>
                </a:cubicBezTo>
                <a:cubicBezTo>
                  <a:pt x="135" y="21"/>
                  <a:pt x="163" y="7"/>
                  <a:pt x="198" y="0"/>
                </a:cubicBezTo>
                <a:cubicBezTo>
                  <a:pt x="213" y="0"/>
                  <a:pt x="227" y="0"/>
                  <a:pt x="241" y="0"/>
                </a:cubicBezTo>
                <a:cubicBezTo>
                  <a:pt x="276" y="0"/>
                  <a:pt x="311" y="7"/>
                  <a:pt x="340" y="21"/>
                </a:cubicBezTo>
                <a:cubicBezTo>
                  <a:pt x="368" y="35"/>
                  <a:pt x="389" y="49"/>
                  <a:pt x="410" y="71"/>
                </a:cubicBezTo>
                <a:cubicBezTo>
                  <a:pt x="431" y="92"/>
                  <a:pt x="446" y="113"/>
                  <a:pt x="453" y="148"/>
                </a:cubicBezTo>
                <a:cubicBezTo>
                  <a:pt x="460" y="162"/>
                  <a:pt x="460" y="184"/>
                  <a:pt x="460" y="205"/>
                </a:cubicBezTo>
                <a:cubicBezTo>
                  <a:pt x="460" y="219"/>
                  <a:pt x="460" y="240"/>
                  <a:pt x="453" y="254"/>
                </a:cubicBezTo>
                <a:cubicBezTo>
                  <a:pt x="446" y="325"/>
                  <a:pt x="410" y="382"/>
                  <a:pt x="361" y="410"/>
                </a:cubicBezTo>
                <a:cubicBezTo>
                  <a:pt x="354" y="417"/>
                  <a:pt x="340" y="424"/>
                  <a:pt x="326" y="431"/>
                </a:cubicBezTo>
                <a:cubicBezTo>
                  <a:pt x="304" y="431"/>
                  <a:pt x="290" y="438"/>
                  <a:pt x="269" y="438"/>
                </a:cubicBezTo>
                <a:cubicBezTo>
                  <a:pt x="255" y="431"/>
                  <a:pt x="234" y="431"/>
                  <a:pt x="227" y="424"/>
                </a:cubicBezTo>
                <a:cubicBezTo>
                  <a:pt x="213" y="417"/>
                  <a:pt x="198" y="403"/>
                  <a:pt x="191" y="39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zh-CN" altLang="en-US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32" name="橢圓 6"/>
          <p:cNvSpPr/>
          <p:nvPr/>
        </p:nvSpPr>
        <p:spPr>
          <a:xfrm>
            <a:off x="4511040" y="3076575"/>
            <a:ext cx="518160" cy="518160"/>
          </a:xfrm>
          <a:prstGeom prst="ellipse">
            <a:avLst/>
          </a:prstGeom>
          <a:solidFill>
            <a:srgbClr val="6FB9BC"/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33680" indent="-233680" eaLnBrk="1" fontAlgn="auto" hangingPunct="1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Tx/>
              <a:buChar char="•"/>
              <a:defRPr/>
            </a:pPr>
            <a:endParaRPr lang="zh-TW" altLang="en-US" sz="3200" kern="0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Microsoft JhengHei" panose="020B0604030504040204" charset="-120"/>
            </a:endParaRPr>
          </a:p>
        </p:txBody>
      </p:sp>
      <p:sp>
        <p:nvSpPr>
          <p:cNvPr id="34" name="橢圓 6"/>
          <p:cNvSpPr/>
          <p:nvPr/>
        </p:nvSpPr>
        <p:spPr>
          <a:xfrm>
            <a:off x="7222490" y="3248025"/>
            <a:ext cx="518160" cy="518160"/>
          </a:xfrm>
          <a:prstGeom prst="ellipse">
            <a:avLst/>
          </a:prstGeom>
          <a:solidFill>
            <a:srgbClr val="6FB9BC"/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33680" indent="-233680" eaLnBrk="1" fontAlgn="auto" hangingPunct="1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Tx/>
              <a:buChar char="•"/>
              <a:defRPr/>
            </a:pPr>
            <a:endParaRPr lang="zh-TW" altLang="en-US" sz="3200" kern="0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Microsoft JhengHei" panose="020B0604030504040204" charset="-120"/>
            </a:endParaRPr>
          </a:p>
        </p:txBody>
      </p:sp>
      <p:sp>
        <p:nvSpPr>
          <p:cNvPr id="2" name="TextBox 76"/>
          <p:cNvSpPr txBox="1"/>
          <p:nvPr/>
        </p:nvSpPr>
        <p:spPr>
          <a:xfrm>
            <a:off x="8125142" y="1937385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125460" y="2306320"/>
            <a:ext cx="2367915" cy="9220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4" name="TextBox 76"/>
          <p:cNvSpPr txBox="1"/>
          <p:nvPr/>
        </p:nvSpPr>
        <p:spPr>
          <a:xfrm>
            <a:off x="8798877" y="4056380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799195" y="4425315"/>
            <a:ext cx="2367915" cy="9220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6" name="TextBox 76"/>
          <p:cNvSpPr txBox="1"/>
          <p:nvPr/>
        </p:nvSpPr>
        <p:spPr>
          <a:xfrm>
            <a:off x="2329938" y="3891915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56970" y="4260850"/>
            <a:ext cx="2367915" cy="9220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9" name="TextBox 76"/>
          <p:cNvSpPr txBox="1"/>
          <p:nvPr/>
        </p:nvSpPr>
        <p:spPr>
          <a:xfrm>
            <a:off x="3156073" y="1568450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983105" y="1937385"/>
            <a:ext cx="2367915" cy="9220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4" grpId="0" bldLvl="0" animBg="1"/>
      <p:bldP spid="5" grpId="0" bldLvl="0" animBg="1"/>
      <p:bldP spid="6" grpId="0" bldLvl="0" animBg="1"/>
      <p:bldP spid="7" grpId="0" bldLvl="0" animBg="1"/>
      <p:bldP spid="9" grpId="0" bldLvl="0" animBg="1"/>
      <p:bldP spid="10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4590" y="342265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Black" panose="020B0A00000000000000" charset="-122"/>
              <a:ea typeface="Noto Sans S Chinese Black" panose="020B0A00000000000000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8261353" y="2721880"/>
            <a:ext cx="2622547" cy="2246236"/>
            <a:chOff x="8261353" y="2664730"/>
            <a:chExt cx="2622547" cy="2246236"/>
          </a:xfrm>
          <a:solidFill>
            <a:srgbClr val="D7888E"/>
          </a:solidFill>
        </p:grpSpPr>
        <p:sp>
          <p:nvSpPr>
            <p:cNvPr id="14" name="Freeform: Shape 1"/>
            <p:cNvSpPr/>
            <p:nvPr/>
          </p:nvSpPr>
          <p:spPr bwMode="auto">
            <a:xfrm>
              <a:off x="8261353" y="2664730"/>
              <a:ext cx="2622547" cy="2246236"/>
            </a:xfrm>
            <a:custGeom>
              <a:avLst/>
              <a:gdLst>
                <a:gd name="T0" fmla="*/ 317 w 332"/>
                <a:gd name="T1" fmla="*/ 168 h 282"/>
                <a:gd name="T2" fmla="*/ 317 w 332"/>
                <a:gd name="T3" fmla="*/ 114 h 282"/>
                <a:gd name="T4" fmla="*/ 218 w 332"/>
                <a:gd name="T5" fmla="*/ 15 h 282"/>
                <a:gd name="T6" fmla="*/ 191 w 332"/>
                <a:gd name="T7" fmla="*/ 26 h 282"/>
                <a:gd name="T8" fmla="*/ 191 w 332"/>
                <a:gd name="T9" fmla="*/ 26 h 282"/>
                <a:gd name="T10" fmla="*/ 153 w 332"/>
                <a:gd name="T11" fmla="*/ 65 h 282"/>
                <a:gd name="T12" fmla="*/ 38 w 332"/>
                <a:gd name="T13" fmla="*/ 65 h 282"/>
                <a:gd name="T14" fmla="*/ 0 w 332"/>
                <a:gd name="T15" fmla="*/ 103 h 282"/>
                <a:gd name="T16" fmla="*/ 0 w 332"/>
                <a:gd name="T17" fmla="*/ 179 h 282"/>
                <a:gd name="T18" fmla="*/ 38 w 332"/>
                <a:gd name="T19" fmla="*/ 218 h 282"/>
                <a:gd name="T20" fmla="*/ 153 w 332"/>
                <a:gd name="T21" fmla="*/ 218 h 282"/>
                <a:gd name="T22" fmla="*/ 191 w 332"/>
                <a:gd name="T23" fmla="*/ 256 h 282"/>
                <a:gd name="T24" fmla="*/ 191 w 332"/>
                <a:gd name="T25" fmla="*/ 256 h 282"/>
                <a:gd name="T26" fmla="*/ 218 w 332"/>
                <a:gd name="T27" fmla="*/ 267 h 282"/>
                <a:gd name="T28" fmla="*/ 317 w 332"/>
                <a:gd name="T29" fmla="*/ 16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2" h="282">
                  <a:moveTo>
                    <a:pt x="317" y="168"/>
                  </a:moveTo>
                  <a:cubicBezTo>
                    <a:pt x="332" y="153"/>
                    <a:pt x="332" y="129"/>
                    <a:pt x="317" y="114"/>
                  </a:cubicBezTo>
                  <a:cubicBezTo>
                    <a:pt x="218" y="15"/>
                    <a:pt x="218" y="15"/>
                    <a:pt x="218" y="15"/>
                  </a:cubicBezTo>
                  <a:cubicBezTo>
                    <a:pt x="203" y="0"/>
                    <a:pt x="191" y="5"/>
                    <a:pt x="191" y="26"/>
                  </a:cubicBezTo>
                  <a:cubicBezTo>
                    <a:pt x="191" y="26"/>
                    <a:pt x="191" y="26"/>
                    <a:pt x="191" y="26"/>
                  </a:cubicBezTo>
                  <a:cubicBezTo>
                    <a:pt x="191" y="47"/>
                    <a:pt x="174" y="65"/>
                    <a:pt x="153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17" y="65"/>
                    <a:pt x="0" y="82"/>
                    <a:pt x="0" y="103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200"/>
                    <a:pt x="17" y="218"/>
                    <a:pt x="38" y="218"/>
                  </a:cubicBezTo>
                  <a:cubicBezTo>
                    <a:pt x="153" y="218"/>
                    <a:pt x="153" y="218"/>
                    <a:pt x="153" y="218"/>
                  </a:cubicBezTo>
                  <a:cubicBezTo>
                    <a:pt x="174" y="218"/>
                    <a:pt x="191" y="235"/>
                    <a:pt x="191" y="256"/>
                  </a:cubicBezTo>
                  <a:cubicBezTo>
                    <a:pt x="191" y="256"/>
                    <a:pt x="191" y="256"/>
                    <a:pt x="191" y="256"/>
                  </a:cubicBezTo>
                  <a:cubicBezTo>
                    <a:pt x="191" y="277"/>
                    <a:pt x="203" y="282"/>
                    <a:pt x="218" y="267"/>
                  </a:cubicBezTo>
                  <a:lnTo>
                    <a:pt x="317" y="168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anchor="ctr"/>
            <a:lstStyle/>
            <a:p>
              <a:pPr algn="ctr"/>
              <a:endParaRPr dirty="0">
                <a:latin typeface="Noto Sans S Chinese Bold" panose="020B0800000000000000" pitchFamily="34" charset="-122"/>
              </a:endParaRPr>
            </a:p>
          </p:txBody>
        </p:sp>
        <p:sp>
          <p:nvSpPr>
            <p:cNvPr id="2" name="Oval 18"/>
            <p:cNvSpPr/>
            <p:nvPr/>
          </p:nvSpPr>
          <p:spPr>
            <a:xfrm>
              <a:off x="9453442" y="3531983"/>
              <a:ext cx="616815" cy="507409"/>
            </a:xfrm>
            <a:custGeom>
              <a:avLst/>
              <a:gdLst>
                <a:gd name="connsiteX0" fmla="*/ 440068 w 607497"/>
                <a:gd name="connsiteY0" fmla="*/ 391268 h 499744"/>
                <a:gd name="connsiteX1" fmla="*/ 440068 w 607497"/>
                <a:gd name="connsiteY1" fmla="*/ 469334 h 499744"/>
                <a:gd name="connsiteX2" fmla="*/ 577038 w 607497"/>
                <a:gd name="connsiteY2" fmla="*/ 469334 h 499744"/>
                <a:gd name="connsiteX3" fmla="*/ 577038 w 607497"/>
                <a:gd name="connsiteY3" fmla="*/ 391268 h 499744"/>
                <a:gd name="connsiteX4" fmla="*/ 508507 w 607497"/>
                <a:gd name="connsiteY4" fmla="*/ 291692 h 499744"/>
                <a:gd name="connsiteX5" fmla="*/ 467462 w 607497"/>
                <a:gd name="connsiteY5" fmla="*/ 332672 h 499744"/>
                <a:gd name="connsiteX6" fmla="*/ 467462 w 607497"/>
                <a:gd name="connsiteY6" fmla="*/ 361043 h 499744"/>
                <a:gd name="connsiteX7" fmla="*/ 549644 w 607497"/>
                <a:gd name="connsiteY7" fmla="*/ 361043 h 499744"/>
                <a:gd name="connsiteX8" fmla="*/ 549644 w 607497"/>
                <a:gd name="connsiteY8" fmla="*/ 332672 h 499744"/>
                <a:gd name="connsiteX9" fmla="*/ 508507 w 607497"/>
                <a:gd name="connsiteY9" fmla="*/ 291692 h 499744"/>
                <a:gd name="connsiteX10" fmla="*/ 508507 w 607497"/>
                <a:gd name="connsiteY10" fmla="*/ 261374 h 499744"/>
                <a:gd name="connsiteX11" fmla="*/ 580010 w 607497"/>
                <a:gd name="connsiteY11" fmla="*/ 332672 h 499744"/>
                <a:gd name="connsiteX12" fmla="*/ 580010 w 607497"/>
                <a:gd name="connsiteY12" fmla="*/ 361228 h 499744"/>
                <a:gd name="connsiteX13" fmla="*/ 607497 w 607497"/>
                <a:gd name="connsiteY13" fmla="*/ 390804 h 499744"/>
                <a:gd name="connsiteX14" fmla="*/ 607497 w 607497"/>
                <a:gd name="connsiteY14" fmla="*/ 469890 h 499744"/>
                <a:gd name="connsiteX15" fmla="*/ 577596 w 607497"/>
                <a:gd name="connsiteY15" fmla="*/ 499744 h 499744"/>
                <a:gd name="connsiteX16" fmla="*/ 439603 w 607497"/>
                <a:gd name="connsiteY16" fmla="*/ 499744 h 499744"/>
                <a:gd name="connsiteX17" fmla="*/ 409702 w 607497"/>
                <a:gd name="connsiteY17" fmla="*/ 469890 h 499744"/>
                <a:gd name="connsiteX18" fmla="*/ 409702 w 607497"/>
                <a:gd name="connsiteY18" fmla="*/ 390804 h 499744"/>
                <a:gd name="connsiteX19" fmla="*/ 437096 w 607497"/>
                <a:gd name="connsiteY19" fmla="*/ 361228 h 499744"/>
                <a:gd name="connsiteX20" fmla="*/ 437096 w 607497"/>
                <a:gd name="connsiteY20" fmla="*/ 332672 h 499744"/>
                <a:gd name="connsiteX21" fmla="*/ 508507 w 607497"/>
                <a:gd name="connsiteY21" fmla="*/ 261374 h 499744"/>
                <a:gd name="connsiteX22" fmla="*/ 360977 w 607497"/>
                <a:gd name="connsiteY22" fmla="*/ 231737 h 499744"/>
                <a:gd name="connsiteX23" fmla="*/ 379077 w 607497"/>
                <a:gd name="connsiteY23" fmla="*/ 249767 h 499744"/>
                <a:gd name="connsiteX24" fmla="*/ 360977 w 607497"/>
                <a:gd name="connsiteY24" fmla="*/ 267797 h 499744"/>
                <a:gd name="connsiteX25" fmla="*/ 342877 w 607497"/>
                <a:gd name="connsiteY25" fmla="*/ 249767 h 499744"/>
                <a:gd name="connsiteX26" fmla="*/ 360977 w 607497"/>
                <a:gd name="connsiteY26" fmla="*/ 231737 h 499744"/>
                <a:gd name="connsiteX27" fmla="*/ 283108 w 607497"/>
                <a:gd name="connsiteY27" fmla="*/ 231737 h 499744"/>
                <a:gd name="connsiteX28" fmla="*/ 301173 w 607497"/>
                <a:gd name="connsiteY28" fmla="*/ 249767 h 499744"/>
                <a:gd name="connsiteX29" fmla="*/ 283108 w 607497"/>
                <a:gd name="connsiteY29" fmla="*/ 267797 h 499744"/>
                <a:gd name="connsiteX30" fmla="*/ 265043 w 607497"/>
                <a:gd name="connsiteY30" fmla="*/ 249767 h 499744"/>
                <a:gd name="connsiteX31" fmla="*/ 283108 w 607497"/>
                <a:gd name="connsiteY31" fmla="*/ 231737 h 499744"/>
                <a:gd name="connsiteX32" fmla="*/ 205240 w 607497"/>
                <a:gd name="connsiteY32" fmla="*/ 231737 h 499744"/>
                <a:gd name="connsiteX33" fmla="*/ 223270 w 607497"/>
                <a:gd name="connsiteY33" fmla="*/ 249767 h 499744"/>
                <a:gd name="connsiteX34" fmla="*/ 205240 w 607497"/>
                <a:gd name="connsiteY34" fmla="*/ 267797 h 499744"/>
                <a:gd name="connsiteX35" fmla="*/ 187210 w 607497"/>
                <a:gd name="connsiteY35" fmla="*/ 249767 h 499744"/>
                <a:gd name="connsiteX36" fmla="*/ 205240 w 607497"/>
                <a:gd name="connsiteY36" fmla="*/ 231737 h 499744"/>
                <a:gd name="connsiteX37" fmla="*/ 283279 w 607497"/>
                <a:gd name="connsiteY37" fmla="*/ 0 h 499744"/>
                <a:gd name="connsiteX38" fmla="*/ 564608 w 607497"/>
                <a:gd name="connsiteY38" fmla="*/ 221726 h 499744"/>
                <a:gd name="connsiteX39" fmla="*/ 551516 w 607497"/>
                <a:gd name="connsiteY39" fmla="*/ 238689 h 499744"/>
                <a:gd name="connsiteX40" fmla="*/ 534525 w 607497"/>
                <a:gd name="connsiteY40" fmla="*/ 225526 h 499744"/>
                <a:gd name="connsiteX41" fmla="*/ 283093 w 607497"/>
                <a:gd name="connsiteY41" fmla="*/ 30033 h 499744"/>
                <a:gd name="connsiteX42" fmla="*/ 30176 w 607497"/>
                <a:gd name="connsiteY42" fmla="*/ 249534 h 499744"/>
                <a:gd name="connsiteX43" fmla="*/ 85791 w 607497"/>
                <a:gd name="connsiteY43" fmla="*/ 386723 h 499744"/>
                <a:gd name="connsiteX44" fmla="*/ 88855 w 607497"/>
                <a:gd name="connsiteY44" fmla="*/ 402295 h 499744"/>
                <a:gd name="connsiteX45" fmla="*/ 56823 w 607497"/>
                <a:gd name="connsiteY45" fmla="*/ 451609 h 499744"/>
                <a:gd name="connsiteX46" fmla="*/ 129708 w 607497"/>
                <a:gd name="connsiteY46" fmla="*/ 433533 h 499744"/>
                <a:gd name="connsiteX47" fmla="*/ 145121 w 607497"/>
                <a:gd name="connsiteY47" fmla="*/ 433441 h 499744"/>
                <a:gd name="connsiteX48" fmla="*/ 283279 w 607497"/>
                <a:gd name="connsiteY48" fmla="*/ 469128 h 499744"/>
                <a:gd name="connsiteX49" fmla="*/ 361735 w 607497"/>
                <a:gd name="connsiteY49" fmla="*/ 458376 h 499744"/>
                <a:gd name="connsiteX50" fmla="*/ 380398 w 607497"/>
                <a:gd name="connsiteY50" fmla="*/ 468943 h 499744"/>
                <a:gd name="connsiteX51" fmla="*/ 369999 w 607497"/>
                <a:gd name="connsiteY51" fmla="*/ 487574 h 499744"/>
                <a:gd name="connsiteX52" fmla="*/ 283279 w 607497"/>
                <a:gd name="connsiteY52" fmla="*/ 499532 h 499744"/>
                <a:gd name="connsiteX53" fmla="*/ 137693 w 607497"/>
                <a:gd name="connsiteY53" fmla="*/ 464123 h 499744"/>
                <a:gd name="connsiteX54" fmla="*/ 33054 w 607497"/>
                <a:gd name="connsiteY54" fmla="*/ 480252 h 499744"/>
                <a:gd name="connsiteX55" fmla="*/ 14206 w 607497"/>
                <a:gd name="connsiteY55" fmla="*/ 463103 h 499744"/>
                <a:gd name="connsiteX56" fmla="*/ 24048 w 607497"/>
                <a:gd name="connsiteY56" fmla="*/ 439280 h 499744"/>
                <a:gd name="connsiteX57" fmla="*/ 57101 w 607497"/>
                <a:gd name="connsiteY57" fmla="*/ 400163 h 499744"/>
                <a:gd name="connsiteX58" fmla="*/ 0 w 607497"/>
                <a:gd name="connsiteY58" fmla="*/ 249812 h 499744"/>
                <a:gd name="connsiteX59" fmla="*/ 283279 w 607497"/>
                <a:gd name="connsiteY59" fmla="*/ 0 h 499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607497" h="499744">
                  <a:moveTo>
                    <a:pt x="440068" y="391268"/>
                  </a:moveTo>
                  <a:lnTo>
                    <a:pt x="440068" y="469334"/>
                  </a:lnTo>
                  <a:lnTo>
                    <a:pt x="577038" y="469334"/>
                  </a:lnTo>
                  <a:lnTo>
                    <a:pt x="577038" y="391268"/>
                  </a:lnTo>
                  <a:close/>
                  <a:moveTo>
                    <a:pt x="508507" y="291692"/>
                  </a:moveTo>
                  <a:cubicBezTo>
                    <a:pt x="485848" y="291692"/>
                    <a:pt x="467462" y="310049"/>
                    <a:pt x="467462" y="332672"/>
                  </a:cubicBezTo>
                  <a:lnTo>
                    <a:pt x="467462" y="361043"/>
                  </a:lnTo>
                  <a:lnTo>
                    <a:pt x="549644" y="361043"/>
                  </a:lnTo>
                  <a:lnTo>
                    <a:pt x="549644" y="332672"/>
                  </a:lnTo>
                  <a:cubicBezTo>
                    <a:pt x="549644" y="310049"/>
                    <a:pt x="531165" y="291692"/>
                    <a:pt x="508507" y="291692"/>
                  </a:cubicBezTo>
                  <a:close/>
                  <a:moveTo>
                    <a:pt x="508507" y="261374"/>
                  </a:moveTo>
                  <a:cubicBezTo>
                    <a:pt x="547880" y="261374"/>
                    <a:pt x="580010" y="293361"/>
                    <a:pt x="580010" y="332672"/>
                  </a:cubicBezTo>
                  <a:lnTo>
                    <a:pt x="580010" y="361228"/>
                  </a:lnTo>
                  <a:cubicBezTo>
                    <a:pt x="595239" y="362526"/>
                    <a:pt x="607311" y="375228"/>
                    <a:pt x="607497" y="390804"/>
                  </a:cubicBezTo>
                  <a:lnTo>
                    <a:pt x="607497" y="469890"/>
                  </a:lnTo>
                  <a:cubicBezTo>
                    <a:pt x="607497" y="486393"/>
                    <a:pt x="594125" y="499744"/>
                    <a:pt x="577596" y="499744"/>
                  </a:cubicBezTo>
                  <a:lnTo>
                    <a:pt x="439603" y="499744"/>
                  </a:lnTo>
                  <a:cubicBezTo>
                    <a:pt x="423074" y="499744"/>
                    <a:pt x="409702" y="486393"/>
                    <a:pt x="409702" y="469890"/>
                  </a:cubicBezTo>
                  <a:lnTo>
                    <a:pt x="409702" y="390804"/>
                  </a:lnTo>
                  <a:cubicBezTo>
                    <a:pt x="409702" y="375228"/>
                    <a:pt x="421867" y="362526"/>
                    <a:pt x="437096" y="361228"/>
                  </a:cubicBezTo>
                  <a:lnTo>
                    <a:pt x="437096" y="332672"/>
                  </a:lnTo>
                  <a:cubicBezTo>
                    <a:pt x="437096" y="293361"/>
                    <a:pt x="469133" y="261374"/>
                    <a:pt x="508507" y="261374"/>
                  </a:cubicBezTo>
                  <a:close/>
                  <a:moveTo>
                    <a:pt x="360977" y="231737"/>
                  </a:moveTo>
                  <a:cubicBezTo>
                    <a:pt x="370973" y="231737"/>
                    <a:pt x="379077" y="239809"/>
                    <a:pt x="379077" y="249767"/>
                  </a:cubicBezTo>
                  <a:cubicBezTo>
                    <a:pt x="379077" y="259725"/>
                    <a:pt x="370973" y="267797"/>
                    <a:pt x="360977" y="267797"/>
                  </a:cubicBezTo>
                  <a:cubicBezTo>
                    <a:pt x="350981" y="267797"/>
                    <a:pt x="342877" y="259725"/>
                    <a:pt x="342877" y="249767"/>
                  </a:cubicBezTo>
                  <a:cubicBezTo>
                    <a:pt x="342877" y="239809"/>
                    <a:pt x="350981" y="231737"/>
                    <a:pt x="360977" y="231737"/>
                  </a:cubicBezTo>
                  <a:close/>
                  <a:moveTo>
                    <a:pt x="283108" y="231737"/>
                  </a:moveTo>
                  <a:cubicBezTo>
                    <a:pt x="293085" y="231737"/>
                    <a:pt x="301173" y="239809"/>
                    <a:pt x="301173" y="249767"/>
                  </a:cubicBezTo>
                  <a:cubicBezTo>
                    <a:pt x="301173" y="259725"/>
                    <a:pt x="293085" y="267797"/>
                    <a:pt x="283108" y="267797"/>
                  </a:cubicBezTo>
                  <a:cubicBezTo>
                    <a:pt x="273131" y="267797"/>
                    <a:pt x="265043" y="259725"/>
                    <a:pt x="265043" y="249767"/>
                  </a:cubicBezTo>
                  <a:cubicBezTo>
                    <a:pt x="265043" y="239809"/>
                    <a:pt x="273131" y="231737"/>
                    <a:pt x="283108" y="231737"/>
                  </a:cubicBezTo>
                  <a:close/>
                  <a:moveTo>
                    <a:pt x="205240" y="231737"/>
                  </a:moveTo>
                  <a:cubicBezTo>
                    <a:pt x="215198" y="231737"/>
                    <a:pt x="223270" y="239809"/>
                    <a:pt x="223270" y="249767"/>
                  </a:cubicBezTo>
                  <a:cubicBezTo>
                    <a:pt x="223270" y="259725"/>
                    <a:pt x="215198" y="267797"/>
                    <a:pt x="205240" y="267797"/>
                  </a:cubicBezTo>
                  <a:cubicBezTo>
                    <a:pt x="195282" y="267797"/>
                    <a:pt x="187210" y="259725"/>
                    <a:pt x="187210" y="249767"/>
                  </a:cubicBezTo>
                  <a:cubicBezTo>
                    <a:pt x="187210" y="239809"/>
                    <a:pt x="195282" y="231737"/>
                    <a:pt x="205240" y="231737"/>
                  </a:cubicBezTo>
                  <a:close/>
                  <a:moveTo>
                    <a:pt x="283279" y="0"/>
                  </a:moveTo>
                  <a:cubicBezTo>
                    <a:pt x="427843" y="0"/>
                    <a:pt x="548917" y="95568"/>
                    <a:pt x="564608" y="221726"/>
                  </a:cubicBezTo>
                  <a:cubicBezTo>
                    <a:pt x="565722" y="229976"/>
                    <a:pt x="559780" y="237669"/>
                    <a:pt x="551516" y="238689"/>
                  </a:cubicBezTo>
                  <a:cubicBezTo>
                    <a:pt x="543253" y="239801"/>
                    <a:pt x="535546" y="233869"/>
                    <a:pt x="534525" y="225526"/>
                  </a:cubicBezTo>
                  <a:cubicBezTo>
                    <a:pt x="520598" y="114107"/>
                    <a:pt x="412523" y="30033"/>
                    <a:pt x="283093" y="30033"/>
                  </a:cubicBezTo>
                  <a:cubicBezTo>
                    <a:pt x="143636" y="30033"/>
                    <a:pt x="30176" y="128568"/>
                    <a:pt x="30176" y="249534"/>
                  </a:cubicBezTo>
                  <a:cubicBezTo>
                    <a:pt x="30176" y="299960"/>
                    <a:pt x="49395" y="347420"/>
                    <a:pt x="85791" y="386723"/>
                  </a:cubicBezTo>
                  <a:cubicBezTo>
                    <a:pt x="89598" y="390894"/>
                    <a:pt x="90898" y="397012"/>
                    <a:pt x="88855" y="402295"/>
                  </a:cubicBezTo>
                  <a:cubicBezTo>
                    <a:pt x="81613" y="421947"/>
                    <a:pt x="70843" y="438539"/>
                    <a:pt x="56823" y="451609"/>
                  </a:cubicBezTo>
                  <a:cubicBezTo>
                    <a:pt x="77342" y="451980"/>
                    <a:pt x="104454" y="448643"/>
                    <a:pt x="129708" y="433533"/>
                  </a:cubicBezTo>
                  <a:cubicBezTo>
                    <a:pt x="134444" y="430845"/>
                    <a:pt x="140386" y="430753"/>
                    <a:pt x="145121" y="433441"/>
                  </a:cubicBezTo>
                  <a:cubicBezTo>
                    <a:pt x="186346" y="456800"/>
                    <a:pt x="234069" y="469128"/>
                    <a:pt x="283279" y="469128"/>
                  </a:cubicBezTo>
                  <a:cubicBezTo>
                    <a:pt x="310112" y="469128"/>
                    <a:pt x="336481" y="465606"/>
                    <a:pt x="361735" y="458376"/>
                  </a:cubicBezTo>
                  <a:cubicBezTo>
                    <a:pt x="369813" y="456151"/>
                    <a:pt x="378169" y="460878"/>
                    <a:pt x="380398" y="468943"/>
                  </a:cubicBezTo>
                  <a:cubicBezTo>
                    <a:pt x="382812" y="476915"/>
                    <a:pt x="378076" y="485257"/>
                    <a:pt x="369999" y="487574"/>
                  </a:cubicBezTo>
                  <a:cubicBezTo>
                    <a:pt x="342051" y="495639"/>
                    <a:pt x="312804" y="499532"/>
                    <a:pt x="283279" y="499532"/>
                  </a:cubicBezTo>
                  <a:cubicBezTo>
                    <a:pt x="231748" y="499532"/>
                    <a:pt x="181610" y="487296"/>
                    <a:pt x="137693" y="464123"/>
                  </a:cubicBezTo>
                  <a:cubicBezTo>
                    <a:pt x="97305" y="485072"/>
                    <a:pt x="55337" y="483403"/>
                    <a:pt x="33054" y="480252"/>
                  </a:cubicBezTo>
                  <a:cubicBezTo>
                    <a:pt x="23676" y="479047"/>
                    <a:pt x="16341" y="472280"/>
                    <a:pt x="14206" y="463103"/>
                  </a:cubicBezTo>
                  <a:cubicBezTo>
                    <a:pt x="12256" y="453834"/>
                    <a:pt x="15970" y="444471"/>
                    <a:pt x="24048" y="439280"/>
                  </a:cubicBezTo>
                  <a:cubicBezTo>
                    <a:pt x="38346" y="429826"/>
                    <a:pt x="49395" y="416756"/>
                    <a:pt x="57101" y="400163"/>
                  </a:cubicBezTo>
                  <a:cubicBezTo>
                    <a:pt x="20148" y="357060"/>
                    <a:pt x="0" y="304039"/>
                    <a:pt x="0" y="249812"/>
                  </a:cubicBezTo>
                  <a:cubicBezTo>
                    <a:pt x="0" y="112068"/>
                    <a:pt x="127016" y="0"/>
                    <a:pt x="283279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latin typeface="Noto Sans S Chinese Bold" panose="020B0800000000000000" pitchFamily="34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445182" y="2721880"/>
            <a:ext cx="2748955" cy="2246236"/>
            <a:chOff x="6445182" y="2664730"/>
            <a:chExt cx="2748955" cy="2246236"/>
          </a:xfrm>
          <a:solidFill>
            <a:srgbClr val="6FB9BC"/>
          </a:solidFill>
        </p:grpSpPr>
        <p:grpSp>
          <p:nvGrpSpPr>
            <p:cNvPr id="17" name="组合 16"/>
            <p:cNvGrpSpPr/>
            <p:nvPr/>
          </p:nvGrpSpPr>
          <p:grpSpPr>
            <a:xfrm>
              <a:off x="6445182" y="2664730"/>
              <a:ext cx="2748955" cy="2246236"/>
              <a:chOff x="6445182" y="2664730"/>
              <a:chExt cx="2748955" cy="2246236"/>
            </a:xfrm>
            <a:grpFill/>
          </p:grpSpPr>
          <p:sp>
            <p:nvSpPr>
              <p:cNvPr id="19" name="Freeform: Shape 2"/>
              <p:cNvSpPr/>
              <p:nvPr/>
            </p:nvSpPr>
            <p:spPr bwMode="auto">
              <a:xfrm>
                <a:off x="8261353" y="3181975"/>
                <a:ext cx="932784" cy="1219012"/>
              </a:xfrm>
              <a:custGeom>
                <a:avLst/>
                <a:gdLst>
                  <a:gd name="T0" fmla="*/ 0 w 118"/>
                  <a:gd name="T1" fmla="*/ 38 h 153"/>
                  <a:gd name="T2" fmla="*/ 0 w 118"/>
                  <a:gd name="T3" fmla="*/ 114 h 153"/>
                  <a:gd name="T4" fmla="*/ 38 w 118"/>
                  <a:gd name="T5" fmla="*/ 153 h 153"/>
                  <a:gd name="T6" fmla="*/ 54 w 118"/>
                  <a:gd name="T7" fmla="*/ 153 h 153"/>
                  <a:gd name="T8" fmla="*/ 103 w 118"/>
                  <a:gd name="T9" fmla="*/ 103 h 153"/>
                  <a:gd name="T10" fmla="*/ 103 w 118"/>
                  <a:gd name="T11" fmla="*/ 49 h 153"/>
                  <a:gd name="T12" fmla="*/ 54 w 118"/>
                  <a:gd name="T13" fmla="*/ 0 h 153"/>
                  <a:gd name="T14" fmla="*/ 38 w 118"/>
                  <a:gd name="T15" fmla="*/ 0 h 153"/>
                  <a:gd name="T16" fmla="*/ 0 w 118"/>
                  <a:gd name="T17" fmla="*/ 38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8" h="153">
                    <a:moveTo>
                      <a:pt x="0" y="38"/>
                    </a:moveTo>
                    <a:cubicBezTo>
                      <a:pt x="0" y="114"/>
                      <a:pt x="0" y="114"/>
                      <a:pt x="0" y="114"/>
                    </a:cubicBezTo>
                    <a:cubicBezTo>
                      <a:pt x="0" y="135"/>
                      <a:pt x="17" y="153"/>
                      <a:pt x="38" y="153"/>
                    </a:cubicBezTo>
                    <a:cubicBezTo>
                      <a:pt x="54" y="153"/>
                      <a:pt x="54" y="153"/>
                      <a:pt x="54" y="153"/>
                    </a:cubicBezTo>
                    <a:cubicBezTo>
                      <a:pt x="103" y="103"/>
                      <a:pt x="103" y="103"/>
                      <a:pt x="103" y="103"/>
                    </a:cubicBezTo>
                    <a:cubicBezTo>
                      <a:pt x="118" y="88"/>
                      <a:pt x="118" y="64"/>
                      <a:pt x="103" y="49"/>
                    </a:cubicBezTo>
                    <a:cubicBezTo>
                      <a:pt x="54" y="0"/>
                      <a:pt x="54" y="0"/>
                      <a:pt x="54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17" y="0"/>
                      <a:pt x="0" y="17"/>
                      <a:pt x="0" y="3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latin typeface="Noto Sans S Chinese Bold" panose="020B0800000000000000" pitchFamily="34" charset="-122"/>
                </a:endParaRPr>
              </a:p>
            </p:txBody>
          </p:sp>
          <p:sp>
            <p:nvSpPr>
              <p:cNvPr id="20" name="Freeform: Shape 3"/>
              <p:cNvSpPr/>
              <p:nvPr/>
            </p:nvSpPr>
            <p:spPr bwMode="auto">
              <a:xfrm>
                <a:off x="6445182" y="2664730"/>
                <a:ext cx="2622547" cy="2246236"/>
              </a:xfrm>
              <a:custGeom>
                <a:avLst/>
                <a:gdLst>
                  <a:gd name="T0" fmla="*/ 317 w 332"/>
                  <a:gd name="T1" fmla="*/ 168 h 282"/>
                  <a:gd name="T2" fmla="*/ 317 w 332"/>
                  <a:gd name="T3" fmla="*/ 114 h 282"/>
                  <a:gd name="T4" fmla="*/ 219 w 332"/>
                  <a:gd name="T5" fmla="*/ 15 h 282"/>
                  <a:gd name="T6" fmla="*/ 191 w 332"/>
                  <a:gd name="T7" fmla="*/ 26 h 282"/>
                  <a:gd name="T8" fmla="*/ 191 w 332"/>
                  <a:gd name="T9" fmla="*/ 26 h 282"/>
                  <a:gd name="T10" fmla="*/ 153 w 332"/>
                  <a:gd name="T11" fmla="*/ 65 h 282"/>
                  <a:gd name="T12" fmla="*/ 39 w 332"/>
                  <a:gd name="T13" fmla="*/ 65 h 282"/>
                  <a:gd name="T14" fmla="*/ 0 w 332"/>
                  <a:gd name="T15" fmla="*/ 103 h 282"/>
                  <a:gd name="T16" fmla="*/ 0 w 332"/>
                  <a:gd name="T17" fmla="*/ 179 h 282"/>
                  <a:gd name="T18" fmla="*/ 39 w 332"/>
                  <a:gd name="T19" fmla="*/ 218 h 282"/>
                  <a:gd name="T20" fmla="*/ 153 w 332"/>
                  <a:gd name="T21" fmla="*/ 218 h 282"/>
                  <a:gd name="T22" fmla="*/ 191 w 332"/>
                  <a:gd name="T23" fmla="*/ 256 h 282"/>
                  <a:gd name="T24" fmla="*/ 191 w 332"/>
                  <a:gd name="T25" fmla="*/ 256 h 282"/>
                  <a:gd name="T26" fmla="*/ 219 w 332"/>
                  <a:gd name="T27" fmla="*/ 267 h 282"/>
                  <a:gd name="T28" fmla="*/ 317 w 332"/>
                  <a:gd name="T29" fmla="*/ 168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32" h="282">
                    <a:moveTo>
                      <a:pt x="317" y="168"/>
                    </a:moveTo>
                    <a:cubicBezTo>
                      <a:pt x="332" y="153"/>
                      <a:pt x="332" y="129"/>
                      <a:pt x="317" y="114"/>
                    </a:cubicBezTo>
                    <a:cubicBezTo>
                      <a:pt x="219" y="15"/>
                      <a:pt x="219" y="15"/>
                      <a:pt x="219" y="15"/>
                    </a:cubicBezTo>
                    <a:cubicBezTo>
                      <a:pt x="204" y="0"/>
                      <a:pt x="191" y="5"/>
                      <a:pt x="191" y="26"/>
                    </a:cubicBezTo>
                    <a:cubicBezTo>
                      <a:pt x="191" y="26"/>
                      <a:pt x="191" y="26"/>
                      <a:pt x="191" y="26"/>
                    </a:cubicBezTo>
                    <a:cubicBezTo>
                      <a:pt x="191" y="47"/>
                      <a:pt x="174" y="65"/>
                      <a:pt x="153" y="65"/>
                    </a:cubicBezTo>
                    <a:cubicBezTo>
                      <a:pt x="39" y="65"/>
                      <a:pt x="39" y="65"/>
                      <a:pt x="39" y="65"/>
                    </a:cubicBezTo>
                    <a:cubicBezTo>
                      <a:pt x="18" y="65"/>
                      <a:pt x="0" y="82"/>
                      <a:pt x="0" y="103"/>
                    </a:cubicBezTo>
                    <a:cubicBezTo>
                      <a:pt x="0" y="179"/>
                      <a:pt x="0" y="179"/>
                      <a:pt x="0" y="179"/>
                    </a:cubicBezTo>
                    <a:cubicBezTo>
                      <a:pt x="0" y="200"/>
                      <a:pt x="18" y="218"/>
                      <a:pt x="39" y="218"/>
                    </a:cubicBezTo>
                    <a:cubicBezTo>
                      <a:pt x="153" y="218"/>
                      <a:pt x="153" y="218"/>
                      <a:pt x="153" y="218"/>
                    </a:cubicBezTo>
                    <a:cubicBezTo>
                      <a:pt x="174" y="218"/>
                      <a:pt x="191" y="235"/>
                      <a:pt x="191" y="256"/>
                    </a:cubicBezTo>
                    <a:cubicBezTo>
                      <a:pt x="191" y="256"/>
                      <a:pt x="191" y="256"/>
                      <a:pt x="191" y="256"/>
                    </a:cubicBezTo>
                    <a:cubicBezTo>
                      <a:pt x="191" y="277"/>
                      <a:pt x="204" y="282"/>
                      <a:pt x="219" y="267"/>
                    </a:cubicBezTo>
                    <a:lnTo>
                      <a:pt x="317" y="168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latin typeface="Noto Sans S Chinese Bold" panose="020B0800000000000000" pitchFamily="34" charset="-122"/>
                </a:endParaRPr>
              </a:p>
            </p:txBody>
          </p:sp>
        </p:grpSp>
        <p:sp>
          <p:nvSpPr>
            <p:cNvPr id="18" name="Oval 16"/>
            <p:cNvSpPr/>
            <p:nvPr/>
          </p:nvSpPr>
          <p:spPr>
            <a:xfrm>
              <a:off x="7644538" y="3477926"/>
              <a:ext cx="616815" cy="615524"/>
            </a:xfrm>
            <a:custGeom>
              <a:avLst/>
              <a:gdLst>
                <a:gd name="connsiteX0" fmla="*/ 73141 w 606368"/>
                <a:gd name="connsiteY0" fmla="*/ 459099 h 605099"/>
                <a:gd name="connsiteX1" fmla="*/ 146282 w 606368"/>
                <a:gd name="connsiteY1" fmla="*/ 532099 h 605099"/>
                <a:gd name="connsiteX2" fmla="*/ 73141 w 606368"/>
                <a:gd name="connsiteY2" fmla="*/ 605099 h 605099"/>
                <a:gd name="connsiteX3" fmla="*/ 0 w 606368"/>
                <a:gd name="connsiteY3" fmla="*/ 532099 h 605099"/>
                <a:gd name="connsiteX4" fmla="*/ 73141 w 606368"/>
                <a:gd name="connsiteY4" fmla="*/ 459099 h 605099"/>
                <a:gd name="connsiteX5" fmla="*/ 90350 w 606368"/>
                <a:gd name="connsiteY5" fmla="*/ 311335 h 605099"/>
                <a:gd name="connsiteX6" fmla="*/ 286566 w 606368"/>
                <a:gd name="connsiteY6" fmla="*/ 507355 h 605099"/>
                <a:gd name="connsiteX7" fmla="*/ 245213 w 606368"/>
                <a:gd name="connsiteY7" fmla="*/ 548647 h 605099"/>
                <a:gd name="connsiteX8" fmla="*/ 203860 w 606368"/>
                <a:gd name="connsiteY8" fmla="*/ 507355 h 605099"/>
                <a:gd name="connsiteX9" fmla="*/ 90350 w 606368"/>
                <a:gd name="connsiteY9" fmla="*/ 393919 h 605099"/>
                <a:gd name="connsiteX10" fmla="*/ 48902 w 606368"/>
                <a:gd name="connsiteY10" fmla="*/ 352627 h 605099"/>
                <a:gd name="connsiteX11" fmla="*/ 90350 w 606368"/>
                <a:gd name="connsiteY11" fmla="*/ 311335 h 605099"/>
                <a:gd name="connsiteX12" fmla="*/ 112838 w 606368"/>
                <a:gd name="connsiteY12" fmla="*/ 158772 h 605099"/>
                <a:gd name="connsiteX13" fmla="*/ 439340 w 606368"/>
                <a:gd name="connsiteY13" fmla="*/ 484848 h 605099"/>
                <a:gd name="connsiteX14" fmla="*/ 397986 w 606368"/>
                <a:gd name="connsiteY14" fmla="*/ 526136 h 605099"/>
                <a:gd name="connsiteX15" fmla="*/ 356631 w 606368"/>
                <a:gd name="connsiteY15" fmla="*/ 484848 h 605099"/>
                <a:gd name="connsiteX16" fmla="*/ 112838 w 606368"/>
                <a:gd name="connsiteY16" fmla="*/ 241443 h 605099"/>
                <a:gd name="connsiteX17" fmla="*/ 71483 w 606368"/>
                <a:gd name="connsiteY17" fmla="*/ 200060 h 605099"/>
                <a:gd name="connsiteX18" fmla="*/ 112838 w 606368"/>
                <a:gd name="connsiteY18" fmla="*/ 158772 h 605099"/>
                <a:gd name="connsiteX19" fmla="*/ 121024 w 606368"/>
                <a:gd name="connsiteY19" fmla="*/ 0 h 605099"/>
                <a:gd name="connsiteX20" fmla="*/ 606368 w 606368"/>
                <a:gd name="connsiteY20" fmla="*/ 484702 h 605099"/>
                <a:gd name="connsiteX21" fmla="*/ 565012 w 606368"/>
                <a:gd name="connsiteY21" fmla="*/ 525995 h 605099"/>
                <a:gd name="connsiteX22" fmla="*/ 523656 w 606368"/>
                <a:gd name="connsiteY22" fmla="*/ 484702 h 605099"/>
                <a:gd name="connsiteX23" fmla="*/ 121024 w 606368"/>
                <a:gd name="connsiteY23" fmla="*/ 82586 h 605099"/>
                <a:gd name="connsiteX24" fmla="*/ 79668 w 606368"/>
                <a:gd name="connsiteY24" fmla="*/ 41293 h 605099"/>
                <a:gd name="connsiteX25" fmla="*/ 121024 w 606368"/>
                <a:gd name="connsiteY25" fmla="*/ 0 h 605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06368" h="605099">
                  <a:moveTo>
                    <a:pt x="73141" y="459099"/>
                  </a:moveTo>
                  <a:cubicBezTo>
                    <a:pt x="113536" y="459099"/>
                    <a:pt x="146282" y="491782"/>
                    <a:pt x="146282" y="532099"/>
                  </a:cubicBezTo>
                  <a:cubicBezTo>
                    <a:pt x="146282" y="572416"/>
                    <a:pt x="113536" y="605099"/>
                    <a:pt x="73141" y="605099"/>
                  </a:cubicBezTo>
                  <a:cubicBezTo>
                    <a:pt x="32746" y="605099"/>
                    <a:pt x="0" y="572416"/>
                    <a:pt x="0" y="532099"/>
                  </a:cubicBezTo>
                  <a:cubicBezTo>
                    <a:pt x="0" y="491782"/>
                    <a:pt x="32746" y="459099"/>
                    <a:pt x="73141" y="459099"/>
                  </a:cubicBezTo>
                  <a:close/>
                  <a:moveTo>
                    <a:pt x="90350" y="311335"/>
                  </a:moveTo>
                  <a:cubicBezTo>
                    <a:pt x="198584" y="311335"/>
                    <a:pt x="286566" y="399280"/>
                    <a:pt x="286566" y="507355"/>
                  </a:cubicBezTo>
                  <a:cubicBezTo>
                    <a:pt x="286566" y="530118"/>
                    <a:pt x="268103" y="548647"/>
                    <a:pt x="245213" y="548647"/>
                  </a:cubicBezTo>
                  <a:cubicBezTo>
                    <a:pt x="222417" y="548647"/>
                    <a:pt x="203860" y="530118"/>
                    <a:pt x="203860" y="507355"/>
                  </a:cubicBezTo>
                  <a:cubicBezTo>
                    <a:pt x="203860" y="444805"/>
                    <a:pt x="152898" y="393919"/>
                    <a:pt x="90350" y="393919"/>
                  </a:cubicBezTo>
                  <a:cubicBezTo>
                    <a:pt x="67459" y="393919"/>
                    <a:pt x="48902" y="375483"/>
                    <a:pt x="48902" y="352627"/>
                  </a:cubicBezTo>
                  <a:cubicBezTo>
                    <a:pt x="48902" y="329770"/>
                    <a:pt x="67459" y="311335"/>
                    <a:pt x="90350" y="311335"/>
                  </a:cubicBezTo>
                  <a:close/>
                  <a:moveTo>
                    <a:pt x="112838" y="158772"/>
                  </a:moveTo>
                  <a:cubicBezTo>
                    <a:pt x="292857" y="158772"/>
                    <a:pt x="439340" y="305021"/>
                    <a:pt x="439340" y="484848"/>
                  </a:cubicBezTo>
                  <a:cubicBezTo>
                    <a:pt x="439340" y="507608"/>
                    <a:pt x="420783" y="526136"/>
                    <a:pt x="397986" y="526136"/>
                  </a:cubicBezTo>
                  <a:cubicBezTo>
                    <a:pt x="375095" y="526136"/>
                    <a:pt x="356631" y="507608"/>
                    <a:pt x="356631" y="484848"/>
                  </a:cubicBezTo>
                  <a:cubicBezTo>
                    <a:pt x="356631" y="350636"/>
                    <a:pt x="247263" y="241443"/>
                    <a:pt x="112838" y="241443"/>
                  </a:cubicBezTo>
                  <a:cubicBezTo>
                    <a:pt x="89947" y="241443"/>
                    <a:pt x="71483" y="222915"/>
                    <a:pt x="71483" y="200060"/>
                  </a:cubicBezTo>
                  <a:cubicBezTo>
                    <a:pt x="71483" y="177300"/>
                    <a:pt x="89947" y="158772"/>
                    <a:pt x="112838" y="158772"/>
                  </a:cubicBezTo>
                  <a:close/>
                  <a:moveTo>
                    <a:pt x="121024" y="0"/>
                  </a:moveTo>
                  <a:cubicBezTo>
                    <a:pt x="388661" y="0"/>
                    <a:pt x="606368" y="217377"/>
                    <a:pt x="606368" y="484702"/>
                  </a:cubicBezTo>
                  <a:cubicBezTo>
                    <a:pt x="606368" y="507465"/>
                    <a:pt x="587904" y="525995"/>
                    <a:pt x="565012" y="525995"/>
                  </a:cubicBezTo>
                  <a:cubicBezTo>
                    <a:pt x="542120" y="525995"/>
                    <a:pt x="523656" y="507465"/>
                    <a:pt x="523656" y="484702"/>
                  </a:cubicBezTo>
                  <a:cubicBezTo>
                    <a:pt x="523656" y="262997"/>
                    <a:pt x="342971" y="82586"/>
                    <a:pt x="121024" y="82586"/>
                  </a:cubicBezTo>
                  <a:cubicBezTo>
                    <a:pt x="98227" y="82586"/>
                    <a:pt x="79668" y="64150"/>
                    <a:pt x="79668" y="41293"/>
                  </a:cubicBezTo>
                  <a:cubicBezTo>
                    <a:pt x="79668" y="18530"/>
                    <a:pt x="98227" y="0"/>
                    <a:pt x="121024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latin typeface="Noto Sans S Chinese Bold" panose="020B0800000000000000" pitchFamily="3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637549" y="2729500"/>
            <a:ext cx="2748952" cy="2246236"/>
            <a:chOff x="4636279" y="2664730"/>
            <a:chExt cx="2748952" cy="2246236"/>
          </a:xfrm>
          <a:solidFill>
            <a:srgbClr val="D7888E"/>
          </a:solidFill>
        </p:grpSpPr>
        <p:sp>
          <p:nvSpPr>
            <p:cNvPr id="22" name="Freeform: Shape 4"/>
            <p:cNvSpPr/>
            <p:nvPr/>
          </p:nvSpPr>
          <p:spPr bwMode="auto">
            <a:xfrm>
              <a:off x="6445182" y="3181975"/>
              <a:ext cx="940049" cy="1219012"/>
            </a:xfrm>
            <a:custGeom>
              <a:avLst/>
              <a:gdLst>
                <a:gd name="T0" fmla="*/ 0 w 119"/>
                <a:gd name="T1" fmla="*/ 38 h 153"/>
                <a:gd name="T2" fmla="*/ 0 w 119"/>
                <a:gd name="T3" fmla="*/ 114 h 153"/>
                <a:gd name="T4" fmla="*/ 39 w 119"/>
                <a:gd name="T5" fmla="*/ 153 h 153"/>
                <a:gd name="T6" fmla="*/ 54 w 119"/>
                <a:gd name="T7" fmla="*/ 153 h 153"/>
                <a:gd name="T8" fmla="*/ 104 w 119"/>
                <a:gd name="T9" fmla="*/ 103 h 153"/>
                <a:gd name="T10" fmla="*/ 104 w 119"/>
                <a:gd name="T11" fmla="*/ 49 h 153"/>
                <a:gd name="T12" fmla="*/ 54 w 119"/>
                <a:gd name="T13" fmla="*/ 0 h 153"/>
                <a:gd name="T14" fmla="*/ 39 w 119"/>
                <a:gd name="T15" fmla="*/ 0 h 153"/>
                <a:gd name="T16" fmla="*/ 0 w 119"/>
                <a:gd name="T17" fmla="*/ 38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" h="153">
                  <a:moveTo>
                    <a:pt x="0" y="38"/>
                  </a:moveTo>
                  <a:cubicBezTo>
                    <a:pt x="0" y="114"/>
                    <a:pt x="0" y="114"/>
                    <a:pt x="0" y="114"/>
                  </a:cubicBezTo>
                  <a:cubicBezTo>
                    <a:pt x="0" y="135"/>
                    <a:pt x="18" y="153"/>
                    <a:pt x="39" y="153"/>
                  </a:cubicBezTo>
                  <a:cubicBezTo>
                    <a:pt x="54" y="153"/>
                    <a:pt x="54" y="153"/>
                    <a:pt x="54" y="153"/>
                  </a:cubicBezTo>
                  <a:cubicBezTo>
                    <a:pt x="104" y="103"/>
                    <a:pt x="104" y="103"/>
                    <a:pt x="104" y="103"/>
                  </a:cubicBezTo>
                  <a:cubicBezTo>
                    <a:pt x="119" y="88"/>
                    <a:pt x="119" y="64"/>
                    <a:pt x="104" y="49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18" y="0"/>
                    <a:pt x="0" y="17"/>
                    <a:pt x="0" y="3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Noto Sans S Chinese Bold" panose="020B0800000000000000" pitchFamily="34" charset="-122"/>
              </a:endParaRPr>
            </a:p>
          </p:txBody>
        </p:sp>
        <p:sp>
          <p:nvSpPr>
            <p:cNvPr id="23" name="Freeform: Shape 5"/>
            <p:cNvSpPr/>
            <p:nvPr/>
          </p:nvSpPr>
          <p:spPr bwMode="auto">
            <a:xfrm>
              <a:off x="4636279" y="2664730"/>
              <a:ext cx="2622547" cy="2246236"/>
            </a:xfrm>
            <a:custGeom>
              <a:avLst/>
              <a:gdLst>
                <a:gd name="T0" fmla="*/ 317 w 332"/>
                <a:gd name="T1" fmla="*/ 168 h 282"/>
                <a:gd name="T2" fmla="*/ 317 w 332"/>
                <a:gd name="T3" fmla="*/ 114 h 282"/>
                <a:gd name="T4" fmla="*/ 218 w 332"/>
                <a:gd name="T5" fmla="*/ 15 h 282"/>
                <a:gd name="T6" fmla="*/ 191 w 332"/>
                <a:gd name="T7" fmla="*/ 26 h 282"/>
                <a:gd name="T8" fmla="*/ 191 w 332"/>
                <a:gd name="T9" fmla="*/ 26 h 282"/>
                <a:gd name="T10" fmla="*/ 153 w 332"/>
                <a:gd name="T11" fmla="*/ 65 h 282"/>
                <a:gd name="T12" fmla="*/ 38 w 332"/>
                <a:gd name="T13" fmla="*/ 65 h 282"/>
                <a:gd name="T14" fmla="*/ 0 w 332"/>
                <a:gd name="T15" fmla="*/ 103 h 282"/>
                <a:gd name="T16" fmla="*/ 0 w 332"/>
                <a:gd name="T17" fmla="*/ 179 h 282"/>
                <a:gd name="T18" fmla="*/ 38 w 332"/>
                <a:gd name="T19" fmla="*/ 218 h 282"/>
                <a:gd name="T20" fmla="*/ 153 w 332"/>
                <a:gd name="T21" fmla="*/ 218 h 282"/>
                <a:gd name="T22" fmla="*/ 191 w 332"/>
                <a:gd name="T23" fmla="*/ 256 h 282"/>
                <a:gd name="T24" fmla="*/ 191 w 332"/>
                <a:gd name="T25" fmla="*/ 256 h 282"/>
                <a:gd name="T26" fmla="*/ 218 w 332"/>
                <a:gd name="T27" fmla="*/ 267 h 282"/>
                <a:gd name="T28" fmla="*/ 317 w 332"/>
                <a:gd name="T29" fmla="*/ 16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2" h="282">
                  <a:moveTo>
                    <a:pt x="317" y="168"/>
                  </a:moveTo>
                  <a:cubicBezTo>
                    <a:pt x="332" y="153"/>
                    <a:pt x="332" y="129"/>
                    <a:pt x="317" y="114"/>
                  </a:cubicBezTo>
                  <a:cubicBezTo>
                    <a:pt x="218" y="15"/>
                    <a:pt x="218" y="15"/>
                    <a:pt x="218" y="15"/>
                  </a:cubicBezTo>
                  <a:cubicBezTo>
                    <a:pt x="203" y="0"/>
                    <a:pt x="191" y="5"/>
                    <a:pt x="191" y="26"/>
                  </a:cubicBezTo>
                  <a:cubicBezTo>
                    <a:pt x="191" y="26"/>
                    <a:pt x="191" y="26"/>
                    <a:pt x="191" y="26"/>
                  </a:cubicBezTo>
                  <a:cubicBezTo>
                    <a:pt x="191" y="47"/>
                    <a:pt x="174" y="65"/>
                    <a:pt x="153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17" y="65"/>
                    <a:pt x="0" y="82"/>
                    <a:pt x="0" y="103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200"/>
                    <a:pt x="17" y="218"/>
                    <a:pt x="38" y="218"/>
                  </a:cubicBezTo>
                  <a:cubicBezTo>
                    <a:pt x="153" y="218"/>
                    <a:pt x="153" y="218"/>
                    <a:pt x="153" y="218"/>
                  </a:cubicBezTo>
                  <a:cubicBezTo>
                    <a:pt x="174" y="218"/>
                    <a:pt x="191" y="235"/>
                    <a:pt x="191" y="256"/>
                  </a:cubicBezTo>
                  <a:cubicBezTo>
                    <a:pt x="191" y="256"/>
                    <a:pt x="191" y="256"/>
                    <a:pt x="191" y="256"/>
                  </a:cubicBezTo>
                  <a:cubicBezTo>
                    <a:pt x="191" y="277"/>
                    <a:pt x="203" y="282"/>
                    <a:pt x="218" y="267"/>
                  </a:cubicBezTo>
                  <a:lnTo>
                    <a:pt x="317" y="16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Noto Sans S Chinese Bold" panose="020B0800000000000000" pitchFamily="34" charset="-122"/>
              </a:endParaRPr>
            </a:p>
          </p:txBody>
        </p:sp>
        <p:sp>
          <p:nvSpPr>
            <p:cNvPr id="24" name="Oval 14"/>
            <p:cNvSpPr/>
            <p:nvPr/>
          </p:nvSpPr>
          <p:spPr>
            <a:xfrm>
              <a:off x="5824277" y="3486565"/>
              <a:ext cx="616815" cy="598245"/>
            </a:xfrm>
            <a:custGeom>
              <a:avLst/>
              <a:gdLst>
                <a:gd name="connsiteX0" fmla="*/ 35700 w 578738"/>
                <a:gd name="connsiteY0" fmla="*/ 243554 h 561315"/>
                <a:gd name="connsiteX1" fmla="*/ 30383 w 578738"/>
                <a:gd name="connsiteY1" fmla="*/ 254930 h 561315"/>
                <a:gd name="connsiteX2" fmla="*/ 30383 w 578738"/>
                <a:gd name="connsiteY2" fmla="*/ 519604 h 561315"/>
                <a:gd name="connsiteX3" fmla="*/ 35700 w 578738"/>
                <a:gd name="connsiteY3" fmla="*/ 530980 h 561315"/>
                <a:gd name="connsiteX4" fmla="*/ 132926 w 578738"/>
                <a:gd name="connsiteY4" fmla="*/ 530980 h 561315"/>
                <a:gd name="connsiteX5" fmla="*/ 138243 w 578738"/>
                <a:gd name="connsiteY5" fmla="*/ 519604 h 561315"/>
                <a:gd name="connsiteX6" fmla="*/ 138243 w 578738"/>
                <a:gd name="connsiteY6" fmla="*/ 254930 h 561315"/>
                <a:gd name="connsiteX7" fmla="*/ 132926 w 578738"/>
                <a:gd name="connsiteY7" fmla="*/ 243554 h 561315"/>
                <a:gd name="connsiteX8" fmla="*/ 35700 w 578738"/>
                <a:gd name="connsiteY8" fmla="*/ 213219 h 561315"/>
                <a:gd name="connsiteX9" fmla="*/ 132926 w 578738"/>
                <a:gd name="connsiteY9" fmla="*/ 213219 h 561315"/>
                <a:gd name="connsiteX10" fmla="*/ 168626 w 578738"/>
                <a:gd name="connsiteY10" fmla="*/ 254930 h 561315"/>
                <a:gd name="connsiteX11" fmla="*/ 168626 w 578738"/>
                <a:gd name="connsiteY11" fmla="*/ 519604 h 561315"/>
                <a:gd name="connsiteX12" fmla="*/ 132926 w 578738"/>
                <a:gd name="connsiteY12" fmla="*/ 561315 h 561315"/>
                <a:gd name="connsiteX13" fmla="*/ 35700 w 578738"/>
                <a:gd name="connsiteY13" fmla="*/ 561315 h 561315"/>
                <a:gd name="connsiteX14" fmla="*/ 0 w 578738"/>
                <a:gd name="connsiteY14" fmla="*/ 519604 h 561315"/>
                <a:gd name="connsiteX15" fmla="*/ 0 w 578738"/>
                <a:gd name="connsiteY15" fmla="*/ 254930 h 561315"/>
                <a:gd name="connsiteX16" fmla="*/ 35700 w 578738"/>
                <a:gd name="connsiteY16" fmla="*/ 213219 h 561315"/>
                <a:gd name="connsiteX17" fmla="*/ 321281 w 578738"/>
                <a:gd name="connsiteY17" fmla="*/ 30341 h 561315"/>
                <a:gd name="connsiteX18" fmla="*/ 296219 w 578738"/>
                <a:gd name="connsiteY18" fmla="*/ 55373 h 561315"/>
                <a:gd name="connsiteX19" fmla="*/ 296979 w 578738"/>
                <a:gd name="connsiteY19" fmla="*/ 60683 h 561315"/>
                <a:gd name="connsiteX20" fmla="*/ 296979 w 578738"/>
                <a:gd name="connsiteY20" fmla="*/ 65992 h 561315"/>
                <a:gd name="connsiteX21" fmla="*/ 268119 w 578738"/>
                <a:gd name="connsiteY21" fmla="*/ 212389 h 561315"/>
                <a:gd name="connsiteX22" fmla="*/ 263563 w 578738"/>
                <a:gd name="connsiteY22" fmla="*/ 221492 h 561315"/>
                <a:gd name="connsiteX23" fmla="*/ 262044 w 578738"/>
                <a:gd name="connsiteY23" fmla="*/ 223009 h 561315"/>
                <a:gd name="connsiteX24" fmla="*/ 232425 w 578738"/>
                <a:gd name="connsiteY24" fmla="*/ 240455 h 561315"/>
                <a:gd name="connsiteX25" fmla="*/ 230146 w 578738"/>
                <a:gd name="connsiteY25" fmla="*/ 240455 h 561315"/>
                <a:gd name="connsiteX26" fmla="*/ 225590 w 578738"/>
                <a:gd name="connsiteY26" fmla="*/ 240455 h 561315"/>
                <a:gd name="connsiteX27" fmla="*/ 224071 w 578738"/>
                <a:gd name="connsiteY27" fmla="*/ 241214 h 561315"/>
                <a:gd name="connsiteX28" fmla="*/ 211919 w 578738"/>
                <a:gd name="connsiteY28" fmla="*/ 253350 h 561315"/>
                <a:gd name="connsiteX29" fmla="*/ 211919 w 578738"/>
                <a:gd name="connsiteY29" fmla="*/ 518079 h 561315"/>
                <a:gd name="connsiteX30" fmla="*/ 224830 w 578738"/>
                <a:gd name="connsiteY30" fmla="*/ 530974 h 561315"/>
                <a:gd name="connsiteX31" fmla="*/ 521019 w 578738"/>
                <a:gd name="connsiteY31" fmla="*/ 530974 h 561315"/>
                <a:gd name="connsiteX32" fmla="*/ 522538 w 578738"/>
                <a:gd name="connsiteY32" fmla="*/ 530215 h 561315"/>
                <a:gd name="connsiteX33" fmla="*/ 546081 w 578738"/>
                <a:gd name="connsiteY33" fmla="*/ 505942 h 561315"/>
                <a:gd name="connsiteX34" fmla="*/ 522538 w 578738"/>
                <a:gd name="connsiteY34" fmla="*/ 480910 h 561315"/>
                <a:gd name="connsiteX35" fmla="*/ 508108 w 578738"/>
                <a:gd name="connsiteY35" fmla="*/ 465740 h 561315"/>
                <a:gd name="connsiteX36" fmla="*/ 523298 w 578738"/>
                <a:gd name="connsiteY36" fmla="*/ 450569 h 561315"/>
                <a:gd name="connsiteX37" fmla="*/ 548360 w 578738"/>
                <a:gd name="connsiteY37" fmla="*/ 425537 h 561315"/>
                <a:gd name="connsiteX38" fmla="*/ 523298 w 578738"/>
                <a:gd name="connsiteY38" fmla="*/ 401264 h 561315"/>
                <a:gd name="connsiteX39" fmla="*/ 508108 w 578738"/>
                <a:gd name="connsiteY39" fmla="*/ 386094 h 561315"/>
                <a:gd name="connsiteX40" fmla="*/ 523298 w 578738"/>
                <a:gd name="connsiteY40" fmla="*/ 370923 h 561315"/>
                <a:gd name="connsiteX41" fmla="*/ 548360 w 578738"/>
                <a:gd name="connsiteY41" fmla="*/ 345891 h 561315"/>
                <a:gd name="connsiteX42" fmla="*/ 523298 w 578738"/>
                <a:gd name="connsiteY42" fmla="*/ 320860 h 561315"/>
                <a:gd name="connsiteX43" fmla="*/ 508108 w 578738"/>
                <a:gd name="connsiteY43" fmla="*/ 305689 h 561315"/>
                <a:gd name="connsiteX44" fmla="*/ 523298 w 578738"/>
                <a:gd name="connsiteY44" fmla="*/ 290518 h 561315"/>
                <a:gd name="connsiteX45" fmla="*/ 548360 w 578738"/>
                <a:gd name="connsiteY45" fmla="*/ 265487 h 561315"/>
                <a:gd name="connsiteX46" fmla="*/ 523298 w 578738"/>
                <a:gd name="connsiteY46" fmla="*/ 240455 h 561315"/>
                <a:gd name="connsiteX47" fmla="*/ 373684 w 578738"/>
                <a:gd name="connsiteY47" fmla="*/ 240455 h 561315"/>
                <a:gd name="connsiteX48" fmla="*/ 361533 w 578738"/>
                <a:gd name="connsiteY48" fmla="*/ 234387 h 561315"/>
                <a:gd name="connsiteX49" fmla="*/ 360014 w 578738"/>
                <a:gd name="connsiteY49" fmla="*/ 219975 h 561315"/>
                <a:gd name="connsiteX50" fmla="*/ 343306 w 578738"/>
                <a:gd name="connsiteY50" fmla="*/ 42478 h 561315"/>
                <a:gd name="connsiteX51" fmla="*/ 341787 w 578738"/>
                <a:gd name="connsiteY51" fmla="*/ 40961 h 561315"/>
                <a:gd name="connsiteX52" fmla="*/ 321281 w 578738"/>
                <a:gd name="connsiteY52" fmla="*/ 30341 h 561315"/>
                <a:gd name="connsiteX53" fmla="*/ 321281 w 578738"/>
                <a:gd name="connsiteY53" fmla="*/ 0 h 561315"/>
                <a:gd name="connsiteX54" fmla="*/ 365330 w 578738"/>
                <a:gd name="connsiteY54" fmla="*/ 21997 h 561315"/>
                <a:gd name="connsiteX55" fmla="*/ 395708 w 578738"/>
                <a:gd name="connsiteY55" fmla="*/ 210114 h 561315"/>
                <a:gd name="connsiteX56" fmla="*/ 523298 w 578738"/>
                <a:gd name="connsiteY56" fmla="*/ 210114 h 561315"/>
                <a:gd name="connsiteX57" fmla="*/ 562789 w 578738"/>
                <a:gd name="connsiteY57" fmla="*/ 226802 h 561315"/>
                <a:gd name="connsiteX58" fmla="*/ 578738 w 578738"/>
                <a:gd name="connsiteY58" fmla="*/ 265487 h 561315"/>
                <a:gd name="connsiteX59" fmla="*/ 561270 w 578738"/>
                <a:gd name="connsiteY59" fmla="*/ 305689 h 561315"/>
                <a:gd name="connsiteX60" fmla="*/ 578738 w 578738"/>
                <a:gd name="connsiteY60" fmla="*/ 345891 h 561315"/>
                <a:gd name="connsiteX61" fmla="*/ 561270 w 578738"/>
                <a:gd name="connsiteY61" fmla="*/ 386094 h 561315"/>
                <a:gd name="connsiteX62" fmla="*/ 578738 w 578738"/>
                <a:gd name="connsiteY62" fmla="*/ 425537 h 561315"/>
                <a:gd name="connsiteX63" fmla="*/ 560511 w 578738"/>
                <a:gd name="connsiteY63" fmla="*/ 466498 h 561315"/>
                <a:gd name="connsiteX64" fmla="*/ 576460 w 578738"/>
                <a:gd name="connsiteY64" fmla="*/ 505942 h 561315"/>
                <a:gd name="connsiteX65" fmla="*/ 527095 w 578738"/>
                <a:gd name="connsiteY65" fmla="*/ 560556 h 561315"/>
                <a:gd name="connsiteX66" fmla="*/ 523298 w 578738"/>
                <a:gd name="connsiteY66" fmla="*/ 561315 h 561315"/>
                <a:gd name="connsiteX67" fmla="*/ 224830 w 578738"/>
                <a:gd name="connsiteY67" fmla="*/ 561315 h 561315"/>
                <a:gd name="connsiteX68" fmla="*/ 181541 w 578738"/>
                <a:gd name="connsiteY68" fmla="*/ 518079 h 561315"/>
                <a:gd name="connsiteX69" fmla="*/ 181541 w 578738"/>
                <a:gd name="connsiteY69" fmla="*/ 253350 h 561315"/>
                <a:gd name="connsiteX70" fmla="*/ 222552 w 578738"/>
                <a:gd name="connsiteY70" fmla="*/ 210872 h 561315"/>
                <a:gd name="connsiteX71" fmla="*/ 224830 w 578738"/>
                <a:gd name="connsiteY71" fmla="*/ 210114 h 561315"/>
                <a:gd name="connsiteX72" fmla="*/ 229387 w 578738"/>
                <a:gd name="connsiteY72" fmla="*/ 210114 h 561315"/>
                <a:gd name="connsiteX73" fmla="*/ 237741 w 578738"/>
                <a:gd name="connsiteY73" fmla="*/ 205563 h 561315"/>
                <a:gd name="connsiteX74" fmla="*/ 240779 w 578738"/>
                <a:gd name="connsiteY74" fmla="*/ 198736 h 561315"/>
                <a:gd name="connsiteX75" fmla="*/ 266600 w 578738"/>
                <a:gd name="connsiteY75" fmla="*/ 66751 h 561315"/>
                <a:gd name="connsiteX76" fmla="*/ 266600 w 578738"/>
                <a:gd name="connsiteY76" fmla="*/ 60683 h 561315"/>
                <a:gd name="connsiteX77" fmla="*/ 265841 w 578738"/>
                <a:gd name="connsiteY77" fmla="*/ 55373 h 561315"/>
                <a:gd name="connsiteX78" fmla="*/ 321281 w 578738"/>
                <a:gd name="connsiteY78" fmla="*/ 0 h 561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578738" h="561315">
                  <a:moveTo>
                    <a:pt x="35700" y="243554"/>
                  </a:moveTo>
                  <a:cubicBezTo>
                    <a:pt x="34181" y="243554"/>
                    <a:pt x="30383" y="248104"/>
                    <a:pt x="30383" y="254930"/>
                  </a:cubicBezTo>
                  <a:lnTo>
                    <a:pt x="30383" y="519604"/>
                  </a:lnTo>
                  <a:cubicBezTo>
                    <a:pt x="30383" y="526430"/>
                    <a:pt x="34181" y="530980"/>
                    <a:pt x="35700" y="530980"/>
                  </a:cubicBezTo>
                  <a:lnTo>
                    <a:pt x="132926" y="530980"/>
                  </a:lnTo>
                  <a:cubicBezTo>
                    <a:pt x="134445" y="530980"/>
                    <a:pt x="138243" y="526430"/>
                    <a:pt x="138243" y="519604"/>
                  </a:cubicBezTo>
                  <a:lnTo>
                    <a:pt x="138243" y="254930"/>
                  </a:lnTo>
                  <a:cubicBezTo>
                    <a:pt x="138243" y="248104"/>
                    <a:pt x="134445" y="243554"/>
                    <a:pt x="132926" y="243554"/>
                  </a:cubicBezTo>
                  <a:close/>
                  <a:moveTo>
                    <a:pt x="35700" y="213219"/>
                  </a:moveTo>
                  <a:lnTo>
                    <a:pt x="132926" y="213219"/>
                  </a:lnTo>
                  <a:cubicBezTo>
                    <a:pt x="152675" y="213219"/>
                    <a:pt x="168626" y="231420"/>
                    <a:pt x="168626" y="254930"/>
                  </a:cubicBezTo>
                  <a:lnTo>
                    <a:pt x="168626" y="519604"/>
                  </a:lnTo>
                  <a:cubicBezTo>
                    <a:pt x="168626" y="542356"/>
                    <a:pt x="152675" y="561315"/>
                    <a:pt x="132926" y="561315"/>
                  </a:cubicBezTo>
                  <a:lnTo>
                    <a:pt x="35700" y="561315"/>
                  </a:lnTo>
                  <a:cubicBezTo>
                    <a:pt x="15951" y="561315"/>
                    <a:pt x="0" y="542356"/>
                    <a:pt x="0" y="519604"/>
                  </a:cubicBezTo>
                  <a:lnTo>
                    <a:pt x="0" y="254930"/>
                  </a:lnTo>
                  <a:cubicBezTo>
                    <a:pt x="0" y="231420"/>
                    <a:pt x="15951" y="213219"/>
                    <a:pt x="35700" y="213219"/>
                  </a:cubicBezTo>
                  <a:close/>
                  <a:moveTo>
                    <a:pt x="321281" y="30341"/>
                  </a:moveTo>
                  <a:cubicBezTo>
                    <a:pt x="307611" y="30341"/>
                    <a:pt x="296219" y="41719"/>
                    <a:pt x="296219" y="55373"/>
                  </a:cubicBezTo>
                  <a:cubicBezTo>
                    <a:pt x="296219" y="56890"/>
                    <a:pt x="296979" y="59166"/>
                    <a:pt x="296979" y="60683"/>
                  </a:cubicBezTo>
                  <a:cubicBezTo>
                    <a:pt x="297738" y="62200"/>
                    <a:pt x="297738" y="64475"/>
                    <a:pt x="296979" y="65992"/>
                  </a:cubicBezTo>
                  <a:cubicBezTo>
                    <a:pt x="306852" y="119090"/>
                    <a:pt x="287106" y="174463"/>
                    <a:pt x="268119" y="212389"/>
                  </a:cubicBezTo>
                  <a:cubicBezTo>
                    <a:pt x="266600" y="215424"/>
                    <a:pt x="265081" y="218458"/>
                    <a:pt x="263563" y="221492"/>
                  </a:cubicBezTo>
                  <a:cubicBezTo>
                    <a:pt x="263563" y="221492"/>
                    <a:pt x="262803" y="222250"/>
                    <a:pt x="262044" y="223009"/>
                  </a:cubicBezTo>
                  <a:cubicBezTo>
                    <a:pt x="255209" y="232870"/>
                    <a:pt x="244576" y="238938"/>
                    <a:pt x="232425" y="240455"/>
                  </a:cubicBezTo>
                  <a:cubicBezTo>
                    <a:pt x="231665" y="240455"/>
                    <a:pt x="230906" y="240455"/>
                    <a:pt x="230146" y="240455"/>
                  </a:cubicBezTo>
                  <a:lnTo>
                    <a:pt x="225590" y="240455"/>
                  </a:lnTo>
                  <a:cubicBezTo>
                    <a:pt x="225590" y="241214"/>
                    <a:pt x="224830" y="241214"/>
                    <a:pt x="224071" y="241214"/>
                  </a:cubicBezTo>
                  <a:cubicBezTo>
                    <a:pt x="217236" y="241214"/>
                    <a:pt x="211919" y="246524"/>
                    <a:pt x="211919" y="253350"/>
                  </a:cubicBezTo>
                  <a:lnTo>
                    <a:pt x="211919" y="518079"/>
                  </a:lnTo>
                  <a:cubicBezTo>
                    <a:pt x="211919" y="524905"/>
                    <a:pt x="217995" y="530974"/>
                    <a:pt x="224830" y="530974"/>
                  </a:cubicBezTo>
                  <a:lnTo>
                    <a:pt x="521019" y="530974"/>
                  </a:lnTo>
                  <a:cubicBezTo>
                    <a:pt x="521779" y="530974"/>
                    <a:pt x="521779" y="530215"/>
                    <a:pt x="522538" y="530215"/>
                  </a:cubicBezTo>
                  <a:cubicBezTo>
                    <a:pt x="536208" y="530215"/>
                    <a:pt x="546081" y="518837"/>
                    <a:pt x="546081" y="505942"/>
                  </a:cubicBezTo>
                  <a:cubicBezTo>
                    <a:pt x="546081" y="493047"/>
                    <a:pt x="536208" y="481669"/>
                    <a:pt x="522538" y="480910"/>
                  </a:cubicBezTo>
                  <a:cubicBezTo>
                    <a:pt x="514943" y="480910"/>
                    <a:pt x="508108" y="474084"/>
                    <a:pt x="508108" y="465740"/>
                  </a:cubicBezTo>
                  <a:cubicBezTo>
                    <a:pt x="508108" y="457396"/>
                    <a:pt x="514943" y="450569"/>
                    <a:pt x="523298" y="450569"/>
                  </a:cubicBezTo>
                  <a:cubicBezTo>
                    <a:pt x="536968" y="450569"/>
                    <a:pt x="548360" y="439191"/>
                    <a:pt x="548360" y="425537"/>
                  </a:cubicBezTo>
                  <a:cubicBezTo>
                    <a:pt x="548360" y="411884"/>
                    <a:pt x="536968" y="401264"/>
                    <a:pt x="523298" y="401264"/>
                  </a:cubicBezTo>
                  <a:cubicBezTo>
                    <a:pt x="514943" y="401264"/>
                    <a:pt x="508108" y="394438"/>
                    <a:pt x="508108" y="386094"/>
                  </a:cubicBezTo>
                  <a:cubicBezTo>
                    <a:pt x="508108" y="377750"/>
                    <a:pt x="514943" y="370923"/>
                    <a:pt x="523298" y="370923"/>
                  </a:cubicBezTo>
                  <a:cubicBezTo>
                    <a:pt x="536968" y="370923"/>
                    <a:pt x="548360" y="359545"/>
                    <a:pt x="548360" y="345891"/>
                  </a:cubicBezTo>
                  <a:cubicBezTo>
                    <a:pt x="548360" y="332238"/>
                    <a:pt x="536968" y="320860"/>
                    <a:pt x="523298" y="320860"/>
                  </a:cubicBezTo>
                  <a:cubicBezTo>
                    <a:pt x="514943" y="320860"/>
                    <a:pt x="508108" y="314033"/>
                    <a:pt x="508108" y="305689"/>
                  </a:cubicBezTo>
                  <a:cubicBezTo>
                    <a:pt x="508108" y="297345"/>
                    <a:pt x="514943" y="290518"/>
                    <a:pt x="523298" y="290518"/>
                  </a:cubicBezTo>
                  <a:cubicBezTo>
                    <a:pt x="536968" y="290518"/>
                    <a:pt x="548360" y="279140"/>
                    <a:pt x="548360" y="265487"/>
                  </a:cubicBezTo>
                  <a:cubicBezTo>
                    <a:pt x="548360" y="251833"/>
                    <a:pt x="536968" y="240455"/>
                    <a:pt x="523298" y="240455"/>
                  </a:cubicBezTo>
                  <a:lnTo>
                    <a:pt x="373684" y="240455"/>
                  </a:lnTo>
                  <a:cubicBezTo>
                    <a:pt x="369127" y="240455"/>
                    <a:pt x="363811" y="238180"/>
                    <a:pt x="361533" y="234387"/>
                  </a:cubicBezTo>
                  <a:cubicBezTo>
                    <a:pt x="358495" y="229836"/>
                    <a:pt x="357735" y="224526"/>
                    <a:pt x="360014" y="219975"/>
                  </a:cubicBezTo>
                  <a:cubicBezTo>
                    <a:pt x="401784" y="120607"/>
                    <a:pt x="349381" y="50822"/>
                    <a:pt x="343306" y="42478"/>
                  </a:cubicBezTo>
                  <a:cubicBezTo>
                    <a:pt x="342546" y="42478"/>
                    <a:pt x="341787" y="41719"/>
                    <a:pt x="341787" y="40961"/>
                  </a:cubicBezTo>
                  <a:cubicBezTo>
                    <a:pt x="336471" y="34134"/>
                    <a:pt x="329635" y="30341"/>
                    <a:pt x="321281" y="30341"/>
                  </a:cubicBezTo>
                  <a:close/>
                  <a:moveTo>
                    <a:pt x="321281" y="0"/>
                  </a:moveTo>
                  <a:cubicBezTo>
                    <a:pt x="338749" y="0"/>
                    <a:pt x="354698" y="8344"/>
                    <a:pt x="365330" y="21997"/>
                  </a:cubicBezTo>
                  <a:cubicBezTo>
                    <a:pt x="368368" y="25032"/>
                    <a:pt x="431403" y="99368"/>
                    <a:pt x="395708" y="210114"/>
                  </a:cubicBezTo>
                  <a:lnTo>
                    <a:pt x="523298" y="210114"/>
                  </a:lnTo>
                  <a:cubicBezTo>
                    <a:pt x="538487" y="210114"/>
                    <a:pt x="552157" y="216182"/>
                    <a:pt x="562789" y="226802"/>
                  </a:cubicBezTo>
                  <a:cubicBezTo>
                    <a:pt x="572662" y="237421"/>
                    <a:pt x="578738" y="251075"/>
                    <a:pt x="578738" y="265487"/>
                  </a:cubicBezTo>
                  <a:cubicBezTo>
                    <a:pt x="578738" y="281416"/>
                    <a:pt x="571903" y="295828"/>
                    <a:pt x="561270" y="305689"/>
                  </a:cubicBezTo>
                  <a:cubicBezTo>
                    <a:pt x="571903" y="315550"/>
                    <a:pt x="578738" y="329962"/>
                    <a:pt x="578738" y="345891"/>
                  </a:cubicBezTo>
                  <a:cubicBezTo>
                    <a:pt x="578738" y="361821"/>
                    <a:pt x="571903" y="375474"/>
                    <a:pt x="561270" y="386094"/>
                  </a:cubicBezTo>
                  <a:cubicBezTo>
                    <a:pt x="571903" y="395955"/>
                    <a:pt x="578738" y="410367"/>
                    <a:pt x="578738" y="425537"/>
                  </a:cubicBezTo>
                  <a:cubicBezTo>
                    <a:pt x="578738" y="442225"/>
                    <a:pt x="571903" y="456637"/>
                    <a:pt x="560511" y="466498"/>
                  </a:cubicBezTo>
                  <a:cubicBezTo>
                    <a:pt x="570384" y="477118"/>
                    <a:pt x="576460" y="490771"/>
                    <a:pt x="576460" y="505942"/>
                  </a:cubicBezTo>
                  <a:cubicBezTo>
                    <a:pt x="576460" y="534008"/>
                    <a:pt x="555195" y="557522"/>
                    <a:pt x="527095" y="560556"/>
                  </a:cubicBezTo>
                  <a:cubicBezTo>
                    <a:pt x="525576" y="560556"/>
                    <a:pt x="524816" y="561315"/>
                    <a:pt x="523298" y="561315"/>
                  </a:cubicBezTo>
                  <a:lnTo>
                    <a:pt x="224830" y="561315"/>
                  </a:lnTo>
                  <a:cubicBezTo>
                    <a:pt x="201287" y="561315"/>
                    <a:pt x="181541" y="541593"/>
                    <a:pt x="181541" y="518079"/>
                  </a:cubicBezTo>
                  <a:lnTo>
                    <a:pt x="181541" y="253350"/>
                  </a:lnTo>
                  <a:cubicBezTo>
                    <a:pt x="181541" y="230594"/>
                    <a:pt x="199768" y="211631"/>
                    <a:pt x="222552" y="210872"/>
                  </a:cubicBezTo>
                  <a:cubicBezTo>
                    <a:pt x="223311" y="210872"/>
                    <a:pt x="224071" y="210114"/>
                    <a:pt x="224830" y="210114"/>
                  </a:cubicBezTo>
                  <a:lnTo>
                    <a:pt x="229387" y="210114"/>
                  </a:lnTo>
                  <a:cubicBezTo>
                    <a:pt x="232425" y="210114"/>
                    <a:pt x="235463" y="208597"/>
                    <a:pt x="237741" y="205563"/>
                  </a:cubicBezTo>
                  <a:cubicBezTo>
                    <a:pt x="238500" y="203287"/>
                    <a:pt x="240019" y="201011"/>
                    <a:pt x="240779" y="198736"/>
                  </a:cubicBezTo>
                  <a:cubicBezTo>
                    <a:pt x="255209" y="170670"/>
                    <a:pt x="277233" y="115297"/>
                    <a:pt x="266600" y="66751"/>
                  </a:cubicBezTo>
                  <a:cubicBezTo>
                    <a:pt x="265841" y="65234"/>
                    <a:pt x="265841" y="62958"/>
                    <a:pt x="266600" y="60683"/>
                  </a:cubicBezTo>
                  <a:cubicBezTo>
                    <a:pt x="265841" y="59166"/>
                    <a:pt x="265841" y="56890"/>
                    <a:pt x="265841" y="55373"/>
                  </a:cubicBezTo>
                  <a:cubicBezTo>
                    <a:pt x="265841" y="25032"/>
                    <a:pt x="290903" y="0"/>
                    <a:pt x="321281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latin typeface="Noto Sans S Chinese Bold" panose="020B0800000000000000" pitchFamily="34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2818654" y="2724911"/>
            <a:ext cx="2748956" cy="2246235"/>
            <a:chOff x="2818654" y="2667761"/>
            <a:chExt cx="2748956" cy="2246235"/>
          </a:xfrm>
          <a:solidFill>
            <a:srgbClr val="6FB9BC"/>
          </a:solidFill>
        </p:grpSpPr>
        <p:sp>
          <p:nvSpPr>
            <p:cNvPr id="26" name="Freeform: Shape 6"/>
            <p:cNvSpPr/>
            <p:nvPr/>
          </p:nvSpPr>
          <p:spPr bwMode="auto">
            <a:xfrm>
              <a:off x="4636279" y="3181975"/>
              <a:ext cx="931331" cy="1219012"/>
            </a:xfrm>
            <a:custGeom>
              <a:avLst/>
              <a:gdLst>
                <a:gd name="T0" fmla="*/ 0 w 118"/>
                <a:gd name="T1" fmla="*/ 38 h 153"/>
                <a:gd name="T2" fmla="*/ 0 w 118"/>
                <a:gd name="T3" fmla="*/ 114 h 153"/>
                <a:gd name="T4" fmla="*/ 38 w 118"/>
                <a:gd name="T5" fmla="*/ 153 h 153"/>
                <a:gd name="T6" fmla="*/ 54 w 118"/>
                <a:gd name="T7" fmla="*/ 153 h 153"/>
                <a:gd name="T8" fmla="*/ 103 w 118"/>
                <a:gd name="T9" fmla="*/ 103 h 153"/>
                <a:gd name="T10" fmla="*/ 103 w 118"/>
                <a:gd name="T11" fmla="*/ 49 h 153"/>
                <a:gd name="T12" fmla="*/ 54 w 118"/>
                <a:gd name="T13" fmla="*/ 0 h 153"/>
                <a:gd name="T14" fmla="*/ 38 w 118"/>
                <a:gd name="T15" fmla="*/ 0 h 153"/>
                <a:gd name="T16" fmla="*/ 0 w 118"/>
                <a:gd name="T17" fmla="*/ 38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8" h="153">
                  <a:moveTo>
                    <a:pt x="0" y="38"/>
                  </a:moveTo>
                  <a:cubicBezTo>
                    <a:pt x="0" y="114"/>
                    <a:pt x="0" y="114"/>
                    <a:pt x="0" y="114"/>
                  </a:cubicBezTo>
                  <a:cubicBezTo>
                    <a:pt x="0" y="135"/>
                    <a:pt x="17" y="153"/>
                    <a:pt x="38" y="153"/>
                  </a:cubicBezTo>
                  <a:cubicBezTo>
                    <a:pt x="54" y="153"/>
                    <a:pt x="54" y="153"/>
                    <a:pt x="54" y="153"/>
                  </a:cubicBezTo>
                  <a:cubicBezTo>
                    <a:pt x="103" y="103"/>
                    <a:pt x="103" y="103"/>
                    <a:pt x="103" y="103"/>
                  </a:cubicBezTo>
                  <a:cubicBezTo>
                    <a:pt x="118" y="88"/>
                    <a:pt x="118" y="64"/>
                    <a:pt x="103" y="49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17" y="0"/>
                    <a:pt x="0" y="17"/>
                    <a:pt x="0" y="3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Noto Sans S Chinese Bold" panose="020B0800000000000000" pitchFamily="34" charset="-122"/>
              </a:endParaRPr>
            </a:p>
          </p:txBody>
        </p:sp>
        <p:sp>
          <p:nvSpPr>
            <p:cNvPr id="32" name="Freeform: Shape 7"/>
            <p:cNvSpPr/>
            <p:nvPr/>
          </p:nvSpPr>
          <p:spPr bwMode="auto">
            <a:xfrm>
              <a:off x="2818654" y="2667761"/>
              <a:ext cx="2622547" cy="2246235"/>
            </a:xfrm>
            <a:custGeom>
              <a:avLst/>
              <a:gdLst>
                <a:gd name="T0" fmla="*/ 318 w 332"/>
                <a:gd name="T1" fmla="*/ 168 h 282"/>
                <a:gd name="T2" fmla="*/ 318 w 332"/>
                <a:gd name="T3" fmla="*/ 114 h 282"/>
                <a:gd name="T4" fmla="*/ 219 w 332"/>
                <a:gd name="T5" fmla="*/ 15 h 282"/>
                <a:gd name="T6" fmla="*/ 192 w 332"/>
                <a:gd name="T7" fmla="*/ 26 h 282"/>
                <a:gd name="T8" fmla="*/ 192 w 332"/>
                <a:gd name="T9" fmla="*/ 26 h 282"/>
                <a:gd name="T10" fmla="*/ 153 w 332"/>
                <a:gd name="T11" fmla="*/ 65 h 282"/>
                <a:gd name="T12" fmla="*/ 39 w 332"/>
                <a:gd name="T13" fmla="*/ 65 h 282"/>
                <a:gd name="T14" fmla="*/ 0 w 332"/>
                <a:gd name="T15" fmla="*/ 103 h 282"/>
                <a:gd name="T16" fmla="*/ 0 w 332"/>
                <a:gd name="T17" fmla="*/ 179 h 282"/>
                <a:gd name="T18" fmla="*/ 39 w 332"/>
                <a:gd name="T19" fmla="*/ 218 h 282"/>
                <a:gd name="T20" fmla="*/ 153 w 332"/>
                <a:gd name="T21" fmla="*/ 218 h 282"/>
                <a:gd name="T22" fmla="*/ 192 w 332"/>
                <a:gd name="T23" fmla="*/ 256 h 282"/>
                <a:gd name="T24" fmla="*/ 192 w 332"/>
                <a:gd name="T25" fmla="*/ 256 h 282"/>
                <a:gd name="T26" fmla="*/ 219 w 332"/>
                <a:gd name="T27" fmla="*/ 267 h 282"/>
                <a:gd name="T28" fmla="*/ 318 w 332"/>
                <a:gd name="T29" fmla="*/ 16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2" h="282">
                  <a:moveTo>
                    <a:pt x="318" y="168"/>
                  </a:moveTo>
                  <a:cubicBezTo>
                    <a:pt x="332" y="153"/>
                    <a:pt x="332" y="129"/>
                    <a:pt x="318" y="114"/>
                  </a:cubicBezTo>
                  <a:cubicBezTo>
                    <a:pt x="219" y="15"/>
                    <a:pt x="219" y="15"/>
                    <a:pt x="219" y="15"/>
                  </a:cubicBezTo>
                  <a:cubicBezTo>
                    <a:pt x="204" y="0"/>
                    <a:pt x="192" y="5"/>
                    <a:pt x="192" y="26"/>
                  </a:cubicBezTo>
                  <a:cubicBezTo>
                    <a:pt x="192" y="26"/>
                    <a:pt x="192" y="26"/>
                    <a:pt x="192" y="26"/>
                  </a:cubicBezTo>
                  <a:cubicBezTo>
                    <a:pt x="192" y="47"/>
                    <a:pt x="174" y="65"/>
                    <a:pt x="153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18" y="65"/>
                    <a:pt x="0" y="82"/>
                    <a:pt x="0" y="103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200"/>
                    <a:pt x="18" y="218"/>
                    <a:pt x="39" y="218"/>
                  </a:cubicBezTo>
                  <a:cubicBezTo>
                    <a:pt x="153" y="218"/>
                    <a:pt x="153" y="218"/>
                    <a:pt x="153" y="218"/>
                  </a:cubicBezTo>
                  <a:cubicBezTo>
                    <a:pt x="174" y="218"/>
                    <a:pt x="192" y="235"/>
                    <a:pt x="192" y="256"/>
                  </a:cubicBezTo>
                  <a:cubicBezTo>
                    <a:pt x="192" y="256"/>
                    <a:pt x="192" y="256"/>
                    <a:pt x="192" y="256"/>
                  </a:cubicBezTo>
                  <a:cubicBezTo>
                    <a:pt x="192" y="277"/>
                    <a:pt x="204" y="282"/>
                    <a:pt x="219" y="267"/>
                  </a:cubicBezTo>
                  <a:lnTo>
                    <a:pt x="318" y="168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anchor="ctr"/>
            <a:lstStyle/>
            <a:p>
              <a:pPr algn="ctr"/>
              <a:endParaRPr dirty="0">
                <a:latin typeface="Noto Sans S Chinese Bold" panose="020B0800000000000000" pitchFamily="34" charset="-122"/>
              </a:endParaRPr>
            </a:p>
          </p:txBody>
        </p:sp>
        <p:sp>
          <p:nvSpPr>
            <p:cNvPr id="34" name="Oval 12"/>
            <p:cNvSpPr/>
            <p:nvPr/>
          </p:nvSpPr>
          <p:spPr>
            <a:xfrm>
              <a:off x="4020802" y="3479944"/>
              <a:ext cx="616815" cy="615809"/>
            </a:xfrm>
            <a:custGeom>
              <a:avLst/>
              <a:gdLst>
                <a:gd name="connsiteX0" fmla="*/ 140017 w 606581"/>
                <a:gd name="connsiteY0" fmla="*/ 411043 h 605592"/>
                <a:gd name="connsiteX1" fmla="*/ 178821 w 606581"/>
                <a:gd name="connsiteY1" fmla="*/ 427078 h 605592"/>
                <a:gd name="connsiteX2" fmla="*/ 178821 w 606581"/>
                <a:gd name="connsiteY2" fmla="*/ 504564 h 605592"/>
                <a:gd name="connsiteX3" fmla="*/ 93692 w 606581"/>
                <a:gd name="connsiteY3" fmla="*/ 589557 h 605592"/>
                <a:gd name="connsiteX4" fmla="*/ 54887 w 606581"/>
                <a:gd name="connsiteY4" fmla="*/ 605592 h 605592"/>
                <a:gd name="connsiteX5" fmla="*/ 16083 w 606581"/>
                <a:gd name="connsiteY5" fmla="*/ 589557 h 605592"/>
                <a:gd name="connsiteX6" fmla="*/ 16083 w 606581"/>
                <a:gd name="connsiteY6" fmla="*/ 511979 h 605592"/>
                <a:gd name="connsiteX7" fmla="*/ 101212 w 606581"/>
                <a:gd name="connsiteY7" fmla="*/ 427078 h 605592"/>
                <a:gd name="connsiteX8" fmla="*/ 140017 w 606581"/>
                <a:gd name="connsiteY8" fmla="*/ 411043 h 605592"/>
                <a:gd name="connsiteX9" fmla="*/ 382501 w 606581"/>
                <a:gd name="connsiteY9" fmla="*/ 49537 h 605592"/>
                <a:gd name="connsiteX10" fmla="*/ 557044 w 606581"/>
                <a:gd name="connsiteY10" fmla="*/ 223798 h 605592"/>
                <a:gd name="connsiteX11" fmla="*/ 382501 w 606581"/>
                <a:gd name="connsiteY11" fmla="*/ 398059 h 605592"/>
                <a:gd name="connsiteX12" fmla="*/ 207957 w 606581"/>
                <a:gd name="connsiteY12" fmla="*/ 223798 h 605592"/>
                <a:gd name="connsiteX13" fmla="*/ 382501 w 606581"/>
                <a:gd name="connsiteY13" fmla="*/ 49537 h 605592"/>
                <a:gd name="connsiteX14" fmla="*/ 382536 w 606581"/>
                <a:gd name="connsiteY14" fmla="*/ 24750 h 605592"/>
                <a:gd name="connsiteX15" fmla="*/ 304914 w 606581"/>
                <a:gd name="connsiteY15" fmla="*/ 40417 h 605592"/>
                <a:gd name="connsiteX16" fmla="*/ 241591 w 606581"/>
                <a:gd name="connsiteY16" fmla="*/ 83058 h 605592"/>
                <a:gd name="connsiteX17" fmla="*/ 198880 w 606581"/>
                <a:gd name="connsiteY17" fmla="*/ 146278 h 605592"/>
                <a:gd name="connsiteX18" fmla="*/ 183189 w 606581"/>
                <a:gd name="connsiteY18" fmla="*/ 223774 h 605592"/>
                <a:gd name="connsiteX19" fmla="*/ 198880 w 606581"/>
                <a:gd name="connsiteY19" fmla="*/ 301177 h 605592"/>
                <a:gd name="connsiteX20" fmla="*/ 241591 w 606581"/>
                <a:gd name="connsiteY20" fmla="*/ 364490 h 605592"/>
                <a:gd name="connsiteX21" fmla="*/ 304914 w 606581"/>
                <a:gd name="connsiteY21" fmla="*/ 407131 h 605592"/>
                <a:gd name="connsiteX22" fmla="*/ 382536 w 606581"/>
                <a:gd name="connsiteY22" fmla="*/ 422705 h 605592"/>
                <a:gd name="connsiteX23" fmla="*/ 460158 w 606581"/>
                <a:gd name="connsiteY23" fmla="*/ 407131 h 605592"/>
                <a:gd name="connsiteX24" fmla="*/ 523481 w 606581"/>
                <a:gd name="connsiteY24" fmla="*/ 364490 h 605592"/>
                <a:gd name="connsiteX25" fmla="*/ 566192 w 606581"/>
                <a:gd name="connsiteY25" fmla="*/ 301177 h 605592"/>
                <a:gd name="connsiteX26" fmla="*/ 581883 w 606581"/>
                <a:gd name="connsiteY26" fmla="*/ 223774 h 605592"/>
                <a:gd name="connsiteX27" fmla="*/ 566192 w 606581"/>
                <a:gd name="connsiteY27" fmla="*/ 146278 h 605592"/>
                <a:gd name="connsiteX28" fmla="*/ 523481 w 606581"/>
                <a:gd name="connsiteY28" fmla="*/ 83058 h 605592"/>
                <a:gd name="connsiteX29" fmla="*/ 460158 w 606581"/>
                <a:gd name="connsiteY29" fmla="*/ 40417 h 605592"/>
                <a:gd name="connsiteX30" fmla="*/ 382536 w 606581"/>
                <a:gd name="connsiteY30" fmla="*/ 24750 h 605592"/>
                <a:gd name="connsiteX31" fmla="*/ 382536 w 606581"/>
                <a:gd name="connsiteY31" fmla="*/ 0 h 605592"/>
                <a:gd name="connsiteX32" fmla="*/ 469721 w 606581"/>
                <a:gd name="connsiteY32" fmla="*/ 17613 h 605592"/>
                <a:gd name="connsiteX33" fmla="*/ 540937 w 606581"/>
                <a:gd name="connsiteY33" fmla="*/ 65538 h 605592"/>
                <a:gd name="connsiteX34" fmla="*/ 588940 w 606581"/>
                <a:gd name="connsiteY34" fmla="*/ 136637 h 605592"/>
                <a:gd name="connsiteX35" fmla="*/ 606581 w 606581"/>
                <a:gd name="connsiteY35" fmla="*/ 223774 h 605592"/>
                <a:gd name="connsiteX36" fmla="*/ 588940 w 606581"/>
                <a:gd name="connsiteY36" fmla="*/ 310818 h 605592"/>
                <a:gd name="connsiteX37" fmla="*/ 540937 w 606581"/>
                <a:gd name="connsiteY37" fmla="*/ 381917 h 605592"/>
                <a:gd name="connsiteX38" fmla="*/ 469721 w 606581"/>
                <a:gd name="connsiteY38" fmla="*/ 429842 h 605592"/>
                <a:gd name="connsiteX39" fmla="*/ 382536 w 606581"/>
                <a:gd name="connsiteY39" fmla="*/ 447455 h 605592"/>
                <a:gd name="connsiteX40" fmla="*/ 295258 w 606581"/>
                <a:gd name="connsiteY40" fmla="*/ 429842 h 605592"/>
                <a:gd name="connsiteX41" fmla="*/ 240105 w 606581"/>
                <a:gd name="connsiteY41" fmla="*/ 396471 h 605592"/>
                <a:gd name="connsiteX42" fmla="*/ 209558 w 606581"/>
                <a:gd name="connsiteY42" fmla="*/ 427061 h 605592"/>
                <a:gd name="connsiteX43" fmla="*/ 196373 w 606581"/>
                <a:gd name="connsiteY43" fmla="*/ 409541 h 605592"/>
                <a:gd name="connsiteX44" fmla="*/ 178918 w 606581"/>
                <a:gd name="connsiteY44" fmla="*/ 396378 h 605592"/>
                <a:gd name="connsiteX45" fmla="*/ 209465 w 606581"/>
                <a:gd name="connsiteY45" fmla="*/ 365880 h 605592"/>
                <a:gd name="connsiteX46" fmla="*/ 176040 w 606581"/>
                <a:gd name="connsiteY46" fmla="*/ 310818 h 605592"/>
                <a:gd name="connsiteX47" fmla="*/ 158491 w 606581"/>
                <a:gd name="connsiteY47" fmla="*/ 223774 h 605592"/>
                <a:gd name="connsiteX48" fmla="*/ 176040 w 606581"/>
                <a:gd name="connsiteY48" fmla="*/ 136637 h 605592"/>
                <a:gd name="connsiteX49" fmla="*/ 224043 w 606581"/>
                <a:gd name="connsiteY49" fmla="*/ 65538 h 605592"/>
                <a:gd name="connsiteX50" fmla="*/ 295258 w 606581"/>
                <a:gd name="connsiteY50" fmla="*/ 17613 h 605592"/>
                <a:gd name="connsiteX51" fmla="*/ 382536 w 606581"/>
                <a:gd name="connsiteY51" fmla="*/ 0 h 60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606581" h="605592">
                  <a:moveTo>
                    <a:pt x="140017" y="411043"/>
                  </a:moveTo>
                  <a:cubicBezTo>
                    <a:pt x="154035" y="411043"/>
                    <a:pt x="168053" y="416326"/>
                    <a:pt x="178821" y="427078"/>
                  </a:cubicBezTo>
                  <a:cubicBezTo>
                    <a:pt x="200266" y="448488"/>
                    <a:pt x="200266" y="483153"/>
                    <a:pt x="178821" y="504564"/>
                  </a:cubicBezTo>
                  <a:lnTo>
                    <a:pt x="93692" y="589557"/>
                  </a:lnTo>
                  <a:cubicBezTo>
                    <a:pt x="83016" y="600216"/>
                    <a:pt x="68905" y="605592"/>
                    <a:pt x="54887" y="605592"/>
                  </a:cubicBezTo>
                  <a:cubicBezTo>
                    <a:pt x="40870" y="605592"/>
                    <a:pt x="26759" y="600216"/>
                    <a:pt x="16083" y="589557"/>
                  </a:cubicBezTo>
                  <a:cubicBezTo>
                    <a:pt x="-5362" y="568147"/>
                    <a:pt x="-5362" y="533389"/>
                    <a:pt x="16083" y="511979"/>
                  </a:cubicBezTo>
                  <a:lnTo>
                    <a:pt x="101212" y="427078"/>
                  </a:lnTo>
                  <a:cubicBezTo>
                    <a:pt x="111888" y="416326"/>
                    <a:pt x="125999" y="411043"/>
                    <a:pt x="140017" y="411043"/>
                  </a:cubicBezTo>
                  <a:close/>
                  <a:moveTo>
                    <a:pt x="382501" y="49537"/>
                  </a:moveTo>
                  <a:cubicBezTo>
                    <a:pt x="478871" y="49537"/>
                    <a:pt x="557044" y="127491"/>
                    <a:pt x="557044" y="223798"/>
                  </a:cubicBezTo>
                  <a:cubicBezTo>
                    <a:pt x="557044" y="320012"/>
                    <a:pt x="478871" y="398059"/>
                    <a:pt x="382501" y="398059"/>
                  </a:cubicBezTo>
                  <a:cubicBezTo>
                    <a:pt x="286130" y="398059"/>
                    <a:pt x="207957" y="320012"/>
                    <a:pt x="207957" y="223798"/>
                  </a:cubicBezTo>
                  <a:cubicBezTo>
                    <a:pt x="207957" y="127491"/>
                    <a:pt x="286130" y="49537"/>
                    <a:pt x="382501" y="49537"/>
                  </a:cubicBezTo>
                  <a:close/>
                  <a:moveTo>
                    <a:pt x="382536" y="24750"/>
                  </a:moveTo>
                  <a:cubicBezTo>
                    <a:pt x="355610" y="24750"/>
                    <a:pt x="329519" y="30034"/>
                    <a:pt x="304914" y="40417"/>
                  </a:cubicBezTo>
                  <a:cubicBezTo>
                    <a:pt x="281238" y="50428"/>
                    <a:pt x="259882" y="64796"/>
                    <a:pt x="241591" y="83058"/>
                  </a:cubicBezTo>
                  <a:cubicBezTo>
                    <a:pt x="223300" y="101319"/>
                    <a:pt x="208908" y="122547"/>
                    <a:pt x="198880" y="146278"/>
                  </a:cubicBezTo>
                  <a:cubicBezTo>
                    <a:pt x="188481" y="170843"/>
                    <a:pt x="183189" y="196891"/>
                    <a:pt x="183189" y="223774"/>
                  </a:cubicBezTo>
                  <a:cubicBezTo>
                    <a:pt x="183189" y="250564"/>
                    <a:pt x="188481" y="276705"/>
                    <a:pt x="198880" y="301177"/>
                  </a:cubicBezTo>
                  <a:cubicBezTo>
                    <a:pt x="208908" y="324908"/>
                    <a:pt x="223300" y="346228"/>
                    <a:pt x="241591" y="364490"/>
                  </a:cubicBezTo>
                  <a:cubicBezTo>
                    <a:pt x="259882" y="382752"/>
                    <a:pt x="281238" y="397027"/>
                    <a:pt x="304914" y="407131"/>
                  </a:cubicBezTo>
                  <a:cubicBezTo>
                    <a:pt x="329519" y="417513"/>
                    <a:pt x="355610" y="422705"/>
                    <a:pt x="382536" y="422705"/>
                  </a:cubicBezTo>
                  <a:cubicBezTo>
                    <a:pt x="409462" y="422705"/>
                    <a:pt x="435553" y="417513"/>
                    <a:pt x="460158" y="407131"/>
                  </a:cubicBezTo>
                  <a:cubicBezTo>
                    <a:pt x="483834" y="397027"/>
                    <a:pt x="505190" y="382752"/>
                    <a:pt x="523481" y="364490"/>
                  </a:cubicBezTo>
                  <a:cubicBezTo>
                    <a:pt x="541772" y="346228"/>
                    <a:pt x="556164" y="324908"/>
                    <a:pt x="566192" y="301177"/>
                  </a:cubicBezTo>
                  <a:cubicBezTo>
                    <a:pt x="576591" y="276705"/>
                    <a:pt x="581883" y="250564"/>
                    <a:pt x="581883" y="223774"/>
                  </a:cubicBezTo>
                  <a:cubicBezTo>
                    <a:pt x="581883" y="196891"/>
                    <a:pt x="576591" y="170843"/>
                    <a:pt x="566192" y="146278"/>
                  </a:cubicBezTo>
                  <a:cubicBezTo>
                    <a:pt x="556164" y="122547"/>
                    <a:pt x="541772" y="101319"/>
                    <a:pt x="523481" y="83058"/>
                  </a:cubicBezTo>
                  <a:cubicBezTo>
                    <a:pt x="505190" y="64796"/>
                    <a:pt x="483834" y="50428"/>
                    <a:pt x="460158" y="40417"/>
                  </a:cubicBezTo>
                  <a:cubicBezTo>
                    <a:pt x="435553" y="30034"/>
                    <a:pt x="409462" y="24750"/>
                    <a:pt x="382536" y="24750"/>
                  </a:cubicBezTo>
                  <a:close/>
                  <a:moveTo>
                    <a:pt x="382536" y="0"/>
                  </a:moveTo>
                  <a:cubicBezTo>
                    <a:pt x="412712" y="0"/>
                    <a:pt x="442145" y="5933"/>
                    <a:pt x="469721" y="17613"/>
                  </a:cubicBezTo>
                  <a:cubicBezTo>
                    <a:pt x="496462" y="28922"/>
                    <a:pt x="520417" y="45051"/>
                    <a:pt x="540937" y="65538"/>
                  </a:cubicBezTo>
                  <a:cubicBezTo>
                    <a:pt x="561549" y="86117"/>
                    <a:pt x="577705" y="110033"/>
                    <a:pt x="588940" y="136637"/>
                  </a:cubicBezTo>
                  <a:cubicBezTo>
                    <a:pt x="600639" y="164262"/>
                    <a:pt x="606581" y="193554"/>
                    <a:pt x="606581" y="223774"/>
                  </a:cubicBezTo>
                  <a:cubicBezTo>
                    <a:pt x="606581" y="253901"/>
                    <a:pt x="600639" y="283194"/>
                    <a:pt x="588940" y="310818"/>
                  </a:cubicBezTo>
                  <a:cubicBezTo>
                    <a:pt x="577705" y="337515"/>
                    <a:pt x="561549" y="361431"/>
                    <a:pt x="540937" y="381917"/>
                  </a:cubicBezTo>
                  <a:cubicBezTo>
                    <a:pt x="520417" y="402496"/>
                    <a:pt x="496462" y="418626"/>
                    <a:pt x="469721" y="429842"/>
                  </a:cubicBezTo>
                  <a:cubicBezTo>
                    <a:pt x="442145" y="441522"/>
                    <a:pt x="412805" y="447455"/>
                    <a:pt x="382536" y="447455"/>
                  </a:cubicBezTo>
                  <a:cubicBezTo>
                    <a:pt x="352267" y="447455"/>
                    <a:pt x="322927" y="441522"/>
                    <a:pt x="295258" y="429842"/>
                  </a:cubicBezTo>
                  <a:cubicBezTo>
                    <a:pt x="275295" y="421407"/>
                    <a:pt x="256818" y="410190"/>
                    <a:pt x="240105" y="396471"/>
                  </a:cubicBezTo>
                  <a:lnTo>
                    <a:pt x="209558" y="427061"/>
                  </a:lnTo>
                  <a:cubicBezTo>
                    <a:pt x="206030" y="420758"/>
                    <a:pt x="201666" y="414918"/>
                    <a:pt x="196373" y="409541"/>
                  </a:cubicBezTo>
                  <a:cubicBezTo>
                    <a:pt x="191081" y="404350"/>
                    <a:pt x="185232" y="399901"/>
                    <a:pt x="178918" y="396378"/>
                  </a:cubicBezTo>
                  <a:lnTo>
                    <a:pt x="209465" y="365880"/>
                  </a:lnTo>
                  <a:cubicBezTo>
                    <a:pt x="195724" y="349287"/>
                    <a:pt x="184582" y="330840"/>
                    <a:pt x="176040" y="310818"/>
                  </a:cubicBezTo>
                  <a:cubicBezTo>
                    <a:pt x="164341" y="283194"/>
                    <a:pt x="158491" y="253901"/>
                    <a:pt x="158491" y="223774"/>
                  </a:cubicBezTo>
                  <a:cubicBezTo>
                    <a:pt x="158491" y="193554"/>
                    <a:pt x="164341" y="164262"/>
                    <a:pt x="176040" y="136637"/>
                  </a:cubicBezTo>
                  <a:cubicBezTo>
                    <a:pt x="187367" y="110033"/>
                    <a:pt x="203523" y="86117"/>
                    <a:pt x="224043" y="65538"/>
                  </a:cubicBezTo>
                  <a:cubicBezTo>
                    <a:pt x="244655" y="45051"/>
                    <a:pt x="268610" y="28922"/>
                    <a:pt x="295258" y="17613"/>
                  </a:cubicBezTo>
                  <a:cubicBezTo>
                    <a:pt x="322927" y="5933"/>
                    <a:pt x="352267" y="0"/>
                    <a:pt x="382536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latin typeface="Noto Sans S Chinese Bold" panose="020B0800000000000000" pitchFamily="34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1308100" y="2772370"/>
            <a:ext cx="2450603" cy="2145255"/>
            <a:chOff x="1308100" y="2715220"/>
            <a:chExt cx="2450603" cy="2145255"/>
          </a:xfrm>
          <a:solidFill>
            <a:srgbClr val="D7888E"/>
          </a:solidFill>
        </p:grpSpPr>
        <p:sp>
          <p:nvSpPr>
            <p:cNvPr id="38" name="Freeform: Shape 8"/>
            <p:cNvSpPr/>
            <p:nvPr/>
          </p:nvSpPr>
          <p:spPr bwMode="auto">
            <a:xfrm>
              <a:off x="2818654" y="3185004"/>
              <a:ext cx="940049" cy="1219011"/>
            </a:xfrm>
            <a:custGeom>
              <a:avLst/>
              <a:gdLst>
                <a:gd name="T0" fmla="*/ 0 w 119"/>
                <a:gd name="T1" fmla="*/ 38 h 153"/>
                <a:gd name="T2" fmla="*/ 0 w 119"/>
                <a:gd name="T3" fmla="*/ 114 h 153"/>
                <a:gd name="T4" fmla="*/ 39 w 119"/>
                <a:gd name="T5" fmla="*/ 153 h 153"/>
                <a:gd name="T6" fmla="*/ 55 w 119"/>
                <a:gd name="T7" fmla="*/ 153 h 153"/>
                <a:gd name="T8" fmla="*/ 104 w 119"/>
                <a:gd name="T9" fmla="*/ 103 h 153"/>
                <a:gd name="T10" fmla="*/ 104 w 119"/>
                <a:gd name="T11" fmla="*/ 49 h 153"/>
                <a:gd name="T12" fmla="*/ 55 w 119"/>
                <a:gd name="T13" fmla="*/ 0 h 153"/>
                <a:gd name="T14" fmla="*/ 39 w 119"/>
                <a:gd name="T15" fmla="*/ 0 h 153"/>
                <a:gd name="T16" fmla="*/ 0 w 119"/>
                <a:gd name="T17" fmla="*/ 38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" h="153">
                  <a:moveTo>
                    <a:pt x="0" y="38"/>
                  </a:moveTo>
                  <a:cubicBezTo>
                    <a:pt x="0" y="114"/>
                    <a:pt x="0" y="114"/>
                    <a:pt x="0" y="114"/>
                  </a:cubicBezTo>
                  <a:cubicBezTo>
                    <a:pt x="0" y="135"/>
                    <a:pt x="18" y="153"/>
                    <a:pt x="39" y="153"/>
                  </a:cubicBezTo>
                  <a:cubicBezTo>
                    <a:pt x="55" y="153"/>
                    <a:pt x="55" y="153"/>
                    <a:pt x="55" y="153"/>
                  </a:cubicBezTo>
                  <a:cubicBezTo>
                    <a:pt x="104" y="103"/>
                    <a:pt x="104" y="103"/>
                    <a:pt x="104" y="103"/>
                  </a:cubicBezTo>
                  <a:cubicBezTo>
                    <a:pt x="119" y="88"/>
                    <a:pt x="119" y="64"/>
                    <a:pt x="104" y="49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18" y="0"/>
                    <a:pt x="0" y="17"/>
                    <a:pt x="0" y="3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Noto Sans S Chinese Bold" panose="020B0800000000000000" pitchFamily="34" charset="-122"/>
              </a:endParaRPr>
            </a:p>
          </p:txBody>
        </p:sp>
        <p:sp>
          <p:nvSpPr>
            <p:cNvPr id="39" name="Freeform: Shape 9"/>
            <p:cNvSpPr/>
            <p:nvPr/>
          </p:nvSpPr>
          <p:spPr bwMode="auto">
            <a:xfrm>
              <a:off x="1308100" y="2715220"/>
              <a:ext cx="2294576" cy="2145255"/>
            </a:xfrm>
            <a:custGeom>
              <a:avLst/>
              <a:gdLst>
                <a:gd name="connsiteX0" fmla="*/ 1424916 w 2507091"/>
                <a:gd name="connsiteY0" fmla="*/ 112 h 2343942"/>
                <a:gd name="connsiteX1" fmla="*/ 1555542 w 2507091"/>
                <a:gd name="connsiteY1" fmla="*/ 75381 h 2343942"/>
                <a:gd name="connsiteX2" fmla="*/ 2409995 w 2507091"/>
                <a:gd name="connsiteY2" fmla="*/ 936988 h 2343942"/>
                <a:gd name="connsiteX3" fmla="*/ 2409995 w 2507091"/>
                <a:gd name="connsiteY3" fmla="*/ 1406955 h 2343942"/>
                <a:gd name="connsiteX4" fmla="*/ 1555542 w 2507091"/>
                <a:gd name="connsiteY4" fmla="*/ 2268563 h 2343942"/>
                <a:gd name="connsiteX5" fmla="*/ 1322510 w 2507091"/>
                <a:gd name="connsiteY5" fmla="*/ 2172828 h 2343942"/>
                <a:gd name="connsiteX6" fmla="*/ 994538 w 2507091"/>
                <a:gd name="connsiteY6" fmla="*/ 1842111 h 2343942"/>
                <a:gd name="connsiteX7" fmla="*/ 1992 w 2507091"/>
                <a:gd name="connsiteY7" fmla="*/ 1842111 h 2343942"/>
                <a:gd name="connsiteX8" fmla="*/ 0 w 2507091"/>
                <a:gd name="connsiteY8" fmla="*/ 1841897 h 2343942"/>
                <a:gd name="connsiteX9" fmla="*/ 8587 w 2507091"/>
                <a:gd name="connsiteY9" fmla="*/ 1841897 h 2343942"/>
                <a:gd name="connsiteX10" fmla="*/ 66848 w 2507091"/>
                <a:gd name="connsiteY10" fmla="*/ 1841897 h 2343942"/>
                <a:gd name="connsiteX11" fmla="*/ 489776 w 2507091"/>
                <a:gd name="connsiteY11" fmla="*/ 1406631 h 2343942"/>
                <a:gd name="connsiteX12" fmla="*/ 489776 w 2507091"/>
                <a:gd name="connsiteY12" fmla="*/ 936545 h 2343942"/>
                <a:gd name="connsiteX13" fmla="*/ 67674 w 2507091"/>
                <a:gd name="connsiteY13" fmla="*/ 510817 h 2343942"/>
                <a:gd name="connsiteX14" fmla="*/ 67395 w 2507091"/>
                <a:gd name="connsiteY14" fmla="*/ 510536 h 2343942"/>
                <a:gd name="connsiteX15" fmla="*/ 85108 w 2507091"/>
                <a:gd name="connsiteY15" fmla="*/ 510536 h 2343942"/>
                <a:gd name="connsiteX16" fmla="*/ 994538 w 2507091"/>
                <a:gd name="connsiteY16" fmla="*/ 510536 h 2343942"/>
                <a:gd name="connsiteX17" fmla="*/ 1322510 w 2507091"/>
                <a:gd name="connsiteY17" fmla="*/ 171115 h 2343942"/>
                <a:gd name="connsiteX18" fmla="*/ 1424916 w 2507091"/>
                <a:gd name="connsiteY18" fmla="*/ 112 h 2343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07091" h="2343942">
                  <a:moveTo>
                    <a:pt x="1424916" y="112"/>
                  </a:moveTo>
                  <a:cubicBezTo>
                    <a:pt x="1462086" y="1948"/>
                    <a:pt x="1506994" y="26426"/>
                    <a:pt x="1555542" y="75381"/>
                  </a:cubicBezTo>
                  <a:cubicBezTo>
                    <a:pt x="1555542" y="75381"/>
                    <a:pt x="1555542" y="75381"/>
                    <a:pt x="2409995" y="936988"/>
                  </a:cubicBezTo>
                  <a:cubicBezTo>
                    <a:pt x="2539457" y="1067534"/>
                    <a:pt x="2539457" y="1276409"/>
                    <a:pt x="2409995" y="1406955"/>
                  </a:cubicBezTo>
                  <a:lnTo>
                    <a:pt x="1555542" y="2268563"/>
                  </a:lnTo>
                  <a:cubicBezTo>
                    <a:pt x="1426080" y="2399109"/>
                    <a:pt x="1322510" y="2355594"/>
                    <a:pt x="1322510" y="2172828"/>
                  </a:cubicBezTo>
                  <a:cubicBezTo>
                    <a:pt x="1322510" y="1990063"/>
                    <a:pt x="1175785" y="1842111"/>
                    <a:pt x="994538" y="1842111"/>
                  </a:cubicBezTo>
                  <a:cubicBezTo>
                    <a:pt x="994538" y="1842111"/>
                    <a:pt x="994538" y="1842111"/>
                    <a:pt x="1992" y="1842111"/>
                  </a:cubicBezTo>
                  <a:lnTo>
                    <a:pt x="0" y="1841897"/>
                  </a:lnTo>
                  <a:lnTo>
                    <a:pt x="8587" y="1841897"/>
                  </a:lnTo>
                  <a:cubicBezTo>
                    <a:pt x="66848" y="1841897"/>
                    <a:pt x="66848" y="1841897"/>
                    <a:pt x="66848" y="1841897"/>
                  </a:cubicBezTo>
                  <a:cubicBezTo>
                    <a:pt x="489776" y="1406631"/>
                    <a:pt x="489776" y="1406631"/>
                    <a:pt x="489776" y="1406631"/>
                  </a:cubicBezTo>
                  <a:cubicBezTo>
                    <a:pt x="619244" y="1276052"/>
                    <a:pt x="619244" y="1067124"/>
                    <a:pt x="489776" y="936545"/>
                  </a:cubicBezTo>
                  <a:cubicBezTo>
                    <a:pt x="119714" y="563304"/>
                    <a:pt x="73456" y="516649"/>
                    <a:pt x="67674" y="510817"/>
                  </a:cubicBezTo>
                  <a:lnTo>
                    <a:pt x="67395" y="510536"/>
                  </a:lnTo>
                  <a:lnTo>
                    <a:pt x="85108" y="510536"/>
                  </a:lnTo>
                  <a:cubicBezTo>
                    <a:pt x="191971" y="510536"/>
                    <a:pt x="436231" y="510536"/>
                    <a:pt x="994538" y="510536"/>
                  </a:cubicBezTo>
                  <a:cubicBezTo>
                    <a:pt x="1175785" y="510536"/>
                    <a:pt x="1322510" y="353880"/>
                    <a:pt x="1322510" y="171115"/>
                  </a:cubicBezTo>
                  <a:cubicBezTo>
                    <a:pt x="1322510" y="56887"/>
                    <a:pt x="1362967" y="-2947"/>
                    <a:pt x="1424916" y="112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anchor="ctr"/>
            <a:lstStyle/>
            <a:p>
              <a:pPr algn="ctr"/>
              <a:endParaRPr dirty="0">
                <a:latin typeface="Noto Sans S Chinese Bold" panose="020B0800000000000000" pitchFamily="34" charset="-122"/>
              </a:endParaRPr>
            </a:p>
          </p:txBody>
        </p:sp>
        <p:sp>
          <p:nvSpPr>
            <p:cNvPr id="40" name="Oval 10"/>
            <p:cNvSpPr/>
            <p:nvPr/>
          </p:nvSpPr>
          <p:spPr>
            <a:xfrm>
              <a:off x="2201840" y="3485455"/>
              <a:ext cx="616815" cy="604788"/>
            </a:xfrm>
            <a:custGeom>
              <a:avLst/>
              <a:gdLst>
                <a:gd name="T0" fmla="*/ 1312 w 1990"/>
                <a:gd name="T1" fmla="*/ 1552 h 1954"/>
                <a:gd name="T2" fmla="*/ 291 w 1990"/>
                <a:gd name="T3" fmla="*/ 1746 h 1954"/>
                <a:gd name="T4" fmla="*/ 0 w 1990"/>
                <a:gd name="T5" fmla="*/ 540 h 1954"/>
                <a:gd name="T6" fmla="*/ 515 w 1990"/>
                <a:gd name="T7" fmla="*/ 249 h 1954"/>
                <a:gd name="T8" fmla="*/ 1205 w 1990"/>
                <a:gd name="T9" fmla="*/ 0 h 1954"/>
                <a:gd name="T10" fmla="*/ 1496 w 1990"/>
                <a:gd name="T11" fmla="*/ 489 h 1954"/>
                <a:gd name="T12" fmla="*/ 1413 w 1990"/>
                <a:gd name="T13" fmla="*/ 291 h 1954"/>
                <a:gd name="T14" fmla="*/ 802 w 1990"/>
                <a:gd name="T15" fmla="*/ 83 h 1954"/>
                <a:gd name="T16" fmla="*/ 1039 w 1990"/>
                <a:gd name="T17" fmla="*/ 249 h 1954"/>
                <a:gd name="T18" fmla="*/ 1243 w 1990"/>
                <a:gd name="T19" fmla="*/ 499 h 1954"/>
                <a:gd name="T20" fmla="*/ 291 w 1990"/>
                <a:gd name="T21" fmla="*/ 333 h 1954"/>
                <a:gd name="T22" fmla="*/ 83 w 1990"/>
                <a:gd name="T23" fmla="*/ 1455 h 1954"/>
                <a:gd name="T24" fmla="*/ 1039 w 1990"/>
                <a:gd name="T25" fmla="*/ 1663 h 1954"/>
                <a:gd name="T26" fmla="*/ 1641 w 1990"/>
                <a:gd name="T27" fmla="*/ 1453 h 1954"/>
                <a:gd name="T28" fmla="*/ 1138 w 1990"/>
                <a:gd name="T29" fmla="*/ 583 h 1954"/>
                <a:gd name="T30" fmla="*/ 1641 w 1990"/>
                <a:gd name="T31" fmla="*/ 1453 h 1954"/>
                <a:gd name="T32" fmla="*/ 1752 w 1990"/>
                <a:gd name="T33" fmla="*/ 809 h 1954"/>
                <a:gd name="T34" fmla="*/ 1026 w 1990"/>
                <a:gd name="T35" fmla="*/ 1228 h 1954"/>
                <a:gd name="T36" fmla="*/ 1767 w 1990"/>
                <a:gd name="T37" fmla="*/ 1422 h 1954"/>
                <a:gd name="T38" fmla="*/ 1717 w 1990"/>
                <a:gd name="T39" fmla="*/ 1835 h 1954"/>
                <a:gd name="T40" fmla="*/ 1767 w 1990"/>
                <a:gd name="T41" fmla="*/ 1422 h 1954"/>
                <a:gd name="T42" fmla="*/ 1739 w 1990"/>
                <a:gd name="T43" fmla="*/ 1874 h 1954"/>
                <a:gd name="T44" fmla="*/ 1956 w 1990"/>
                <a:gd name="T45" fmla="*/ 1749 h 1954"/>
                <a:gd name="T46" fmla="*/ 249 w 1990"/>
                <a:gd name="T47" fmla="*/ 551 h 1954"/>
                <a:gd name="T48" fmla="*/ 803 w 1990"/>
                <a:gd name="T49" fmla="*/ 613 h 1954"/>
                <a:gd name="T50" fmla="*/ 675 w 1990"/>
                <a:gd name="T51" fmla="*/ 828 h 1954"/>
                <a:gd name="T52" fmla="*/ 249 w 1990"/>
                <a:gd name="T53" fmla="*/ 890 h 1954"/>
                <a:gd name="T54" fmla="*/ 675 w 1990"/>
                <a:gd name="T55" fmla="*/ 828 h 1954"/>
                <a:gd name="T56" fmla="*/ 675 w 1990"/>
                <a:gd name="T57" fmla="*/ 1167 h 1954"/>
                <a:gd name="T58" fmla="*/ 249 w 1990"/>
                <a:gd name="T59" fmla="*/ 1105 h 1954"/>
                <a:gd name="T60" fmla="*/ 249 w 1990"/>
                <a:gd name="T61" fmla="*/ 1444 h 1954"/>
                <a:gd name="T62" fmla="*/ 803 w 1990"/>
                <a:gd name="T63" fmla="*/ 1382 h 1954"/>
                <a:gd name="T64" fmla="*/ 249 w 1990"/>
                <a:gd name="T65" fmla="*/ 1444 h 1954"/>
                <a:gd name="T66" fmla="*/ 1179 w 1990"/>
                <a:gd name="T67" fmla="*/ 961 h 1954"/>
                <a:gd name="T68" fmla="*/ 1300 w 1990"/>
                <a:gd name="T69" fmla="*/ 1219 h 1954"/>
                <a:gd name="T70" fmla="*/ 1604 w 1990"/>
                <a:gd name="T71" fmla="*/ 858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990" h="1954">
                  <a:moveTo>
                    <a:pt x="1231" y="1534"/>
                  </a:moveTo>
                  <a:cubicBezTo>
                    <a:pt x="1258" y="1542"/>
                    <a:pt x="1285" y="1548"/>
                    <a:pt x="1312" y="1552"/>
                  </a:cubicBezTo>
                  <a:cubicBezTo>
                    <a:pt x="1272" y="1665"/>
                    <a:pt x="1165" y="1746"/>
                    <a:pt x="1039" y="1746"/>
                  </a:cubicBezTo>
                  <a:lnTo>
                    <a:pt x="291" y="1746"/>
                  </a:lnTo>
                  <a:cubicBezTo>
                    <a:pt x="131" y="1746"/>
                    <a:pt x="0" y="1615"/>
                    <a:pt x="0" y="1455"/>
                  </a:cubicBezTo>
                  <a:lnTo>
                    <a:pt x="0" y="540"/>
                  </a:lnTo>
                  <a:cubicBezTo>
                    <a:pt x="0" y="380"/>
                    <a:pt x="131" y="249"/>
                    <a:pt x="291" y="249"/>
                  </a:cubicBezTo>
                  <a:lnTo>
                    <a:pt x="515" y="249"/>
                  </a:lnTo>
                  <a:cubicBezTo>
                    <a:pt x="535" y="109"/>
                    <a:pt x="656" y="0"/>
                    <a:pt x="802" y="0"/>
                  </a:cubicBezTo>
                  <a:lnTo>
                    <a:pt x="1205" y="0"/>
                  </a:lnTo>
                  <a:cubicBezTo>
                    <a:pt x="1366" y="0"/>
                    <a:pt x="1496" y="131"/>
                    <a:pt x="1496" y="291"/>
                  </a:cubicBezTo>
                  <a:lnTo>
                    <a:pt x="1496" y="489"/>
                  </a:lnTo>
                  <a:cubicBezTo>
                    <a:pt x="1469" y="484"/>
                    <a:pt x="1441" y="480"/>
                    <a:pt x="1413" y="479"/>
                  </a:cubicBezTo>
                  <a:lnTo>
                    <a:pt x="1413" y="291"/>
                  </a:lnTo>
                  <a:cubicBezTo>
                    <a:pt x="1413" y="176"/>
                    <a:pt x="1320" y="83"/>
                    <a:pt x="1205" y="83"/>
                  </a:cubicBezTo>
                  <a:lnTo>
                    <a:pt x="802" y="83"/>
                  </a:lnTo>
                  <a:cubicBezTo>
                    <a:pt x="701" y="83"/>
                    <a:pt x="617" y="155"/>
                    <a:pt x="598" y="249"/>
                  </a:cubicBezTo>
                  <a:lnTo>
                    <a:pt x="1039" y="249"/>
                  </a:lnTo>
                  <a:cubicBezTo>
                    <a:pt x="1180" y="249"/>
                    <a:pt x="1297" y="349"/>
                    <a:pt x="1324" y="482"/>
                  </a:cubicBezTo>
                  <a:cubicBezTo>
                    <a:pt x="1297" y="485"/>
                    <a:pt x="1270" y="491"/>
                    <a:pt x="1243" y="499"/>
                  </a:cubicBezTo>
                  <a:cubicBezTo>
                    <a:pt x="1224" y="404"/>
                    <a:pt x="1140" y="333"/>
                    <a:pt x="1039" y="333"/>
                  </a:cubicBezTo>
                  <a:lnTo>
                    <a:pt x="291" y="333"/>
                  </a:lnTo>
                  <a:cubicBezTo>
                    <a:pt x="177" y="333"/>
                    <a:pt x="83" y="426"/>
                    <a:pt x="83" y="540"/>
                  </a:cubicBezTo>
                  <a:lnTo>
                    <a:pt x="83" y="1455"/>
                  </a:lnTo>
                  <a:cubicBezTo>
                    <a:pt x="83" y="1569"/>
                    <a:pt x="177" y="1663"/>
                    <a:pt x="291" y="1663"/>
                  </a:cubicBezTo>
                  <a:lnTo>
                    <a:pt x="1039" y="1663"/>
                  </a:lnTo>
                  <a:cubicBezTo>
                    <a:pt x="1126" y="1663"/>
                    <a:pt x="1200" y="1609"/>
                    <a:pt x="1231" y="1534"/>
                  </a:cubicBezTo>
                  <a:close/>
                  <a:moveTo>
                    <a:pt x="1641" y="1453"/>
                  </a:moveTo>
                  <a:cubicBezTo>
                    <a:pt x="1401" y="1591"/>
                    <a:pt x="1093" y="1509"/>
                    <a:pt x="955" y="1269"/>
                  </a:cubicBezTo>
                  <a:cubicBezTo>
                    <a:pt x="816" y="1029"/>
                    <a:pt x="899" y="722"/>
                    <a:pt x="1138" y="583"/>
                  </a:cubicBezTo>
                  <a:cubicBezTo>
                    <a:pt x="1378" y="445"/>
                    <a:pt x="1686" y="527"/>
                    <a:pt x="1824" y="767"/>
                  </a:cubicBezTo>
                  <a:cubicBezTo>
                    <a:pt x="1963" y="1007"/>
                    <a:pt x="1880" y="1314"/>
                    <a:pt x="1641" y="1453"/>
                  </a:cubicBezTo>
                  <a:close/>
                  <a:moveTo>
                    <a:pt x="1599" y="1381"/>
                  </a:moveTo>
                  <a:cubicBezTo>
                    <a:pt x="1799" y="1266"/>
                    <a:pt x="1868" y="1009"/>
                    <a:pt x="1752" y="809"/>
                  </a:cubicBezTo>
                  <a:cubicBezTo>
                    <a:pt x="1637" y="608"/>
                    <a:pt x="1380" y="539"/>
                    <a:pt x="1180" y="655"/>
                  </a:cubicBezTo>
                  <a:cubicBezTo>
                    <a:pt x="980" y="771"/>
                    <a:pt x="911" y="1027"/>
                    <a:pt x="1026" y="1228"/>
                  </a:cubicBezTo>
                  <a:cubicBezTo>
                    <a:pt x="1142" y="1428"/>
                    <a:pt x="1399" y="1497"/>
                    <a:pt x="1599" y="1381"/>
                  </a:cubicBezTo>
                  <a:close/>
                  <a:moveTo>
                    <a:pt x="1767" y="1422"/>
                  </a:moveTo>
                  <a:lnTo>
                    <a:pt x="1551" y="1547"/>
                  </a:lnTo>
                  <a:lnTo>
                    <a:pt x="1717" y="1835"/>
                  </a:lnTo>
                  <a:lnTo>
                    <a:pt x="1933" y="1710"/>
                  </a:lnTo>
                  <a:lnTo>
                    <a:pt x="1767" y="1422"/>
                  </a:lnTo>
                  <a:close/>
                  <a:moveTo>
                    <a:pt x="1956" y="1749"/>
                  </a:moveTo>
                  <a:lnTo>
                    <a:pt x="1739" y="1874"/>
                  </a:lnTo>
                  <a:cubicBezTo>
                    <a:pt x="1774" y="1934"/>
                    <a:pt x="1850" y="1954"/>
                    <a:pt x="1910" y="1919"/>
                  </a:cubicBezTo>
                  <a:cubicBezTo>
                    <a:pt x="1969" y="1885"/>
                    <a:pt x="1990" y="1809"/>
                    <a:pt x="1956" y="1749"/>
                  </a:cubicBezTo>
                  <a:close/>
                  <a:moveTo>
                    <a:pt x="803" y="551"/>
                  </a:moveTo>
                  <a:lnTo>
                    <a:pt x="249" y="551"/>
                  </a:lnTo>
                  <a:lnTo>
                    <a:pt x="249" y="613"/>
                  </a:lnTo>
                  <a:lnTo>
                    <a:pt x="803" y="613"/>
                  </a:lnTo>
                  <a:lnTo>
                    <a:pt x="803" y="551"/>
                  </a:lnTo>
                  <a:close/>
                  <a:moveTo>
                    <a:pt x="675" y="828"/>
                  </a:moveTo>
                  <a:lnTo>
                    <a:pt x="249" y="828"/>
                  </a:lnTo>
                  <a:lnTo>
                    <a:pt x="249" y="890"/>
                  </a:lnTo>
                  <a:lnTo>
                    <a:pt x="675" y="890"/>
                  </a:lnTo>
                  <a:lnTo>
                    <a:pt x="675" y="828"/>
                  </a:lnTo>
                  <a:close/>
                  <a:moveTo>
                    <a:pt x="249" y="1167"/>
                  </a:moveTo>
                  <a:lnTo>
                    <a:pt x="675" y="1167"/>
                  </a:lnTo>
                  <a:lnTo>
                    <a:pt x="675" y="1105"/>
                  </a:lnTo>
                  <a:lnTo>
                    <a:pt x="249" y="1105"/>
                  </a:lnTo>
                  <a:lnTo>
                    <a:pt x="249" y="1167"/>
                  </a:lnTo>
                  <a:close/>
                  <a:moveTo>
                    <a:pt x="249" y="1444"/>
                  </a:moveTo>
                  <a:lnTo>
                    <a:pt x="803" y="1444"/>
                  </a:lnTo>
                  <a:lnTo>
                    <a:pt x="803" y="1382"/>
                  </a:lnTo>
                  <a:lnTo>
                    <a:pt x="249" y="1382"/>
                  </a:lnTo>
                  <a:lnTo>
                    <a:pt x="249" y="1444"/>
                  </a:lnTo>
                  <a:close/>
                  <a:moveTo>
                    <a:pt x="1308" y="1105"/>
                  </a:moveTo>
                  <a:lnTo>
                    <a:pt x="1179" y="961"/>
                  </a:lnTo>
                  <a:lnTo>
                    <a:pt x="1118" y="1017"/>
                  </a:lnTo>
                  <a:lnTo>
                    <a:pt x="1300" y="1219"/>
                  </a:lnTo>
                  <a:lnTo>
                    <a:pt x="1657" y="922"/>
                  </a:lnTo>
                  <a:lnTo>
                    <a:pt x="1604" y="858"/>
                  </a:lnTo>
                  <a:lnTo>
                    <a:pt x="1308" y="1105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dirty="0">
                <a:latin typeface="Noto Sans S Chinese Bold" panose="020B0800000000000000" pitchFamily="34" charset="-122"/>
              </a:endParaRPr>
            </a:p>
          </p:txBody>
        </p:sp>
      </p:grpSp>
      <p:sp>
        <p:nvSpPr>
          <p:cNvPr id="48" name="TextBox 76"/>
          <p:cNvSpPr txBox="1"/>
          <p:nvPr/>
        </p:nvSpPr>
        <p:spPr>
          <a:xfrm>
            <a:off x="1864360" y="3620135"/>
            <a:ext cx="1644015" cy="52197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b="1" dirty="0" smtClean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sz="2800" b="1" dirty="0" smtClean="0">
              <a:solidFill>
                <a:schemeClr val="bg1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1629410" y="1975485"/>
            <a:ext cx="1878965" cy="60769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3" name="TextBox 76"/>
          <p:cNvSpPr txBox="1"/>
          <p:nvPr/>
        </p:nvSpPr>
        <p:spPr>
          <a:xfrm>
            <a:off x="3758565" y="3620135"/>
            <a:ext cx="1644015" cy="52197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b="1" dirty="0" smtClean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sz="2800" b="1" dirty="0" smtClean="0">
              <a:solidFill>
                <a:schemeClr val="bg1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4" name="TextBox 76"/>
          <p:cNvSpPr txBox="1"/>
          <p:nvPr/>
        </p:nvSpPr>
        <p:spPr>
          <a:xfrm>
            <a:off x="5567680" y="3620135"/>
            <a:ext cx="1644015" cy="52197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b="1" dirty="0" smtClean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sz="2800" b="1" dirty="0" smtClean="0">
              <a:solidFill>
                <a:schemeClr val="bg1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5" name="TextBox 76"/>
          <p:cNvSpPr txBox="1"/>
          <p:nvPr/>
        </p:nvSpPr>
        <p:spPr>
          <a:xfrm>
            <a:off x="7385050" y="3620135"/>
            <a:ext cx="1644015" cy="52197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b="1" dirty="0" smtClean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sz="2800" b="1" dirty="0" smtClean="0">
              <a:solidFill>
                <a:schemeClr val="bg1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6" name="TextBox 76"/>
          <p:cNvSpPr txBox="1"/>
          <p:nvPr/>
        </p:nvSpPr>
        <p:spPr>
          <a:xfrm>
            <a:off x="9194165" y="3620135"/>
            <a:ext cx="1644015" cy="52197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b="1" dirty="0" smtClean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sz="2800" b="1" dirty="0" smtClean="0">
              <a:solidFill>
                <a:schemeClr val="bg1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402580" y="1975485"/>
            <a:ext cx="1878965" cy="60769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896985" y="1975485"/>
            <a:ext cx="1878965" cy="60769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150100" y="5235575"/>
            <a:ext cx="1878965" cy="60769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508375" y="5235575"/>
            <a:ext cx="1878965" cy="60769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bldLvl="0" animBg="1"/>
      <p:bldP spid="49" grpId="0" bldLvl="0" animBg="1"/>
      <p:bldP spid="3" grpId="0" bldLvl="0" animBg="1"/>
      <p:bldP spid="4" grpId="0" bldLvl="0" animBg="1"/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4590" y="342265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Black" panose="020B0A00000000000000" charset="-122"/>
              <a:ea typeface="Noto Sans S Chinese Black" panose="020B0A00000000000000" charset="-122"/>
            </a:endParaRPr>
          </a:p>
        </p:txBody>
      </p:sp>
      <p:cxnSp>
        <p:nvCxnSpPr>
          <p:cNvPr id="2" name="Straight Connector 14"/>
          <p:cNvCxnSpPr/>
          <p:nvPr/>
        </p:nvCxnSpPr>
        <p:spPr>
          <a:xfrm flipV="1">
            <a:off x="2584874" y="2298755"/>
            <a:ext cx="0" cy="2260475"/>
          </a:xfrm>
          <a:prstGeom prst="line">
            <a:avLst/>
          </a:prstGeom>
          <a:ln w="12700">
            <a:solidFill>
              <a:srgbClr val="D7888E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812541" y="2298755"/>
            <a:ext cx="0" cy="2260475"/>
          </a:xfrm>
          <a:prstGeom prst="line">
            <a:avLst/>
          </a:prstGeom>
          <a:ln w="12700">
            <a:solidFill>
              <a:srgbClr val="6FB9B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042323" y="2298755"/>
            <a:ext cx="0" cy="2260475"/>
          </a:xfrm>
          <a:prstGeom prst="line">
            <a:avLst/>
          </a:prstGeom>
          <a:ln w="12700">
            <a:solidFill>
              <a:srgbClr val="D7888E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269990" y="2298755"/>
            <a:ext cx="0" cy="2260475"/>
          </a:xfrm>
          <a:prstGeom prst="line">
            <a:avLst/>
          </a:prstGeom>
          <a:ln w="12700">
            <a:solidFill>
              <a:srgbClr val="6FB9B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 rot="1800000">
            <a:off x="1186681" y="3975435"/>
            <a:ext cx="960000" cy="959651"/>
          </a:xfrm>
          <a:prstGeom prst="ellipse">
            <a:avLst/>
          </a:prstGeom>
          <a:solidFill>
            <a:srgbClr val="6FB9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eaLnBrk="1" hangingPunct="1"/>
            <a:endParaRPr lang="zh-CN" altLang="zh-CN" sz="1705" dirty="0">
              <a:solidFill>
                <a:schemeClr val="tx1">
                  <a:lumMod val="7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grpSp>
        <p:nvGrpSpPr>
          <p:cNvPr id="3" name="Group 4"/>
          <p:cNvGrpSpPr/>
          <p:nvPr/>
        </p:nvGrpSpPr>
        <p:grpSpPr>
          <a:xfrm>
            <a:off x="1392656" y="4300583"/>
            <a:ext cx="494145" cy="368720"/>
            <a:chOff x="9194775" y="2538406"/>
            <a:chExt cx="1887532" cy="1878008"/>
          </a:xfrm>
          <a:solidFill>
            <a:schemeClr val="bg1"/>
          </a:solidFill>
        </p:grpSpPr>
        <p:sp>
          <p:nvSpPr>
            <p:cNvPr id="6" name="Freeform 7"/>
            <p:cNvSpPr>
              <a:spLocks noEditPoints="1"/>
            </p:cNvSpPr>
            <p:nvPr/>
          </p:nvSpPr>
          <p:spPr bwMode="auto">
            <a:xfrm>
              <a:off x="9194775" y="2714617"/>
              <a:ext cx="1717670" cy="1701797"/>
            </a:xfrm>
            <a:custGeom>
              <a:avLst/>
              <a:gdLst>
                <a:gd name="T0" fmla="*/ 325 w 457"/>
                <a:gd name="T1" fmla="*/ 11 h 453"/>
                <a:gd name="T2" fmla="*/ 298 w 457"/>
                <a:gd name="T3" fmla="*/ 0 h 453"/>
                <a:gd name="T4" fmla="*/ 270 w 457"/>
                <a:gd name="T5" fmla="*/ 11 h 453"/>
                <a:gd name="T6" fmla="*/ 248 w 457"/>
                <a:gd name="T7" fmla="*/ 33 h 453"/>
                <a:gd name="T8" fmla="*/ 236 w 457"/>
                <a:gd name="T9" fmla="*/ 61 h 453"/>
                <a:gd name="T10" fmla="*/ 242 w 457"/>
                <a:gd name="T11" fmla="*/ 82 h 453"/>
                <a:gd name="T12" fmla="*/ 30 w 457"/>
                <a:gd name="T13" fmla="*/ 167 h 453"/>
                <a:gd name="T14" fmla="*/ 3 w 457"/>
                <a:gd name="T15" fmla="*/ 201 h 453"/>
                <a:gd name="T16" fmla="*/ 16 w 457"/>
                <a:gd name="T17" fmla="*/ 243 h 453"/>
                <a:gd name="T18" fmla="*/ 215 w 457"/>
                <a:gd name="T19" fmla="*/ 439 h 453"/>
                <a:gd name="T20" fmla="*/ 247 w 457"/>
                <a:gd name="T21" fmla="*/ 453 h 453"/>
                <a:gd name="T22" fmla="*/ 248 w 457"/>
                <a:gd name="T23" fmla="*/ 453 h 453"/>
                <a:gd name="T24" fmla="*/ 257 w 457"/>
                <a:gd name="T25" fmla="*/ 452 h 453"/>
                <a:gd name="T26" fmla="*/ 291 w 457"/>
                <a:gd name="T27" fmla="*/ 423 h 453"/>
                <a:gd name="T28" fmla="*/ 375 w 457"/>
                <a:gd name="T29" fmla="*/ 214 h 453"/>
                <a:gd name="T30" fmla="*/ 396 w 457"/>
                <a:gd name="T31" fmla="*/ 221 h 453"/>
                <a:gd name="T32" fmla="*/ 424 w 457"/>
                <a:gd name="T33" fmla="*/ 209 h 453"/>
                <a:gd name="T34" fmla="*/ 446 w 457"/>
                <a:gd name="T35" fmla="*/ 187 h 453"/>
                <a:gd name="T36" fmla="*/ 457 w 457"/>
                <a:gd name="T37" fmla="*/ 160 h 453"/>
                <a:gd name="T38" fmla="*/ 446 w 457"/>
                <a:gd name="T39" fmla="*/ 132 h 453"/>
                <a:gd name="T40" fmla="*/ 325 w 457"/>
                <a:gd name="T41" fmla="*/ 11 h 453"/>
                <a:gd name="T42" fmla="*/ 262 w 457"/>
                <a:gd name="T43" fmla="*/ 412 h 453"/>
                <a:gd name="T44" fmla="*/ 251 w 457"/>
                <a:gd name="T45" fmla="*/ 421 h 453"/>
                <a:gd name="T46" fmla="*/ 247 w 457"/>
                <a:gd name="T47" fmla="*/ 422 h 453"/>
                <a:gd name="T48" fmla="*/ 237 w 457"/>
                <a:gd name="T49" fmla="*/ 417 h 453"/>
                <a:gd name="T50" fmla="*/ 38 w 457"/>
                <a:gd name="T51" fmla="*/ 221 h 453"/>
                <a:gd name="T52" fmla="*/ 34 w 457"/>
                <a:gd name="T53" fmla="*/ 207 h 453"/>
                <a:gd name="T54" fmla="*/ 43 w 457"/>
                <a:gd name="T55" fmla="*/ 195 h 453"/>
                <a:gd name="T56" fmla="*/ 140 w 457"/>
                <a:gd name="T57" fmla="*/ 156 h 453"/>
                <a:gd name="T58" fmla="*/ 336 w 457"/>
                <a:gd name="T59" fmla="*/ 227 h 453"/>
                <a:gd name="T60" fmla="*/ 262 w 457"/>
                <a:gd name="T61" fmla="*/ 412 h 453"/>
                <a:gd name="T62" fmla="*/ 424 w 457"/>
                <a:gd name="T63" fmla="*/ 165 h 453"/>
                <a:gd name="T64" fmla="*/ 402 w 457"/>
                <a:gd name="T65" fmla="*/ 187 h 453"/>
                <a:gd name="T66" fmla="*/ 391 w 457"/>
                <a:gd name="T67" fmla="*/ 187 h 453"/>
                <a:gd name="T68" fmla="*/ 363 w 457"/>
                <a:gd name="T69" fmla="*/ 160 h 453"/>
                <a:gd name="T70" fmla="*/ 341 w 457"/>
                <a:gd name="T71" fmla="*/ 216 h 453"/>
                <a:gd name="T72" fmla="*/ 343 w 457"/>
                <a:gd name="T73" fmla="*/ 211 h 453"/>
                <a:gd name="T74" fmla="*/ 205 w 457"/>
                <a:gd name="T75" fmla="*/ 153 h 453"/>
                <a:gd name="T76" fmla="*/ 164 w 457"/>
                <a:gd name="T77" fmla="*/ 147 h 453"/>
                <a:gd name="T78" fmla="*/ 297 w 457"/>
                <a:gd name="T79" fmla="*/ 93 h 453"/>
                <a:gd name="T80" fmla="*/ 270 w 457"/>
                <a:gd name="T81" fmla="*/ 67 h 453"/>
                <a:gd name="T82" fmla="*/ 270 w 457"/>
                <a:gd name="T83" fmla="*/ 56 h 453"/>
                <a:gd name="T84" fmla="*/ 292 w 457"/>
                <a:gd name="T85" fmla="*/ 33 h 453"/>
                <a:gd name="T86" fmla="*/ 303 w 457"/>
                <a:gd name="T87" fmla="*/ 33 h 453"/>
                <a:gd name="T88" fmla="*/ 424 w 457"/>
                <a:gd name="T89" fmla="*/ 154 h 453"/>
                <a:gd name="T90" fmla="*/ 424 w 457"/>
                <a:gd name="T91" fmla="*/ 165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7" h="453">
                  <a:moveTo>
                    <a:pt x="325" y="11"/>
                  </a:moveTo>
                  <a:cubicBezTo>
                    <a:pt x="318" y="4"/>
                    <a:pt x="308" y="0"/>
                    <a:pt x="298" y="0"/>
                  </a:cubicBezTo>
                  <a:cubicBezTo>
                    <a:pt x="287" y="0"/>
                    <a:pt x="277" y="4"/>
                    <a:pt x="270" y="11"/>
                  </a:cubicBezTo>
                  <a:cubicBezTo>
                    <a:pt x="248" y="33"/>
                    <a:pt x="248" y="33"/>
                    <a:pt x="248" y="33"/>
                  </a:cubicBezTo>
                  <a:cubicBezTo>
                    <a:pt x="240" y="41"/>
                    <a:pt x="236" y="51"/>
                    <a:pt x="236" y="61"/>
                  </a:cubicBezTo>
                  <a:cubicBezTo>
                    <a:pt x="236" y="68"/>
                    <a:pt x="238" y="75"/>
                    <a:pt x="242" y="82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16" y="173"/>
                    <a:pt x="6" y="186"/>
                    <a:pt x="3" y="201"/>
                  </a:cubicBezTo>
                  <a:cubicBezTo>
                    <a:pt x="0" y="216"/>
                    <a:pt x="5" y="232"/>
                    <a:pt x="16" y="243"/>
                  </a:cubicBezTo>
                  <a:cubicBezTo>
                    <a:pt x="215" y="439"/>
                    <a:pt x="215" y="439"/>
                    <a:pt x="215" y="439"/>
                  </a:cubicBezTo>
                  <a:cubicBezTo>
                    <a:pt x="223" y="448"/>
                    <a:pt x="235" y="453"/>
                    <a:pt x="247" y="453"/>
                  </a:cubicBezTo>
                  <a:cubicBezTo>
                    <a:pt x="247" y="453"/>
                    <a:pt x="247" y="453"/>
                    <a:pt x="248" y="453"/>
                  </a:cubicBezTo>
                  <a:cubicBezTo>
                    <a:pt x="251" y="453"/>
                    <a:pt x="254" y="453"/>
                    <a:pt x="257" y="452"/>
                  </a:cubicBezTo>
                  <a:cubicBezTo>
                    <a:pt x="273" y="449"/>
                    <a:pt x="286" y="438"/>
                    <a:pt x="291" y="423"/>
                  </a:cubicBezTo>
                  <a:cubicBezTo>
                    <a:pt x="375" y="214"/>
                    <a:pt x="375" y="214"/>
                    <a:pt x="375" y="214"/>
                  </a:cubicBezTo>
                  <a:cubicBezTo>
                    <a:pt x="381" y="219"/>
                    <a:pt x="388" y="221"/>
                    <a:pt x="396" y="221"/>
                  </a:cubicBezTo>
                  <a:cubicBezTo>
                    <a:pt x="407" y="221"/>
                    <a:pt x="416" y="217"/>
                    <a:pt x="424" y="209"/>
                  </a:cubicBezTo>
                  <a:cubicBezTo>
                    <a:pt x="446" y="187"/>
                    <a:pt x="446" y="187"/>
                    <a:pt x="446" y="187"/>
                  </a:cubicBezTo>
                  <a:cubicBezTo>
                    <a:pt x="453" y="180"/>
                    <a:pt x="457" y="170"/>
                    <a:pt x="457" y="160"/>
                  </a:cubicBezTo>
                  <a:cubicBezTo>
                    <a:pt x="457" y="149"/>
                    <a:pt x="453" y="139"/>
                    <a:pt x="446" y="132"/>
                  </a:cubicBezTo>
                  <a:lnTo>
                    <a:pt x="325" y="11"/>
                  </a:lnTo>
                  <a:close/>
                  <a:moveTo>
                    <a:pt x="262" y="412"/>
                  </a:moveTo>
                  <a:cubicBezTo>
                    <a:pt x="260" y="417"/>
                    <a:pt x="256" y="420"/>
                    <a:pt x="251" y="421"/>
                  </a:cubicBezTo>
                  <a:cubicBezTo>
                    <a:pt x="250" y="422"/>
                    <a:pt x="249" y="422"/>
                    <a:pt x="247" y="422"/>
                  </a:cubicBezTo>
                  <a:cubicBezTo>
                    <a:pt x="243" y="422"/>
                    <a:pt x="240" y="420"/>
                    <a:pt x="237" y="417"/>
                  </a:cubicBezTo>
                  <a:cubicBezTo>
                    <a:pt x="38" y="221"/>
                    <a:pt x="38" y="221"/>
                    <a:pt x="38" y="221"/>
                  </a:cubicBezTo>
                  <a:cubicBezTo>
                    <a:pt x="34" y="217"/>
                    <a:pt x="33" y="212"/>
                    <a:pt x="34" y="207"/>
                  </a:cubicBezTo>
                  <a:cubicBezTo>
                    <a:pt x="34" y="201"/>
                    <a:pt x="38" y="197"/>
                    <a:pt x="43" y="195"/>
                  </a:cubicBezTo>
                  <a:cubicBezTo>
                    <a:pt x="140" y="156"/>
                    <a:pt x="140" y="156"/>
                    <a:pt x="140" y="156"/>
                  </a:cubicBezTo>
                  <a:cubicBezTo>
                    <a:pt x="205" y="178"/>
                    <a:pt x="271" y="157"/>
                    <a:pt x="336" y="227"/>
                  </a:cubicBezTo>
                  <a:lnTo>
                    <a:pt x="262" y="412"/>
                  </a:lnTo>
                  <a:close/>
                  <a:moveTo>
                    <a:pt x="424" y="165"/>
                  </a:moveTo>
                  <a:cubicBezTo>
                    <a:pt x="402" y="187"/>
                    <a:pt x="402" y="187"/>
                    <a:pt x="402" y="187"/>
                  </a:cubicBezTo>
                  <a:cubicBezTo>
                    <a:pt x="399" y="190"/>
                    <a:pt x="394" y="190"/>
                    <a:pt x="391" y="187"/>
                  </a:cubicBezTo>
                  <a:cubicBezTo>
                    <a:pt x="363" y="160"/>
                    <a:pt x="363" y="160"/>
                    <a:pt x="363" y="160"/>
                  </a:cubicBezTo>
                  <a:cubicBezTo>
                    <a:pt x="341" y="216"/>
                    <a:pt x="341" y="216"/>
                    <a:pt x="341" y="216"/>
                  </a:cubicBezTo>
                  <a:cubicBezTo>
                    <a:pt x="343" y="211"/>
                    <a:pt x="343" y="211"/>
                    <a:pt x="343" y="211"/>
                  </a:cubicBezTo>
                  <a:cubicBezTo>
                    <a:pt x="295" y="164"/>
                    <a:pt x="248" y="158"/>
                    <a:pt x="205" y="153"/>
                  </a:cubicBezTo>
                  <a:cubicBezTo>
                    <a:pt x="191" y="151"/>
                    <a:pt x="177" y="149"/>
                    <a:pt x="164" y="147"/>
                  </a:cubicBezTo>
                  <a:cubicBezTo>
                    <a:pt x="297" y="93"/>
                    <a:pt x="297" y="93"/>
                    <a:pt x="297" y="93"/>
                  </a:cubicBezTo>
                  <a:cubicBezTo>
                    <a:pt x="270" y="67"/>
                    <a:pt x="270" y="67"/>
                    <a:pt x="270" y="67"/>
                  </a:cubicBezTo>
                  <a:cubicBezTo>
                    <a:pt x="267" y="64"/>
                    <a:pt x="267" y="59"/>
                    <a:pt x="270" y="56"/>
                  </a:cubicBezTo>
                  <a:cubicBezTo>
                    <a:pt x="292" y="33"/>
                    <a:pt x="292" y="33"/>
                    <a:pt x="292" y="33"/>
                  </a:cubicBezTo>
                  <a:cubicBezTo>
                    <a:pt x="295" y="30"/>
                    <a:pt x="300" y="30"/>
                    <a:pt x="303" y="33"/>
                  </a:cubicBezTo>
                  <a:cubicBezTo>
                    <a:pt x="424" y="154"/>
                    <a:pt x="424" y="154"/>
                    <a:pt x="424" y="154"/>
                  </a:cubicBezTo>
                  <a:cubicBezTo>
                    <a:pt x="427" y="157"/>
                    <a:pt x="427" y="162"/>
                    <a:pt x="424" y="1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5024" tIns="32512" rIns="65024" bIns="32512"/>
            <a:lstStyle/>
            <a:p>
              <a:pPr>
                <a:defRPr/>
              </a:pPr>
              <a:endParaRPr lang="id-ID" sz="1800" dirty="0">
                <a:solidFill>
                  <a:schemeClr val="tx1">
                    <a:lumMod val="7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  <p:sp>
          <p:nvSpPr>
            <p:cNvPr id="7" name="Freeform 8"/>
            <p:cNvSpPr>
              <a:spLocks noEditPoints="1"/>
            </p:cNvSpPr>
            <p:nvPr/>
          </p:nvSpPr>
          <p:spPr bwMode="auto">
            <a:xfrm>
              <a:off x="10025034" y="3478205"/>
              <a:ext cx="293689" cy="292099"/>
            </a:xfrm>
            <a:custGeom>
              <a:avLst/>
              <a:gdLst>
                <a:gd name="T0" fmla="*/ 39 w 78"/>
                <a:gd name="T1" fmla="*/ 78 h 78"/>
                <a:gd name="T2" fmla="*/ 78 w 78"/>
                <a:gd name="T3" fmla="*/ 39 h 78"/>
                <a:gd name="T4" fmla="*/ 39 w 78"/>
                <a:gd name="T5" fmla="*/ 0 h 78"/>
                <a:gd name="T6" fmla="*/ 0 w 78"/>
                <a:gd name="T7" fmla="*/ 39 h 78"/>
                <a:gd name="T8" fmla="*/ 39 w 78"/>
                <a:gd name="T9" fmla="*/ 78 h 78"/>
                <a:gd name="T10" fmla="*/ 39 w 78"/>
                <a:gd name="T11" fmla="*/ 16 h 78"/>
                <a:gd name="T12" fmla="*/ 62 w 78"/>
                <a:gd name="T13" fmla="*/ 39 h 78"/>
                <a:gd name="T14" fmla="*/ 39 w 78"/>
                <a:gd name="T15" fmla="*/ 63 h 78"/>
                <a:gd name="T16" fmla="*/ 15 w 78"/>
                <a:gd name="T17" fmla="*/ 39 h 78"/>
                <a:gd name="T18" fmla="*/ 39 w 78"/>
                <a:gd name="T19" fmla="*/ 16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8" h="78">
                  <a:moveTo>
                    <a:pt x="39" y="78"/>
                  </a:moveTo>
                  <a:cubicBezTo>
                    <a:pt x="60" y="78"/>
                    <a:pt x="78" y="61"/>
                    <a:pt x="78" y="39"/>
                  </a:cubicBezTo>
                  <a:cubicBezTo>
                    <a:pt x="78" y="18"/>
                    <a:pt x="60" y="0"/>
                    <a:pt x="39" y="0"/>
                  </a:cubicBezTo>
                  <a:cubicBezTo>
                    <a:pt x="17" y="0"/>
                    <a:pt x="0" y="18"/>
                    <a:pt x="0" y="39"/>
                  </a:cubicBezTo>
                  <a:cubicBezTo>
                    <a:pt x="0" y="61"/>
                    <a:pt x="17" y="78"/>
                    <a:pt x="39" y="78"/>
                  </a:cubicBezTo>
                  <a:close/>
                  <a:moveTo>
                    <a:pt x="39" y="16"/>
                  </a:moveTo>
                  <a:cubicBezTo>
                    <a:pt x="52" y="16"/>
                    <a:pt x="62" y="26"/>
                    <a:pt x="62" y="39"/>
                  </a:cubicBezTo>
                  <a:cubicBezTo>
                    <a:pt x="62" y="52"/>
                    <a:pt x="52" y="63"/>
                    <a:pt x="39" y="63"/>
                  </a:cubicBezTo>
                  <a:cubicBezTo>
                    <a:pt x="26" y="63"/>
                    <a:pt x="15" y="52"/>
                    <a:pt x="15" y="39"/>
                  </a:cubicBezTo>
                  <a:cubicBezTo>
                    <a:pt x="15" y="26"/>
                    <a:pt x="26" y="16"/>
                    <a:pt x="39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5024" tIns="32512" rIns="65024" bIns="32512"/>
            <a:lstStyle/>
            <a:p>
              <a:pPr>
                <a:defRPr/>
              </a:pPr>
              <a:endParaRPr lang="id-ID" sz="1800" dirty="0">
                <a:solidFill>
                  <a:schemeClr val="tx1">
                    <a:lumMod val="7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  <p:sp>
          <p:nvSpPr>
            <p:cNvPr id="8" name="Freeform 9"/>
            <p:cNvSpPr>
              <a:spLocks noEditPoints="1"/>
            </p:cNvSpPr>
            <p:nvPr/>
          </p:nvSpPr>
          <p:spPr bwMode="auto">
            <a:xfrm>
              <a:off x="10788618" y="2538406"/>
              <a:ext cx="293689" cy="293688"/>
            </a:xfrm>
            <a:custGeom>
              <a:avLst/>
              <a:gdLst>
                <a:gd name="T0" fmla="*/ 39 w 78"/>
                <a:gd name="T1" fmla="*/ 0 h 78"/>
                <a:gd name="T2" fmla="*/ 0 w 78"/>
                <a:gd name="T3" fmla="*/ 39 h 78"/>
                <a:gd name="T4" fmla="*/ 39 w 78"/>
                <a:gd name="T5" fmla="*/ 78 h 78"/>
                <a:gd name="T6" fmla="*/ 78 w 78"/>
                <a:gd name="T7" fmla="*/ 39 h 78"/>
                <a:gd name="T8" fmla="*/ 39 w 78"/>
                <a:gd name="T9" fmla="*/ 0 h 78"/>
                <a:gd name="T10" fmla="*/ 39 w 78"/>
                <a:gd name="T11" fmla="*/ 63 h 78"/>
                <a:gd name="T12" fmla="*/ 16 w 78"/>
                <a:gd name="T13" fmla="*/ 39 h 78"/>
                <a:gd name="T14" fmla="*/ 39 w 78"/>
                <a:gd name="T15" fmla="*/ 16 h 78"/>
                <a:gd name="T16" fmla="*/ 62 w 78"/>
                <a:gd name="T17" fmla="*/ 39 h 78"/>
                <a:gd name="T18" fmla="*/ 39 w 78"/>
                <a:gd name="T19" fmla="*/ 63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8" h="78">
                  <a:moveTo>
                    <a:pt x="39" y="0"/>
                  </a:moveTo>
                  <a:cubicBezTo>
                    <a:pt x="17" y="0"/>
                    <a:pt x="0" y="18"/>
                    <a:pt x="0" y="39"/>
                  </a:cubicBezTo>
                  <a:cubicBezTo>
                    <a:pt x="0" y="61"/>
                    <a:pt x="17" y="78"/>
                    <a:pt x="39" y="78"/>
                  </a:cubicBezTo>
                  <a:cubicBezTo>
                    <a:pt x="60" y="78"/>
                    <a:pt x="78" y="61"/>
                    <a:pt x="78" y="39"/>
                  </a:cubicBezTo>
                  <a:cubicBezTo>
                    <a:pt x="78" y="18"/>
                    <a:pt x="60" y="0"/>
                    <a:pt x="39" y="0"/>
                  </a:cubicBezTo>
                  <a:close/>
                  <a:moveTo>
                    <a:pt x="39" y="63"/>
                  </a:moveTo>
                  <a:cubicBezTo>
                    <a:pt x="26" y="63"/>
                    <a:pt x="16" y="52"/>
                    <a:pt x="16" y="39"/>
                  </a:cubicBezTo>
                  <a:cubicBezTo>
                    <a:pt x="16" y="26"/>
                    <a:pt x="26" y="16"/>
                    <a:pt x="39" y="16"/>
                  </a:cubicBezTo>
                  <a:cubicBezTo>
                    <a:pt x="52" y="16"/>
                    <a:pt x="62" y="26"/>
                    <a:pt x="62" y="39"/>
                  </a:cubicBezTo>
                  <a:cubicBezTo>
                    <a:pt x="62" y="52"/>
                    <a:pt x="52" y="63"/>
                    <a:pt x="39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5024" tIns="32512" rIns="65024" bIns="32512"/>
            <a:lstStyle/>
            <a:p>
              <a:pPr>
                <a:defRPr/>
              </a:pPr>
              <a:endParaRPr lang="id-ID" sz="1800" dirty="0">
                <a:solidFill>
                  <a:schemeClr val="tx1">
                    <a:lumMod val="7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  <p:sp>
          <p:nvSpPr>
            <p:cNvPr id="9" name="Freeform 10"/>
            <p:cNvSpPr>
              <a:spLocks noEditPoints="1"/>
            </p:cNvSpPr>
            <p:nvPr/>
          </p:nvSpPr>
          <p:spPr bwMode="auto">
            <a:xfrm>
              <a:off x="9672608" y="3417879"/>
              <a:ext cx="236537" cy="236537"/>
            </a:xfrm>
            <a:custGeom>
              <a:avLst/>
              <a:gdLst>
                <a:gd name="T0" fmla="*/ 0 w 63"/>
                <a:gd name="T1" fmla="*/ 32 h 63"/>
                <a:gd name="T2" fmla="*/ 31 w 63"/>
                <a:gd name="T3" fmla="*/ 63 h 63"/>
                <a:gd name="T4" fmla="*/ 63 w 63"/>
                <a:gd name="T5" fmla="*/ 32 h 63"/>
                <a:gd name="T6" fmla="*/ 31 w 63"/>
                <a:gd name="T7" fmla="*/ 0 h 63"/>
                <a:gd name="T8" fmla="*/ 0 w 63"/>
                <a:gd name="T9" fmla="*/ 32 h 63"/>
                <a:gd name="T10" fmla="*/ 31 w 63"/>
                <a:gd name="T11" fmla="*/ 16 h 63"/>
                <a:gd name="T12" fmla="*/ 47 w 63"/>
                <a:gd name="T13" fmla="*/ 32 h 63"/>
                <a:gd name="T14" fmla="*/ 31 w 63"/>
                <a:gd name="T15" fmla="*/ 47 h 63"/>
                <a:gd name="T16" fmla="*/ 16 w 63"/>
                <a:gd name="T17" fmla="*/ 32 h 63"/>
                <a:gd name="T18" fmla="*/ 31 w 63"/>
                <a:gd name="T19" fmla="*/ 16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63">
                  <a:moveTo>
                    <a:pt x="0" y="32"/>
                  </a:moveTo>
                  <a:cubicBezTo>
                    <a:pt x="0" y="49"/>
                    <a:pt x="14" y="63"/>
                    <a:pt x="31" y="63"/>
                  </a:cubicBezTo>
                  <a:cubicBezTo>
                    <a:pt x="48" y="63"/>
                    <a:pt x="63" y="49"/>
                    <a:pt x="63" y="32"/>
                  </a:cubicBezTo>
                  <a:cubicBezTo>
                    <a:pt x="63" y="14"/>
                    <a:pt x="48" y="0"/>
                    <a:pt x="31" y="0"/>
                  </a:cubicBezTo>
                  <a:cubicBezTo>
                    <a:pt x="14" y="0"/>
                    <a:pt x="0" y="14"/>
                    <a:pt x="0" y="32"/>
                  </a:cubicBezTo>
                  <a:close/>
                  <a:moveTo>
                    <a:pt x="31" y="16"/>
                  </a:moveTo>
                  <a:cubicBezTo>
                    <a:pt x="40" y="16"/>
                    <a:pt x="47" y="23"/>
                    <a:pt x="47" y="32"/>
                  </a:cubicBezTo>
                  <a:cubicBezTo>
                    <a:pt x="47" y="40"/>
                    <a:pt x="40" y="47"/>
                    <a:pt x="31" y="47"/>
                  </a:cubicBezTo>
                  <a:cubicBezTo>
                    <a:pt x="23" y="47"/>
                    <a:pt x="16" y="40"/>
                    <a:pt x="16" y="32"/>
                  </a:cubicBezTo>
                  <a:cubicBezTo>
                    <a:pt x="16" y="23"/>
                    <a:pt x="23" y="16"/>
                    <a:pt x="3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5024" tIns="32512" rIns="65024" bIns="32512"/>
            <a:lstStyle/>
            <a:p>
              <a:pPr>
                <a:defRPr/>
              </a:pPr>
              <a:endParaRPr lang="id-ID" sz="1800" dirty="0">
                <a:solidFill>
                  <a:schemeClr val="tx1">
                    <a:lumMod val="7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9909149" y="3830622"/>
              <a:ext cx="115889" cy="11588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5024" tIns="32512" rIns="65024" bIns="32512"/>
            <a:lstStyle/>
            <a:p>
              <a:pPr>
                <a:defRPr/>
              </a:pPr>
              <a:endParaRPr lang="id-ID" sz="1800" dirty="0">
                <a:solidFill>
                  <a:schemeClr val="tx1">
                    <a:lumMod val="7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  <p:sp>
          <p:nvSpPr>
            <p:cNvPr id="11" name="Oval 12"/>
            <p:cNvSpPr>
              <a:spLocks noChangeArrowheads="1"/>
            </p:cNvSpPr>
            <p:nvPr/>
          </p:nvSpPr>
          <p:spPr bwMode="auto">
            <a:xfrm>
              <a:off x="10848975" y="2947987"/>
              <a:ext cx="117474" cy="12064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5024" tIns="32512" rIns="65024" bIns="32512"/>
            <a:lstStyle/>
            <a:p>
              <a:pPr>
                <a:defRPr/>
              </a:pPr>
              <a:endParaRPr lang="id-ID" sz="1800" dirty="0">
                <a:solidFill>
                  <a:schemeClr val="tx1">
                    <a:lumMod val="7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2068411" y="4544943"/>
            <a:ext cx="4819649" cy="41273"/>
          </a:xfrm>
          <a:prstGeom prst="rect">
            <a:avLst/>
          </a:prstGeom>
          <a:solidFill>
            <a:srgbClr val="6FB9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eaLnBrk="1" hangingPunct="1"/>
            <a:endParaRPr lang="zh-CN" altLang="zh-CN" sz="1705" dirty="0">
              <a:solidFill>
                <a:schemeClr val="tx1">
                  <a:lumMod val="7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36" name="Pentagon 35"/>
          <p:cNvSpPr/>
          <p:nvPr/>
        </p:nvSpPr>
        <p:spPr>
          <a:xfrm rot="16200000">
            <a:off x="2206806" y="3876890"/>
            <a:ext cx="754021" cy="582083"/>
          </a:xfrm>
          <a:prstGeom prst="homePlate">
            <a:avLst>
              <a:gd name="adj" fmla="val 27778"/>
            </a:avLst>
          </a:prstGeom>
          <a:solidFill>
            <a:srgbClr val="D788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eaLnBrk="1" hangingPunct="1"/>
            <a:endParaRPr lang="zh-CN" altLang="zh-CN" sz="1705" dirty="0">
              <a:solidFill>
                <a:schemeClr val="tx1">
                  <a:lumMod val="7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37" name="Pentagon 36"/>
          <p:cNvSpPr/>
          <p:nvPr/>
        </p:nvSpPr>
        <p:spPr>
          <a:xfrm rot="16200000">
            <a:off x="3288432" y="3724500"/>
            <a:ext cx="1058804" cy="582084"/>
          </a:xfrm>
          <a:prstGeom prst="homePlate">
            <a:avLst>
              <a:gd name="adj" fmla="val 27778"/>
            </a:avLst>
          </a:prstGeom>
          <a:solidFill>
            <a:srgbClr val="6FB9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eaLnBrk="1" hangingPunct="1"/>
            <a:endParaRPr lang="zh-CN" altLang="zh-CN" sz="1705" dirty="0">
              <a:solidFill>
                <a:schemeClr val="tx1">
                  <a:lumMod val="7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38" name="Pentagon 37"/>
          <p:cNvSpPr/>
          <p:nvPr/>
        </p:nvSpPr>
        <p:spPr>
          <a:xfrm rot="16200000">
            <a:off x="4185652" y="3398287"/>
            <a:ext cx="1711231" cy="582084"/>
          </a:xfrm>
          <a:prstGeom prst="homePlate">
            <a:avLst>
              <a:gd name="adj" fmla="val 27778"/>
            </a:avLst>
          </a:prstGeom>
          <a:solidFill>
            <a:srgbClr val="D788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eaLnBrk="1" hangingPunct="1"/>
            <a:endParaRPr lang="zh-CN" altLang="zh-CN" sz="1705" dirty="0">
              <a:solidFill>
                <a:schemeClr val="tx1">
                  <a:lumMod val="7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39" name="Pentagon 38"/>
          <p:cNvSpPr/>
          <p:nvPr/>
        </p:nvSpPr>
        <p:spPr>
          <a:xfrm rot="16200000">
            <a:off x="5614920" y="3599889"/>
            <a:ext cx="1308028" cy="582084"/>
          </a:xfrm>
          <a:prstGeom prst="homePlate">
            <a:avLst>
              <a:gd name="adj" fmla="val 27778"/>
            </a:avLst>
          </a:prstGeom>
          <a:solidFill>
            <a:srgbClr val="6FB9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eaLnBrk="1" hangingPunct="1"/>
            <a:endParaRPr lang="zh-CN" altLang="zh-CN" sz="1705" dirty="0">
              <a:solidFill>
                <a:schemeClr val="tx1">
                  <a:lumMod val="7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45" name="Pentagon 44"/>
          <p:cNvSpPr/>
          <p:nvPr/>
        </p:nvSpPr>
        <p:spPr>
          <a:xfrm rot="16200000">
            <a:off x="2207864" y="4134065"/>
            <a:ext cx="754021" cy="67733"/>
          </a:xfrm>
          <a:prstGeom prst="homePlate">
            <a:avLst>
              <a:gd name="adj" fmla="val 2777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eaLnBrk="1" hangingPunct="1"/>
            <a:endParaRPr lang="zh-CN" altLang="zh-CN" sz="1705" dirty="0">
              <a:solidFill>
                <a:schemeClr val="tx1">
                  <a:lumMod val="7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46" name="Pentagon 45"/>
          <p:cNvSpPr/>
          <p:nvPr/>
        </p:nvSpPr>
        <p:spPr>
          <a:xfrm rot="16200000">
            <a:off x="3283139" y="3981674"/>
            <a:ext cx="1058804" cy="67733"/>
          </a:xfrm>
          <a:prstGeom prst="homePlate">
            <a:avLst>
              <a:gd name="adj" fmla="val 2777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eaLnBrk="1" hangingPunct="1"/>
            <a:endParaRPr lang="zh-CN" altLang="zh-CN" sz="1705" dirty="0">
              <a:solidFill>
                <a:schemeClr val="tx1">
                  <a:lumMod val="7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47" name="Pentagon 46"/>
          <p:cNvSpPr/>
          <p:nvPr/>
        </p:nvSpPr>
        <p:spPr>
          <a:xfrm rot="16200000">
            <a:off x="4185652" y="3654404"/>
            <a:ext cx="1711231" cy="69849"/>
          </a:xfrm>
          <a:prstGeom prst="homePlate">
            <a:avLst>
              <a:gd name="adj" fmla="val 2777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eaLnBrk="1" hangingPunct="1"/>
            <a:endParaRPr lang="zh-CN" altLang="zh-CN" sz="1705" dirty="0">
              <a:solidFill>
                <a:schemeClr val="tx1">
                  <a:lumMod val="7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48" name="Pentagon 47"/>
          <p:cNvSpPr/>
          <p:nvPr/>
        </p:nvSpPr>
        <p:spPr>
          <a:xfrm rot="16200000">
            <a:off x="5613861" y="3857062"/>
            <a:ext cx="1308028" cy="67733"/>
          </a:xfrm>
          <a:prstGeom prst="homePlate">
            <a:avLst>
              <a:gd name="adj" fmla="val 2777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eaLnBrk="1" hangingPunct="1"/>
            <a:endParaRPr lang="zh-CN" altLang="zh-CN" sz="1705" dirty="0">
              <a:solidFill>
                <a:schemeClr val="tx1">
                  <a:lumMod val="7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713559" y="2352727"/>
            <a:ext cx="249767" cy="187315"/>
          </a:xfrm>
          <a:prstGeom prst="rect">
            <a:avLst/>
          </a:prstGeom>
          <a:solidFill>
            <a:srgbClr val="D788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eaLnBrk="1" hangingPunct="1"/>
            <a:endParaRPr lang="zh-CN" altLang="zh-CN" sz="1705" dirty="0">
              <a:solidFill>
                <a:schemeClr val="tx1">
                  <a:lumMod val="7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713559" y="3154369"/>
            <a:ext cx="249767" cy="185727"/>
          </a:xfrm>
          <a:prstGeom prst="rect">
            <a:avLst/>
          </a:prstGeom>
          <a:solidFill>
            <a:srgbClr val="6FB9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eaLnBrk="1" hangingPunct="1"/>
            <a:endParaRPr lang="zh-CN" altLang="zh-CN" sz="1705" dirty="0">
              <a:solidFill>
                <a:schemeClr val="tx1">
                  <a:lumMod val="7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713559" y="3943314"/>
            <a:ext cx="249767" cy="187315"/>
          </a:xfrm>
          <a:prstGeom prst="rect">
            <a:avLst/>
          </a:prstGeom>
          <a:solidFill>
            <a:srgbClr val="D788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eaLnBrk="1" hangingPunct="1"/>
            <a:endParaRPr lang="zh-CN" altLang="zh-CN" sz="1705" dirty="0">
              <a:solidFill>
                <a:schemeClr val="tx1">
                  <a:lumMod val="7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713559" y="4722735"/>
            <a:ext cx="249767" cy="187315"/>
          </a:xfrm>
          <a:prstGeom prst="rect">
            <a:avLst/>
          </a:prstGeom>
          <a:solidFill>
            <a:srgbClr val="6FB9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eaLnBrk="1" hangingPunct="1"/>
            <a:endParaRPr lang="zh-CN" altLang="zh-CN" sz="1705" dirty="0">
              <a:solidFill>
                <a:schemeClr val="tx1">
                  <a:lumMod val="7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086725" y="2160905"/>
            <a:ext cx="2627630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086725" y="2962275"/>
            <a:ext cx="2627630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086725" y="3729990"/>
            <a:ext cx="2627630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086725" y="4472940"/>
            <a:ext cx="2627630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23" name="TextBox 76"/>
          <p:cNvSpPr txBox="1"/>
          <p:nvPr/>
        </p:nvSpPr>
        <p:spPr>
          <a:xfrm>
            <a:off x="2068195" y="4722495"/>
            <a:ext cx="1022985" cy="33718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sz="1600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24" name="TextBox 76"/>
          <p:cNvSpPr txBox="1"/>
          <p:nvPr/>
        </p:nvSpPr>
        <p:spPr>
          <a:xfrm>
            <a:off x="3300730" y="4722495"/>
            <a:ext cx="1022985" cy="33718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sz="1600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25" name="TextBox 76"/>
          <p:cNvSpPr txBox="1"/>
          <p:nvPr/>
        </p:nvSpPr>
        <p:spPr>
          <a:xfrm>
            <a:off x="4529455" y="4722495"/>
            <a:ext cx="1022985" cy="33718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sz="1600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26" name="TextBox 76"/>
          <p:cNvSpPr txBox="1"/>
          <p:nvPr/>
        </p:nvSpPr>
        <p:spPr>
          <a:xfrm>
            <a:off x="5756275" y="4722495"/>
            <a:ext cx="1022985" cy="33718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sz="1600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13" grpId="0" bldLvl="0" animBg="1"/>
      <p:bldP spid="36" grpId="0" bldLvl="0" animBg="1"/>
      <p:bldP spid="37" grpId="0" bldLvl="0" animBg="1"/>
      <p:bldP spid="38" grpId="0" bldLvl="0" animBg="1"/>
      <p:bldP spid="39" grpId="0" bldLvl="0" animBg="1"/>
      <p:bldP spid="45" grpId="0" bldLvl="0" animBg="1"/>
      <p:bldP spid="46" grpId="0" bldLvl="0" animBg="1"/>
      <p:bldP spid="47" grpId="0" bldLvl="0" animBg="1"/>
      <p:bldP spid="48" grpId="0" bldLvl="0" animBg="1"/>
      <p:bldP spid="54" grpId="0" bldLvl="0" animBg="1"/>
      <p:bldP spid="55" grpId="0" bldLvl="0" animBg="1"/>
      <p:bldP spid="56" grpId="0" bldLvl="0" animBg="1"/>
      <p:bldP spid="57" grpId="0" bldLvl="0" animBg="1"/>
      <p:bldP spid="14" grpId="0" bldLvl="0" animBg="1"/>
      <p:bldP spid="17" grpId="0" bldLvl="0" animBg="1"/>
      <p:bldP spid="18" grpId="0" bldLvl="0" animBg="1"/>
      <p:bldP spid="20" grpId="0" bldLvl="0" animBg="1"/>
      <p:bldP spid="23" grpId="0" bldLvl="0" animBg="1"/>
      <p:bldP spid="24" grpId="0" bldLvl="0" animBg="1"/>
      <p:bldP spid="25" grpId="0" bldLvl="0" animBg="1"/>
      <p:bldP spid="26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4590" y="342265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Black" panose="020B0A00000000000000" charset="-122"/>
              <a:ea typeface="Noto Sans S Chinese Black" panose="020B0A00000000000000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242695" y="3699510"/>
            <a:ext cx="2136140" cy="2132330"/>
            <a:chOff x="4626869" y="3934495"/>
            <a:chExt cx="1447602" cy="1444809"/>
          </a:xfrm>
        </p:grpSpPr>
        <p:sp>
          <p:nvSpPr>
            <p:cNvPr id="31" name="Freeform 8"/>
            <p:cNvSpPr/>
            <p:nvPr/>
          </p:nvSpPr>
          <p:spPr bwMode="auto">
            <a:xfrm>
              <a:off x="4626869" y="3934495"/>
              <a:ext cx="1447602" cy="1444809"/>
            </a:xfrm>
            <a:custGeom>
              <a:avLst/>
              <a:gdLst>
                <a:gd name="T0" fmla="*/ 267 w 274"/>
                <a:gd name="T1" fmla="*/ 196 h 274"/>
                <a:gd name="T2" fmla="*/ 201 w 274"/>
                <a:gd name="T3" fmla="*/ 132 h 274"/>
                <a:gd name="T4" fmla="*/ 268 w 274"/>
                <a:gd name="T5" fmla="*/ 68 h 274"/>
                <a:gd name="T6" fmla="*/ 274 w 274"/>
                <a:gd name="T7" fmla="*/ 67 h 274"/>
                <a:gd name="T8" fmla="*/ 274 w 274"/>
                <a:gd name="T9" fmla="*/ 53 h 274"/>
                <a:gd name="T10" fmla="*/ 268 w 274"/>
                <a:gd name="T11" fmla="*/ 51 h 274"/>
                <a:gd name="T12" fmla="*/ 216 w 274"/>
                <a:gd name="T13" fmla="*/ 3 h 274"/>
                <a:gd name="T14" fmla="*/ 218 w 274"/>
                <a:gd name="T15" fmla="*/ 1 h 274"/>
                <a:gd name="T16" fmla="*/ 207 w 274"/>
                <a:gd name="T17" fmla="*/ 0 h 274"/>
                <a:gd name="T18" fmla="*/ 205 w 274"/>
                <a:gd name="T19" fmla="*/ 8 h 274"/>
                <a:gd name="T20" fmla="*/ 145 w 274"/>
                <a:gd name="T21" fmla="*/ 65 h 274"/>
                <a:gd name="T22" fmla="*/ 80 w 274"/>
                <a:gd name="T23" fmla="*/ 0 h 274"/>
                <a:gd name="T24" fmla="*/ 72 w 274"/>
                <a:gd name="T25" fmla="*/ 0 h 274"/>
                <a:gd name="T26" fmla="*/ 73 w 274"/>
                <a:gd name="T27" fmla="*/ 0 h 274"/>
                <a:gd name="T28" fmla="*/ 10 w 274"/>
                <a:gd name="T29" fmla="*/ 59 h 274"/>
                <a:gd name="T30" fmla="*/ 10 w 274"/>
                <a:gd name="T31" fmla="*/ 83 h 274"/>
                <a:gd name="T32" fmla="*/ 191 w 274"/>
                <a:gd name="T33" fmla="*/ 264 h 274"/>
                <a:gd name="T34" fmla="*/ 217 w 274"/>
                <a:gd name="T35" fmla="*/ 264 h 274"/>
                <a:gd name="T36" fmla="*/ 265 w 274"/>
                <a:gd name="T37" fmla="*/ 216 h 274"/>
                <a:gd name="T38" fmla="*/ 273 w 274"/>
                <a:gd name="T39" fmla="*/ 210 h 274"/>
                <a:gd name="T40" fmla="*/ 273 w 274"/>
                <a:gd name="T41" fmla="*/ 198 h 274"/>
                <a:gd name="T42" fmla="*/ 267 w 274"/>
                <a:gd name="T43" fmla="*/ 196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274">
                  <a:moveTo>
                    <a:pt x="267" y="196"/>
                  </a:moveTo>
                  <a:cubicBezTo>
                    <a:pt x="246" y="176"/>
                    <a:pt x="225" y="156"/>
                    <a:pt x="201" y="132"/>
                  </a:cubicBezTo>
                  <a:cubicBezTo>
                    <a:pt x="225" y="109"/>
                    <a:pt x="246" y="88"/>
                    <a:pt x="268" y="68"/>
                  </a:cubicBezTo>
                  <a:cubicBezTo>
                    <a:pt x="269" y="67"/>
                    <a:pt x="272" y="67"/>
                    <a:pt x="274" y="67"/>
                  </a:cubicBezTo>
                  <a:cubicBezTo>
                    <a:pt x="274" y="53"/>
                    <a:pt x="274" y="53"/>
                    <a:pt x="274" y="53"/>
                  </a:cubicBezTo>
                  <a:cubicBezTo>
                    <a:pt x="271" y="53"/>
                    <a:pt x="269" y="52"/>
                    <a:pt x="268" y="51"/>
                  </a:cubicBezTo>
                  <a:cubicBezTo>
                    <a:pt x="250" y="36"/>
                    <a:pt x="233" y="20"/>
                    <a:pt x="216" y="3"/>
                  </a:cubicBezTo>
                  <a:cubicBezTo>
                    <a:pt x="217" y="2"/>
                    <a:pt x="218" y="1"/>
                    <a:pt x="218" y="1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07" y="3"/>
                    <a:pt x="206" y="6"/>
                    <a:pt x="205" y="8"/>
                  </a:cubicBezTo>
                  <a:cubicBezTo>
                    <a:pt x="185" y="28"/>
                    <a:pt x="164" y="47"/>
                    <a:pt x="145" y="65"/>
                  </a:cubicBezTo>
                  <a:cubicBezTo>
                    <a:pt x="124" y="44"/>
                    <a:pt x="102" y="22"/>
                    <a:pt x="80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50" y="22"/>
                    <a:pt x="30" y="41"/>
                    <a:pt x="10" y="59"/>
                  </a:cubicBezTo>
                  <a:cubicBezTo>
                    <a:pt x="0" y="67"/>
                    <a:pt x="0" y="74"/>
                    <a:pt x="10" y="83"/>
                  </a:cubicBezTo>
                  <a:cubicBezTo>
                    <a:pt x="70" y="143"/>
                    <a:pt x="131" y="204"/>
                    <a:pt x="191" y="264"/>
                  </a:cubicBezTo>
                  <a:cubicBezTo>
                    <a:pt x="201" y="274"/>
                    <a:pt x="207" y="274"/>
                    <a:pt x="217" y="264"/>
                  </a:cubicBezTo>
                  <a:cubicBezTo>
                    <a:pt x="232" y="247"/>
                    <a:pt x="249" y="232"/>
                    <a:pt x="265" y="216"/>
                  </a:cubicBezTo>
                  <a:cubicBezTo>
                    <a:pt x="268" y="212"/>
                    <a:pt x="270" y="210"/>
                    <a:pt x="273" y="210"/>
                  </a:cubicBezTo>
                  <a:cubicBezTo>
                    <a:pt x="273" y="198"/>
                    <a:pt x="273" y="198"/>
                    <a:pt x="273" y="198"/>
                  </a:cubicBezTo>
                  <a:cubicBezTo>
                    <a:pt x="271" y="198"/>
                    <a:pt x="269" y="197"/>
                    <a:pt x="267" y="196"/>
                  </a:cubicBezTo>
                  <a:close/>
                </a:path>
              </a:pathLst>
            </a:custGeom>
            <a:solidFill>
              <a:srgbClr val="6FB9BC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Freeform 157"/>
            <p:cNvSpPr>
              <a:spLocks noChangeAspect="1" noEditPoints="1"/>
            </p:cNvSpPr>
            <p:nvPr/>
          </p:nvSpPr>
          <p:spPr bwMode="auto">
            <a:xfrm>
              <a:off x="5257391" y="4424630"/>
              <a:ext cx="270757" cy="298723"/>
            </a:xfrm>
            <a:custGeom>
              <a:avLst/>
              <a:gdLst>
                <a:gd name="T0" fmla="*/ 25 w 99"/>
                <a:gd name="T1" fmla="*/ 58 h 109"/>
                <a:gd name="T2" fmla="*/ 15 w 99"/>
                <a:gd name="T3" fmla="*/ 61 h 109"/>
                <a:gd name="T4" fmla="*/ 51 w 99"/>
                <a:gd name="T5" fmla="*/ 55 h 109"/>
                <a:gd name="T6" fmla="*/ 63 w 99"/>
                <a:gd name="T7" fmla="*/ 46 h 109"/>
                <a:gd name="T8" fmla="*/ 56 w 99"/>
                <a:gd name="T9" fmla="*/ 59 h 109"/>
                <a:gd name="T10" fmla="*/ 51 w 99"/>
                <a:gd name="T11" fmla="*/ 67 h 109"/>
                <a:gd name="T12" fmla="*/ 46 w 99"/>
                <a:gd name="T13" fmla="*/ 57 h 109"/>
                <a:gd name="T14" fmla="*/ 38 w 99"/>
                <a:gd name="T15" fmla="*/ 37 h 109"/>
                <a:gd name="T16" fmla="*/ 51 w 99"/>
                <a:gd name="T17" fmla="*/ 55 h 109"/>
                <a:gd name="T18" fmla="*/ 42 w 99"/>
                <a:gd name="T19" fmla="*/ 33 h 109"/>
                <a:gd name="T20" fmla="*/ 42 w 99"/>
                <a:gd name="T21" fmla="*/ 0 h 109"/>
                <a:gd name="T22" fmla="*/ 15 w 99"/>
                <a:gd name="T23" fmla="*/ 25 h 109"/>
                <a:gd name="T24" fmla="*/ 15 w 99"/>
                <a:gd name="T25" fmla="*/ 94 h 109"/>
                <a:gd name="T26" fmla="*/ 84 w 99"/>
                <a:gd name="T27" fmla="*/ 94 h 109"/>
                <a:gd name="T28" fmla="*/ 97 w 99"/>
                <a:gd name="T29" fmla="*/ 73 h 109"/>
                <a:gd name="T30" fmla="*/ 85 w 99"/>
                <a:gd name="T31" fmla="*/ 71 h 109"/>
                <a:gd name="T32" fmla="*/ 49 w 99"/>
                <a:gd name="T33" fmla="*/ 97 h 109"/>
                <a:gd name="T34" fmla="*/ 12 w 99"/>
                <a:gd name="T35" fmla="*/ 60 h 109"/>
                <a:gd name="T36" fmla="*/ 42 w 99"/>
                <a:gd name="T37" fmla="*/ 22 h 109"/>
                <a:gd name="T38" fmla="*/ 85 w 99"/>
                <a:gd name="T39" fmla="*/ 47 h 109"/>
                <a:gd name="T40" fmla="*/ 95 w 99"/>
                <a:gd name="T41" fmla="*/ 41 h 109"/>
                <a:gd name="T42" fmla="*/ 98 w 99"/>
                <a:gd name="T43" fmla="*/ 53 h 109"/>
                <a:gd name="T44" fmla="*/ 87 w 99"/>
                <a:gd name="T45" fmla="*/ 56 h 109"/>
                <a:gd name="T46" fmla="*/ 87 w 99"/>
                <a:gd name="T47" fmla="*/ 67 h 109"/>
                <a:gd name="T48" fmla="*/ 87 w 99"/>
                <a:gd name="T49" fmla="*/ 59 h 109"/>
                <a:gd name="T50" fmla="*/ 99 w 99"/>
                <a:gd name="T51" fmla="*/ 57 h 109"/>
                <a:gd name="T52" fmla="*/ 99 w 99"/>
                <a:gd name="T53" fmla="*/ 60 h 109"/>
                <a:gd name="T54" fmla="*/ 97 w 99"/>
                <a:gd name="T55" fmla="*/ 71 h 109"/>
                <a:gd name="T56" fmla="*/ 87 w 99"/>
                <a:gd name="T57" fmla="*/ 67 h 109"/>
                <a:gd name="T58" fmla="*/ 80 w 99"/>
                <a:gd name="T59" fmla="*/ 37 h 109"/>
                <a:gd name="T60" fmla="*/ 88 w 99"/>
                <a:gd name="T61" fmla="*/ 28 h 109"/>
                <a:gd name="T62" fmla="*/ 94 w 99"/>
                <a:gd name="T63" fmla="*/ 38 h 109"/>
                <a:gd name="T64" fmla="*/ 84 w 99"/>
                <a:gd name="T65" fmla="*/ 44 h 109"/>
                <a:gd name="T66" fmla="*/ 77 w 99"/>
                <a:gd name="T67" fmla="*/ 34 h 109"/>
                <a:gd name="T68" fmla="*/ 71 w 99"/>
                <a:gd name="T69" fmla="*/ 28 h 109"/>
                <a:gd name="T70" fmla="*/ 76 w 99"/>
                <a:gd name="T71" fmla="*/ 18 h 109"/>
                <a:gd name="T72" fmla="*/ 84 w 99"/>
                <a:gd name="T73" fmla="*/ 25 h 109"/>
                <a:gd name="T74" fmla="*/ 86 w 99"/>
                <a:gd name="T75" fmla="*/ 27 h 109"/>
                <a:gd name="T76" fmla="*/ 50 w 99"/>
                <a:gd name="T77" fmla="*/ 93 h 109"/>
                <a:gd name="T78" fmla="*/ 53 w 99"/>
                <a:gd name="T79" fmla="*/ 83 h 109"/>
                <a:gd name="T80" fmla="*/ 50 w 99"/>
                <a:gd name="T81" fmla="*/ 93 h 109"/>
                <a:gd name="T82" fmla="*/ 67 w 99"/>
                <a:gd name="T83" fmla="*/ 76 h 109"/>
                <a:gd name="T84" fmla="*/ 77 w 99"/>
                <a:gd name="T85" fmla="*/ 81 h 109"/>
                <a:gd name="T86" fmla="*/ 25 w 99"/>
                <a:gd name="T87" fmla="*/ 83 h 109"/>
                <a:gd name="T88" fmla="*/ 34 w 99"/>
                <a:gd name="T89" fmla="*/ 78 h 109"/>
                <a:gd name="T90" fmla="*/ 25 w 99"/>
                <a:gd name="T91" fmla="*/ 83 h 109"/>
                <a:gd name="T92" fmla="*/ 33 w 99"/>
                <a:gd name="T93" fmla="*/ 40 h 109"/>
                <a:gd name="T94" fmla="*/ 23 w 99"/>
                <a:gd name="T95" fmla="*/ 36 h 109"/>
                <a:gd name="T96" fmla="*/ 75 w 99"/>
                <a:gd name="T97" fmla="*/ 34 h 109"/>
                <a:gd name="T98" fmla="*/ 66 w 99"/>
                <a:gd name="T99" fmla="*/ 39 h 109"/>
                <a:gd name="T100" fmla="*/ 75 w 99"/>
                <a:gd name="T101" fmla="*/ 34 h 109"/>
                <a:gd name="T102" fmla="*/ 75 w 99"/>
                <a:gd name="T103" fmla="*/ 59 h 109"/>
                <a:gd name="T104" fmla="*/ 85 w 99"/>
                <a:gd name="T105" fmla="*/ 5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9" h="109">
                  <a:moveTo>
                    <a:pt x="15" y="58"/>
                  </a:moveTo>
                  <a:cubicBezTo>
                    <a:pt x="25" y="58"/>
                    <a:pt x="25" y="58"/>
                    <a:pt x="25" y="58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5" y="58"/>
                    <a:pt x="15" y="58"/>
                    <a:pt x="15" y="58"/>
                  </a:cubicBezTo>
                  <a:close/>
                  <a:moveTo>
                    <a:pt x="51" y="55"/>
                  </a:moveTo>
                  <a:cubicBezTo>
                    <a:pt x="52" y="55"/>
                    <a:pt x="52" y="55"/>
                    <a:pt x="53" y="55"/>
                  </a:cubicBezTo>
                  <a:cubicBezTo>
                    <a:pt x="56" y="52"/>
                    <a:pt x="60" y="48"/>
                    <a:pt x="63" y="46"/>
                  </a:cubicBezTo>
                  <a:cubicBezTo>
                    <a:pt x="64" y="46"/>
                    <a:pt x="65" y="47"/>
                    <a:pt x="66" y="48"/>
                  </a:cubicBezTo>
                  <a:cubicBezTo>
                    <a:pt x="63" y="53"/>
                    <a:pt x="60" y="56"/>
                    <a:pt x="56" y="59"/>
                  </a:cubicBezTo>
                  <a:cubicBezTo>
                    <a:pt x="57" y="60"/>
                    <a:pt x="57" y="60"/>
                    <a:pt x="57" y="61"/>
                  </a:cubicBezTo>
                  <a:cubicBezTo>
                    <a:pt x="57" y="64"/>
                    <a:pt x="54" y="67"/>
                    <a:pt x="51" y="67"/>
                  </a:cubicBezTo>
                  <a:cubicBezTo>
                    <a:pt x="47" y="67"/>
                    <a:pt x="45" y="64"/>
                    <a:pt x="45" y="61"/>
                  </a:cubicBezTo>
                  <a:cubicBezTo>
                    <a:pt x="45" y="59"/>
                    <a:pt x="45" y="58"/>
                    <a:pt x="46" y="57"/>
                  </a:cubicBezTo>
                  <a:cubicBezTo>
                    <a:pt x="41" y="51"/>
                    <a:pt x="38" y="45"/>
                    <a:pt x="35" y="38"/>
                  </a:cubicBezTo>
                  <a:cubicBezTo>
                    <a:pt x="36" y="38"/>
                    <a:pt x="37" y="37"/>
                    <a:pt x="38" y="37"/>
                  </a:cubicBezTo>
                  <a:cubicBezTo>
                    <a:pt x="42" y="42"/>
                    <a:pt x="46" y="49"/>
                    <a:pt x="49" y="55"/>
                  </a:cubicBezTo>
                  <a:cubicBezTo>
                    <a:pt x="49" y="55"/>
                    <a:pt x="50" y="55"/>
                    <a:pt x="51" y="55"/>
                  </a:cubicBezTo>
                  <a:close/>
                  <a:moveTo>
                    <a:pt x="42" y="22"/>
                  </a:moveTo>
                  <a:cubicBezTo>
                    <a:pt x="42" y="33"/>
                    <a:pt x="42" y="33"/>
                    <a:pt x="42" y="33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32" y="12"/>
                    <a:pt x="22" y="17"/>
                    <a:pt x="15" y="25"/>
                  </a:cubicBezTo>
                  <a:cubicBezTo>
                    <a:pt x="5" y="34"/>
                    <a:pt x="0" y="46"/>
                    <a:pt x="0" y="60"/>
                  </a:cubicBezTo>
                  <a:cubicBezTo>
                    <a:pt x="0" y="73"/>
                    <a:pt x="5" y="85"/>
                    <a:pt x="15" y="94"/>
                  </a:cubicBezTo>
                  <a:cubicBezTo>
                    <a:pt x="24" y="104"/>
                    <a:pt x="36" y="109"/>
                    <a:pt x="49" y="109"/>
                  </a:cubicBezTo>
                  <a:cubicBezTo>
                    <a:pt x="63" y="109"/>
                    <a:pt x="75" y="104"/>
                    <a:pt x="84" y="94"/>
                  </a:cubicBezTo>
                  <a:cubicBezTo>
                    <a:pt x="90" y="89"/>
                    <a:pt x="94" y="82"/>
                    <a:pt x="96" y="75"/>
                  </a:cubicBezTo>
                  <a:cubicBezTo>
                    <a:pt x="97" y="73"/>
                    <a:pt x="97" y="73"/>
                    <a:pt x="97" y="73"/>
                  </a:cubicBezTo>
                  <a:cubicBezTo>
                    <a:pt x="86" y="70"/>
                    <a:pt x="86" y="70"/>
                    <a:pt x="86" y="70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4" y="77"/>
                    <a:pt x="80" y="82"/>
                    <a:pt x="76" y="86"/>
                  </a:cubicBezTo>
                  <a:cubicBezTo>
                    <a:pt x="69" y="93"/>
                    <a:pt x="60" y="97"/>
                    <a:pt x="49" y="97"/>
                  </a:cubicBezTo>
                  <a:cubicBezTo>
                    <a:pt x="39" y="97"/>
                    <a:pt x="30" y="93"/>
                    <a:pt x="23" y="86"/>
                  </a:cubicBezTo>
                  <a:cubicBezTo>
                    <a:pt x="16" y="79"/>
                    <a:pt x="12" y="70"/>
                    <a:pt x="12" y="60"/>
                  </a:cubicBezTo>
                  <a:cubicBezTo>
                    <a:pt x="12" y="50"/>
                    <a:pt x="16" y="40"/>
                    <a:pt x="23" y="33"/>
                  </a:cubicBezTo>
                  <a:cubicBezTo>
                    <a:pt x="28" y="28"/>
                    <a:pt x="35" y="24"/>
                    <a:pt x="42" y="22"/>
                  </a:cubicBezTo>
                  <a:close/>
                  <a:moveTo>
                    <a:pt x="87" y="54"/>
                  </a:moveTo>
                  <a:cubicBezTo>
                    <a:pt x="87" y="52"/>
                    <a:pt x="86" y="49"/>
                    <a:pt x="85" y="47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6" y="43"/>
                    <a:pt x="96" y="43"/>
                    <a:pt x="96" y="43"/>
                  </a:cubicBezTo>
                  <a:cubicBezTo>
                    <a:pt x="97" y="46"/>
                    <a:pt x="98" y="50"/>
                    <a:pt x="98" y="53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7" y="54"/>
                    <a:pt x="87" y="54"/>
                    <a:pt x="87" y="54"/>
                  </a:cubicBezTo>
                  <a:close/>
                  <a:moveTo>
                    <a:pt x="87" y="67"/>
                  </a:moveTo>
                  <a:cubicBezTo>
                    <a:pt x="87" y="64"/>
                    <a:pt x="87" y="62"/>
                    <a:pt x="87" y="60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99" y="57"/>
                    <a:pt x="99" y="57"/>
                    <a:pt x="99" y="57"/>
                  </a:cubicBezTo>
                  <a:cubicBezTo>
                    <a:pt x="99" y="59"/>
                    <a:pt x="99" y="59"/>
                    <a:pt x="99" y="59"/>
                  </a:cubicBezTo>
                  <a:cubicBezTo>
                    <a:pt x="99" y="59"/>
                    <a:pt x="99" y="59"/>
                    <a:pt x="99" y="60"/>
                  </a:cubicBezTo>
                  <a:cubicBezTo>
                    <a:pt x="99" y="63"/>
                    <a:pt x="99" y="66"/>
                    <a:pt x="98" y="69"/>
                  </a:cubicBezTo>
                  <a:cubicBezTo>
                    <a:pt x="97" y="71"/>
                    <a:pt x="97" y="71"/>
                    <a:pt x="97" y="71"/>
                  </a:cubicBezTo>
                  <a:cubicBezTo>
                    <a:pt x="86" y="68"/>
                    <a:pt x="86" y="68"/>
                    <a:pt x="86" y="68"/>
                  </a:cubicBezTo>
                  <a:cubicBezTo>
                    <a:pt x="87" y="67"/>
                    <a:pt x="87" y="67"/>
                    <a:pt x="87" y="67"/>
                  </a:cubicBezTo>
                  <a:close/>
                  <a:moveTo>
                    <a:pt x="83" y="42"/>
                  </a:moveTo>
                  <a:cubicBezTo>
                    <a:pt x="82" y="40"/>
                    <a:pt x="81" y="38"/>
                    <a:pt x="80" y="37"/>
                  </a:cubicBezTo>
                  <a:cubicBezTo>
                    <a:pt x="78" y="35"/>
                    <a:pt x="78" y="35"/>
                    <a:pt x="78" y="35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9" y="30"/>
                    <a:pt x="89" y="30"/>
                    <a:pt x="89" y="30"/>
                  </a:cubicBezTo>
                  <a:cubicBezTo>
                    <a:pt x="91" y="32"/>
                    <a:pt x="92" y="35"/>
                    <a:pt x="94" y="38"/>
                  </a:cubicBezTo>
                  <a:cubicBezTo>
                    <a:pt x="95" y="40"/>
                    <a:pt x="95" y="40"/>
                    <a:pt x="95" y="40"/>
                  </a:cubicBezTo>
                  <a:cubicBezTo>
                    <a:pt x="84" y="44"/>
                    <a:pt x="84" y="44"/>
                    <a:pt x="84" y="44"/>
                  </a:cubicBezTo>
                  <a:cubicBezTo>
                    <a:pt x="83" y="42"/>
                    <a:pt x="83" y="42"/>
                    <a:pt x="83" y="42"/>
                  </a:cubicBezTo>
                  <a:close/>
                  <a:moveTo>
                    <a:pt x="77" y="34"/>
                  </a:moveTo>
                  <a:cubicBezTo>
                    <a:pt x="76" y="33"/>
                    <a:pt x="76" y="33"/>
                    <a:pt x="76" y="33"/>
                  </a:cubicBezTo>
                  <a:cubicBezTo>
                    <a:pt x="75" y="31"/>
                    <a:pt x="73" y="30"/>
                    <a:pt x="71" y="28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76" y="18"/>
                    <a:pt x="76" y="18"/>
                    <a:pt x="76" y="18"/>
                  </a:cubicBezTo>
                  <a:cubicBezTo>
                    <a:pt x="78" y="19"/>
                    <a:pt x="78" y="19"/>
                    <a:pt x="78" y="19"/>
                  </a:cubicBezTo>
                  <a:cubicBezTo>
                    <a:pt x="80" y="21"/>
                    <a:pt x="82" y="23"/>
                    <a:pt x="84" y="25"/>
                  </a:cubicBezTo>
                  <a:cubicBezTo>
                    <a:pt x="85" y="25"/>
                    <a:pt x="85" y="25"/>
                    <a:pt x="85" y="25"/>
                  </a:cubicBezTo>
                  <a:cubicBezTo>
                    <a:pt x="86" y="27"/>
                    <a:pt x="86" y="27"/>
                    <a:pt x="86" y="27"/>
                  </a:cubicBezTo>
                  <a:cubicBezTo>
                    <a:pt x="77" y="34"/>
                    <a:pt x="77" y="34"/>
                    <a:pt x="77" y="34"/>
                  </a:cubicBezTo>
                  <a:close/>
                  <a:moveTo>
                    <a:pt x="50" y="93"/>
                  </a:moveTo>
                  <a:cubicBezTo>
                    <a:pt x="50" y="83"/>
                    <a:pt x="50" y="83"/>
                    <a:pt x="50" y="83"/>
                  </a:cubicBezTo>
                  <a:cubicBezTo>
                    <a:pt x="53" y="83"/>
                    <a:pt x="53" y="83"/>
                    <a:pt x="53" y="83"/>
                  </a:cubicBezTo>
                  <a:cubicBezTo>
                    <a:pt x="53" y="93"/>
                    <a:pt x="53" y="93"/>
                    <a:pt x="53" y="93"/>
                  </a:cubicBezTo>
                  <a:cubicBezTo>
                    <a:pt x="50" y="93"/>
                    <a:pt x="50" y="93"/>
                    <a:pt x="50" y="93"/>
                  </a:cubicBezTo>
                  <a:close/>
                  <a:moveTo>
                    <a:pt x="74" y="83"/>
                  </a:moveTo>
                  <a:cubicBezTo>
                    <a:pt x="67" y="76"/>
                    <a:pt x="67" y="76"/>
                    <a:pt x="67" y="76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7" y="81"/>
                    <a:pt x="77" y="81"/>
                    <a:pt x="77" y="81"/>
                  </a:cubicBezTo>
                  <a:cubicBezTo>
                    <a:pt x="74" y="83"/>
                    <a:pt x="74" y="83"/>
                    <a:pt x="74" y="83"/>
                  </a:cubicBezTo>
                  <a:close/>
                  <a:moveTo>
                    <a:pt x="25" y="83"/>
                  </a:moveTo>
                  <a:cubicBezTo>
                    <a:pt x="32" y="76"/>
                    <a:pt x="32" y="76"/>
                    <a:pt x="32" y="76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5" y="83"/>
                    <a:pt x="25" y="83"/>
                    <a:pt x="25" y="83"/>
                  </a:cubicBezTo>
                  <a:close/>
                  <a:moveTo>
                    <a:pt x="26" y="33"/>
                  </a:moveTo>
                  <a:cubicBezTo>
                    <a:pt x="33" y="40"/>
                    <a:pt x="33" y="40"/>
                    <a:pt x="33" y="40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6" y="33"/>
                    <a:pt x="26" y="33"/>
                    <a:pt x="26" y="33"/>
                  </a:cubicBezTo>
                  <a:close/>
                  <a:moveTo>
                    <a:pt x="75" y="34"/>
                  </a:moveTo>
                  <a:cubicBezTo>
                    <a:pt x="73" y="32"/>
                    <a:pt x="73" y="32"/>
                    <a:pt x="73" y="32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75" y="34"/>
                    <a:pt x="75" y="34"/>
                    <a:pt x="75" y="34"/>
                  </a:cubicBezTo>
                  <a:close/>
                  <a:moveTo>
                    <a:pt x="85" y="59"/>
                  </a:moveTo>
                  <a:cubicBezTo>
                    <a:pt x="75" y="59"/>
                    <a:pt x="75" y="59"/>
                    <a:pt x="75" y="59"/>
                  </a:cubicBezTo>
                  <a:cubicBezTo>
                    <a:pt x="75" y="56"/>
                    <a:pt x="75" y="56"/>
                    <a:pt x="75" y="56"/>
                  </a:cubicBezTo>
                  <a:cubicBezTo>
                    <a:pt x="85" y="56"/>
                    <a:pt x="85" y="56"/>
                    <a:pt x="85" y="56"/>
                  </a:cubicBezTo>
                  <a:lnTo>
                    <a:pt x="85" y="5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370580" y="3707765"/>
            <a:ext cx="2218690" cy="2152650"/>
            <a:chOff x="6068881" y="3940084"/>
            <a:chExt cx="1503494" cy="1458781"/>
          </a:xfrm>
        </p:grpSpPr>
        <p:sp>
          <p:nvSpPr>
            <p:cNvPr id="26" name="Freeform 7"/>
            <p:cNvSpPr/>
            <p:nvPr/>
          </p:nvSpPr>
          <p:spPr bwMode="auto">
            <a:xfrm>
              <a:off x="6068881" y="3940084"/>
              <a:ext cx="1503494" cy="1458781"/>
            </a:xfrm>
            <a:custGeom>
              <a:avLst/>
              <a:gdLst>
                <a:gd name="T0" fmla="*/ 201 w 285"/>
                <a:gd name="T1" fmla="*/ 1 h 277"/>
                <a:gd name="T2" fmla="*/ 131 w 285"/>
                <a:gd name="T3" fmla="*/ 66 h 277"/>
                <a:gd name="T4" fmla="*/ 73 w 285"/>
                <a:gd name="T5" fmla="*/ 6 h 277"/>
                <a:gd name="T6" fmla="*/ 71 w 285"/>
                <a:gd name="T7" fmla="*/ 0 h 277"/>
                <a:gd name="T8" fmla="*/ 54 w 285"/>
                <a:gd name="T9" fmla="*/ 0 h 277"/>
                <a:gd name="T10" fmla="*/ 59 w 285"/>
                <a:gd name="T11" fmla="*/ 5 h 277"/>
                <a:gd name="T12" fmla="*/ 11 w 285"/>
                <a:gd name="T13" fmla="*/ 49 h 277"/>
                <a:gd name="T14" fmla="*/ 1 w 285"/>
                <a:gd name="T15" fmla="*/ 52 h 277"/>
                <a:gd name="T16" fmla="*/ 1 w 285"/>
                <a:gd name="T17" fmla="*/ 66 h 277"/>
                <a:gd name="T18" fmla="*/ 10 w 285"/>
                <a:gd name="T19" fmla="*/ 68 h 277"/>
                <a:gd name="T20" fmla="*/ 77 w 285"/>
                <a:gd name="T21" fmla="*/ 130 h 277"/>
                <a:gd name="T22" fmla="*/ 9 w 285"/>
                <a:gd name="T23" fmla="*/ 195 h 277"/>
                <a:gd name="T24" fmla="*/ 0 w 285"/>
                <a:gd name="T25" fmla="*/ 197 h 277"/>
                <a:gd name="T26" fmla="*/ 0 w 285"/>
                <a:gd name="T27" fmla="*/ 209 h 277"/>
                <a:gd name="T28" fmla="*/ 13 w 285"/>
                <a:gd name="T29" fmla="*/ 214 h 277"/>
                <a:gd name="T30" fmla="*/ 55 w 285"/>
                <a:gd name="T31" fmla="*/ 257 h 277"/>
                <a:gd name="T32" fmla="*/ 96 w 285"/>
                <a:gd name="T33" fmla="*/ 257 h 277"/>
                <a:gd name="T34" fmla="*/ 221 w 285"/>
                <a:gd name="T35" fmla="*/ 133 h 277"/>
                <a:gd name="T36" fmla="*/ 285 w 285"/>
                <a:gd name="T37" fmla="*/ 75 h 277"/>
                <a:gd name="T38" fmla="*/ 213 w 285"/>
                <a:gd name="T39" fmla="*/ 1 h 277"/>
                <a:gd name="T40" fmla="*/ 201 w 285"/>
                <a:gd name="T41" fmla="*/ 1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5" h="277">
                  <a:moveTo>
                    <a:pt x="201" y="1"/>
                  </a:moveTo>
                  <a:cubicBezTo>
                    <a:pt x="179" y="22"/>
                    <a:pt x="156" y="43"/>
                    <a:pt x="131" y="66"/>
                  </a:cubicBezTo>
                  <a:cubicBezTo>
                    <a:pt x="113" y="48"/>
                    <a:pt x="93" y="28"/>
                    <a:pt x="73" y="6"/>
                  </a:cubicBezTo>
                  <a:cubicBezTo>
                    <a:pt x="72" y="5"/>
                    <a:pt x="71" y="3"/>
                    <a:pt x="71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6" y="2"/>
                    <a:pt x="58" y="3"/>
                    <a:pt x="59" y="5"/>
                  </a:cubicBezTo>
                  <a:cubicBezTo>
                    <a:pt x="45" y="19"/>
                    <a:pt x="29" y="35"/>
                    <a:pt x="11" y="49"/>
                  </a:cubicBezTo>
                  <a:cubicBezTo>
                    <a:pt x="9" y="51"/>
                    <a:pt x="5" y="52"/>
                    <a:pt x="1" y="52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4" y="65"/>
                    <a:pt x="9" y="66"/>
                    <a:pt x="10" y="68"/>
                  </a:cubicBezTo>
                  <a:cubicBezTo>
                    <a:pt x="32" y="87"/>
                    <a:pt x="53" y="108"/>
                    <a:pt x="77" y="130"/>
                  </a:cubicBezTo>
                  <a:cubicBezTo>
                    <a:pt x="52" y="154"/>
                    <a:pt x="31" y="175"/>
                    <a:pt x="9" y="195"/>
                  </a:cubicBezTo>
                  <a:cubicBezTo>
                    <a:pt x="8" y="197"/>
                    <a:pt x="4" y="197"/>
                    <a:pt x="0" y="197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4" y="208"/>
                    <a:pt x="8" y="209"/>
                    <a:pt x="13" y="214"/>
                  </a:cubicBezTo>
                  <a:cubicBezTo>
                    <a:pt x="27" y="229"/>
                    <a:pt x="41" y="243"/>
                    <a:pt x="55" y="257"/>
                  </a:cubicBezTo>
                  <a:cubicBezTo>
                    <a:pt x="76" y="277"/>
                    <a:pt x="76" y="277"/>
                    <a:pt x="96" y="257"/>
                  </a:cubicBezTo>
                  <a:cubicBezTo>
                    <a:pt x="138" y="216"/>
                    <a:pt x="179" y="174"/>
                    <a:pt x="221" y="133"/>
                  </a:cubicBezTo>
                  <a:cubicBezTo>
                    <a:pt x="241" y="113"/>
                    <a:pt x="263" y="95"/>
                    <a:pt x="285" y="75"/>
                  </a:cubicBezTo>
                  <a:cubicBezTo>
                    <a:pt x="258" y="48"/>
                    <a:pt x="236" y="25"/>
                    <a:pt x="213" y="1"/>
                  </a:cubicBezTo>
                  <a:lnTo>
                    <a:pt x="201" y="1"/>
                  </a:lnTo>
                  <a:close/>
                </a:path>
              </a:pathLst>
            </a:custGeom>
            <a:solidFill>
              <a:srgbClr val="D7888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>
              <a:grpSpLocks noChangeAspect="1"/>
            </p:cNvGrpSpPr>
            <p:nvPr/>
          </p:nvGrpSpPr>
          <p:grpSpPr>
            <a:xfrm>
              <a:off x="6630845" y="4443976"/>
              <a:ext cx="240570" cy="324277"/>
              <a:chOff x="3722033" y="3714538"/>
              <a:chExt cx="500321" cy="674410"/>
            </a:xfrm>
            <a:solidFill>
              <a:schemeClr val="bg1"/>
            </a:solidFill>
          </p:grpSpPr>
          <p:sp>
            <p:nvSpPr>
              <p:cNvPr id="28" name="Freeform 27"/>
              <p:cNvSpPr>
                <a:spLocks noEditPoints="1"/>
              </p:cNvSpPr>
              <p:nvPr/>
            </p:nvSpPr>
            <p:spPr bwMode="auto">
              <a:xfrm>
                <a:off x="3818586" y="4203888"/>
                <a:ext cx="306118" cy="185060"/>
              </a:xfrm>
              <a:custGeom>
                <a:avLst/>
                <a:gdLst>
                  <a:gd name="T0" fmla="*/ 317 w 354"/>
                  <a:gd name="T1" fmla="*/ 5 h 214"/>
                  <a:gd name="T2" fmla="*/ 354 w 354"/>
                  <a:gd name="T3" fmla="*/ 186 h 214"/>
                  <a:gd name="T4" fmla="*/ 294 w 354"/>
                  <a:gd name="T5" fmla="*/ 171 h 214"/>
                  <a:gd name="T6" fmla="*/ 250 w 354"/>
                  <a:gd name="T7" fmla="*/ 214 h 214"/>
                  <a:gd name="T8" fmla="*/ 215 w 354"/>
                  <a:gd name="T9" fmla="*/ 44 h 214"/>
                  <a:gd name="T10" fmla="*/ 230 w 354"/>
                  <a:gd name="T11" fmla="*/ 46 h 214"/>
                  <a:gd name="T12" fmla="*/ 241 w 354"/>
                  <a:gd name="T13" fmla="*/ 45 h 214"/>
                  <a:gd name="T14" fmla="*/ 287 w 354"/>
                  <a:gd name="T15" fmla="*/ 7 h 214"/>
                  <a:gd name="T16" fmla="*/ 292 w 354"/>
                  <a:gd name="T17" fmla="*/ 0 h 214"/>
                  <a:gd name="T18" fmla="*/ 300 w 354"/>
                  <a:gd name="T19" fmla="*/ 2 h 214"/>
                  <a:gd name="T20" fmla="*/ 317 w 354"/>
                  <a:gd name="T21" fmla="*/ 5 h 214"/>
                  <a:gd name="T22" fmla="*/ 140 w 354"/>
                  <a:gd name="T23" fmla="*/ 44 h 214"/>
                  <a:gd name="T24" fmla="*/ 105 w 354"/>
                  <a:gd name="T25" fmla="*/ 214 h 214"/>
                  <a:gd name="T26" fmla="*/ 60 w 354"/>
                  <a:gd name="T27" fmla="*/ 171 h 214"/>
                  <a:gd name="T28" fmla="*/ 0 w 354"/>
                  <a:gd name="T29" fmla="*/ 186 h 214"/>
                  <a:gd name="T30" fmla="*/ 38 w 354"/>
                  <a:gd name="T31" fmla="*/ 5 h 214"/>
                  <a:gd name="T32" fmla="*/ 55 w 354"/>
                  <a:gd name="T33" fmla="*/ 2 h 214"/>
                  <a:gd name="T34" fmla="*/ 63 w 354"/>
                  <a:gd name="T35" fmla="*/ 0 h 214"/>
                  <a:gd name="T36" fmla="*/ 67 w 354"/>
                  <a:gd name="T37" fmla="*/ 7 h 214"/>
                  <a:gd name="T38" fmla="*/ 103 w 354"/>
                  <a:gd name="T39" fmla="*/ 42 h 214"/>
                  <a:gd name="T40" fmla="*/ 114 w 354"/>
                  <a:gd name="T41" fmla="*/ 45 h 214"/>
                  <a:gd name="T42" fmla="*/ 140 w 354"/>
                  <a:gd name="T43" fmla="*/ 44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54" h="214">
                    <a:moveTo>
                      <a:pt x="317" y="5"/>
                    </a:moveTo>
                    <a:cubicBezTo>
                      <a:pt x="354" y="186"/>
                      <a:pt x="354" y="186"/>
                      <a:pt x="354" y="186"/>
                    </a:cubicBezTo>
                    <a:cubicBezTo>
                      <a:pt x="294" y="171"/>
                      <a:pt x="294" y="171"/>
                      <a:pt x="294" y="171"/>
                    </a:cubicBezTo>
                    <a:cubicBezTo>
                      <a:pt x="250" y="214"/>
                      <a:pt x="250" y="214"/>
                      <a:pt x="250" y="214"/>
                    </a:cubicBezTo>
                    <a:cubicBezTo>
                      <a:pt x="215" y="44"/>
                      <a:pt x="215" y="44"/>
                      <a:pt x="215" y="44"/>
                    </a:cubicBezTo>
                    <a:cubicBezTo>
                      <a:pt x="220" y="45"/>
                      <a:pt x="225" y="46"/>
                      <a:pt x="230" y="46"/>
                    </a:cubicBezTo>
                    <a:cubicBezTo>
                      <a:pt x="234" y="46"/>
                      <a:pt x="238" y="46"/>
                      <a:pt x="241" y="45"/>
                    </a:cubicBezTo>
                    <a:cubicBezTo>
                      <a:pt x="264" y="40"/>
                      <a:pt x="276" y="25"/>
                      <a:pt x="287" y="7"/>
                    </a:cubicBezTo>
                    <a:cubicBezTo>
                      <a:pt x="289" y="5"/>
                      <a:pt x="290" y="2"/>
                      <a:pt x="292" y="0"/>
                    </a:cubicBezTo>
                    <a:cubicBezTo>
                      <a:pt x="295" y="0"/>
                      <a:pt x="298" y="1"/>
                      <a:pt x="300" y="2"/>
                    </a:cubicBezTo>
                    <a:cubicBezTo>
                      <a:pt x="306" y="3"/>
                      <a:pt x="311" y="4"/>
                      <a:pt x="317" y="5"/>
                    </a:cubicBezTo>
                    <a:close/>
                    <a:moveTo>
                      <a:pt x="140" y="44"/>
                    </a:moveTo>
                    <a:cubicBezTo>
                      <a:pt x="105" y="214"/>
                      <a:pt x="105" y="214"/>
                      <a:pt x="105" y="214"/>
                    </a:cubicBezTo>
                    <a:cubicBezTo>
                      <a:pt x="60" y="171"/>
                      <a:pt x="60" y="171"/>
                      <a:pt x="60" y="171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38" y="5"/>
                      <a:pt x="38" y="5"/>
                      <a:pt x="38" y="5"/>
                    </a:cubicBezTo>
                    <a:cubicBezTo>
                      <a:pt x="43" y="4"/>
                      <a:pt x="49" y="3"/>
                      <a:pt x="55" y="2"/>
                    </a:cubicBezTo>
                    <a:cubicBezTo>
                      <a:pt x="57" y="1"/>
                      <a:pt x="60" y="1"/>
                      <a:pt x="63" y="0"/>
                    </a:cubicBezTo>
                    <a:cubicBezTo>
                      <a:pt x="65" y="2"/>
                      <a:pt x="66" y="5"/>
                      <a:pt x="67" y="7"/>
                    </a:cubicBezTo>
                    <a:cubicBezTo>
                      <a:pt x="77" y="21"/>
                      <a:pt x="86" y="35"/>
                      <a:pt x="103" y="42"/>
                    </a:cubicBezTo>
                    <a:cubicBezTo>
                      <a:pt x="106" y="43"/>
                      <a:pt x="110" y="44"/>
                      <a:pt x="114" y="45"/>
                    </a:cubicBezTo>
                    <a:cubicBezTo>
                      <a:pt x="123" y="47"/>
                      <a:pt x="131" y="46"/>
                      <a:pt x="140" y="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07" tIns="45703" rIns="91407" bIns="45703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" name="Freeform 28"/>
              <p:cNvSpPr>
                <a:spLocks noEditPoints="1"/>
              </p:cNvSpPr>
              <p:nvPr/>
            </p:nvSpPr>
            <p:spPr bwMode="auto">
              <a:xfrm>
                <a:off x="3722033" y="3714538"/>
                <a:ext cx="500321" cy="500687"/>
              </a:xfrm>
              <a:custGeom>
                <a:avLst/>
                <a:gdLst>
                  <a:gd name="T0" fmla="*/ 289 w 579"/>
                  <a:gd name="T1" fmla="*/ 28 h 579"/>
                  <a:gd name="T2" fmla="*/ 346 w 579"/>
                  <a:gd name="T3" fmla="*/ 4 h 579"/>
                  <a:gd name="T4" fmla="*/ 390 w 579"/>
                  <a:gd name="T5" fmla="*/ 48 h 579"/>
                  <a:gd name="T6" fmla="*/ 451 w 579"/>
                  <a:gd name="T7" fmla="*/ 48 h 579"/>
                  <a:gd name="T8" fmla="*/ 475 w 579"/>
                  <a:gd name="T9" fmla="*/ 105 h 579"/>
                  <a:gd name="T10" fmla="*/ 532 w 579"/>
                  <a:gd name="T11" fmla="*/ 128 h 579"/>
                  <a:gd name="T12" fmla="*/ 531 w 579"/>
                  <a:gd name="T13" fmla="*/ 190 h 579"/>
                  <a:gd name="T14" fmla="*/ 575 w 579"/>
                  <a:gd name="T15" fmla="*/ 233 h 579"/>
                  <a:gd name="T16" fmla="*/ 551 w 579"/>
                  <a:gd name="T17" fmla="*/ 290 h 579"/>
                  <a:gd name="T18" fmla="*/ 575 w 579"/>
                  <a:gd name="T19" fmla="*/ 347 h 579"/>
                  <a:gd name="T20" fmla="*/ 531 w 579"/>
                  <a:gd name="T21" fmla="*/ 390 h 579"/>
                  <a:gd name="T22" fmla="*/ 532 w 579"/>
                  <a:gd name="T23" fmla="*/ 452 h 579"/>
                  <a:gd name="T24" fmla="*/ 475 w 579"/>
                  <a:gd name="T25" fmla="*/ 475 h 579"/>
                  <a:gd name="T26" fmla="*/ 451 w 579"/>
                  <a:gd name="T27" fmla="*/ 532 h 579"/>
                  <a:gd name="T28" fmla="*/ 390 w 579"/>
                  <a:gd name="T29" fmla="*/ 532 h 579"/>
                  <a:gd name="T30" fmla="*/ 346 w 579"/>
                  <a:gd name="T31" fmla="*/ 575 h 579"/>
                  <a:gd name="T32" fmla="*/ 289 w 579"/>
                  <a:gd name="T33" fmla="*/ 552 h 579"/>
                  <a:gd name="T34" fmla="*/ 233 w 579"/>
                  <a:gd name="T35" fmla="*/ 575 h 579"/>
                  <a:gd name="T36" fmla="*/ 189 w 579"/>
                  <a:gd name="T37" fmla="*/ 532 h 579"/>
                  <a:gd name="T38" fmla="*/ 128 w 579"/>
                  <a:gd name="T39" fmla="*/ 532 h 579"/>
                  <a:gd name="T40" fmla="*/ 104 w 579"/>
                  <a:gd name="T41" fmla="*/ 475 h 579"/>
                  <a:gd name="T42" fmla="*/ 47 w 579"/>
                  <a:gd name="T43" fmla="*/ 452 h 579"/>
                  <a:gd name="T44" fmla="*/ 47 w 579"/>
                  <a:gd name="T45" fmla="*/ 390 h 579"/>
                  <a:gd name="T46" fmla="*/ 4 w 579"/>
                  <a:gd name="T47" fmla="*/ 347 h 579"/>
                  <a:gd name="T48" fmla="*/ 27 w 579"/>
                  <a:gd name="T49" fmla="*/ 290 h 579"/>
                  <a:gd name="T50" fmla="*/ 4 w 579"/>
                  <a:gd name="T51" fmla="*/ 233 h 579"/>
                  <a:gd name="T52" fmla="*/ 47 w 579"/>
                  <a:gd name="T53" fmla="*/ 190 h 579"/>
                  <a:gd name="T54" fmla="*/ 47 w 579"/>
                  <a:gd name="T55" fmla="*/ 128 h 579"/>
                  <a:gd name="T56" fmla="*/ 104 w 579"/>
                  <a:gd name="T57" fmla="*/ 105 h 579"/>
                  <a:gd name="T58" fmla="*/ 128 w 579"/>
                  <a:gd name="T59" fmla="*/ 48 h 579"/>
                  <a:gd name="T60" fmla="*/ 189 w 579"/>
                  <a:gd name="T61" fmla="*/ 48 h 579"/>
                  <a:gd name="T62" fmla="*/ 233 w 579"/>
                  <a:gd name="T63" fmla="*/ 4 h 579"/>
                  <a:gd name="T64" fmla="*/ 289 w 579"/>
                  <a:gd name="T65" fmla="*/ 28 h 579"/>
                  <a:gd name="T66" fmla="*/ 367 w 579"/>
                  <a:gd name="T67" fmla="*/ 103 h 579"/>
                  <a:gd name="T68" fmla="*/ 87 w 579"/>
                  <a:gd name="T69" fmla="*/ 288 h 579"/>
                  <a:gd name="T70" fmla="*/ 367 w 579"/>
                  <a:gd name="T71" fmla="*/ 477 h 579"/>
                  <a:gd name="T72" fmla="*/ 431 w 579"/>
                  <a:gd name="T73" fmla="*/ 146 h 579"/>
                  <a:gd name="T74" fmla="*/ 367 w 579"/>
                  <a:gd name="T75" fmla="*/ 103 h 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79" h="579">
                    <a:moveTo>
                      <a:pt x="289" y="28"/>
                    </a:moveTo>
                    <a:cubicBezTo>
                      <a:pt x="308" y="29"/>
                      <a:pt x="327" y="0"/>
                      <a:pt x="346" y="4"/>
                    </a:cubicBezTo>
                    <a:cubicBezTo>
                      <a:pt x="365" y="8"/>
                      <a:pt x="371" y="42"/>
                      <a:pt x="390" y="48"/>
                    </a:cubicBezTo>
                    <a:cubicBezTo>
                      <a:pt x="407" y="56"/>
                      <a:pt x="435" y="37"/>
                      <a:pt x="451" y="48"/>
                    </a:cubicBezTo>
                    <a:cubicBezTo>
                      <a:pt x="467" y="58"/>
                      <a:pt x="460" y="92"/>
                      <a:pt x="475" y="105"/>
                    </a:cubicBezTo>
                    <a:cubicBezTo>
                      <a:pt x="487" y="119"/>
                      <a:pt x="521" y="112"/>
                      <a:pt x="532" y="128"/>
                    </a:cubicBezTo>
                    <a:cubicBezTo>
                      <a:pt x="542" y="144"/>
                      <a:pt x="523" y="172"/>
                      <a:pt x="531" y="190"/>
                    </a:cubicBezTo>
                    <a:cubicBezTo>
                      <a:pt x="537" y="208"/>
                      <a:pt x="571" y="214"/>
                      <a:pt x="575" y="233"/>
                    </a:cubicBezTo>
                    <a:cubicBezTo>
                      <a:pt x="579" y="252"/>
                      <a:pt x="550" y="271"/>
                      <a:pt x="551" y="290"/>
                    </a:cubicBezTo>
                    <a:cubicBezTo>
                      <a:pt x="550" y="309"/>
                      <a:pt x="579" y="328"/>
                      <a:pt x="575" y="347"/>
                    </a:cubicBezTo>
                    <a:cubicBezTo>
                      <a:pt x="571" y="366"/>
                      <a:pt x="538" y="372"/>
                      <a:pt x="531" y="390"/>
                    </a:cubicBezTo>
                    <a:cubicBezTo>
                      <a:pt x="523" y="407"/>
                      <a:pt x="542" y="436"/>
                      <a:pt x="532" y="452"/>
                    </a:cubicBezTo>
                    <a:cubicBezTo>
                      <a:pt x="521" y="468"/>
                      <a:pt x="487" y="461"/>
                      <a:pt x="475" y="475"/>
                    </a:cubicBezTo>
                    <a:cubicBezTo>
                      <a:pt x="460" y="488"/>
                      <a:pt x="467" y="521"/>
                      <a:pt x="451" y="532"/>
                    </a:cubicBezTo>
                    <a:cubicBezTo>
                      <a:pt x="435" y="543"/>
                      <a:pt x="407" y="523"/>
                      <a:pt x="390" y="532"/>
                    </a:cubicBezTo>
                    <a:cubicBezTo>
                      <a:pt x="372" y="538"/>
                      <a:pt x="365" y="572"/>
                      <a:pt x="346" y="575"/>
                    </a:cubicBezTo>
                    <a:cubicBezTo>
                      <a:pt x="327" y="579"/>
                      <a:pt x="309" y="550"/>
                      <a:pt x="289" y="552"/>
                    </a:cubicBezTo>
                    <a:cubicBezTo>
                      <a:pt x="270" y="550"/>
                      <a:pt x="252" y="579"/>
                      <a:pt x="233" y="575"/>
                    </a:cubicBezTo>
                    <a:cubicBezTo>
                      <a:pt x="214" y="572"/>
                      <a:pt x="207" y="538"/>
                      <a:pt x="189" y="532"/>
                    </a:cubicBezTo>
                    <a:cubicBezTo>
                      <a:pt x="172" y="523"/>
                      <a:pt x="144" y="543"/>
                      <a:pt x="128" y="532"/>
                    </a:cubicBezTo>
                    <a:cubicBezTo>
                      <a:pt x="112" y="521"/>
                      <a:pt x="119" y="488"/>
                      <a:pt x="104" y="475"/>
                    </a:cubicBezTo>
                    <a:cubicBezTo>
                      <a:pt x="92" y="461"/>
                      <a:pt x="58" y="468"/>
                      <a:pt x="47" y="452"/>
                    </a:cubicBezTo>
                    <a:cubicBezTo>
                      <a:pt x="36" y="436"/>
                      <a:pt x="56" y="407"/>
                      <a:pt x="47" y="390"/>
                    </a:cubicBezTo>
                    <a:cubicBezTo>
                      <a:pt x="41" y="372"/>
                      <a:pt x="8" y="366"/>
                      <a:pt x="4" y="347"/>
                    </a:cubicBezTo>
                    <a:cubicBezTo>
                      <a:pt x="0" y="328"/>
                      <a:pt x="29" y="309"/>
                      <a:pt x="27" y="290"/>
                    </a:cubicBezTo>
                    <a:cubicBezTo>
                      <a:pt x="29" y="271"/>
                      <a:pt x="0" y="252"/>
                      <a:pt x="4" y="233"/>
                    </a:cubicBezTo>
                    <a:cubicBezTo>
                      <a:pt x="8" y="214"/>
                      <a:pt x="41" y="208"/>
                      <a:pt x="47" y="190"/>
                    </a:cubicBezTo>
                    <a:cubicBezTo>
                      <a:pt x="56" y="172"/>
                      <a:pt x="36" y="144"/>
                      <a:pt x="47" y="128"/>
                    </a:cubicBezTo>
                    <a:cubicBezTo>
                      <a:pt x="58" y="112"/>
                      <a:pt x="92" y="119"/>
                      <a:pt x="104" y="105"/>
                    </a:cubicBezTo>
                    <a:cubicBezTo>
                      <a:pt x="119" y="92"/>
                      <a:pt x="112" y="58"/>
                      <a:pt x="128" y="48"/>
                    </a:cubicBezTo>
                    <a:cubicBezTo>
                      <a:pt x="144" y="37"/>
                      <a:pt x="172" y="56"/>
                      <a:pt x="189" y="48"/>
                    </a:cubicBezTo>
                    <a:cubicBezTo>
                      <a:pt x="207" y="42"/>
                      <a:pt x="214" y="8"/>
                      <a:pt x="233" y="4"/>
                    </a:cubicBezTo>
                    <a:cubicBezTo>
                      <a:pt x="252" y="0"/>
                      <a:pt x="270" y="29"/>
                      <a:pt x="289" y="28"/>
                    </a:cubicBezTo>
                    <a:close/>
                    <a:moveTo>
                      <a:pt x="367" y="103"/>
                    </a:moveTo>
                    <a:cubicBezTo>
                      <a:pt x="234" y="48"/>
                      <a:pt x="88" y="145"/>
                      <a:pt x="87" y="288"/>
                    </a:cubicBezTo>
                    <a:cubicBezTo>
                      <a:pt x="86" y="433"/>
                      <a:pt x="233" y="532"/>
                      <a:pt x="367" y="477"/>
                    </a:cubicBezTo>
                    <a:cubicBezTo>
                      <a:pt x="501" y="421"/>
                      <a:pt x="534" y="247"/>
                      <a:pt x="431" y="146"/>
                    </a:cubicBezTo>
                    <a:cubicBezTo>
                      <a:pt x="413" y="127"/>
                      <a:pt x="391" y="113"/>
                      <a:pt x="367" y="10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07" tIns="45703" rIns="91407" bIns="45703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" name="Freeform 29"/>
              <p:cNvSpPr>
                <a:spLocks noEditPoints="1"/>
              </p:cNvSpPr>
              <p:nvPr/>
            </p:nvSpPr>
            <p:spPr bwMode="auto">
              <a:xfrm>
                <a:off x="3829192" y="3821698"/>
                <a:ext cx="286002" cy="287100"/>
              </a:xfrm>
              <a:custGeom>
                <a:avLst/>
                <a:gdLst>
                  <a:gd name="T0" fmla="*/ 165 w 331"/>
                  <a:gd name="T1" fmla="*/ 0 h 332"/>
                  <a:gd name="T2" fmla="*/ 331 w 331"/>
                  <a:gd name="T3" fmla="*/ 166 h 332"/>
                  <a:gd name="T4" fmla="*/ 165 w 331"/>
                  <a:gd name="T5" fmla="*/ 332 h 332"/>
                  <a:gd name="T6" fmla="*/ 0 w 331"/>
                  <a:gd name="T7" fmla="*/ 166 h 332"/>
                  <a:gd name="T8" fmla="*/ 165 w 331"/>
                  <a:gd name="T9" fmla="*/ 0 h 332"/>
                  <a:gd name="T10" fmla="*/ 176 w 331"/>
                  <a:gd name="T11" fmla="*/ 50 h 332"/>
                  <a:gd name="T12" fmla="*/ 205 w 331"/>
                  <a:gd name="T13" fmla="*/ 111 h 332"/>
                  <a:gd name="T14" fmla="*/ 272 w 331"/>
                  <a:gd name="T15" fmla="*/ 119 h 332"/>
                  <a:gd name="T16" fmla="*/ 282 w 331"/>
                  <a:gd name="T17" fmla="*/ 127 h 332"/>
                  <a:gd name="T18" fmla="*/ 279 w 331"/>
                  <a:gd name="T19" fmla="*/ 140 h 332"/>
                  <a:gd name="T20" fmla="*/ 229 w 331"/>
                  <a:gd name="T21" fmla="*/ 186 h 332"/>
                  <a:gd name="T22" fmla="*/ 242 w 331"/>
                  <a:gd name="T23" fmla="*/ 252 h 332"/>
                  <a:gd name="T24" fmla="*/ 237 w 331"/>
                  <a:gd name="T25" fmla="*/ 265 h 332"/>
                  <a:gd name="T26" fmla="*/ 224 w 331"/>
                  <a:gd name="T27" fmla="*/ 265 h 332"/>
                  <a:gd name="T28" fmla="*/ 165 w 331"/>
                  <a:gd name="T29" fmla="*/ 232 h 332"/>
                  <a:gd name="T30" fmla="*/ 106 w 331"/>
                  <a:gd name="T31" fmla="*/ 265 h 332"/>
                  <a:gd name="T32" fmla="*/ 93 w 331"/>
                  <a:gd name="T33" fmla="*/ 265 h 332"/>
                  <a:gd name="T34" fmla="*/ 89 w 331"/>
                  <a:gd name="T35" fmla="*/ 252 h 332"/>
                  <a:gd name="T36" fmla="*/ 102 w 331"/>
                  <a:gd name="T37" fmla="*/ 186 h 332"/>
                  <a:gd name="T38" fmla="*/ 52 w 331"/>
                  <a:gd name="T39" fmla="*/ 140 h 332"/>
                  <a:gd name="T40" fmla="*/ 49 w 331"/>
                  <a:gd name="T41" fmla="*/ 127 h 332"/>
                  <a:gd name="T42" fmla="*/ 59 w 331"/>
                  <a:gd name="T43" fmla="*/ 119 h 332"/>
                  <a:gd name="T44" fmla="*/ 126 w 331"/>
                  <a:gd name="T45" fmla="*/ 111 h 332"/>
                  <a:gd name="T46" fmla="*/ 154 w 331"/>
                  <a:gd name="T47" fmla="*/ 50 h 332"/>
                  <a:gd name="T48" fmla="*/ 165 w 331"/>
                  <a:gd name="T49" fmla="*/ 43 h 332"/>
                  <a:gd name="T50" fmla="*/ 176 w 331"/>
                  <a:gd name="T51" fmla="*/ 5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31" h="332">
                    <a:moveTo>
                      <a:pt x="165" y="0"/>
                    </a:moveTo>
                    <a:cubicBezTo>
                      <a:pt x="257" y="0"/>
                      <a:pt x="331" y="74"/>
                      <a:pt x="331" y="166"/>
                    </a:cubicBezTo>
                    <a:cubicBezTo>
                      <a:pt x="331" y="257"/>
                      <a:pt x="257" y="332"/>
                      <a:pt x="165" y="332"/>
                    </a:cubicBezTo>
                    <a:cubicBezTo>
                      <a:pt x="74" y="332"/>
                      <a:pt x="0" y="257"/>
                      <a:pt x="0" y="166"/>
                    </a:cubicBezTo>
                    <a:cubicBezTo>
                      <a:pt x="0" y="74"/>
                      <a:pt x="74" y="0"/>
                      <a:pt x="165" y="0"/>
                    </a:cubicBezTo>
                    <a:close/>
                    <a:moveTo>
                      <a:pt x="176" y="50"/>
                    </a:moveTo>
                    <a:cubicBezTo>
                      <a:pt x="205" y="111"/>
                      <a:pt x="205" y="111"/>
                      <a:pt x="205" y="111"/>
                    </a:cubicBezTo>
                    <a:cubicBezTo>
                      <a:pt x="272" y="119"/>
                      <a:pt x="272" y="119"/>
                      <a:pt x="272" y="119"/>
                    </a:cubicBezTo>
                    <a:cubicBezTo>
                      <a:pt x="277" y="120"/>
                      <a:pt x="281" y="123"/>
                      <a:pt x="282" y="127"/>
                    </a:cubicBezTo>
                    <a:cubicBezTo>
                      <a:pt x="284" y="132"/>
                      <a:pt x="282" y="137"/>
                      <a:pt x="279" y="140"/>
                    </a:cubicBezTo>
                    <a:cubicBezTo>
                      <a:pt x="229" y="186"/>
                      <a:pt x="229" y="186"/>
                      <a:pt x="229" y="186"/>
                    </a:cubicBezTo>
                    <a:cubicBezTo>
                      <a:pt x="242" y="252"/>
                      <a:pt x="242" y="252"/>
                      <a:pt x="242" y="252"/>
                    </a:cubicBezTo>
                    <a:cubicBezTo>
                      <a:pt x="243" y="257"/>
                      <a:pt x="241" y="262"/>
                      <a:pt x="237" y="265"/>
                    </a:cubicBezTo>
                    <a:cubicBezTo>
                      <a:pt x="234" y="267"/>
                      <a:pt x="229" y="268"/>
                      <a:pt x="224" y="265"/>
                    </a:cubicBezTo>
                    <a:cubicBezTo>
                      <a:pt x="165" y="232"/>
                      <a:pt x="165" y="232"/>
                      <a:pt x="165" y="232"/>
                    </a:cubicBezTo>
                    <a:cubicBezTo>
                      <a:pt x="106" y="265"/>
                      <a:pt x="106" y="265"/>
                      <a:pt x="106" y="265"/>
                    </a:cubicBezTo>
                    <a:cubicBezTo>
                      <a:pt x="102" y="268"/>
                      <a:pt x="97" y="267"/>
                      <a:pt x="93" y="265"/>
                    </a:cubicBezTo>
                    <a:cubicBezTo>
                      <a:pt x="89" y="262"/>
                      <a:pt x="88" y="257"/>
                      <a:pt x="89" y="252"/>
                    </a:cubicBezTo>
                    <a:cubicBezTo>
                      <a:pt x="102" y="186"/>
                      <a:pt x="102" y="186"/>
                      <a:pt x="102" y="186"/>
                    </a:cubicBezTo>
                    <a:cubicBezTo>
                      <a:pt x="52" y="140"/>
                      <a:pt x="52" y="140"/>
                      <a:pt x="52" y="140"/>
                    </a:cubicBezTo>
                    <a:cubicBezTo>
                      <a:pt x="48" y="137"/>
                      <a:pt x="47" y="132"/>
                      <a:pt x="49" y="127"/>
                    </a:cubicBezTo>
                    <a:cubicBezTo>
                      <a:pt x="50" y="123"/>
                      <a:pt x="54" y="120"/>
                      <a:pt x="59" y="119"/>
                    </a:cubicBezTo>
                    <a:cubicBezTo>
                      <a:pt x="126" y="111"/>
                      <a:pt x="126" y="111"/>
                      <a:pt x="126" y="111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5"/>
                      <a:pt x="161" y="43"/>
                      <a:pt x="165" y="43"/>
                    </a:cubicBezTo>
                    <a:cubicBezTo>
                      <a:pt x="170" y="43"/>
                      <a:pt x="174" y="45"/>
                      <a:pt x="176" y="5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07" tIns="45703" rIns="91407" bIns="45703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14" name="组合 13"/>
          <p:cNvGrpSpPr/>
          <p:nvPr/>
        </p:nvGrpSpPr>
        <p:grpSpPr>
          <a:xfrm>
            <a:off x="3378835" y="1501775"/>
            <a:ext cx="2147570" cy="2214245"/>
            <a:chOff x="6074470" y="2444973"/>
            <a:chExt cx="1455320" cy="1500701"/>
          </a:xfrm>
        </p:grpSpPr>
        <p:sp>
          <p:nvSpPr>
            <p:cNvPr id="22" name="任意多边形 25"/>
            <p:cNvSpPr/>
            <p:nvPr/>
          </p:nvSpPr>
          <p:spPr bwMode="auto">
            <a:xfrm>
              <a:off x="6074470" y="2444973"/>
              <a:ext cx="1455320" cy="1500701"/>
            </a:xfrm>
            <a:custGeom>
              <a:avLst/>
              <a:gdLst>
                <a:gd name="connsiteX0" fmla="*/ 363617 w 1455320"/>
                <a:gd name="connsiteY0" fmla="*/ 0 h 1500701"/>
                <a:gd name="connsiteX1" fmla="*/ 474284 w 1455320"/>
                <a:gd name="connsiteY1" fmla="*/ 94781 h 1500701"/>
                <a:gd name="connsiteX2" fmla="*/ 1407041 w 1455320"/>
                <a:gd name="connsiteY2" fmla="*/ 1026796 h 1500701"/>
                <a:gd name="connsiteX3" fmla="*/ 1412310 w 1455320"/>
                <a:gd name="connsiteY3" fmla="*/ 1179499 h 1500701"/>
                <a:gd name="connsiteX4" fmla="*/ 1090852 w 1455320"/>
                <a:gd name="connsiteY4" fmla="*/ 1474373 h 1500701"/>
                <a:gd name="connsiteX5" fmla="*/ 1117201 w 1455320"/>
                <a:gd name="connsiteY5" fmla="*/ 1500701 h 1500701"/>
                <a:gd name="connsiteX6" fmla="*/ 1053963 w 1455320"/>
                <a:gd name="connsiteY6" fmla="*/ 1500701 h 1500701"/>
                <a:gd name="connsiteX7" fmla="*/ 1064503 w 1455320"/>
                <a:gd name="connsiteY7" fmla="*/ 1490170 h 1500701"/>
                <a:gd name="connsiteX8" fmla="*/ 695616 w 1455320"/>
                <a:gd name="connsiteY8" fmla="*/ 1116311 h 1500701"/>
                <a:gd name="connsiteX9" fmla="*/ 384697 w 1455320"/>
                <a:gd name="connsiteY9" fmla="*/ 1442779 h 1500701"/>
                <a:gd name="connsiteX10" fmla="*/ 368887 w 1455320"/>
                <a:gd name="connsiteY10" fmla="*/ 1495436 h 1500701"/>
                <a:gd name="connsiteX11" fmla="*/ 279300 w 1455320"/>
                <a:gd name="connsiteY11" fmla="*/ 1495436 h 1500701"/>
                <a:gd name="connsiteX12" fmla="*/ 0 w 1455320"/>
                <a:gd name="connsiteY12" fmla="*/ 1211092 h 1500701"/>
                <a:gd name="connsiteX13" fmla="*/ 5270 w 1455320"/>
                <a:gd name="connsiteY13" fmla="*/ 1163702 h 1500701"/>
                <a:gd name="connsiteX14" fmla="*/ 10540 w 1455320"/>
                <a:gd name="connsiteY14" fmla="*/ 1168967 h 1500701"/>
                <a:gd name="connsiteX15" fmla="*/ 326729 w 1455320"/>
                <a:gd name="connsiteY15" fmla="*/ 837233 h 1500701"/>
                <a:gd name="connsiteX16" fmla="*/ 326729 w 1455320"/>
                <a:gd name="connsiteY16" fmla="*/ 731921 h 1500701"/>
                <a:gd name="connsiteX17" fmla="*/ 57968 w 1455320"/>
                <a:gd name="connsiteY17" fmla="*/ 468640 h 1500701"/>
                <a:gd name="connsiteX18" fmla="*/ 5270 w 1455320"/>
                <a:gd name="connsiteY18" fmla="*/ 458109 h 1500701"/>
                <a:gd name="connsiteX19" fmla="*/ 5270 w 1455320"/>
                <a:gd name="connsiteY19" fmla="*/ 405453 h 1500701"/>
                <a:gd name="connsiteX20" fmla="*/ 363617 w 1455320"/>
                <a:gd name="connsiteY20" fmla="*/ 0 h 1500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55320" h="1500701">
                  <a:moveTo>
                    <a:pt x="363617" y="0"/>
                  </a:moveTo>
                  <a:cubicBezTo>
                    <a:pt x="421585" y="47391"/>
                    <a:pt x="447934" y="68453"/>
                    <a:pt x="474284" y="94781"/>
                  </a:cubicBezTo>
                  <a:cubicBezTo>
                    <a:pt x="785203" y="405453"/>
                    <a:pt x="1096122" y="716124"/>
                    <a:pt x="1407041" y="1026796"/>
                  </a:cubicBezTo>
                  <a:cubicBezTo>
                    <a:pt x="1465009" y="1079452"/>
                    <a:pt x="1475548" y="1121577"/>
                    <a:pt x="1412310" y="1179499"/>
                  </a:cubicBezTo>
                  <a:cubicBezTo>
                    <a:pt x="1306914" y="1269014"/>
                    <a:pt x="1206788" y="1369061"/>
                    <a:pt x="1090852" y="1474373"/>
                  </a:cubicBezTo>
                  <a:cubicBezTo>
                    <a:pt x="1101391" y="1484904"/>
                    <a:pt x="1106661" y="1490170"/>
                    <a:pt x="1117201" y="1500701"/>
                  </a:cubicBezTo>
                  <a:cubicBezTo>
                    <a:pt x="1117201" y="1500701"/>
                    <a:pt x="1117201" y="1500701"/>
                    <a:pt x="1053963" y="1500701"/>
                  </a:cubicBezTo>
                  <a:cubicBezTo>
                    <a:pt x="1059233" y="1495436"/>
                    <a:pt x="1059233" y="1495436"/>
                    <a:pt x="1064503" y="1490170"/>
                  </a:cubicBezTo>
                  <a:cubicBezTo>
                    <a:pt x="943297" y="1374326"/>
                    <a:pt x="827361" y="1253217"/>
                    <a:pt x="695616" y="1116311"/>
                  </a:cubicBezTo>
                  <a:cubicBezTo>
                    <a:pt x="584950" y="1226889"/>
                    <a:pt x="484823" y="1332201"/>
                    <a:pt x="384697" y="1442779"/>
                  </a:cubicBezTo>
                  <a:cubicBezTo>
                    <a:pt x="374157" y="1453311"/>
                    <a:pt x="368887" y="1474373"/>
                    <a:pt x="368887" y="1495436"/>
                  </a:cubicBezTo>
                  <a:cubicBezTo>
                    <a:pt x="368887" y="1495436"/>
                    <a:pt x="368887" y="1495436"/>
                    <a:pt x="279300" y="1495436"/>
                  </a:cubicBezTo>
                  <a:cubicBezTo>
                    <a:pt x="179174" y="1390123"/>
                    <a:pt x="89587" y="1300608"/>
                    <a:pt x="0" y="1211092"/>
                  </a:cubicBezTo>
                  <a:cubicBezTo>
                    <a:pt x="0" y="1211092"/>
                    <a:pt x="0" y="1211092"/>
                    <a:pt x="5270" y="1163702"/>
                  </a:cubicBezTo>
                  <a:cubicBezTo>
                    <a:pt x="5270" y="1163702"/>
                    <a:pt x="5270" y="1168967"/>
                    <a:pt x="10540" y="1168967"/>
                  </a:cubicBezTo>
                  <a:cubicBezTo>
                    <a:pt x="126476" y="1042592"/>
                    <a:pt x="226602" y="937280"/>
                    <a:pt x="326729" y="837233"/>
                  </a:cubicBezTo>
                  <a:cubicBezTo>
                    <a:pt x="368887" y="800374"/>
                    <a:pt x="363617" y="768780"/>
                    <a:pt x="326729" y="731921"/>
                  </a:cubicBezTo>
                  <a:cubicBezTo>
                    <a:pt x="237142" y="647671"/>
                    <a:pt x="147555" y="552890"/>
                    <a:pt x="57968" y="468640"/>
                  </a:cubicBezTo>
                  <a:cubicBezTo>
                    <a:pt x="47429" y="458109"/>
                    <a:pt x="26349" y="458109"/>
                    <a:pt x="5270" y="458109"/>
                  </a:cubicBezTo>
                  <a:cubicBezTo>
                    <a:pt x="5270" y="458109"/>
                    <a:pt x="5270" y="458109"/>
                    <a:pt x="5270" y="405453"/>
                  </a:cubicBezTo>
                  <a:cubicBezTo>
                    <a:pt x="137015" y="258015"/>
                    <a:pt x="247682" y="131641"/>
                    <a:pt x="363617" y="0"/>
                  </a:cubicBezTo>
                  <a:close/>
                </a:path>
              </a:pathLst>
            </a:custGeom>
            <a:solidFill>
              <a:srgbClr val="6FB9BC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grpSp>
          <p:nvGrpSpPr>
            <p:cNvPr id="23" name="组合 22"/>
            <p:cNvGrpSpPr>
              <a:grpSpLocks noChangeAspect="1"/>
            </p:cNvGrpSpPr>
            <p:nvPr/>
          </p:nvGrpSpPr>
          <p:grpSpPr>
            <a:xfrm>
              <a:off x="6594687" y="3110690"/>
              <a:ext cx="312886" cy="266228"/>
              <a:chOff x="7909299" y="3772690"/>
              <a:chExt cx="667095" cy="567616"/>
            </a:xfrm>
            <a:solidFill>
              <a:schemeClr val="bg1"/>
            </a:solidFill>
          </p:grpSpPr>
          <p:sp>
            <p:nvSpPr>
              <p:cNvPr id="24" name="Freeform 16"/>
              <p:cNvSpPr>
                <a:spLocks noEditPoints="1"/>
              </p:cNvSpPr>
              <p:nvPr/>
            </p:nvSpPr>
            <p:spPr bwMode="auto">
              <a:xfrm>
                <a:off x="7909299" y="3772690"/>
                <a:ext cx="623207" cy="567616"/>
              </a:xfrm>
              <a:custGeom>
                <a:avLst/>
                <a:gdLst>
                  <a:gd name="T0" fmla="*/ 499 w 721"/>
                  <a:gd name="T1" fmla="*/ 196 h 657"/>
                  <a:gd name="T2" fmla="*/ 637 w 721"/>
                  <a:gd name="T3" fmla="*/ 322 h 657"/>
                  <a:gd name="T4" fmla="*/ 646 w 721"/>
                  <a:gd name="T5" fmla="*/ 329 h 657"/>
                  <a:gd name="T6" fmla="*/ 672 w 721"/>
                  <a:gd name="T7" fmla="*/ 353 h 657"/>
                  <a:gd name="T8" fmla="*/ 686 w 721"/>
                  <a:gd name="T9" fmla="*/ 367 h 657"/>
                  <a:gd name="T10" fmla="*/ 669 w 721"/>
                  <a:gd name="T11" fmla="*/ 472 h 657"/>
                  <a:gd name="T12" fmla="*/ 611 w 721"/>
                  <a:gd name="T13" fmla="*/ 550 h 657"/>
                  <a:gd name="T14" fmla="*/ 539 w 721"/>
                  <a:gd name="T15" fmla="*/ 598 h 657"/>
                  <a:gd name="T16" fmla="*/ 439 w 721"/>
                  <a:gd name="T17" fmla="*/ 633 h 657"/>
                  <a:gd name="T18" fmla="*/ 433 w 721"/>
                  <a:gd name="T19" fmla="*/ 629 h 657"/>
                  <a:gd name="T20" fmla="*/ 449 w 721"/>
                  <a:gd name="T21" fmla="*/ 594 h 657"/>
                  <a:gd name="T22" fmla="*/ 481 w 721"/>
                  <a:gd name="T23" fmla="*/ 606 h 657"/>
                  <a:gd name="T24" fmla="*/ 501 w 721"/>
                  <a:gd name="T25" fmla="*/ 591 h 657"/>
                  <a:gd name="T26" fmla="*/ 501 w 721"/>
                  <a:gd name="T27" fmla="*/ 577 h 657"/>
                  <a:gd name="T28" fmla="*/ 452 w 721"/>
                  <a:gd name="T29" fmla="*/ 538 h 657"/>
                  <a:gd name="T30" fmla="*/ 449 w 721"/>
                  <a:gd name="T31" fmla="*/ 511 h 657"/>
                  <a:gd name="T32" fmla="*/ 475 w 721"/>
                  <a:gd name="T33" fmla="*/ 508 h 657"/>
                  <a:gd name="T34" fmla="*/ 530 w 721"/>
                  <a:gd name="T35" fmla="*/ 551 h 657"/>
                  <a:gd name="T36" fmla="*/ 567 w 721"/>
                  <a:gd name="T37" fmla="*/ 557 h 657"/>
                  <a:gd name="T38" fmla="*/ 572 w 721"/>
                  <a:gd name="T39" fmla="*/ 549 h 657"/>
                  <a:gd name="T40" fmla="*/ 570 w 721"/>
                  <a:gd name="T41" fmla="*/ 532 h 657"/>
                  <a:gd name="T42" fmla="*/ 506 w 721"/>
                  <a:gd name="T43" fmla="*/ 481 h 657"/>
                  <a:gd name="T44" fmla="*/ 503 w 721"/>
                  <a:gd name="T45" fmla="*/ 455 h 657"/>
                  <a:gd name="T46" fmla="*/ 529 w 721"/>
                  <a:gd name="T47" fmla="*/ 451 h 657"/>
                  <a:gd name="T48" fmla="*/ 596 w 721"/>
                  <a:gd name="T49" fmla="*/ 504 h 657"/>
                  <a:gd name="T50" fmla="*/ 598 w 721"/>
                  <a:gd name="T51" fmla="*/ 505 h 657"/>
                  <a:gd name="T52" fmla="*/ 620 w 721"/>
                  <a:gd name="T53" fmla="*/ 467 h 657"/>
                  <a:gd name="T54" fmla="*/ 549 w 721"/>
                  <a:gd name="T55" fmla="*/ 414 h 657"/>
                  <a:gd name="T56" fmla="*/ 546 w 721"/>
                  <a:gd name="T57" fmla="*/ 388 h 657"/>
                  <a:gd name="T58" fmla="*/ 572 w 721"/>
                  <a:gd name="T59" fmla="*/ 384 h 657"/>
                  <a:gd name="T60" fmla="*/ 642 w 721"/>
                  <a:gd name="T61" fmla="*/ 437 h 657"/>
                  <a:gd name="T62" fmla="*/ 663 w 721"/>
                  <a:gd name="T63" fmla="*/ 429 h 657"/>
                  <a:gd name="T64" fmla="*/ 659 w 721"/>
                  <a:gd name="T65" fmla="*/ 394 h 657"/>
                  <a:gd name="T66" fmla="*/ 645 w 721"/>
                  <a:gd name="T67" fmla="*/ 379 h 657"/>
                  <a:gd name="T68" fmla="*/ 457 w 721"/>
                  <a:gd name="T69" fmla="*/ 209 h 657"/>
                  <a:gd name="T70" fmla="*/ 462 w 721"/>
                  <a:gd name="T71" fmla="*/ 198 h 657"/>
                  <a:gd name="T72" fmla="*/ 496 w 721"/>
                  <a:gd name="T73" fmla="*/ 196 h 657"/>
                  <a:gd name="T74" fmla="*/ 499 w 721"/>
                  <a:gd name="T75" fmla="*/ 196 h 657"/>
                  <a:gd name="T76" fmla="*/ 86 w 721"/>
                  <a:gd name="T77" fmla="*/ 355 h 657"/>
                  <a:gd name="T78" fmla="*/ 59 w 721"/>
                  <a:gd name="T79" fmla="*/ 262 h 657"/>
                  <a:gd name="T80" fmla="*/ 35 w 721"/>
                  <a:gd name="T81" fmla="*/ 239 h 657"/>
                  <a:gd name="T82" fmla="*/ 0 w 721"/>
                  <a:gd name="T83" fmla="*/ 176 h 657"/>
                  <a:gd name="T84" fmla="*/ 16 w 721"/>
                  <a:gd name="T85" fmla="*/ 135 h 657"/>
                  <a:gd name="T86" fmla="*/ 116 w 721"/>
                  <a:gd name="T87" fmla="*/ 27 h 657"/>
                  <a:gd name="T88" fmla="*/ 199 w 721"/>
                  <a:gd name="T89" fmla="*/ 20 h 657"/>
                  <a:gd name="T90" fmla="*/ 242 w 721"/>
                  <a:gd name="T91" fmla="*/ 46 h 657"/>
                  <a:gd name="T92" fmla="*/ 254 w 721"/>
                  <a:gd name="T93" fmla="*/ 50 h 657"/>
                  <a:gd name="T94" fmla="*/ 350 w 721"/>
                  <a:gd name="T95" fmla="*/ 33 h 657"/>
                  <a:gd name="T96" fmla="*/ 284 w 721"/>
                  <a:gd name="T97" fmla="*/ 82 h 657"/>
                  <a:gd name="T98" fmla="*/ 260 w 721"/>
                  <a:gd name="T99" fmla="*/ 87 h 657"/>
                  <a:gd name="T100" fmla="*/ 195 w 721"/>
                  <a:gd name="T101" fmla="*/ 64 h 657"/>
                  <a:gd name="T102" fmla="*/ 176 w 721"/>
                  <a:gd name="T103" fmla="*/ 50 h 657"/>
                  <a:gd name="T104" fmla="*/ 144 w 721"/>
                  <a:gd name="T105" fmla="*/ 53 h 657"/>
                  <a:gd name="T106" fmla="*/ 44 w 721"/>
                  <a:gd name="T107" fmla="*/ 161 h 657"/>
                  <a:gd name="T108" fmla="*/ 44 w 721"/>
                  <a:gd name="T109" fmla="*/ 193 h 657"/>
                  <a:gd name="T110" fmla="*/ 69 w 721"/>
                  <a:gd name="T111" fmla="*/ 220 h 657"/>
                  <a:gd name="T112" fmla="*/ 97 w 721"/>
                  <a:gd name="T113" fmla="*/ 257 h 657"/>
                  <a:gd name="T114" fmla="*/ 115 w 721"/>
                  <a:gd name="T115" fmla="*/ 330 h 657"/>
                  <a:gd name="T116" fmla="*/ 86 w 721"/>
                  <a:gd name="T117" fmla="*/ 355 h 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21" h="657">
                    <a:moveTo>
                      <a:pt x="499" y="196"/>
                    </a:moveTo>
                    <a:cubicBezTo>
                      <a:pt x="545" y="237"/>
                      <a:pt x="592" y="279"/>
                      <a:pt x="637" y="322"/>
                    </a:cubicBezTo>
                    <a:cubicBezTo>
                      <a:pt x="640" y="325"/>
                      <a:pt x="643" y="327"/>
                      <a:pt x="646" y="329"/>
                    </a:cubicBezTo>
                    <a:cubicBezTo>
                      <a:pt x="672" y="353"/>
                      <a:pt x="672" y="353"/>
                      <a:pt x="672" y="353"/>
                    </a:cubicBezTo>
                    <a:cubicBezTo>
                      <a:pt x="686" y="367"/>
                      <a:pt x="686" y="367"/>
                      <a:pt x="686" y="367"/>
                    </a:cubicBezTo>
                    <a:cubicBezTo>
                      <a:pt x="721" y="403"/>
                      <a:pt x="707" y="456"/>
                      <a:pt x="669" y="472"/>
                    </a:cubicBezTo>
                    <a:cubicBezTo>
                      <a:pt x="685" y="513"/>
                      <a:pt x="652" y="552"/>
                      <a:pt x="611" y="550"/>
                    </a:cubicBezTo>
                    <a:cubicBezTo>
                      <a:pt x="606" y="584"/>
                      <a:pt x="574" y="607"/>
                      <a:pt x="539" y="598"/>
                    </a:cubicBezTo>
                    <a:cubicBezTo>
                      <a:pt x="529" y="641"/>
                      <a:pt x="479" y="657"/>
                      <a:pt x="439" y="633"/>
                    </a:cubicBezTo>
                    <a:cubicBezTo>
                      <a:pt x="433" y="629"/>
                      <a:pt x="433" y="629"/>
                      <a:pt x="433" y="629"/>
                    </a:cubicBezTo>
                    <a:cubicBezTo>
                      <a:pt x="441" y="619"/>
                      <a:pt x="446" y="607"/>
                      <a:pt x="449" y="594"/>
                    </a:cubicBezTo>
                    <a:cubicBezTo>
                      <a:pt x="460" y="601"/>
                      <a:pt x="468" y="607"/>
                      <a:pt x="481" y="606"/>
                    </a:cubicBezTo>
                    <a:cubicBezTo>
                      <a:pt x="490" y="605"/>
                      <a:pt x="499" y="600"/>
                      <a:pt x="501" y="591"/>
                    </a:cubicBezTo>
                    <a:cubicBezTo>
                      <a:pt x="502" y="587"/>
                      <a:pt x="502" y="583"/>
                      <a:pt x="501" y="577"/>
                    </a:cubicBezTo>
                    <a:cubicBezTo>
                      <a:pt x="452" y="538"/>
                      <a:pt x="452" y="538"/>
                      <a:pt x="452" y="538"/>
                    </a:cubicBezTo>
                    <a:cubicBezTo>
                      <a:pt x="444" y="531"/>
                      <a:pt x="442" y="519"/>
                      <a:pt x="449" y="511"/>
                    </a:cubicBezTo>
                    <a:cubicBezTo>
                      <a:pt x="455" y="503"/>
                      <a:pt x="467" y="502"/>
                      <a:pt x="475" y="508"/>
                    </a:cubicBezTo>
                    <a:cubicBezTo>
                      <a:pt x="530" y="551"/>
                      <a:pt x="530" y="551"/>
                      <a:pt x="530" y="551"/>
                    </a:cubicBezTo>
                    <a:cubicBezTo>
                      <a:pt x="543" y="562"/>
                      <a:pt x="556" y="566"/>
                      <a:pt x="567" y="557"/>
                    </a:cubicBezTo>
                    <a:cubicBezTo>
                      <a:pt x="569" y="555"/>
                      <a:pt x="571" y="552"/>
                      <a:pt x="572" y="549"/>
                    </a:cubicBezTo>
                    <a:cubicBezTo>
                      <a:pt x="574" y="544"/>
                      <a:pt x="576" y="536"/>
                      <a:pt x="570" y="532"/>
                    </a:cubicBezTo>
                    <a:cubicBezTo>
                      <a:pt x="506" y="481"/>
                      <a:pt x="506" y="481"/>
                      <a:pt x="506" y="481"/>
                    </a:cubicBezTo>
                    <a:cubicBezTo>
                      <a:pt x="498" y="475"/>
                      <a:pt x="496" y="463"/>
                      <a:pt x="503" y="455"/>
                    </a:cubicBezTo>
                    <a:cubicBezTo>
                      <a:pt x="509" y="446"/>
                      <a:pt x="521" y="445"/>
                      <a:pt x="529" y="451"/>
                    </a:cubicBezTo>
                    <a:cubicBezTo>
                      <a:pt x="596" y="504"/>
                      <a:pt x="596" y="504"/>
                      <a:pt x="596" y="504"/>
                    </a:cubicBezTo>
                    <a:cubicBezTo>
                      <a:pt x="597" y="504"/>
                      <a:pt x="597" y="505"/>
                      <a:pt x="598" y="505"/>
                    </a:cubicBezTo>
                    <a:cubicBezTo>
                      <a:pt x="620" y="525"/>
                      <a:pt x="656" y="496"/>
                      <a:pt x="620" y="467"/>
                    </a:cubicBezTo>
                    <a:cubicBezTo>
                      <a:pt x="549" y="414"/>
                      <a:pt x="549" y="414"/>
                      <a:pt x="549" y="414"/>
                    </a:cubicBezTo>
                    <a:cubicBezTo>
                      <a:pt x="541" y="408"/>
                      <a:pt x="539" y="396"/>
                      <a:pt x="546" y="388"/>
                    </a:cubicBezTo>
                    <a:cubicBezTo>
                      <a:pt x="552" y="379"/>
                      <a:pt x="564" y="378"/>
                      <a:pt x="572" y="384"/>
                    </a:cubicBezTo>
                    <a:cubicBezTo>
                      <a:pt x="642" y="437"/>
                      <a:pt x="642" y="437"/>
                      <a:pt x="642" y="437"/>
                    </a:cubicBezTo>
                    <a:cubicBezTo>
                      <a:pt x="649" y="441"/>
                      <a:pt x="659" y="436"/>
                      <a:pt x="663" y="429"/>
                    </a:cubicBezTo>
                    <a:cubicBezTo>
                      <a:pt x="671" y="419"/>
                      <a:pt x="670" y="405"/>
                      <a:pt x="659" y="394"/>
                    </a:cubicBezTo>
                    <a:cubicBezTo>
                      <a:pt x="645" y="379"/>
                      <a:pt x="645" y="379"/>
                      <a:pt x="645" y="379"/>
                    </a:cubicBezTo>
                    <a:cubicBezTo>
                      <a:pt x="457" y="209"/>
                      <a:pt x="457" y="209"/>
                      <a:pt x="457" y="209"/>
                    </a:cubicBezTo>
                    <a:cubicBezTo>
                      <a:pt x="453" y="205"/>
                      <a:pt x="456" y="198"/>
                      <a:pt x="462" y="198"/>
                    </a:cubicBezTo>
                    <a:cubicBezTo>
                      <a:pt x="473" y="198"/>
                      <a:pt x="485" y="198"/>
                      <a:pt x="496" y="196"/>
                    </a:cubicBezTo>
                    <a:cubicBezTo>
                      <a:pt x="497" y="196"/>
                      <a:pt x="498" y="196"/>
                      <a:pt x="499" y="196"/>
                    </a:cubicBezTo>
                    <a:close/>
                    <a:moveTo>
                      <a:pt x="86" y="355"/>
                    </a:moveTo>
                    <a:cubicBezTo>
                      <a:pt x="66" y="330"/>
                      <a:pt x="64" y="295"/>
                      <a:pt x="59" y="262"/>
                    </a:cubicBezTo>
                    <a:cubicBezTo>
                      <a:pt x="35" y="239"/>
                      <a:pt x="35" y="239"/>
                      <a:pt x="35" y="239"/>
                    </a:cubicBezTo>
                    <a:cubicBezTo>
                      <a:pt x="17" y="219"/>
                      <a:pt x="0" y="205"/>
                      <a:pt x="0" y="176"/>
                    </a:cubicBezTo>
                    <a:cubicBezTo>
                      <a:pt x="0" y="161"/>
                      <a:pt x="6" y="147"/>
                      <a:pt x="16" y="135"/>
                    </a:cubicBezTo>
                    <a:cubicBezTo>
                      <a:pt x="116" y="27"/>
                      <a:pt x="116" y="27"/>
                      <a:pt x="116" y="27"/>
                    </a:cubicBezTo>
                    <a:cubicBezTo>
                      <a:pt x="138" y="3"/>
                      <a:pt x="174" y="0"/>
                      <a:pt x="199" y="20"/>
                    </a:cubicBezTo>
                    <a:cubicBezTo>
                      <a:pt x="215" y="31"/>
                      <a:pt x="221" y="38"/>
                      <a:pt x="242" y="46"/>
                    </a:cubicBezTo>
                    <a:cubicBezTo>
                      <a:pt x="248" y="48"/>
                      <a:pt x="253" y="50"/>
                      <a:pt x="254" y="50"/>
                    </a:cubicBezTo>
                    <a:cubicBezTo>
                      <a:pt x="284" y="46"/>
                      <a:pt x="316" y="32"/>
                      <a:pt x="350" y="33"/>
                    </a:cubicBezTo>
                    <a:cubicBezTo>
                      <a:pt x="337" y="42"/>
                      <a:pt x="286" y="82"/>
                      <a:pt x="284" y="82"/>
                    </a:cubicBezTo>
                    <a:cubicBezTo>
                      <a:pt x="276" y="84"/>
                      <a:pt x="268" y="86"/>
                      <a:pt x="260" y="87"/>
                    </a:cubicBezTo>
                    <a:cubicBezTo>
                      <a:pt x="241" y="90"/>
                      <a:pt x="208" y="74"/>
                      <a:pt x="195" y="64"/>
                    </a:cubicBezTo>
                    <a:cubicBezTo>
                      <a:pt x="176" y="50"/>
                      <a:pt x="176" y="50"/>
                      <a:pt x="176" y="50"/>
                    </a:cubicBezTo>
                    <a:cubicBezTo>
                      <a:pt x="166" y="42"/>
                      <a:pt x="152" y="44"/>
                      <a:pt x="144" y="53"/>
                    </a:cubicBezTo>
                    <a:cubicBezTo>
                      <a:pt x="44" y="161"/>
                      <a:pt x="44" y="161"/>
                      <a:pt x="44" y="161"/>
                    </a:cubicBezTo>
                    <a:cubicBezTo>
                      <a:pt x="36" y="170"/>
                      <a:pt x="36" y="184"/>
                      <a:pt x="44" y="193"/>
                    </a:cubicBezTo>
                    <a:cubicBezTo>
                      <a:pt x="53" y="203"/>
                      <a:pt x="59" y="210"/>
                      <a:pt x="69" y="220"/>
                    </a:cubicBezTo>
                    <a:cubicBezTo>
                      <a:pt x="80" y="230"/>
                      <a:pt x="95" y="244"/>
                      <a:pt x="97" y="257"/>
                    </a:cubicBezTo>
                    <a:cubicBezTo>
                      <a:pt x="100" y="280"/>
                      <a:pt x="102" y="313"/>
                      <a:pt x="115" y="330"/>
                    </a:cubicBezTo>
                    <a:cubicBezTo>
                      <a:pt x="102" y="337"/>
                      <a:pt x="95" y="344"/>
                      <a:pt x="86" y="35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07" tIns="45703" rIns="91407" bIns="45703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" name="Freeform 17"/>
              <p:cNvSpPr>
                <a:spLocks noEditPoints="1"/>
              </p:cNvSpPr>
              <p:nvPr/>
            </p:nvSpPr>
            <p:spPr bwMode="auto">
              <a:xfrm>
                <a:off x="7980982" y="3772690"/>
                <a:ext cx="595412" cy="551158"/>
              </a:xfrm>
              <a:custGeom>
                <a:avLst/>
                <a:gdLst>
                  <a:gd name="T0" fmla="*/ 319 w 689"/>
                  <a:gd name="T1" fmla="*/ 543 h 638"/>
                  <a:gd name="T2" fmla="*/ 262 w 689"/>
                  <a:gd name="T3" fmla="*/ 538 h 638"/>
                  <a:gd name="T4" fmla="*/ 258 w 689"/>
                  <a:gd name="T5" fmla="*/ 538 h 638"/>
                  <a:gd name="T6" fmla="*/ 257 w 689"/>
                  <a:gd name="T7" fmla="*/ 535 h 638"/>
                  <a:gd name="T8" fmla="*/ 241 w 689"/>
                  <a:gd name="T9" fmla="*/ 489 h 638"/>
                  <a:gd name="T10" fmla="*/ 241 w 689"/>
                  <a:gd name="T11" fmla="*/ 489 h 638"/>
                  <a:gd name="T12" fmla="*/ 185 w 689"/>
                  <a:gd name="T13" fmla="*/ 484 h 638"/>
                  <a:gd name="T14" fmla="*/ 181 w 689"/>
                  <a:gd name="T15" fmla="*/ 484 h 638"/>
                  <a:gd name="T16" fmla="*/ 180 w 689"/>
                  <a:gd name="T17" fmla="*/ 481 h 638"/>
                  <a:gd name="T18" fmla="*/ 164 w 689"/>
                  <a:gd name="T19" fmla="*/ 435 h 638"/>
                  <a:gd name="T20" fmla="*/ 164 w 689"/>
                  <a:gd name="T21" fmla="*/ 435 h 638"/>
                  <a:gd name="T22" fmla="*/ 117 w 689"/>
                  <a:gd name="T23" fmla="*/ 425 h 638"/>
                  <a:gd name="T24" fmla="*/ 113 w 689"/>
                  <a:gd name="T25" fmla="*/ 425 h 638"/>
                  <a:gd name="T26" fmla="*/ 113 w 689"/>
                  <a:gd name="T27" fmla="*/ 421 h 638"/>
                  <a:gd name="T28" fmla="*/ 100 w 689"/>
                  <a:gd name="T29" fmla="*/ 365 h 638"/>
                  <a:gd name="T30" fmla="*/ 100 w 689"/>
                  <a:gd name="T31" fmla="*/ 365 h 638"/>
                  <a:gd name="T32" fmla="*/ 32 w 689"/>
                  <a:gd name="T33" fmla="*/ 370 h 638"/>
                  <a:gd name="T34" fmla="*/ 18 w 689"/>
                  <a:gd name="T35" fmla="*/ 386 h 638"/>
                  <a:gd name="T36" fmla="*/ 23 w 689"/>
                  <a:gd name="T37" fmla="*/ 455 h 638"/>
                  <a:gd name="T38" fmla="*/ 23 w 689"/>
                  <a:gd name="T39" fmla="*/ 455 h 638"/>
                  <a:gd name="T40" fmla="*/ 66 w 689"/>
                  <a:gd name="T41" fmla="*/ 465 h 638"/>
                  <a:gd name="T42" fmla="*/ 70 w 689"/>
                  <a:gd name="T43" fmla="*/ 466 h 638"/>
                  <a:gd name="T44" fmla="*/ 69 w 689"/>
                  <a:gd name="T45" fmla="*/ 470 h 638"/>
                  <a:gd name="T46" fmla="*/ 76 w 689"/>
                  <a:gd name="T47" fmla="*/ 536 h 638"/>
                  <a:gd name="T48" fmla="*/ 76 w 689"/>
                  <a:gd name="T49" fmla="*/ 536 h 638"/>
                  <a:gd name="T50" fmla="*/ 142 w 689"/>
                  <a:gd name="T51" fmla="*/ 534 h 638"/>
                  <a:gd name="T52" fmla="*/ 145 w 689"/>
                  <a:gd name="T53" fmla="*/ 534 h 638"/>
                  <a:gd name="T54" fmla="*/ 147 w 689"/>
                  <a:gd name="T55" fmla="*/ 537 h 638"/>
                  <a:gd name="T56" fmla="*/ 164 w 689"/>
                  <a:gd name="T57" fmla="*/ 578 h 638"/>
                  <a:gd name="T58" fmla="*/ 164 w 689"/>
                  <a:gd name="T59" fmla="*/ 578 h 638"/>
                  <a:gd name="T60" fmla="*/ 230 w 689"/>
                  <a:gd name="T61" fmla="*/ 576 h 638"/>
                  <a:gd name="T62" fmla="*/ 233 w 689"/>
                  <a:gd name="T63" fmla="*/ 576 h 638"/>
                  <a:gd name="T64" fmla="*/ 235 w 689"/>
                  <a:gd name="T65" fmla="*/ 579 h 638"/>
                  <a:gd name="T66" fmla="*/ 252 w 689"/>
                  <a:gd name="T67" fmla="*/ 621 h 638"/>
                  <a:gd name="T68" fmla="*/ 320 w 689"/>
                  <a:gd name="T69" fmla="*/ 615 h 638"/>
                  <a:gd name="T70" fmla="*/ 324 w 689"/>
                  <a:gd name="T71" fmla="*/ 611 h 638"/>
                  <a:gd name="T72" fmla="*/ 319 w 689"/>
                  <a:gd name="T73" fmla="*/ 543 h 638"/>
                  <a:gd name="T74" fmla="*/ 449 w 689"/>
                  <a:gd name="T75" fmla="*/ 177 h 638"/>
                  <a:gd name="T76" fmla="*/ 576 w 689"/>
                  <a:gd name="T77" fmla="*/ 299 h 638"/>
                  <a:gd name="T78" fmla="*/ 597 w 689"/>
                  <a:gd name="T79" fmla="*/ 306 h 638"/>
                  <a:gd name="T80" fmla="*/ 616 w 689"/>
                  <a:gd name="T81" fmla="*/ 293 h 638"/>
                  <a:gd name="T82" fmla="*/ 636 w 689"/>
                  <a:gd name="T83" fmla="*/ 234 h 638"/>
                  <a:gd name="T84" fmla="*/ 649 w 689"/>
                  <a:gd name="T85" fmla="*/ 209 h 638"/>
                  <a:gd name="T86" fmla="*/ 671 w 689"/>
                  <a:gd name="T87" fmla="*/ 186 h 638"/>
                  <a:gd name="T88" fmla="*/ 672 w 689"/>
                  <a:gd name="T89" fmla="*/ 121 h 638"/>
                  <a:gd name="T90" fmla="*/ 580 w 689"/>
                  <a:gd name="T91" fmla="*/ 21 h 638"/>
                  <a:gd name="T92" fmla="*/ 515 w 689"/>
                  <a:gd name="T93" fmla="*/ 16 h 638"/>
                  <a:gd name="T94" fmla="*/ 493 w 689"/>
                  <a:gd name="T95" fmla="*/ 34 h 638"/>
                  <a:gd name="T96" fmla="*/ 457 w 689"/>
                  <a:gd name="T97" fmla="*/ 44 h 638"/>
                  <a:gd name="T98" fmla="*/ 390 w 689"/>
                  <a:gd name="T99" fmla="*/ 36 h 638"/>
                  <a:gd name="T100" fmla="*/ 274 w 689"/>
                  <a:gd name="T101" fmla="*/ 67 h 638"/>
                  <a:gd name="T102" fmla="*/ 139 w 689"/>
                  <a:gd name="T103" fmla="*/ 171 h 638"/>
                  <a:gd name="T104" fmla="*/ 203 w 689"/>
                  <a:gd name="T105" fmla="*/ 222 h 638"/>
                  <a:gd name="T106" fmla="*/ 301 w 689"/>
                  <a:gd name="T107" fmla="*/ 161 h 638"/>
                  <a:gd name="T108" fmla="*/ 346 w 689"/>
                  <a:gd name="T109" fmla="*/ 158 h 638"/>
                  <a:gd name="T110" fmla="*/ 408 w 689"/>
                  <a:gd name="T111" fmla="*/ 165 h 638"/>
                  <a:gd name="T112" fmla="*/ 449 w 689"/>
                  <a:gd name="T113" fmla="*/ 177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89" h="638">
                    <a:moveTo>
                      <a:pt x="319" y="543"/>
                    </a:moveTo>
                    <a:cubicBezTo>
                      <a:pt x="302" y="529"/>
                      <a:pt x="279" y="528"/>
                      <a:pt x="262" y="538"/>
                    </a:cubicBezTo>
                    <a:cubicBezTo>
                      <a:pt x="261" y="539"/>
                      <a:pt x="259" y="539"/>
                      <a:pt x="258" y="538"/>
                    </a:cubicBezTo>
                    <a:cubicBezTo>
                      <a:pt x="257" y="537"/>
                      <a:pt x="257" y="536"/>
                      <a:pt x="257" y="535"/>
                    </a:cubicBezTo>
                    <a:cubicBezTo>
                      <a:pt x="260" y="518"/>
                      <a:pt x="255" y="500"/>
                      <a:pt x="241" y="489"/>
                    </a:cubicBezTo>
                    <a:cubicBezTo>
                      <a:pt x="241" y="489"/>
                      <a:pt x="241" y="489"/>
                      <a:pt x="241" y="489"/>
                    </a:cubicBezTo>
                    <a:cubicBezTo>
                      <a:pt x="225" y="475"/>
                      <a:pt x="202" y="473"/>
                      <a:pt x="185" y="484"/>
                    </a:cubicBezTo>
                    <a:cubicBezTo>
                      <a:pt x="183" y="485"/>
                      <a:pt x="182" y="484"/>
                      <a:pt x="181" y="484"/>
                    </a:cubicBezTo>
                    <a:cubicBezTo>
                      <a:pt x="180" y="483"/>
                      <a:pt x="180" y="482"/>
                      <a:pt x="180" y="481"/>
                    </a:cubicBezTo>
                    <a:cubicBezTo>
                      <a:pt x="183" y="464"/>
                      <a:pt x="177" y="446"/>
                      <a:pt x="164" y="435"/>
                    </a:cubicBezTo>
                    <a:cubicBezTo>
                      <a:pt x="164" y="435"/>
                      <a:pt x="164" y="435"/>
                      <a:pt x="164" y="435"/>
                    </a:cubicBezTo>
                    <a:cubicBezTo>
                      <a:pt x="150" y="423"/>
                      <a:pt x="132" y="420"/>
                      <a:pt x="117" y="425"/>
                    </a:cubicBezTo>
                    <a:cubicBezTo>
                      <a:pt x="115" y="426"/>
                      <a:pt x="114" y="425"/>
                      <a:pt x="113" y="425"/>
                    </a:cubicBezTo>
                    <a:cubicBezTo>
                      <a:pt x="112" y="424"/>
                      <a:pt x="112" y="422"/>
                      <a:pt x="113" y="421"/>
                    </a:cubicBezTo>
                    <a:cubicBezTo>
                      <a:pt x="121" y="402"/>
                      <a:pt x="116" y="379"/>
                      <a:pt x="100" y="365"/>
                    </a:cubicBezTo>
                    <a:cubicBezTo>
                      <a:pt x="100" y="365"/>
                      <a:pt x="100" y="365"/>
                      <a:pt x="100" y="365"/>
                    </a:cubicBezTo>
                    <a:cubicBezTo>
                      <a:pt x="80" y="347"/>
                      <a:pt x="49" y="350"/>
                      <a:pt x="32" y="370"/>
                    </a:cubicBezTo>
                    <a:cubicBezTo>
                      <a:pt x="18" y="386"/>
                      <a:pt x="18" y="386"/>
                      <a:pt x="18" y="386"/>
                    </a:cubicBezTo>
                    <a:cubicBezTo>
                      <a:pt x="0" y="406"/>
                      <a:pt x="2" y="437"/>
                      <a:pt x="23" y="455"/>
                    </a:cubicBezTo>
                    <a:cubicBezTo>
                      <a:pt x="23" y="455"/>
                      <a:pt x="23" y="455"/>
                      <a:pt x="23" y="455"/>
                    </a:cubicBezTo>
                    <a:cubicBezTo>
                      <a:pt x="35" y="465"/>
                      <a:pt x="51" y="469"/>
                      <a:pt x="66" y="465"/>
                    </a:cubicBezTo>
                    <a:cubicBezTo>
                      <a:pt x="68" y="465"/>
                      <a:pt x="69" y="465"/>
                      <a:pt x="70" y="466"/>
                    </a:cubicBezTo>
                    <a:cubicBezTo>
                      <a:pt x="70" y="467"/>
                      <a:pt x="70" y="469"/>
                      <a:pt x="69" y="470"/>
                    </a:cubicBezTo>
                    <a:cubicBezTo>
                      <a:pt x="54" y="490"/>
                      <a:pt x="57" y="519"/>
                      <a:pt x="76" y="536"/>
                    </a:cubicBezTo>
                    <a:cubicBezTo>
                      <a:pt x="76" y="536"/>
                      <a:pt x="76" y="536"/>
                      <a:pt x="76" y="536"/>
                    </a:cubicBezTo>
                    <a:cubicBezTo>
                      <a:pt x="95" y="553"/>
                      <a:pt x="124" y="552"/>
                      <a:pt x="142" y="534"/>
                    </a:cubicBezTo>
                    <a:cubicBezTo>
                      <a:pt x="143" y="533"/>
                      <a:pt x="144" y="533"/>
                      <a:pt x="145" y="534"/>
                    </a:cubicBezTo>
                    <a:cubicBezTo>
                      <a:pt x="147" y="534"/>
                      <a:pt x="147" y="535"/>
                      <a:pt x="147" y="537"/>
                    </a:cubicBezTo>
                    <a:cubicBezTo>
                      <a:pt x="146" y="552"/>
                      <a:pt x="151" y="568"/>
                      <a:pt x="164" y="578"/>
                    </a:cubicBezTo>
                    <a:cubicBezTo>
                      <a:pt x="164" y="578"/>
                      <a:pt x="164" y="578"/>
                      <a:pt x="164" y="578"/>
                    </a:cubicBezTo>
                    <a:cubicBezTo>
                      <a:pt x="183" y="595"/>
                      <a:pt x="212" y="594"/>
                      <a:pt x="230" y="576"/>
                    </a:cubicBezTo>
                    <a:cubicBezTo>
                      <a:pt x="231" y="575"/>
                      <a:pt x="232" y="575"/>
                      <a:pt x="233" y="576"/>
                    </a:cubicBezTo>
                    <a:cubicBezTo>
                      <a:pt x="234" y="576"/>
                      <a:pt x="235" y="577"/>
                      <a:pt x="235" y="579"/>
                    </a:cubicBezTo>
                    <a:cubicBezTo>
                      <a:pt x="233" y="594"/>
                      <a:pt x="239" y="610"/>
                      <a:pt x="252" y="621"/>
                    </a:cubicBezTo>
                    <a:cubicBezTo>
                      <a:pt x="272" y="638"/>
                      <a:pt x="303" y="636"/>
                      <a:pt x="320" y="615"/>
                    </a:cubicBezTo>
                    <a:cubicBezTo>
                      <a:pt x="324" y="611"/>
                      <a:pt x="324" y="611"/>
                      <a:pt x="324" y="611"/>
                    </a:cubicBezTo>
                    <a:cubicBezTo>
                      <a:pt x="341" y="591"/>
                      <a:pt x="339" y="560"/>
                      <a:pt x="319" y="543"/>
                    </a:cubicBezTo>
                    <a:close/>
                    <a:moveTo>
                      <a:pt x="449" y="177"/>
                    </a:moveTo>
                    <a:cubicBezTo>
                      <a:pt x="489" y="216"/>
                      <a:pt x="535" y="260"/>
                      <a:pt x="576" y="299"/>
                    </a:cubicBezTo>
                    <a:cubicBezTo>
                      <a:pt x="582" y="305"/>
                      <a:pt x="589" y="307"/>
                      <a:pt x="597" y="306"/>
                    </a:cubicBezTo>
                    <a:cubicBezTo>
                      <a:pt x="605" y="305"/>
                      <a:pt x="612" y="300"/>
                      <a:pt x="616" y="293"/>
                    </a:cubicBezTo>
                    <a:cubicBezTo>
                      <a:pt x="626" y="275"/>
                      <a:pt x="632" y="256"/>
                      <a:pt x="636" y="234"/>
                    </a:cubicBezTo>
                    <a:cubicBezTo>
                      <a:pt x="638" y="224"/>
                      <a:pt x="642" y="216"/>
                      <a:pt x="649" y="209"/>
                    </a:cubicBezTo>
                    <a:cubicBezTo>
                      <a:pt x="671" y="186"/>
                      <a:pt x="671" y="186"/>
                      <a:pt x="671" y="186"/>
                    </a:cubicBezTo>
                    <a:cubicBezTo>
                      <a:pt x="688" y="168"/>
                      <a:pt x="689" y="139"/>
                      <a:pt x="672" y="121"/>
                    </a:cubicBezTo>
                    <a:cubicBezTo>
                      <a:pt x="580" y="21"/>
                      <a:pt x="580" y="21"/>
                      <a:pt x="580" y="21"/>
                    </a:cubicBezTo>
                    <a:cubicBezTo>
                      <a:pt x="563" y="3"/>
                      <a:pt x="534" y="0"/>
                      <a:pt x="515" y="16"/>
                    </a:cubicBezTo>
                    <a:cubicBezTo>
                      <a:pt x="493" y="34"/>
                      <a:pt x="493" y="34"/>
                      <a:pt x="493" y="34"/>
                    </a:cubicBezTo>
                    <a:cubicBezTo>
                      <a:pt x="483" y="42"/>
                      <a:pt x="471" y="45"/>
                      <a:pt x="457" y="44"/>
                    </a:cubicBezTo>
                    <a:cubicBezTo>
                      <a:pt x="435" y="41"/>
                      <a:pt x="412" y="38"/>
                      <a:pt x="390" y="36"/>
                    </a:cubicBezTo>
                    <a:cubicBezTo>
                      <a:pt x="347" y="30"/>
                      <a:pt x="308" y="41"/>
                      <a:pt x="274" y="67"/>
                    </a:cubicBezTo>
                    <a:cubicBezTo>
                      <a:pt x="229" y="101"/>
                      <a:pt x="184" y="136"/>
                      <a:pt x="139" y="171"/>
                    </a:cubicBezTo>
                    <a:cubicBezTo>
                      <a:pt x="95" y="207"/>
                      <a:pt x="151" y="255"/>
                      <a:pt x="203" y="222"/>
                    </a:cubicBezTo>
                    <a:cubicBezTo>
                      <a:pt x="301" y="161"/>
                      <a:pt x="301" y="161"/>
                      <a:pt x="301" y="161"/>
                    </a:cubicBezTo>
                    <a:cubicBezTo>
                      <a:pt x="315" y="153"/>
                      <a:pt x="331" y="152"/>
                      <a:pt x="346" y="158"/>
                    </a:cubicBezTo>
                    <a:cubicBezTo>
                      <a:pt x="364" y="167"/>
                      <a:pt x="388" y="168"/>
                      <a:pt x="408" y="165"/>
                    </a:cubicBezTo>
                    <a:cubicBezTo>
                      <a:pt x="423" y="162"/>
                      <a:pt x="437" y="166"/>
                      <a:pt x="449" y="17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07" tIns="45703" rIns="91407" bIns="45703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1217930" y="1530350"/>
            <a:ext cx="2164715" cy="2177415"/>
            <a:chOff x="4610101" y="2464536"/>
            <a:chExt cx="1467165" cy="1475548"/>
          </a:xfrm>
        </p:grpSpPr>
        <p:sp>
          <p:nvSpPr>
            <p:cNvPr id="16" name="Freeform 5"/>
            <p:cNvSpPr/>
            <p:nvPr/>
          </p:nvSpPr>
          <p:spPr bwMode="auto">
            <a:xfrm>
              <a:off x="4610101" y="2464536"/>
              <a:ext cx="1467165" cy="1475548"/>
            </a:xfrm>
            <a:custGeom>
              <a:avLst/>
              <a:gdLst>
                <a:gd name="T0" fmla="*/ 82 w 278"/>
                <a:gd name="T1" fmla="*/ 278 h 280"/>
                <a:gd name="T2" fmla="*/ 149 w 278"/>
                <a:gd name="T3" fmla="*/ 209 h 280"/>
                <a:gd name="T4" fmla="*/ 209 w 278"/>
                <a:gd name="T5" fmla="*/ 272 h 280"/>
                <a:gd name="T6" fmla="*/ 210 w 278"/>
                <a:gd name="T7" fmla="*/ 279 h 280"/>
                <a:gd name="T8" fmla="*/ 221 w 278"/>
                <a:gd name="T9" fmla="*/ 280 h 280"/>
                <a:gd name="T10" fmla="*/ 276 w 278"/>
                <a:gd name="T11" fmla="*/ 224 h 280"/>
                <a:gd name="T12" fmla="*/ 277 w 278"/>
                <a:gd name="T13" fmla="*/ 226 h 280"/>
                <a:gd name="T14" fmla="*/ 278 w 278"/>
                <a:gd name="T15" fmla="*/ 217 h 280"/>
                <a:gd name="T16" fmla="*/ 217 w 278"/>
                <a:gd name="T17" fmla="*/ 153 h 280"/>
                <a:gd name="T18" fmla="*/ 218 w 278"/>
                <a:gd name="T19" fmla="*/ 137 h 280"/>
                <a:gd name="T20" fmla="*/ 270 w 278"/>
                <a:gd name="T21" fmla="*/ 85 h 280"/>
                <a:gd name="T22" fmla="*/ 278 w 278"/>
                <a:gd name="T23" fmla="*/ 83 h 280"/>
                <a:gd name="T24" fmla="*/ 278 w 278"/>
                <a:gd name="T25" fmla="*/ 73 h 280"/>
                <a:gd name="T26" fmla="*/ 276 w 278"/>
                <a:gd name="T27" fmla="*/ 76 h 280"/>
                <a:gd name="T28" fmla="*/ 211 w 278"/>
                <a:gd name="T29" fmla="*/ 0 h 280"/>
                <a:gd name="T30" fmla="*/ 202 w 278"/>
                <a:gd name="T31" fmla="*/ 3 h 280"/>
                <a:gd name="T32" fmla="*/ 8 w 278"/>
                <a:gd name="T33" fmla="*/ 196 h 280"/>
                <a:gd name="T34" fmla="*/ 10 w 278"/>
                <a:gd name="T35" fmla="*/ 216 h 280"/>
                <a:gd name="T36" fmla="*/ 75 w 278"/>
                <a:gd name="T37" fmla="*/ 279 h 280"/>
                <a:gd name="T38" fmla="*/ 83 w 278"/>
                <a:gd name="T39" fmla="*/ 279 h 280"/>
                <a:gd name="T40" fmla="*/ 82 w 278"/>
                <a:gd name="T41" fmla="*/ 278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8" h="280">
                  <a:moveTo>
                    <a:pt x="82" y="278"/>
                  </a:moveTo>
                  <a:cubicBezTo>
                    <a:pt x="102" y="257"/>
                    <a:pt x="124" y="235"/>
                    <a:pt x="149" y="209"/>
                  </a:cubicBezTo>
                  <a:cubicBezTo>
                    <a:pt x="169" y="229"/>
                    <a:pt x="189" y="250"/>
                    <a:pt x="209" y="272"/>
                  </a:cubicBezTo>
                  <a:cubicBezTo>
                    <a:pt x="210" y="273"/>
                    <a:pt x="211" y="276"/>
                    <a:pt x="210" y="279"/>
                  </a:cubicBezTo>
                  <a:cubicBezTo>
                    <a:pt x="221" y="280"/>
                    <a:pt x="221" y="280"/>
                    <a:pt x="221" y="280"/>
                  </a:cubicBezTo>
                  <a:cubicBezTo>
                    <a:pt x="242" y="259"/>
                    <a:pt x="260" y="241"/>
                    <a:pt x="276" y="224"/>
                  </a:cubicBezTo>
                  <a:cubicBezTo>
                    <a:pt x="277" y="225"/>
                    <a:pt x="277" y="225"/>
                    <a:pt x="277" y="226"/>
                  </a:cubicBezTo>
                  <a:cubicBezTo>
                    <a:pt x="278" y="217"/>
                    <a:pt x="278" y="217"/>
                    <a:pt x="278" y="217"/>
                  </a:cubicBezTo>
                  <a:cubicBezTo>
                    <a:pt x="255" y="194"/>
                    <a:pt x="236" y="174"/>
                    <a:pt x="217" y="153"/>
                  </a:cubicBezTo>
                  <a:cubicBezTo>
                    <a:pt x="214" y="150"/>
                    <a:pt x="215" y="140"/>
                    <a:pt x="218" y="137"/>
                  </a:cubicBezTo>
                  <a:cubicBezTo>
                    <a:pt x="234" y="119"/>
                    <a:pt x="252" y="101"/>
                    <a:pt x="270" y="85"/>
                  </a:cubicBezTo>
                  <a:cubicBezTo>
                    <a:pt x="272" y="83"/>
                    <a:pt x="275" y="83"/>
                    <a:pt x="278" y="83"/>
                  </a:cubicBezTo>
                  <a:cubicBezTo>
                    <a:pt x="278" y="73"/>
                    <a:pt x="278" y="73"/>
                    <a:pt x="278" y="73"/>
                  </a:cubicBezTo>
                  <a:cubicBezTo>
                    <a:pt x="277" y="74"/>
                    <a:pt x="277" y="75"/>
                    <a:pt x="276" y="76"/>
                  </a:cubicBezTo>
                  <a:cubicBezTo>
                    <a:pt x="252" y="48"/>
                    <a:pt x="231" y="23"/>
                    <a:pt x="211" y="0"/>
                  </a:cubicBezTo>
                  <a:cubicBezTo>
                    <a:pt x="205" y="2"/>
                    <a:pt x="203" y="3"/>
                    <a:pt x="202" y="3"/>
                  </a:cubicBezTo>
                  <a:cubicBezTo>
                    <a:pt x="138" y="68"/>
                    <a:pt x="73" y="132"/>
                    <a:pt x="8" y="196"/>
                  </a:cubicBezTo>
                  <a:cubicBezTo>
                    <a:pt x="0" y="204"/>
                    <a:pt x="3" y="210"/>
                    <a:pt x="10" y="216"/>
                  </a:cubicBezTo>
                  <a:cubicBezTo>
                    <a:pt x="30" y="235"/>
                    <a:pt x="50" y="255"/>
                    <a:pt x="75" y="279"/>
                  </a:cubicBezTo>
                  <a:cubicBezTo>
                    <a:pt x="83" y="279"/>
                    <a:pt x="83" y="279"/>
                    <a:pt x="83" y="279"/>
                  </a:cubicBezTo>
                  <a:cubicBezTo>
                    <a:pt x="82" y="278"/>
                    <a:pt x="82" y="278"/>
                    <a:pt x="82" y="278"/>
                  </a:cubicBezTo>
                  <a:close/>
                </a:path>
              </a:pathLst>
            </a:custGeom>
            <a:solidFill>
              <a:srgbClr val="D7888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5321157" y="3076175"/>
              <a:ext cx="295624" cy="295912"/>
              <a:chOff x="5240338" y="2657475"/>
              <a:chExt cx="1630363" cy="1631951"/>
            </a:xfrm>
            <a:solidFill>
              <a:schemeClr val="bg1"/>
            </a:solidFill>
          </p:grpSpPr>
          <p:sp>
            <p:nvSpPr>
              <p:cNvPr id="18" name="Freeform 5"/>
              <p:cNvSpPr/>
              <p:nvPr/>
            </p:nvSpPr>
            <p:spPr bwMode="auto">
              <a:xfrm>
                <a:off x="5240338" y="2735263"/>
                <a:ext cx="1552575" cy="1554163"/>
              </a:xfrm>
              <a:custGeom>
                <a:avLst/>
                <a:gdLst>
                  <a:gd name="T0" fmla="*/ 391 w 517"/>
                  <a:gd name="T1" fmla="*/ 73 h 519"/>
                  <a:gd name="T2" fmla="*/ 346 w 517"/>
                  <a:gd name="T3" fmla="*/ 101 h 519"/>
                  <a:gd name="T4" fmla="*/ 325 w 517"/>
                  <a:gd name="T5" fmla="*/ 98 h 519"/>
                  <a:gd name="T6" fmla="*/ 122 w 517"/>
                  <a:gd name="T7" fmla="*/ 151 h 519"/>
                  <a:gd name="T8" fmla="*/ 125 w 517"/>
                  <a:gd name="T9" fmla="*/ 369 h 519"/>
                  <a:gd name="T10" fmla="*/ 332 w 517"/>
                  <a:gd name="T11" fmla="*/ 416 h 519"/>
                  <a:gd name="T12" fmla="*/ 421 w 517"/>
                  <a:gd name="T13" fmla="*/ 197 h 519"/>
                  <a:gd name="T14" fmla="*/ 425 w 517"/>
                  <a:gd name="T15" fmla="*/ 155 h 519"/>
                  <a:gd name="T16" fmla="*/ 443 w 517"/>
                  <a:gd name="T17" fmla="*/ 127 h 519"/>
                  <a:gd name="T18" fmla="*/ 444 w 517"/>
                  <a:gd name="T19" fmla="*/ 398 h 519"/>
                  <a:gd name="T20" fmla="*/ 113 w 517"/>
                  <a:gd name="T21" fmla="*/ 438 h 519"/>
                  <a:gd name="T22" fmla="*/ 88 w 517"/>
                  <a:gd name="T23" fmla="*/ 101 h 519"/>
                  <a:gd name="T24" fmla="*/ 391 w 517"/>
                  <a:gd name="T25" fmla="*/ 73 h 5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7" h="519">
                    <a:moveTo>
                      <a:pt x="391" y="73"/>
                    </a:moveTo>
                    <a:cubicBezTo>
                      <a:pt x="376" y="83"/>
                      <a:pt x="361" y="93"/>
                      <a:pt x="346" y="101"/>
                    </a:cubicBezTo>
                    <a:cubicBezTo>
                      <a:pt x="340" y="103"/>
                      <a:pt x="331" y="100"/>
                      <a:pt x="325" y="98"/>
                    </a:cubicBezTo>
                    <a:cubicBezTo>
                      <a:pt x="252" y="68"/>
                      <a:pt x="166" y="91"/>
                      <a:pt x="122" y="151"/>
                    </a:cubicBezTo>
                    <a:cubicBezTo>
                      <a:pt x="72" y="219"/>
                      <a:pt x="73" y="305"/>
                      <a:pt x="125" y="369"/>
                    </a:cubicBezTo>
                    <a:cubicBezTo>
                      <a:pt x="174" y="429"/>
                      <a:pt x="261" y="449"/>
                      <a:pt x="332" y="416"/>
                    </a:cubicBezTo>
                    <a:cubicBezTo>
                      <a:pt x="413" y="379"/>
                      <a:pt x="454" y="279"/>
                      <a:pt x="421" y="197"/>
                    </a:cubicBezTo>
                    <a:cubicBezTo>
                      <a:pt x="414" y="181"/>
                      <a:pt x="415" y="169"/>
                      <a:pt x="425" y="155"/>
                    </a:cubicBezTo>
                    <a:cubicBezTo>
                      <a:pt x="432" y="146"/>
                      <a:pt x="437" y="136"/>
                      <a:pt x="443" y="127"/>
                    </a:cubicBezTo>
                    <a:cubicBezTo>
                      <a:pt x="491" y="165"/>
                      <a:pt x="517" y="302"/>
                      <a:pt x="444" y="398"/>
                    </a:cubicBezTo>
                    <a:cubicBezTo>
                      <a:pt x="366" y="501"/>
                      <a:pt x="209" y="519"/>
                      <a:pt x="113" y="438"/>
                    </a:cubicBezTo>
                    <a:cubicBezTo>
                      <a:pt x="0" y="343"/>
                      <a:pt x="9" y="187"/>
                      <a:pt x="88" y="101"/>
                    </a:cubicBezTo>
                    <a:cubicBezTo>
                      <a:pt x="181" y="0"/>
                      <a:pt x="336" y="17"/>
                      <a:pt x="391" y="7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07" tIns="45703" rIns="91407" bIns="45703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" name="Freeform 6"/>
              <p:cNvSpPr/>
              <p:nvPr/>
            </p:nvSpPr>
            <p:spPr bwMode="auto">
              <a:xfrm>
                <a:off x="5618163" y="3103563"/>
                <a:ext cx="793750" cy="793750"/>
              </a:xfrm>
              <a:custGeom>
                <a:avLst/>
                <a:gdLst>
                  <a:gd name="T0" fmla="*/ 132 w 264"/>
                  <a:gd name="T1" fmla="*/ 265 h 265"/>
                  <a:gd name="T2" fmla="*/ 3 w 264"/>
                  <a:gd name="T3" fmla="*/ 128 h 265"/>
                  <a:gd name="T4" fmla="*/ 141 w 264"/>
                  <a:gd name="T5" fmla="*/ 5 h 265"/>
                  <a:gd name="T6" fmla="*/ 161 w 264"/>
                  <a:gd name="T7" fmla="*/ 8 h 265"/>
                  <a:gd name="T8" fmla="*/ 168 w 264"/>
                  <a:gd name="T9" fmla="*/ 27 h 265"/>
                  <a:gd name="T10" fmla="*/ 156 w 264"/>
                  <a:gd name="T11" fmla="*/ 50 h 265"/>
                  <a:gd name="T12" fmla="*/ 135 w 264"/>
                  <a:gd name="T13" fmla="*/ 63 h 265"/>
                  <a:gd name="T14" fmla="*/ 60 w 264"/>
                  <a:gd name="T15" fmla="*/ 131 h 265"/>
                  <a:gd name="T16" fmla="*/ 124 w 264"/>
                  <a:gd name="T17" fmla="*/ 207 h 265"/>
                  <a:gd name="T18" fmla="*/ 205 w 264"/>
                  <a:gd name="T19" fmla="*/ 136 h 265"/>
                  <a:gd name="T20" fmla="*/ 224 w 264"/>
                  <a:gd name="T21" fmla="*/ 110 h 265"/>
                  <a:gd name="T22" fmla="*/ 226 w 264"/>
                  <a:gd name="T23" fmla="*/ 109 h 265"/>
                  <a:gd name="T24" fmla="*/ 254 w 264"/>
                  <a:gd name="T25" fmla="*/ 97 h 265"/>
                  <a:gd name="T26" fmla="*/ 263 w 264"/>
                  <a:gd name="T27" fmla="*/ 135 h 265"/>
                  <a:gd name="T28" fmla="*/ 132 w 264"/>
                  <a:gd name="T29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4" h="265">
                    <a:moveTo>
                      <a:pt x="132" y="265"/>
                    </a:moveTo>
                    <a:cubicBezTo>
                      <a:pt x="57" y="265"/>
                      <a:pt x="0" y="205"/>
                      <a:pt x="3" y="128"/>
                    </a:cubicBezTo>
                    <a:cubicBezTo>
                      <a:pt x="5" y="58"/>
                      <a:pt x="70" y="0"/>
                      <a:pt x="141" y="5"/>
                    </a:cubicBezTo>
                    <a:cubicBezTo>
                      <a:pt x="148" y="6"/>
                      <a:pt x="155" y="7"/>
                      <a:pt x="161" y="8"/>
                    </a:cubicBezTo>
                    <a:cubicBezTo>
                      <a:pt x="173" y="11"/>
                      <a:pt x="175" y="17"/>
                      <a:pt x="168" y="27"/>
                    </a:cubicBezTo>
                    <a:cubicBezTo>
                      <a:pt x="164" y="34"/>
                      <a:pt x="159" y="42"/>
                      <a:pt x="156" y="50"/>
                    </a:cubicBezTo>
                    <a:cubicBezTo>
                      <a:pt x="152" y="60"/>
                      <a:pt x="147" y="63"/>
                      <a:pt x="135" y="63"/>
                    </a:cubicBezTo>
                    <a:cubicBezTo>
                      <a:pt x="94" y="63"/>
                      <a:pt x="63" y="92"/>
                      <a:pt x="60" y="131"/>
                    </a:cubicBezTo>
                    <a:cubicBezTo>
                      <a:pt x="57" y="167"/>
                      <a:pt x="85" y="200"/>
                      <a:pt x="124" y="207"/>
                    </a:cubicBezTo>
                    <a:cubicBezTo>
                      <a:pt x="164" y="214"/>
                      <a:pt x="204" y="180"/>
                      <a:pt x="205" y="136"/>
                    </a:cubicBezTo>
                    <a:cubicBezTo>
                      <a:pt x="205" y="120"/>
                      <a:pt x="209" y="113"/>
                      <a:pt x="224" y="110"/>
                    </a:cubicBezTo>
                    <a:cubicBezTo>
                      <a:pt x="225" y="110"/>
                      <a:pt x="225" y="109"/>
                      <a:pt x="226" y="109"/>
                    </a:cubicBezTo>
                    <a:cubicBezTo>
                      <a:pt x="235" y="105"/>
                      <a:pt x="244" y="101"/>
                      <a:pt x="254" y="97"/>
                    </a:cubicBezTo>
                    <a:cubicBezTo>
                      <a:pt x="257" y="109"/>
                      <a:pt x="263" y="122"/>
                      <a:pt x="263" y="135"/>
                    </a:cubicBezTo>
                    <a:cubicBezTo>
                      <a:pt x="264" y="207"/>
                      <a:pt x="205" y="265"/>
                      <a:pt x="132" y="26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07" tIns="45703" rIns="91407" bIns="45703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" name="Freeform 7"/>
              <p:cNvSpPr/>
              <p:nvPr/>
            </p:nvSpPr>
            <p:spPr bwMode="auto">
              <a:xfrm>
                <a:off x="6018213" y="2657475"/>
                <a:ext cx="852488" cy="850900"/>
              </a:xfrm>
              <a:custGeom>
                <a:avLst/>
                <a:gdLst>
                  <a:gd name="T0" fmla="*/ 0 w 284"/>
                  <a:gd name="T1" fmla="*/ 280 h 284"/>
                  <a:gd name="T2" fmla="*/ 10 w 284"/>
                  <a:gd name="T3" fmla="*/ 266 h 284"/>
                  <a:gd name="T4" fmla="*/ 31 w 284"/>
                  <a:gd name="T5" fmla="*/ 214 h 284"/>
                  <a:gd name="T6" fmla="*/ 68 w 284"/>
                  <a:gd name="T7" fmla="*/ 156 h 284"/>
                  <a:gd name="T8" fmla="*/ 165 w 284"/>
                  <a:gd name="T9" fmla="*/ 97 h 284"/>
                  <a:gd name="T10" fmla="*/ 186 w 284"/>
                  <a:gd name="T11" fmla="*/ 62 h 284"/>
                  <a:gd name="T12" fmla="*/ 186 w 284"/>
                  <a:gd name="T13" fmla="*/ 41 h 284"/>
                  <a:gd name="T14" fmla="*/ 216 w 284"/>
                  <a:gd name="T15" fmla="*/ 2 h 284"/>
                  <a:gd name="T16" fmla="*/ 249 w 284"/>
                  <a:gd name="T17" fmla="*/ 34 h 284"/>
                  <a:gd name="T18" fmla="*/ 282 w 284"/>
                  <a:gd name="T19" fmla="*/ 68 h 284"/>
                  <a:gd name="T20" fmla="*/ 243 w 284"/>
                  <a:gd name="T21" fmla="*/ 97 h 284"/>
                  <a:gd name="T22" fmla="*/ 175 w 284"/>
                  <a:gd name="T23" fmla="*/ 142 h 284"/>
                  <a:gd name="T24" fmla="*/ 102 w 284"/>
                  <a:gd name="T25" fmla="*/ 240 h 284"/>
                  <a:gd name="T26" fmla="*/ 69 w 284"/>
                  <a:gd name="T27" fmla="*/ 253 h 284"/>
                  <a:gd name="T28" fmla="*/ 19 w 284"/>
                  <a:gd name="T29" fmla="*/ 273 h 284"/>
                  <a:gd name="T30" fmla="*/ 4 w 284"/>
                  <a:gd name="T31" fmla="*/ 284 h 284"/>
                  <a:gd name="T32" fmla="*/ 0 w 284"/>
                  <a:gd name="T33" fmla="*/ 280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84" h="284">
                    <a:moveTo>
                      <a:pt x="0" y="280"/>
                    </a:moveTo>
                    <a:cubicBezTo>
                      <a:pt x="4" y="275"/>
                      <a:pt x="6" y="270"/>
                      <a:pt x="10" y="266"/>
                    </a:cubicBezTo>
                    <a:cubicBezTo>
                      <a:pt x="23" y="251"/>
                      <a:pt x="31" y="236"/>
                      <a:pt x="31" y="214"/>
                    </a:cubicBezTo>
                    <a:cubicBezTo>
                      <a:pt x="31" y="189"/>
                      <a:pt x="48" y="169"/>
                      <a:pt x="68" y="156"/>
                    </a:cubicBezTo>
                    <a:cubicBezTo>
                      <a:pt x="100" y="134"/>
                      <a:pt x="132" y="115"/>
                      <a:pt x="165" y="97"/>
                    </a:cubicBezTo>
                    <a:cubicBezTo>
                      <a:pt x="180" y="89"/>
                      <a:pt x="188" y="79"/>
                      <a:pt x="186" y="62"/>
                    </a:cubicBezTo>
                    <a:cubicBezTo>
                      <a:pt x="185" y="55"/>
                      <a:pt x="185" y="48"/>
                      <a:pt x="186" y="41"/>
                    </a:cubicBezTo>
                    <a:cubicBezTo>
                      <a:pt x="187" y="17"/>
                      <a:pt x="198" y="4"/>
                      <a:pt x="216" y="2"/>
                    </a:cubicBezTo>
                    <a:cubicBezTo>
                      <a:pt x="234" y="0"/>
                      <a:pt x="243" y="9"/>
                      <a:pt x="249" y="34"/>
                    </a:cubicBezTo>
                    <a:cubicBezTo>
                      <a:pt x="274" y="40"/>
                      <a:pt x="284" y="50"/>
                      <a:pt x="282" y="68"/>
                    </a:cubicBezTo>
                    <a:cubicBezTo>
                      <a:pt x="280" y="86"/>
                      <a:pt x="266" y="100"/>
                      <a:pt x="243" y="97"/>
                    </a:cubicBezTo>
                    <a:cubicBezTo>
                      <a:pt x="205" y="92"/>
                      <a:pt x="189" y="111"/>
                      <a:pt x="175" y="142"/>
                    </a:cubicBezTo>
                    <a:cubicBezTo>
                      <a:pt x="159" y="181"/>
                      <a:pt x="137" y="215"/>
                      <a:pt x="102" y="240"/>
                    </a:cubicBezTo>
                    <a:cubicBezTo>
                      <a:pt x="92" y="246"/>
                      <a:pt x="80" y="253"/>
                      <a:pt x="69" y="253"/>
                    </a:cubicBezTo>
                    <a:cubicBezTo>
                      <a:pt x="49" y="252"/>
                      <a:pt x="33" y="259"/>
                      <a:pt x="19" y="273"/>
                    </a:cubicBezTo>
                    <a:cubicBezTo>
                      <a:pt x="15" y="277"/>
                      <a:pt x="9" y="280"/>
                      <a:pt x="4" y="284"/>
                    </a:cubicBezTo>
                    <a:cubicBezTo>
                      <a:pt x="3" y="283"/>
                      <a:pt x="1" y="281"/>
                      <a:pt x="0" y="28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07" tIns="45703" rIns="91407" bIns="45703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" name="Freeform 8"/>
              <p:cNvSpPr/>
              <p:nvPr/>
            </p:nvSpPr>
            <p:spPr bwMode="auto">
              <a:xfrm>
                <a:off x="5907088" y="3403600"/>
                <a:ext cx="222250" cy="219075"/>
              </a:xfrm>
              <a:custGeom>
                <a:avLst/>
                <a:gdLst>
                  <a:gd name="T0" fmla="*/ 39 w 74"/>
                  <a:gd name="T1" fmla="*/ 3 h 73"/>
                  <a:gd name="T2" fmla="*/ 30 w 74"/>
                  <a:gd name="T3" fmla="*/ 43 h 73"/>
                  <a:gd name="T4" fmla="*/ 69 w 74"/>
                  <a:gd name="T5" fmla="*/ 35 h 73"/>
                  <a:gd name="T6" fmla="*/ 58 w 74"/>
                  <a:gd name="T7" fmla="*/ 62 h 73"/>
                  <a:gd name="T8" fmla="*/ 15 w 74"/>
                  <a:gd name="T9" fmla="*/ 63 h 73"/>
                  <a:gd name="T10" fmla="*/ 6 w 74"/>
                  <a:gd name="T11" fmla="*/ 21 h 73"/>
                  <a:gd name="T12" fmla="*/ 39 w 74"/>
                  <a:gd name="T13" fmla="*/ 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" h="73">
                    <a:moveTo>
                      <a:pt x="39" y="3"/>
                    </a:moveTo>
                    <a:cubicBezTo>
                      <a:pt x="40" y="19"/>
                      <a:pt x="14" y="29"/>
                      <a:pt x="30" y="43"/>
                    </a:cubicBezTo>
                    <a:cubicBezTo>
                      <a:pt x="37" y="48"/>
                      <a:pt x="54" y="38"/>
                      <a:pt x="69" y="35"/>
                    </a:cubicBezTo>
                    <a:cubicBezTo>
                      <a:pt x="74" y="46"/>
                      <a:pt x="68" y="56"/>
                      <a:pt x="58" y="62"/>
                    </a:cubicBezTo>
                    <a:cubicBezTo>
                      <a:pt x="44" y="72"/>
                      <a:pt x="29" y="73"/>
                      <a:pt x="15" y="63"/>
                    </a:cubicBezTo>
                    <a:cubicBezTo>
                      <a:pt x="1" y="52"/>
                      <a:pt x="0" y="36"/>
                      <a:pt x="6" y="21"/>
                    </a:cubicBezTo>
                    <a:cubicBezTo>
                      <a:pt x="11" y="7"/>
                      <a:pt x="22" y="0"/>
                      <a:pt x="3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07" tIns="45703" rIns="91407" bIns="45703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33" name="Oval 1"/>
          <p:cNvSpPr/>
          <p:nvPr/>
        </p:nvSpPr>
        <p:spPr>
          <a:xfrm>
            <a:off x="6613511" y="1849502"/>
            <a:ext cx="769456" cy="769454"/>
          </a:xfrm>
          <a:prstGeom prst="ellipse">
            <a:avLst/>
          </a:prstGeom>
          <a:solidFill>
            <a:srgbClr val="D7888E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Noto Sans S Chinese Bold" panose="020B0800000000000000" pitchFamily="34" charset="-122"/>
            </a:endParaRPr>
          </a:p>
        </p:txBody>
      </p:sp>
      <p:sp>
        <p:nvSpPr>
          <p:cNvPr id="34" name="Oval 2"/>
          <p:cNvSpPr/>
          <p:nvPr/>
        </p:nvSpPr>
        <p:spPr>
          <a:xfrm>
            <a:off x="6613511" y="2810096"/>
            <a:ext cx="769456" cy="769454"/>
          </a:xfrm>
          <a:prstGeom prst="ellipse">
            <a:avLst/>
          </a:prstGeom>
          <a:solidFill>
            <a:srgbClr val="6FB9BC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Noto Sans S Chinese Bold" panose="020B0800000000000000" pitchFamily="34" charset="-122"/>
            </a:endParaRPr>
          </a:p>
        </p:txBody>
      </p:sp>
      <p:sp>
        <p:nvSpPr>
          <p:cNvPr id="35" name="Oval 3"/>
          <p:cNvSpPr/>
          <p:nvPr/>
        </p:nvSpPr>
        <p:spPr>
          <a:xfrm>
            <a:off x="6613511" y="3736812"/>
            <a:ext cx="769456" cy="769454"/>
          </a:xfrm>
          <a:prstGeom prst="ellipse">
            <a:avLst/>
          </a:prstGeom>
          <a:solidFill>
            <a:srgbClr val="D7888E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Noto Sans S Chinese Bold" panose="020B0800000000000000" pitchFamily="34" charset="-122"/>
            </a:endParaRPr>
          </a:p>
        </p:txBody>
      </p:sp>
      <p:sp>
        <p:nvSpPr>
          <p:cNvPr id="36" name="Oval 4"/>
          <p:cNvSpPr/>
          <p:nvPr/>
        </p:nvSpPr>
        <p:spPr>
          <a:xfrm>
            <a:off x="6624941" y="4731147"/>
            <a:ext cx="769456" cy="769454"/>
          </a:xfrm>
          <a:prstGeom prst="ellipse">
            <a:avLst/>
          </a:prstGeom>
          <a:solidFill>
            <a:srgbClr val="6FB9BC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Noto Sans S Chinese Bold" panose="020B0800000000000000" pitchFamily="34" charset="-122"/>
            </a:endParaRPr>
          </a:p>
        </p:txBody>
      </p:sp>
      <p:sp>
        <p:nvSpPr>
          <p:cNvPr id="41" name="Subtitle 2"/>
          <p:cNvSpPr txBox="1"/>
          <p:nvPr/>
        </p:nvSpPr>
        <p:spPr>
          <a:xfrm>
            <a:off x="6634056" y="2006719"/>
            <a:ext cx="755279" cy="400053"/>
          </a:xfrm>
          <a:prstGeom prst="rect">
            <a:avLst/>
          </a:prstGeom>
        </p:spPr>
        <p:txBody>
          <a:bodyPr vert="horz" wrap="square" lIns="91387" tIns="45692" rIns="91387" bIns="45692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  <a:latin typeface="Noto Sans S Chinese Bold" panose="020B0800000000000000" pitchFamily="34" charset="-122"/>
                <a:cs typeface="Helvetica Neue"/>
              </a:rPr>
              <a:t>25%</a:t>
            </a:r>
            <a:endParaRPr lang="en-US" sz="1200" dirty="0">
              <a:solidFill>
                <a:schemeClr val="bg1"/>
              </a:solidFill>
              <a:latin typeface="Noto Sans S Chinese Bold" panose="020B0800000000000000" pitchFamily="34" charset="-122"/>
              <a:cs typeface="Helvetica Neue"/>
            </a:endParaRPr>
          </a:p>
        </p:txBody>
      </p:sp>
      <p:sp>
        <p:nvSpPr>
          <p:cNvPr id="42" name="Subtitle 2"/>
          <p:cNvSpPr txBox="1"/>
          <p:nvPr/>
        </p:nvSpPr>
        <p:spPr>
          <a:xfrm>
            <a:off x="6624652" y="2971024"/>
            <a:ext cx="755279" cy="400053"/>
          </a:xfrm>
          <a:prstGeom prst="rect">
            <a:avLst/>
          </a:prstGeom>
        </p:spPr>
        <p:txBody>
          <a:bodyPr vert="horz" wrap="square" lIns="91387" tIns="45692" rIns="91387" bIns="45692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  <a:latin typeface="Noto Sans S Chinese Bold" panose="020B0800000000000000" pitchFamily="34" charset="-122"/>
                <a:cs typeface="Helvetica Neue"/>
              </a:rPr>
              <a:t>55%</a:t>
            </a:r>
            <a:endParaRPr lang="en-US" sz="1200" dirty="0">
              <a:solidFill>
                <a:schemeClr val="bg1"/>
              </a:solidFill>
              <a:latin typeface="Noto Sans S Chinese Bold" panose="020B0800000000000000" pitchFamily="34" charset="-122"/>
              <a:cs typeface="Helvetica Neue"/>
            </a:endParaRPr>
          </a:p>
        </p:txBody>
      </p:sp>
      <p:sp>
        <p:nvSpPr>
          <p:cNvPr id="43" name="Subtitle 2"/>
          <p:cNvSpPr txBox="1"/>
          <p:nvPr/>
        </p:nvSpPr>
        <p:spPr>
          <a:xfrm>
            <a:off x="6634056" y="3906655"/>
            <a:ext cx="755279" cy="400053"/>
          </a:xfrm>
          <a:prstGeom prst="rect">
            <a:avLst/>
          </a:prstGeom>
        </p:spPr>
        <p:txBody>
          <a:bodyPr vert="horz" wrap="square" lIns="91387" tIns="45692" rIns="91387" bIns="45692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  <a:latin typeface="Noto Sans S Chinese Bold" panose="020B0800000000000000" pitchFamily="34" charset="-122"/>
                <a:cs typeface="Helvetica Neue"/>
              </a:rPr>
              <a:t>20%</a:t>
            </a:r>
            <a:endParaRPr lang="en-US" sz="1200" dirty="0">
              <a:solidFill>
                <a:schemeClr val="bg1"/>
              </a:solidFill>
              <a:latin typeface="Noto Sans S Chinese Bold" panose="020B0800000000000000" pitchFamily="34" charset="-122"/>
              <a:cs typeface="Helvetica Neue"/>
            </a:endParaRPr>
          </a:p>
        </p:txBody>
      </p:sp>
      <p:sp>
        <p:nvSpPr>
          <p:cNvPr id="44" name="Subtitle 2"/>
          <p:cNvSpPr txBox="1"/>
          <p:nvPr/>
        </p:nvSpPr>
        <p:spPr>
          <a:xfrm>
            <a:off x="6634056" y="4903754"/>
            <a:ext cx="755279" cy="400053"/>
          </a:xfrm>
          <a:prstGeom prst="rect">
            <a:avLst/>
          </a:prstGeom>
        </p:spPr>
        <p:txBody>
          <a:bodyPr vert="horz" wrap="square" lIns="91387" tIns="45692" rIns="91387" bIns="45692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  <a:latin typeface="Noto Sans S Chinese Bold" panose="020B0800000000000000" pitchFamily="34" charset="-122"/>
                <a:cs typeface="Helvetica Neue"/>
              </a:rPr>
              <a:t>80%</a:t>
            </a:r>
            <a:endParaRPr lang="en-US" sz="1200" dirty="0">
              <a:solidFill>
                <a:schemeClr val="bg1"/>
              </a:solidFill>
              <a:latin typeface="Noto Sans S Chinese Bold" panose="020B0800000000000000" pitchFamily="34" charset="-122"/>
              <a:cs typeface="Helvetica Neue"/>
            </a:endParaRPr>
          </a:p>
        </p:txBody>
      </p:sp>
      <p:cxnSp>
        <p:nvCxnSpPr>
          <p:cNvPr id="45" name="Straight Connector 16"/>
          <p:cNvCxnSpPr/>
          <p:nvPr/>
        </p:nvCxnSpPr>
        <p:spPr>
          <a:xfrm flipH="1">
            <a:off x="6093700" y="1711253"/>
            <a:ext cx="0" cy="391812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76"/>
          <p:cNvSpPr txBox="1"/>
          <p:nvPr/>
        </p:nvSpPr>
        <p:spPr>
          <a:xfrm>
            <a:off x="7532687" y="1637665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533005" y="2006600"/>
            <a:ext cx="4030980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r>
              <a:rPr lang="zh-CN" sz="1200" dirty="0"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5" name="TextBox 76"/>
          <p:cNvSpPr txBox="1"/>
          <p:nvPr/>
        </p:nvSpPr>
        <p:spPr>
          <a:xfrm>
            <a:off x="7533322" y="2602230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533640" y="2971165"/>
            <a:ext cx="4030980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r>
              <a:rPr lang="zh-CN" sz="1200" dirty="0"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7" name="TextBox 76"/>
          <p:cNvSpPr txBox="1"/>
          <p:nvPr/>
        </p:nvSpPr>
        <p:spPr>
          <a:xfrm>
            <a:off x="7533322" y="3587750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533640" y="3956685"/>
            <a:ext cx="4030980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r>
              <a:rPr lang="zh-CN" sz="1200" dirty="0"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11" name="TextBox 76"/>
          <p:cNvSpPr txBox="1"/>
          <p:nvPr/>
        </p:nvSpPr>
        <p:spPr>
          <a:xfrm>
            <a:off x="7533957" y="4689475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534275" y="5058410"/>
            <a:ext cx="4030980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r>
              <a:rPr lang="zh-CN" sz="1200" dirty="0"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ldLvl="0" animBg="1"/>
      <p:bldP spid="34" grpId="0" bldLvl="0" animBg="1"/>
      <p:bldP spid="35" grpId="0" bldLvl="0" animBg="1"/>
      <p:bldP spid="36" grpId="0" bldLvl="0" animBg="1"/>
      <p:bldP spid="41" grpId="0"/>
      <p:bldP spid="42" grpId="0"/>
      <p:bldP spid="43" grpId="0"/>
      <p:bldP spid="44" grpId="0"/>
      <p:bldP spid="3" grpId="0" bldLvl="0" animBg="1"/>
      <p:bldP spid="4" grpId="0" bldLvl="0" animBg="1"/>
      <p:bldP spid="5" grpId="0" bldLvl="0" animBg="1"/>
      <p:bldP spid="6" grpId="0" bldLvl="0" animBg="1"/>
      <p:bldP spid="7" grpId="0" bldLvl="0" animBg="1"/>
      <p:bldP spid="10" grpId="0" bldLvl="0" animBg="1"/>
      <p:bldP spid="11" grpId="0" bldLvl="0" animBg="1"/>
      <p:bldP spid="12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创意简约几何孟菲斯背景素材图ps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5400000" flipH="1">
            <a:off x="2671445" y="-2672080"/>
            <a:ext cx="6858000" cy="12201525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4683443" y="2891790"/>
            <a:ext cx="2834640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36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Noto Sans S Chinese Regular" panose="020B0500000000000000" charset="-122"/>
                <a:ea typeface="Noto Sans S Chinese Regular" panose="020B0500000000000000" charset="-122"/>
                <a:sym typeface="Arial" panose="020B0604020202020204" pitchFamily="34" charset="0"/>
              </a:rPr>
              <a:t>薪酬福利</a:t>
            </a:r>
            <a:endParaRPr kumimoji="1" lang="zh-CN" altLang="en-US" sz="3600" b="1" spc="30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Noto Sans S Chinese Regular" panose="020B0500000000000000" charset="-122"/>
              <a:ea typeface="Noto Sans S Chinese Regular" panose="020B0500000000000000" charset="-122"/>
              <a:sym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602355" y="3665855"/>
            <a:ext cx="499745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charset="-122"/>
                <a:ea typeface="Noto Sans S Chinese Light" panose="020B0300000000000000" charset="-122"/>
                <a:sym typeface="+mn-ea"/>
              </a:rPr>
              <a:t>PleaseaddaclearbusinesstemplateforthetitlecontentyouwantoaddPleaseaddaclearbuPleaseaPleaseaddaclearbusinesste</a:t>
            </a:r>
            <a:endParaRPr lang="zh-CN" altLang="en-US" sz="1000">
              <a:solidFill>
                <a:schemeClr val="tx1">
                  <a:lumMod val="75000"/>
                  <a:lumOff val="25000"/>
                </a:schemeClr>
              </a:solidFill>
              <a:latin typeface="Noto Sans S Chinese Light" panose="020B0300000000000000" charset="-122"/>
              <a:ea typeface="Noto Sans S Chinese Light" panose="020B0300000000000000" charset="-122"/>
              <a:sym typeface="+mn-ea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4974590" y="2127885"/>
            <a:ext cx="22523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PART 03</a:t>
            </a:r>
            <a:endParaRPr lang="en-US" altLang="zh-CN" sz="36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005330" y="1339850"/>
            <a:ext cx="7731125" cy="3749675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wind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4590" y="342265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Black" panose="020B0A00000000000000" charset="-122"/>
              <a:ea typeface="Noto Sans S Chinese Black" panose="020B0A00000000000000" charset="-122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335756" y="1161106"/>
          <a:ext cx="7574678" cy="3076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8244903" y="1705291"/>
            <a:ext cx="340390" cy="340390"/>
          </a:xfrm>
          <a:prstGeom prst="roundRect">
            <a:avLst/>
          </a:prstGeom>
          <a:solidFill>
            <a:srgbClr val="D7888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515">
              <a:latin typeface="Noto Sans S Chinese Light" panose="020B0300000000000000" charset="-122"/>
              <a:ea typeface="Noto Sans S Chinese Light" panose="020B0300000000000000" charset="-122"/>
              <a:sym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244903" y="2685576"/>
            <a:ext cx="340390" cy="340390"/>
          </a:xfrm>
          <a:prstGeom prst="roundRect">
            <a:avLst/>
          </a:prstGeom>
          <a:solidFill>
            <a:srgbClr val="6FB9B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515">
              <a:latin typeface="Noto Sans S Chinese Light" panose="020B0300000000000000" charset="-122"/>
              <a:ea typeface="Noto Sans S Chinese Light" panose="020B0300000000000000" charset="-122"/>
              <a:sym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244903" y="3700975"/>
            <a:ext cx="340390" cy="340390"/>
          </a:xfrm>
          <a:prstGeom prst="roundRect">
            <a:avLst/>
          </a:prstGeom>
          <a:solidFill>
            <a:srgbClr val="D7888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515">
              <a:latin typeface="Noto Sans S Chinese Light" panose="020B0300000000000000" charset="-122"/>
              <a:ea typeface="Noto Sans S Chinese Light" panose="020B0300000000000000" charset="-122"/>
              <a:sym typeface="Arial" panose="020B0604020202020204" pitchFamily="34" charset="0"/>
            </a:endParaRPr>
          </a:p>
        </p:txBody>
      </p:sp>
      <p:cxnSp>
        <p:nvCxnSpPr>
          <p:cNvPr id="20" name="Straight Connector 3"/>
          <p:cNvCxnSpPr/>
          <p:nvPr/>
        </p:nvCxnSpPr>
        <p:spPr>
          <a:xfrm>
            <a:off x="1251547" y="4793846"/>
            <a:ext cx="9432697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76"/>
          <p:cNvSpPr txBox="1"/>
          <p:nvPr/>
        </p:nvSpPr>
        <p:spPr>
          <a:xfrm>
            <a:off x="8696007" y="1336675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695690" y="1704975"/>
            <a:ext cx="3146425" cy="5334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11" name="TextBox 76"/>
          <p:cNvSpPr txBox="1"/>
          <p:nvPr/>
        </p:nvSpPr>
        <p:spPr>
          <a:xfrm>
            <a:off x="8696007" y="2461895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695690" y="2830195"/>
            <a:ext cx="3146425" cy="5334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13" name="TextBox 76"/>
          <p:cNvSpPr txBox="1"/>
          <p:nvPr/>
        </p:nvSpPr>
        <p:spPr>
          <a:xfrm>
            <a:off x="8696007" y="3501390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695690" y="3869690"/>
            <a:ext cx="3146425" cy="5334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654175" y="5104130"/>
            <a:ext cx="8731250" cy="60769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请在此添加您的文字内容，请在此添加您的文字内容。请在此添加您的文字内容，请在此添加您的文字内容。请在此添加您的文字内容，请在此添加您的文字内容。</a:t>
            </a:r>
            <a:endParaRPr lang="zh-CN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11" grpId="0" bldLvl="0" animBg="1"/>
      <p:bldP spid="12" grpId="0" bldLvl="0" animBg="1"/>
      <p:bldP spid="13" grpId="0" bldLvl="0" animBg="1"/>
      <p:bldP spid="23" grpId="0" bldLvl="0" animBg="1"/>
      <p:bldP spid="24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4590" y="342265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Black" panose="020B0A00000000000000" charset="-122"/>
              <a:ea typeface="Noto Sans S Chinese Black" panose="020B0A00000000000000" charset="-122"/>
            </a:endParaRPr>
          </a:p>
        </p:txBody>
      </p:sp>
      <p:graphicFrame>
        <p:nvGraphicFramePr>
          <p:cNvPr id="9" name="Chart 2"/>
          <p:cNvGraphicFramePr/>
          <p:nvPr/>
        </p:nvGraphicFramePr>
        <p:xfrm>
          <a:off x="3833495" y="1649095"/>
          <a:ext cx="4402455" cy="3773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Oval 5"/>
          <p:cNvSpPr/>
          <p:nvPr/>
        </p:nvSpPr>
        <p:spPr>
          <a:xfrm>
            <a:off x="8183245" y="1649095"/>
            <a:ext cx="723900" cy="727710"/>
          </a:xfrm>
          <a:prstGeom prst="ellipse">
            <a:avLst/>
          </a:prstGeom>
          <a:solidFill>
            <a:srgbClr val="6FB9BC"/>
          </a:solidFill>
          <a:ln w="28575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595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Oval 7"/>
          <p:cNvSpPr/>
          <p:nvPr/>
        </p:nvSpPr>
        <p:spPr>
          <a:xfrm>
            <a:off x="8183245" y="4154170"/>
            <a:ext cx="723900" cy="727710"/>
          </a:xfrm>
          <a:prstGeom prst="ellipse">
            <a:avLst/>
          </a:prstGeom>
          <a:solidFill>
            <a:srgbClr val="D7888E"/>
          </a:solidFill>
          <a:ln w="28575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595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Oval 10"/>
          <p:cNvSpPr/>
          <p:nvPr/>
        </p:nvSpPr>
        <p:spPr>
          <a:xfrm>
            <a:off x="3212465" y="1834515"/>
            <a:ext cx="723900" cy="727710"/>
          </a:xfrm>
          <a:prstGeom prst="ellipse">
            <a:avLst/>
          </a:prstGeom>
          <a:solidFill>
            <a:srgbClr val="D7888E"/>
          </a:solidFill>
          <a:ln w="28575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595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Oval 13"/>
          <p:cNvSpPr/>
          <p:nvPr/>
        </p:nvSpPr>
        <p:spPr>
          <a:xfrm>
            <a:off x="3212465" y="4339590"/>
            <a:ext cx="723900" cy="727710"/>
          </a:xfrm>
          <a:prstGeom prst="ellipse">
            <a:avLst/>
          </a:prstGeom>
          <a:solidFill>
            <a:srgbClr val="6FB9BC"/>
          </a:solidFill>
          <a:ln w="28575"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595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1" name="Elbow Connector 15"/>
          <p:cNvCxnSpPr/>
          <p:nvPr/>
        </p:nvCxnSpPr>
        <p:spPr>
          <a:xfrm flipV="1">
            <a:off x="3935730" y="2012950"/>
            <a:ext cx="1259205" cy="185420"/>
          </a:xfrm>
          <a:prstGeom prst="bentConnector3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17"/>
          <p:cNvCxnSpPr/>
          <p:nvPr/>
        </p:nvCxnSpPr>
        <p:spPr>
          <a:xfrm rot="5400000" flipH="1" flipV="1">
            <a:off x="3362960" y="3706495"/>
            <a:ext cx="1570355" cy="424180"/>
          </a:xfrm>
          <a:prstGeom prst="bentConnector3">
            <a:avLst>
              <a:gd name="adj1" fmla="val 101217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0"/>
          <p:cNvCxnSpPr/>
          <p:nvPr/>
        </p:nvCxnSpPr>
        <p:spPr>
          <a:xfrm rot="10800000" flipV="1">
            <a:off x="7329170" y="2012950"/>
            <a:ext cx="854075" cy="363855"/>
          </a:xfrm>
          <a:prstGeom prst="bentConnector3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2"/>
          <p:cNvCxnSpPr/>
          <p:nvPr/>
        </p:nvCxnSpPr>
        <p:spPr>
          <a:xfrm rot="10800000" flipV="1">
            <a:off x="7143750" y="4615180"/>
            <a:ext cx="1039495" cy="185420"/>
          </a:xfrm>
          <a:prstGeom prst="bentConnector3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6995160" y="2756535"/>
            <a:ext cx="612775" cy="292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45703" tIns="22852" rIns="45703" bIns="22852">
            <a:spAutoFit/>
          </a:bodyPr>
          <a:lstStyle/>
          <a:p>
            <a:pPr algn="ctr" defTabSz="1087755"/>
            <a:r>
              <a:rPr lang="en-US" sz="1600" b="1" dirty="0">
                <a:solidFill>
                  <a:schemeClr val="bg1"/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Open Sans" panose="020B0606030504020204" pitchFamily="34" charset="0"/>
              </a:rPr>
              <a:t>40%</a:t>
            </a:r>
            <a:endParaRPr lang="en-US" sz="1600" dirty="0">
              <a:solidFill>
                <a:schemeClr val="bg1"/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Open Sans" panose="020B0606030504020204" pitchFamily="34" charset="0"/>
            </a:endParaRP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5180330" y="2144395"/>
            <a:ext cx="612775" cy="292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45703" tIns="22852" rIns="45703" bIns="22852">
            <a:spAutoFit/>
          </a:bodyPr>
          <a:lstStyle/>
          <a:p>
            <a:pPr algn="ctr" defTabSz="1087755"/>
            <a:r>
              <a:rPr lang="en-US" sz="1600" b="1" dirty="0">
                <a:solidFill>
                  <a:schemeClr val="bg1"/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Open Sans" panose="020B0606030504020204" pitchFamily="34" charset="0"/>
              </a:rPr>
              <a:t>15%</a:t>
            </a:r>
            <a:endParaRPr lang="en-US" sz="1600" dirty="0">
              <a:solidFill>
                <a:schemeClr val="bg1"/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Open Sans" panose="020B0606030504020204" pitchFamily="34" charset="0"/>
            </a:endParaRP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5566410" y="4733290"/>
            <a:ext cx="612775" cy="292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45703" tIns="22852" rIns="45703" bIns="22852">
            <a:spAutoFit/>
          </a:bodyPr>
          <a:lstStyle/>
          <a:p>
            <a:pPr algn="ctr" defTabSz="1087755"/>
            <a:r>
              <a:rPr lang="en-US" sz="1600" b="1" dirty="0">
                <a:solidFill>
                  <a:schemeClr val="bg1"/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Open Sans" panose="020B0606030504020204" pitchFamily="34" charset="0"/>
              </a:rPr>
              <a:t>35%</a:t>
            </a:r>
            <a:endParaRPr lang="en-US" sz="1600" dirty="0">
              <a:solidFill>
                <a:schemeClr val="bg1"/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Open Sans" panose="020B0606030504020204" pitchFamily="34" charset="0"/>
            </a:endParaRP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4359910" y="3074670"/>
            <a:ext cx="612775" cy="292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45703" tIns="22852" rIns="45703" bIns="22852">
            <a:spAutoFit/>
          </a:bodyPr>
          <a:lstStyle/>
          <a:p>
            <a:pPr algn="ctr" defTabSz="1087755"/>
            <a:r>
              <a:rPr lang="en-US" sz="1600" b="1" dirty="0">
                <a:solidFill>
                  <a:schemeClr val="bg1"/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Open Sans" panose="020B0606030504020204" pitchFamily="34" charset="0"/>
              </a:rPr>
              <a:t>20%</a:t>
            </a:r>
            <a:endParaRPr lang="en-US" sz="1600" dirty="0">
              <a:solidFill>
                <a:schemeClr val="bg1"/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Open Sans" panose="020B0606030504020204" pitchFamily="34" charset="0"/>
            </a:endParaRP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5318760" y="3755390"/>
            <a:ext cx="1432560" cy="3232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45703" tIns="22852" rIns="45703" bIns="22852">
            <a:spAutoFit/>
          </a:bodyPr>
          <a:lstStyle/>
          <a:p>
            <a:pPr algn="ctr" defTabSz="1087755"/>
            <a:r>
              <a:rPr lang="zh-CN" altLang="en-US" b="1" dirty="0">
                <a:solidFill>
                  <a:schemeClr val="bg1">
                    <a:lumMod val="5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Open Sans" panose="020B0606030504020204" pitchFamily="34" charset="0"/>
              </a:rPr>
              <a:t>加入标题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Open Sans" panose="020B0606030504020204" pitchFamily="34" charset="0"/>
            </a:endParaRPr>
          </a:p>
        </p:txBody>
      </p:sp>
      <p:grpSp>
        <p:nvGrpSpPr>
          <p:cNvPr id="30" name="Group 30"/>
          <p:cNvGrpSpPr/>
          <p:nvPr/>
        </p:nvGrpSpPr>
        <p:grpSpPr>
          <a:xfrm>
            <a:off x="5725160" y="2991485"/>
            <a:ext cx="619760" cy="698500"/>
            <a:chOff x="5513440" y="1766202"/>
            <a:chExt cx="429274" cy="484183"/>
          </a:xfrm>
          <a:solidFill>
            <a:srgbClr val="D7888E"/>
          </a:solidFill>
        </p:grpSpPr>
        <p:sp>
          <p:nvSpPr>
            <p:cNvPr id="40" name="Freeform 147"/>
            <p:cNvSpPr/>
            <p:nvPr/>
          </p:nvSpPr>
          <p:spPr bwMode="auto">
            <a:xfrm>
              <a:off x="5513440" y="1766202"/>
              <a:ext cx="429274" cy="87353"/>
            </a:xfrm>
            <a:custGeom>
              <a:avLst/>
              <a:gdLst>
                <a:gd name="T0" fmla="*/ 68 w 129"/>
                <a:gd name="T1" fmla="*/ 8 h 26"/>
                <a:gd name="T2" fmla="*/ 68 w 129"/>
                <a:gd name="T3" fmla="*/ 4 h 26"/>
                <a:gd name="T4" fmla="*/ 64 w 129"/>
                <a:gd name="T5" fmla="*/ 0 h 26"/>
                <a:gd name="T6" fmla="*/ 61 w 129"/>
                <a:gd name="T7" fmla="*/ 4 h 26"/>
                <a:gd name="T8" fmla="*/ 61 w 129"/>
                <a:gd name="T9" fmla="*/ 8 h 26"/>
                <a:gd name="T10" fmla="*/ 0 w 129"/>
                <a:gd name="T11" fmla="*/ 8 h 26"/>
                <a:gd name="T12" fmla="*/ 0 w 129"/>
                <a:gd name="T13" fmla="*/ 26 h 26"/>
                <a:gd name="T14" fmla="*/ 129 w 129"/>
                <a:gd name="T15" fmla="*/ 26 h 26"/>
                <a:gd name="T16" fmla="*/ 129 w 129"/>
                <a:gd name="T17" fmla="*/ 8 h 26"/>
                <a:gd name="T18" fmla="*/ 68 w 129"/>
                <a:gd name="T19" fmla="*/ 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26">
                  <a:moveTo>
                    <a:pt x="68" y="8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8" y="2"/>
                    <a:pt x="66" y="0"/>
                    <a:pt x="64" y="0"/>
                  </a:cubicBezTo>
                  <a:cubicBezTo>
                    <a:pt x="63" y="0"/>
                    <a:pt x="61" y="2"/>
                    <a:pt x="61" y="4"/>
                  </a:cubicBezTo>
                  <a:cubicBezTo>
                    <a:pt x="61" y="8"/>
                    <a:pt x="61" y="8"/>
                    <a:pt x="61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29" y="26"/>
                    <a:pt x="129" y="26"/>
                    <a:pt x="129" y="26"/>
                  </a:cubicBezTo>
                  <a:cubicBezTo>
                    <a:pt x="129" y="8"/>
                    <a:pt x="129" y="8"/>
                    <a:pt x="129" y="8"/>
                  </a:cubicBezTo>
                  <a:lnTo>
                    <a:pt x="6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 sz="20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1" name="Freeform 148"/>
            <p:cNvSpPr>
              <a:spLocks noEditPoints="1"/>
            </p:cNvSpPr>
            <p:nvPr/>
          </p:nvSpPr>
          <p:spPr bwMode="auto">
            <a:xfrm>
              <a:off x="5550876" y="1873521"/>
              <a:ext cx="356897" cy="376864"/>
            </a:xfrm>
            <a:custGeom>
              <a:avLst/>
              <a:gdLst>
                <a:gd name="T0" fmla="*/ 143 w 143"/>
                <a:gd name="T1" fmla="*/ 95 h 151"/>
                <a:gd name="T2" fmla="*/ 143 w 143"/>
                <a:gd name="T3" fmla="*/ 0 h 151"/>
                <a:gd name="T4" fmla="*/ 0 w 143"/>
                <a:gd name="T5" fmla="*/ 0 h 151"/>
                <a:gd name="T6" fmla="*/ 0 w 143"/>
                <a:gd name="T7" fmla="*/ 95 h 151"/>
                <a:gd name="T8" fmla="*/ 63 w 143"/>
                <a:gd name="T9" fmla="*/ 95 h 151"/>
                <a:gd name="T10" fmla="*/ 63 w 143"/>
                <a:gd name="T11" fmla="*/ 125 h 151"/>
                <a:gd name="T12" fmla="*/ 45 w 143"/>
                <a:gd name="T13" fmla="*/ 125 h 151"/>
                <a:gd name="T14" fmla="*/ 45 w 143"/>
                <a:gd name="T15" fmla="*/ 121 h 151"/>
                <a:gd name="T16" fmla="*/ 37 w 143"/>
                <a:gd name="T17" fmla="*/ 121 h 151"/>
                <a:gd name="T18" fmla="*/ 25 w 143"/>
                <a:gd name="T19" fmla="*/ 151 h 151"/>
                <a:gd name="T20" fmla="*/ 33 w 143"/>
                <a:gd name="T21" fmla="*/ 151 h 151"/>
                <a:gd name="T22" fmla="*/ 40 w 143"/>
                <a:gd name="T23" fmla="*/ 137 h 151"/>
                <a:gd name="T24" fmla="*/ 104 w 143"/>
                <a:gd name="T25" fmla="*/ 137 h 151"/>
                <a:gd name="T26" fmla="*/ 109 w 143"/>
                <a:gd name="T27" fmla="*/ 151 h 151"/>
                <a:gd name="T28" fmla="*/ 119 w 143"/>
                <a:gd name="T29" fmla="*/ 151 h 151"/>
                <a:gd name="T30" fmla="*/ 107 w 143"/>
                <a:gd name="T31" fmla="*/ 121 h 151"/>
                <a:gd name="T32" fmla="*/ 97 w 143"/>
                <a:gd name="T33" fmla="*/ 121 h 151"/>
                <a:gd name="T34" fmla="*/ 97 w 143"/>
                <a:gd name="T35" fmla="*/ 125 h 151"/>
                <a:gd name="T36" fmla="*/ 80 w 143"/>
                <a:gd name="T37" fmla="*/ 125 h 151"/>
                <a:gd name="T38" fmla="*/ 80 w 143"/>
                <a:gd name="T39" fmla="*/ 95 h 151"/>
                <a:gd name="T40" fmla="*/ 143 w 143"/>
                <a:gd name="T41" fmla="*/ 95 h 151"/>
                <a:gd name="T42" fmla="*/ 92 w 143"/>
                <a:gd name="T43" fmla="*/ 28 h 151"/>
                <a:gd name="T44" fmla="*/ 133 w 143"/>
                <a:gd name="T45" fmla="*/ 28 h 151"/>
                <a:gd name="T46" fmla="*/ 133 w 143"/>
                <a:gd name="T47" fmla="*/ 37 h 151"/>
                <a:gd name="T48" fmla="*/ 92 w 143"/>
                <a:gd name="T49" fmla="*/ 37 h 151"/>
                <a:gd name="T50" fmla="*/ 92 w 143"/>
                <a:gd name="T51" fmla="*/ 28 h 151"/>
                <a:gd name="T52" fmla="*/ 92 w 143"/>
                <a:gd name="T53" fmla="*/ 46 h 151"/>
                <a:gd name="T54" fmla="*/ 133 w 143"/>
                <a:gd name="T55" fmla="*/ 46 h 151"/>
                <a:gd name="T56" fmla="*/ 133 w 143"/>
                <a:gd name="T57" fmla="*/ 56 h 151"/>
                <a:gd name="T58" fmla="*/ 92 w 143"/>
                <a:gd name="T59" fmla="*/ 56 h 151"/>
                <a:gd name="T60" fmla="*/ 92 w 143"/>
                <a:gd name="T61" fmla="*/ 46 h 151"/>
                <a:gd name="T62" fmla="*/ 92 w 143"/>
                <a:gd name="T63" fmla="*/ 63 h 151"/>
                <a:gd name="T64" fmla="*/ 133 w 143"/>
                <a:gd name="T65" fmla="*/ 63 h 151"/>
                <a:gd name="T66" fmla="*/ 133 w 143"/>
                <a:gd name="T67" fmla="*/ 74 h 151"/>
                <a:gd name="T68" fmla="*/ 92 w 143"/>
                <a:gd name="T69" fmla="*/ 74 h 151"/>
                <a:gd name="T70" fmla="*/ 92 w 143"/>
                <a:gd name="T71" fmla="*/ 63 h 151"/>
                <a:gd name="T72" fmla="*/ 8 w 143"/>
                <a:gd name="T73" fmla="*/ 75 h 151"/>
                <a:gd name="T74" fmla="*/ 8 w 143"/>
                <a:gd name="T75" fmla="*/ 24 h 151"/>
                <a:gd name="T76" fmla="*/ 83 w 143"/>
                <a:gd name="T77" fmla="*/ 24 h 151"/>
                <a:gd name="T78" fmla="*/ 83 w 143"/>
                <a:gd name="T79" fmla="*/ 75 h 151"/>
                <a:gd name="T80" fmla="*/ 8 w 143"/>
                <a:gd name="T81" fmla="*/ 7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3" h="151">
                  <a:moveTo>
                    <a:pt x="143" y="95"/>
                  </a:moveTo>
                  <a:lnTo>
                    <a:pt x="143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63" y="95"/>
                  </a:lnTo>
                  <a:lnTo>
                    <a:pt x="63" y="125"/>
                  </a:lnTo>
                  <a:lnTo>
                    <a:pt x="45" y="125"/>
                  </a:lnTo>
                  <a:lnTo>
                    <a:pt x="45" y="121"/>
                  </a:lnTo>
                  <a:lnTo>
                    <a:pt x="37" y="121"/>
                  </a:lnTo>
                  <a:lnTo>
                    <a:pt x="25" y="151"/>
                  </a:lnTo>
                  <a:lnTo>
                    <a:pt x="33" y="151"/>
                  </a:lnTo>
                  <a:lnTo>
                    <a:pt x="40" y="137"/>
                  </a:lnTo>
                  <a:lnTo>
                    <a:pt x="104" y="137"/>
                  </a:lnTo>
                  <a:lnTo>
                    <a:pt x="109" y="151"/>
                  </a:lnTo>
                  <a:lnTo>
                    <a:pt x="119" y="151"/>
                  </a:lnTo>
                  <a:lnTo>
                    <a:pt x="107" y="121"/>
                  </a:lnTo>
                  <a:lnTo>
                    <a:pt x="97" y="121"/>
                  </a:lnTo>
                  <a:lnTo>
                    <a:pt x="97" y="125"/>
                  </a:lnTo>
                  <a:lnTo>
                    <a:pt x="80" y="125"/>
                  </a:lnTo>
                  <a:lnTo>
                    <a:pt x="80" y="95"/>
                  </a:lnTo>
                  <a:lnTo>
                    <a:pt x="143" y="95"/>
                  </a:lnTo>
                  <a:close/>
                  <a:moveTo>
                    <a:pt x="92" y="28"/>
                  </a:moveTo>
                  <a:lnTo>
                    <a:pt x="133" y="28"/>
                  </a:lnTo>
                  <a:lnTo>
                    <a:pt x="133" y="37"/>
                  </a:lnTo>
                  <a:lnTo>
                    <a:pt x="92" y="37"/>
                  </a:lnTo>
                  <a:lnTo>
                    <a:pt x="92" y="28"/>
                  </a:lnTo>
                  <a:close/>
                  <a:moveTo>
                    <a:pt x="92" y="46"/>
                  </a:moveTo>
                  <a:lnTo>
                    <a:pt x="133" y="46"/>
                  </a:lnTo>
                  <a:lnTo>
                    <a:pt x="133" y="56"/>
                  </a:lnTo>
                  <a:lnTo>
                    <a:pt x="92" y="56"/>
                  </a:lnTo>
                  <a:lnTo>
                    <a:pt x="92" y="46"/>
                  </a:lnTo>
                  <a:close/>
                  <a:moveTo>
                    <a:pt x="92" y="63"/>
                  </a:moveTo>
                  <a:lnTo>
                    <a:pt x="133" y="63"/>
                  </a:lnTo>
                  <a:lnTo>
                    <a:pt x="133" y="74"/>
                  </a:lnTo>
                  <a:lnTo>
                    <a:pt x="92" y="74"/>
                  </a:lnTo>
                  <a:lnTo>
                    <a:pt x="92" y="63"/>
                  </a:lnTo>
                  <a:close/>
                  <a:moveTo>
                    <a:pt x="8" y="75"/>
                  </a:moveTo>
                  <a:lnTo>
                    <a:pt x="8" y="24"/>
                  </a:lnTo>
                  <a:lnTo>
                    <a:pt x="83" y="24"/>
                  </a:lnTo>
                  <a:lnTo>
                    <a:pt x="83" y="75"/>
                  </a:lnTo>
                  <a:lnTo>
                    <a:pt x="8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 sz="20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2" name="Freeform 149"/>
            <p:cNvSpPr/>
            <p:nvPr/>
          </p:nvSpPr>
          <p:spPr bwMode="auto">
            <a:xfrm>
              <a:off x="5578330" y="1945898"/>
              <a:ext cx="174705" cy="102328"/>
            </a:xfrm>
            <a:custGeom>
              <a:avLst/>
              <a:gdLst>
                <a:gd name="T0" fmla="*/ 58 w 70"/>
                <a:gd name="T1" fmla="*/ 12 h 41"/>
                <a:gd name="T2" fmla="*/ 54 w 70"/>
                <a:gd name="T3" fmla="*/ 20 h 41"/>
                <a:gd name="T4" fmla="*/ 48 w 70"/>
                <a:gd name="T5" fmla="*/ 16 h 41"/>
                <a:gd name="T6" fmla="*/ 48 w 70"/>
                <a:gd name="T7" fmla="*/ 16 h 41"/>
                <a:gd name="T8" fmla="*/ 34 w 70"/>
                <a:gd name="T9" fmla="*/ 8 h 41"/>
                <a:gd name="T10" fmla="*/ 32 w 70"/>
                <a:gd name="T11" fmla="*/ 12 h 41"/>
                <a:gd name="T12" fmla="*/ 28 w 70"/>
                <a:gd name="T13" fmla="*/ 20 h 41"/>
                <a:gd name="T14" fmla="*/ 16 w 70"/>
                <a:gd name="T15" fmla="*/ 12 h 41"/>
                <a:gd name="T16" fmla="*/ 12 w 70"/>
                <a:gd name="T17" fmla="*/ 17 h 41"/>
                <a:gd name="T18" fmla="*/ 12 w 70"/>
                <a:gd name="T19" fmla="*/ 17 h 41"/>
                <a:gd name="T20" fmla="*/ 0 w 70"/>
                <a:gd name="T21" fmla="*/ 37 h 41"/>
                <a:gd name="T22" fmla="*/ 5 w 70"/>
                <a:gd name="T23" fmla="*/ 41 h 41"/>
                <a:gd name="T24" fmla="*/ 17 w 70"/>
                <a:gd name="T25" fmla="*/ 21 h 41"/>
                <a:gd name="T26" fmla="*/ 24 w 70"/>
                <a:gd name="T27" fmla="*/ 25 h 41"/>
                <a:gd name="T28" fmla="*/ 24 w 70"/>
                <a:gd name="T29" fmla="*/ 25 h 41"/>
                <a:gd name="T30" fmla="*/ 30 w 70"/>
                <a:gd name="T31" fmla="*/ 29 h 41"/>
                <a:gd name="T32" fmla="*/ 37 w 70"/>
                <a:gd name="T33" fmla="*/ 17 h 41"/>
                <a:gd name="T34" fmla="*/ 42 w 70"/>
                <a:gd name="T35" fmla="*/ 21 h 41"/>
                <a:gd name="T36" fmla="*/ 42 w 70"/>
                <a:gd name="T37" fmla="*/ 21 h 41"/>
                <a:gd name="T38" fmla="*/ 56 w 70"/>
                <a:gd name="T39" fmla="*/ 28 h 41"/>
                <a:gd name="T40" fmla="*/ 57 w 70"/>
                <a:gd name="T41" fmla="*/ 28 h 41"/>
                <a:gd name="T42" fmla="*/ 57 w 70"/>
                <a:gd name="T43" fmla="*/ 28 h 41"/>
                <a:gd name="T44" fmla="*/ 64 w 70"/>
                <a:gd name="T45" fmla="*/ 17 h 41"/>
                <a:gd name="T46" fmla="*/ 64 w 70"/>
                <a:gd name="T47" fmla="*/ 17 h 41"/>
                <a:gd name="T48" fmla="*/ 70 w 70"/>
                <a:gd name="T49" fmla="*/ 4 h 41"/>
                <a:gd name="T50" fmla="*/ 65 w 70"/>
                <a:gd name="T51" fmla="*/ 0 h 41"/>
                <a:gd name="T52" fmla="*/ 58 w 70"/>
                <a:gd name="T53" fmla="*/ 1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0" h="41">
                  <a:moveTo>
                    <a:pt x="58" y="12"/>
                  </a:moveTo>
                  <a:lnTo>
                    <a:pt x="54" y="20"/>
                  </a:lnTo>
                  <a:lnTo>
                    <a:pt x="48" y="16"/>
                  </a:lnTo>
                  <a:lnTo>
                    <a:pt x="48" y="16"/>
                  </a:lnTo>
                  <a:lnTo>
                    <a:pt x="34" y="8"/>
                  </a:lnTo>
                  <a:lnTo>
                    <a:pt x="32" y="12"/>
                  </a:lnTo>
                  <a:lnTo>
                    <a:pt x="28" y="20"/>
                  </a:lnTo>
                  <a:lnTo>
                    <a:pt x="16" y="12"/>
                  </a:lnTo>
                  <a:lnTo>
                    <a:pt x="12" y="17"/>
                  </a:lnTo>
                  <a:lnTo>
                    <a:pt x="12" y="17"/>
                  </a:lnTo>
                  <a:lnTo>
                    <a:pt x="0" y="37"/>
                  </a:lnTo>
                  <a:lnTo>
                    <a:pt x="5" y="41"/>
                  </a:lnTo>
                  <a:lnTo>
                    <a:pt x="17" y="21"/>
                  </a:lnTo>
                  <a:lnTo>
                    <a:pt x="24" y="25"/>
                  </a:lnTo>
                  <a:lnTo>
                    <a:pt x="24" y="25"/>
                  </a:lnTo>
                  <a:lnTo>
                    <a:pt x="30" y="29"/>
                  </a:lnTo>
                  <a:lnTo>
                    <a:pt x="37" y="17"/>
                  </a:lnTo>
                  <a:lnTo>
                    <a:pt x="42" y="21"/>
                  </a:lnTo>
                  <a:lnTo>
                    <a:pt x="42" y="21"/>
                  </a:lnTo>
                  <a:lnTo>
                    <a:pt x="56" y="28"/>
                  </a:lnTo>
                  <a:lnTo>
                    <a:pt x="57" y="28"/>
                  </a:lnTo>
                  <a:lnTo>
                    <a:pt x="57" y="28"/>
                  </a:lnTo>
                  <a:lnTo>
                    <a:pt x="64" y="17"/>
                  </a:lnTo>
                  <a:lnTo>
                    <a:pt x="64" y="17"/>
                  </a:lnTo>
                  <a:lnTo>
                    <a:pt x="70" y="4"/>
                  </a:lnTo>
                  <a:lnTo>
                    <a:pt x="65" y="0"/>
                  </a:lnTo>
                  <a:lnTo>
                    <a:pt x="58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 sz="200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31" name="Group 34"/>
          <p:cNvGrpSpPr/>
          <p:nvPr/>
        </p:nvGrpSpPr>
        <p:grpSpPr>
          <a:xfrm>
            <a:off x="3344545" y="1991360"/>
            <a:ext cx="464820" cy="378460"/>
            <a:chOff x="1550139" y="1314466"/>
            <a:chExt cx="509139" cy="414300"/>
          </a:xfrm>
          <a:solidFill>
            <a:schemeClr val="bg1"/>
          </a:solidFill>
        </p:grpSpPr>
        <p:sp>
          <p:nvSpPr>
            <p:cNvPr id="37" name="Freeform 5"/>
            <p:cNvSpPr>
              <a:spLocks noEditPoints="1"/>
            </p:cNvSpPr>
            <p:nvPr/>
          </p:nvSpPr>
          <p:spPr bwMode="auto">
            <a:xfrm>
              <a:off x="1550139" y="1314466"/>
              <a:ext cx="509139" cy="414300"/>
            </a:xfrm>
            <a:custGeom>
              <a:avLst/>
              <a:gdLst>
                <a:gd name="T0" fmla="*/ 78 w 153"/>
                <a:gd name="T1" fmla="*/ 0 h 125"/>
                <a:gd name="T2" fmla="*/ 0 w 153"/>
                <a:gd name="T3" fmla="*/ 69 h 125"/>
                <a:gd name="T4" fmla="*/ 15 w 153"/>
                <a:gd name="T5" fmla="*/ 69 h 125"/>
                <a:gd name="T6" fmla="*/ 21 w 153"/>
                <a:gd name="T7" fmla="*/ 64 h 125"/>
                <a:gd name="T8" fmla="*/ 21 w 153"/>
                <a:gd name="T9" fmla="*/ 121 h 125"/>
                <a:gd name="T10" fmla="*/ 24 w 153"/>
                <a:gd name="T11" fmla="*/ 125 h 125"/>
                <a:gd name="T12" fmla="*/ 62 w 153"/>
                <a:gd name="T13" fmla="*/ 125 h 125"/>
                <a:gd name="T14" fmla="*/ 63 w 153"/>
                <a:gd name="T15" fmla="*/ 93 h 125"/>
                <a:gd name="T16" fmla="*/ 67 w 153"/>
                <a:gd name="T17" fmla="*/ 88 h 125"/>
                <a:gd name="T18" fmla="*/ 83 w 153"/>
                <a:gd name="T19" fmla="*/ 88 h 125"/>
                <a:gd name="T20" fmla="*/ 89 w 153"/>
                <a:gd name="T21" fmla="*/ 93 h 125"/>
                <a:gd name="T22" fmla="*/ 89 w 153"/>
                <a:gd name="T23" fmla="*/ 125 h 125"/>
                <a:gd name="T24" fmla="*/ 126 w 153"/>
                <a:gd name="T25" fmla="*/ 125 h 125"/>
                <a:gd name="T26" fmla="*/ 130 w 153"/>
                <a:gd name="T27" fmla="*/ 120 h 125"/>
                <a:gd name="T28" fmla="*/ 130 w 153"/>
                <a:gd name="T29" fmla="*/ 63 h 125"/>
                <a:gd name="T30" fmla="*/ 136 w 153"/>
                <a:gd name="T31" fmla="*/ 69 h 125"/>
                <a:gd name="T32" fmla="*/ 153 w 153"/>
                <a:gd name="T33" fmla="*/ 69 h 125"/>
                <a:gd name="T34" fmla="*/ 78 w 153"/>
                <a:gd name="T35" fmla="*/ 0 h 125"/>
                <a:gd name="T36" fmla="*/ 76 w 153"/>
                <a:gd name="T37" fmla="*/ 76 h 125"/>
                <a:gd name="T38" fmla="*/ 60 w 153"/>
                <a:gd name="T39" fmla="*/ 60 h 125"/>
                <a:gd name="T40" fmla="*/ 76 w 153"/>
                <a:gd name="T41" fmla="*/ 43 h 125"/>
                <a:gd name="T42" fmla="*/ 92 w 153"/>
                <a:gd name="T43" fmla="*/ 60 h 125"/>
                <a:gd name="T44" fmla="*/ 76 w 153"/>
                <a:gd name="T45" fmla="*/ 7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3" h="125">
                  <a:moveTo>
                    <a:pt x="78" y="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5" y="78"/>
                    <a:pt x="15" y="69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21" y="121"/>
                    <a:pt x="21" y="121"/>
                    <a:pt x="21" y="121"/>
                  </a:cubicBezTo>
                  <a:cubicBezTo>
                    <a:pt x="21" y="121"/>
                    <a:pt x="21" y="125"/>
                    <a:pt x="24" y="125"/>
                  </a:cubicBezTo>
                  <a:cubicBezTo>
                    <a:pt x="28" y="125"/>
                    <a:pt x="62" y="125"/>
                    <a:pt x="62" y="125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2" y="88"/>
                    <a:pt x="67" y="88"/>
                  </a:cubicBezTo>
                  <a:cubicBezTo>
                    <a:pt x="83" y="88"/>
                    <a:pt x="83" y="88"/>
                    <a:pt x="83" y="88"/>
                  </a:cubicBezTo>
                  <a:cubicBezTo>
                    <a:pt x="89" y="88"/>
                    <a:pt x="89" y="93"/>
                    <a:pt x="89" y="93"/>
                  </a:cubicBezTo>
                  <a:cubicBezTo>
                    <a:pt x="89" y="125"/>
                    <a:pt x="89" y="125"/>
                    <a:pt x="89" y="125"/>
                  </a:cubicBezTo>
                  <a:cubicBezTo>
                    <a:pt x="89" y="125"/>
                    <a:pt x="121" y="125"/>
                    <a:pt x="126" y="125"/>
                  </a:cubicBezTo>
                  <a:cubicBezTo>
                    <a:pt x="131" y="125"/>
                    <a:pt x="130" y="120"/>
                    <a:pt x="130" y="120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36" y="69"/>
                    <a:pt x="136" y="69"/>
                    <a:pt x="136" y="69"/>
                  </a:cubicBezTo>
                  <a:cubicBezTo>
                    <a:pt x="148" y="77"/>
                    <a:pt x="153" y="69"/>
                    <a:pt x="153" y="69"/>
                  </a:cubicBezTo>
                  <a:lnTo>
                    <a:pt x="78" y="0"/>
                  </a:lnTo>
                  <a:close/>
                  <a:moveTo>
                    <a:pt x="76" y="76"/>
                  </a:moveTo>
                  <a:cubicBezTo>
                    <a:pt x="67" y="76"/>
                    <a:pt x="60" y="69"/>
                    <a:pt x="60" y="60"/>
                  </a:cubicBezTo>
                  <a:cubicBezTo>
                    <a:pt x="60" y="50"/>
                    <a:pt x="67" y="43"/>
                    <a:pt x="76" y="43"/>
                  </a:cubicBezTo>
                  <a:cubicBezTo>
                    <a:pt x="85" y="43"/>
                    <a:pt x="92" y="50"/>
                    <a:pt x="92" y="60"/>
                  </a:cubicBezTo>
                  <a:cubicBezTo>
                    <a:pt x="92" y="69"/>
                    <a:pt x="85" y="76"/>
                    <a:pt x="76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 sz="20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8" name="Freeform 6"/>
            <p:cNvSpPr/>
            <p:nvPr/>
          </p:nvSpPr>
          <p:spPr bwMode="auto">
            <a:xfrm>
              <a:off x="1949464" y="1366877"/>
              <a:ext cx="49916" cy="102328"/>
            </a:xfrm>
            <a:custGeom>
              <a:avLst/>
              <a:gdLst>
                <a:gd name="T0" fmla="*/ 20 w 20"/>
                <a:gd name="T1" fmla="*/ 41 h 41"/>
                <a:gd name="T2" fmla="*/ 20 w 20"/>
                <a:gd name="T3" fmla="*/ 0 h 41"/>
                <a:gd name="T4" fmla="*/ 0 w 20"/>
                <a:gd name="T5" fmla="*/ 0 h 41"/>
                <a:gd name="T6" fmla="*/ 0 w 20"/>
                <a:gd name="T7" fmla="*/ 24 h 41"/>
                <a:gd name="T8" fmla="*/ 20 w 20"/>
                <a:gd name="T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41">
                  <a:moveTo>
                    <a:pt x="20" y="41"/>
                  </a:moveTo>
                  <a:lnTo>
                    <a:pt x="20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20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 sz="20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9" name="Oval 7"/>
            <p:cNvSpPr>
              <a:spLocks noChangeArrowheads="1"/>
            </p:cNvSpPr>
            <p:nvPr/>
          </p:nvSpPr>
          <p:spPr bwMode="auto">
            <a:xfrm>
              <a:off x="1777255" y="1484179"/>
              <a:ext cx="52412" cy="5490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 sz="200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2" name="Freeform 63"/>
          <p:cNvSpPr>
            <a:spLocks noEditPoints="1"/>
          </p:cNvSpPr>
          <p:nvPr/>
        </p:nvSpPr>
        <p:spPr bwMode="auto">
          <a:xfrm>
            <a:off x="3443605" y="4527550"/>
            <a:ext cx="260350" cy="352425"/>
          </a:xfrm>
          <a:custGeom>
            <a:avLst/>
            <a:gdLst>
              <a:gd name="T0" fmla="*/ 92 w 102"/>
              <a:gd name="T1" fmla="*/ 0 h 138"/>
              <a:gd name="T2" fmla="*/ 10 w 102"/>
              <a:gd name="T3" fmla="*/ 0 h 138"/>
              <a:gd name="T4" fmla="*/ 0 w 102"/>
              <a:gd name="T5" fmla="*/ 10 h 138"/>
              <a:gd name="T6" fmla="*/ 0 w 102"/>
              <a:gd name="T7" fmla="*/ 129 h 138"/>
              <a:gd name="T8" fmla="*/ 10 w 102"/>
              <a:gd name="T9" fmla="*/ 138 h 138"/>
              <a:gd name="T10" fmla="*/ 92 w 102"/>
              <a:gd name="T11" fmla="*/ 138 h 138"/>
              <a:gd name="T12" fmla="*/ 102 w 102"/>
              <a:gd name="T13" fmla="*/ 129 h 138"/>
              <a:gd name="T14" fmla="*/ 102 w 102"/>
              <a:gd name="T15" fmla="*/ 10 h 138"/>
              <a:gd name="T16" fmla="*/ 92 w 102"/>
              <a:gd name="T17" fmla="*/ 0 h 138"/>
              <a:gd name="T18" fmla="*/ 51 w 102"/>
              <a:gd name="T19" fmla="*/ 135 h 138"/>
              <a:gd name="T20" fmla="*/ 45 w 102"/>
              <a:gd name="T21" fmla="*/ 129 h 138"/>
              <a:gd name="T22" fmla="*/ 51 w 102"/>
              <a:gd name="T23" fmla="*/ 124 h 138"/>
              <a:gd name="T24" fmla="*/ 57 w 102"/>
              <a:gd name="T25" fmla="*/ 129 h 138"/>
              <a:gd name="T26" fmla="*/ 51 w 102"/>
              <a:gd name="T27" fmla="*/ 135 h 138"/>
              <a:gd name="T28" fmla="*/ 92 w 102"/>
              <a:gd name="T29" fmla="*/ 119 h 138"/>
              <a:gd name="T30" fmla="*/ 10 w 102"/>
              <a:gd name="T31" fmla="*/ 119 h 138"/>
              <a:gd name="T32" fmla="*/ 10 w 102"/>
              <a:gd name="T33" fmla="*/ 11 h 138"/>
              <a:gd name="T34" fmla="*/ 92 w 102"/>
              <a:gd name="T35" fmla="*/ 11 h 138"/>
              <a:gd name="T36" fmla="*/ 92 w 102"/>
              <a:gd name="T37" fmla="*/ 119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2" h="138">
                <a:moveTo>
                  <a:pt x="92" y="0"/>
                </a:moveTo>
                <a:cubicBezTo>
                  <a:pt x="10" y="0"/>
                  <a:pt x="10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129"/>
                  <a:pt x="0" y="129"/>
                  <a:pt x="0" y="129"/>
                </a:cubicBezTo>
                <a:cubicBezTo>
                  <a:pt x="0" y="134"/>
                  <a:pt x="5" y="138"/>
                  <a:pt x="10" y="138"/>
                </a:cubicBezTo>
                <a:cubicBezTo>
                  <a:pt x="92" y="138"/>
                  <a:pt x="92" y="138"/>
                  <a:pt x="92" y="138"/>
                </a:cubicBezTo>
                <a:cubicBezTo>
                  <a:pt x="97" y="138"/>
                  <a:pt x="102" y="134"/>
                  <a:pt x="102" y="129"/>
                </a:cubicBezTo>
                <a:cubicBezTo>
                  <a:pt x="102" y="10"/>
                  <a:pt x="102" y="10"/>
                  <a:pt x="102" y="10"/>
                </a:cubicBezTo>
                <a:cubicBezTo>
                  <a:pt x="102" y="4"/>
                  <a:pt x="97" y="0"/>
                  <a:pt x="92" y="0"/>
                </a:cubicBezTo>
                <a:close/>
                <a:moveTo>
                  <a:pt x="51" y="135"/>
                </a:moveTo>
                <a:cubicBezTo>
                  <a:pt x="48" y="135"/>
                  <a:pt x="45" y="132"/>
                  <a:pt x="45" y="129"/>
                </a:cubicBezTo>
                <a:cubicBezTo>
                  <a:pt x="45" y="126"/>
                  <a:pt x="48" y="124"/>
                  <a:pt x="51" y="124"/>
                </a:cubicBezTo>
                <a:cubicBezTo>
                  <a:pt x="54" y="124"/>
                  <a:pt x="57" y="126"/>
                  <a:pt x="57" y="129"/>
                </a:cubicBezTo>
                <a:cubicBezTo>
                  <a:pt x="57" y="132"/>
                  <a:pt x="54" y="135"/>
                  <a:pt x="51" y="135"/>
                </a:cubicBezTo>
                <a:close/>
                <a:moveTo>
                  <a:pt x="92" y="119"/>
                </a:moveTo>
                <a:cubicBezTo>
                  <a:pt x="10" y="119"/>
                  <a:pt x="10" y="119"/>
                  <a:pt x="10" y="119"/>
                </a:cubicBezTo>
                <a:cubicBezTo>
                  <a:pt x="10" y="11"/>
                  <a:pt x="10" y="11"/>
                  <a:pt x="10" y="11"/>
                </a:cubicBezTo>
                <a:cubicBezTo>
                  <a:pt x="92" y="11"/>
                  <a:pt x="92" y="11"/>
                  <a:pt x="92" y="11"/>
                </a:cubicBezTo>
                <a:lnTo>
                  <a:pt x="92" y="1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07" tIns="45703" rIns="91407" bIns="45703" numCol="1" anchor="t" anchorCtr="0" compatLnSpc="1"/>
          <a:lstStyle/>
          <a:p>
            <a:endParaRPr lang="en-US" sz="20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Freeform 64"/>
          <p:cNvSpPr>
            <a:spLocks noEditPoints="1"/>
          </p:cNvSpPr>
          <p:nvPr/>
        </p:nvSpPr>
        <p:spPr bwMode="auto">
          <a:xfrm>
            <a:off x="8344535" y="4342765"/>
            <a:ext cx="377825" cy="360680"/>
          </a:xfrm>
          <a:custGeom>
            <a:avLst/>
            <a:gdLst>
              <a:gd name="T0" fmla="*/ 125 w 133"/>
              <a:gd name="T1" fmla="*/ 0 h 127"/>
              <a:gd name="T2" fmla="*/ 9 w 133"/>
              <a:gd name="T3" fmla="*/ 0 h 127"/>
              <a:gd name="T4" fmla="*/ 0 w 133"/>
              <a:gd name="T5" fmla="*/ 9 h 127"/>
              <a:gd name="T6" fmla="*/ 0 w 133"/>
              <a:gd name="T7" fmla="*/ 91 h 127"/>
              <a:gd name="T8" fmla="*/ 9 w 133"/>
              <a:gd name="T9" fmla="*/ 100 h 127"/>
              <a:gd name="T10" fmla="*/ 53 w 133"/>
              <a:gd name="T11" fmla="*/ 100 h 127"/>
              <a:gd name="T12" fmla="*/ 40 w 133"/>
              <a:gd name="T13" fmla="*/ 118 h 127"/>
              <a:gd name="T14" fmla="*/ 40 w 133"/>
              <a:gd name="T15" fmla="*/ 127 h 127"/>
              <a:gd name="T16" fmla="*/ 53 w 133"/>
              <a:gd name="T17" fmla="*/ 127 h 127"/>
              <a:gd name="T18" fmla="*/ 80 w 133"/>
              <a:gd name="T19" fmla="*/ 127 h 127"/>
              <a:gd name="T20" fmla="*/ 94 w 133"/>
              <a:gd name="T21" fmla="*/ 127 h 127"/>
              <a:gd name="T22" fmla="*/ 94 w 133"/>
              <a:gd name="T23" fmla="*/ 118 h 127"/>
              <a:gd name="T24" fmla="*/ 80 w 133"/>
              <a:gd name="T25" fmla="*/ 100 h 127"/>
              <a:gd name="T26" fmla="*/ 125 w 133"/>
              <a:gd name="T27" fmla="*/ 100 h 127"/>
              <a:gd name="T28" fmla="*/ 133 w 133"/>
              <a:gd name="T29" fmla="*/ 91 h 127"/>
              <a:gd name="T30" fmla="*/ 133 w 133"/>
              <a:gd name="T31" fmla="*/ 9 h 127"/>
              <a:gd name="T32" fmla="*/ 125 w 133"/>
              <a:gd name="T33" fmla="*/ 0 h 127"/>
              <a:gd name="T34" fmla="*/ 60 w 133"/>
              <a:gd name="T35" fmla="*/ 89 h 127"/>
              <a:gd name="T36" fmla="*/ 67 w 133"/>
              <a:gd name="T37" fmla="*/ 82 h 127"/>
              <a:gd name="T38" fmla="*/ 75 w 133"/>
              <a:gd name="T39" fmla="*/ 89 h 127"/>
              <a:gd name="T40" fmla="*/ 67 w 133"/>
              <a:gd name="T41" fmla="*/ 97 h 127"/>
              <a:gd name="T42" fmla="*/ 60 w 133"/>
              <a:gd name="T43" fmla="*/ 89 h 127"/>
              <a:gd name="T44" fmla="*/ 124 w 133"/>
              <a:gd name="T45" fmla="*/ 79 h 127"/>
              <a:gd name="T46" fmla="*/ 10 w 133"/>
              <a:gd name="T47" fmla="*/ 79 h 127"/>
              <a:gd name="T48" fmla="*/ 10 w 133"/>
              <a:gd name="T49" fmla="*/ 10 h 127"/>
              <a:gd name="T50" fmla="*/ 124 w 133"/>
              <a:gd name="T51" fmla="*/ 10 h 127"/>
              <a:gd name="T52" fmla="*/ 124 w 133"/>
              <a:gd name="T53" fmla="*/ 79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33" h="127">
                <a:moveTo>
                  <a:pt x="12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6"/>
                  <a:pt x="4" y="100"/>
                  <a:pt x="9" y="100"/>
                </a:cubicBezTo>
                <a:cubicBezTo>
                  <a:pt x="53" y="100"/>
                  <a:pt x="53" y="100"/>
                  <a:pt x="53" y="100"/>
                </a:cubicBezTo>
                <a:cubicBezTo>
                  <a:pt x="53" y="100"/>
                  <a:pt x="55" y="118"/>
                  <a:pt x="40" y="118"/>
                </a:cubicBezTo>
                <a:cubicBezTo>
                  <a:pt x="40" y="127"/>
                  <a:pt x="40" y="127"/>
                  <a:pt x="40" y="127"/>
                </a:cubicBezTo>
                <a:cubicBezTo>
                  <a:pt x="53" y="127"/>
                  <a:pt x="53" y="127"/>
                  <a:pt x="53" y="127"/>
                </a:cubicBezTo>
                <a:cubicBezTo>
                  <a:pt x="80" y="127"/>
                  <a:pt x="80" y="127"/>
                  <a:pt x="80" y="127"/>
                </a:cubicBezTo>
                <a:cubicBezTo>
                  <a:pt x="94" y="127"/>
                  <a:pt x="94" y="127"/>
                  <a:pt x="94" y="127"/>
                </a:cubicBezTo>
                <a:cubicBezTo>
                  <a:pt x="94" y="118"/>
                  <a:pt x="94" y="118"/>
                  <a:pt x="94" y="118"/>
                </a:cubicBezTo>
                <a:cubicBezTo>
                  <a:pt x="78" y="118"/>
                  <a:pt x="80" y="100"/>
                  <a:pt x="80" y="100"/>
                </a:cubicBezTo>
                <a:cubicBezTo>
                  <a:pt x="125" y="100"/>
                  <a:pt x="125" y="100"/>
                  <a:pt x="125" y="100"/>
                </a:cubicBezTo>
                <a:cubicBezTo>
                  <a:pt x="129" y="100"/>
                  <a:pt x="133" y="96"/>
                  <a:pt x="133" y="91"/>
                </a:cubicBezTo>
                <a:cubicBezTo>
                  <a:pt x="133" y="9"/>
                  <a:pt x="133" y="9"/>
                  <a:pt x="133" y="9"/>
                </a:cubicBezTo>
                <a:cubicBezTo>
                  <a:pt x="133" y="4"/>
                  <a:pt x="129" y="0"/>
                  <a:pt x="125" y="0"/>
                </a:cubicBezTo>
                <a:close/>
                <a:moveTo>
                  <a:pt x="60" y="89"/>
                </a:moveTo>
                <a:cubicBezTo>
                  <a:pt x="60" y="85"/>
                  <a:pt x="63" y="82"/>
                  <a:pt x="67" y="82"/>
                </a:cubicBezTo>
                <a:cubicBezTo>
                  <a:pt x="72" y="82"/>
                  <a:pt x="75" y="85"/>
                  <a:pt x="75" y="89"/>
                </a:cubicBezTo>
                <a:cubicBezTo>
                  <a:pt x="75" y="94"/>
                  <a:pt x="72" y="97"/>
                  <a:pt x="67" y="97"/>
                </a:cubicBezTo>
                <a:cubicBezTo>
                  <a:pt x="63" y="97"/>
                  <a:pt x="60" y="94"/>
                  <a:pt x="60" y="89"/>
                </a:cubicBezTo>
                <a:close/>
                <a:moveTo>
                  <a:pt x="124" y="79"/>
                </a:moveTo>
                <a:cubicBezTo>
                  <a:pt x="10" y="79"/>
                  <a:pt x="10" y="79"/>
                  <a:pt x="10" y="79"/>
                </a:cubicBezTo>
                <a:cubicBezTo>
                  <a:pt x="10" y="10"/>
                  <a:pt x="10" y="10"/>
                  <a:pt x="10" y="10"/>
                </a:cubicBezTo>
                <a:cubicBezTo>
                  <a:pt x="124" y="10"/>
                  <a:pt x="124" y="10"/>
                  <a:pt x="124" y="10"/>
                </a:cubicBezTo>
                <a:lnTo>
                  <a:pt x="124" y="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07" tIns="45703" rIns="91407" bIns="45703" numCol="1" anchor="t" anchorCtr="0" compatLnSpc="1"/>
          <a:lstStyle/>
          <a:p>
            <a:endParaRPr lang="en-US" sz="200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4" name="Group 40"/>
          <p:cNvGrpSpPr/>
          <p:nvPr/>
        </p:nvGrpSpPr>
        <p:grpSpPr>
          <a:xfrm>
            <a:off x="8330565" y="1846580"/>
            <a:ext cx="429895" cy="319405"/>
            <a:chOff x="5129089" y="3156352"/>
            <a:chExt cx="474198" cy="351905"/>
          </a:xfrm>
          <a:solidFill>
            <a:schemeClr val="bg1"/>
          </a:solidFill>
        </p:grpSpPr>
        <p:sp>
          <p:nvSpPr>
            <p:cNvPr id="35" name="Freeform 66"/>
            <p:cNvSpPr>
              <a:spLocks noEditPoints="1"/>
            </p:cNvSpPr>
            <p:nvPr/>
          </p:nvSpPr>
          <p:spPr bwMode="auto">
            <a:xfrm>
              <a:off x="5139073" y="3156352"/>
              <a:ext cx="459224" cy="279527"/>
            </a:xfrm>
            <a:custGeom>
              <a:avLst/>
              <a:gdLst>
                <a:gd name="T0" fmla="*/ 184 w 184"/>
                <a:gd name="T1" fmla="*/ 0 h 112"/>
                <a:gd name="T2" fmla="*/ 0 w 184"/>
                <a:gd name="T3" fmla="*/ 0 h 112"/>
                <a:gd name="T4" fmla="*/ 0 w 184"/>
                <a:gd name="T5" fmla="*/ 112 h 112"/>
                <a:gd name="T6" fmla="*/ 184 w 184"/>
                <a:gd name="T7" fmla="*/ 112 h 112"/>
                <a:gd name="T8" fmla="*/ 184 w 184"/>
                <a:gd name="T9" fmla="*/ 0 h 112"/>
                <a:gd name="T10" fmla="*/ 176 w 184"/>
                <a:gd name="T11" fmla="*/ 102 h 112"/>
                <a:gd name="T12" fmla="*/ 8 w 184"/>
                <a:gd name="T13" fmla="*/ 102 h 112"/>
                <a:gd name="T14" fmla="*/ 8 w 184"/>
                <a:gd name="T15" fmla="*/ 8 h 112"/>
                <a:gd name="T16" fmla="*/ 176 w 184"/>
                <a:gd name="T17" fmla="*/ 8 h 112"/>
                <a:gd name="T18" fmla="*/ 176 w 184"/>
                <a:gd name="T19" fmla="*/ 10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" h="112">
                  <a:moveTo>
                    <a:pt x="184" y="0"/>
                  </a:moveTo>
                  <a:lnTo>
                    <a:pt x="0" y="0"/>
                  </a:lnTo>
                  <a:lnTo>
                    <a:pt x="0" y="112"/>
                  </a:lnTo>
                  <a:lnTo>
                    <a:pt x="184" y="112"/>
                  </a:lnTo>
                  <a:lnTo>
                    <a:pt x="184" y="0"/>
                  </a:lnTo>
                  <a:close/>
                  <a:moveTo>
                    <a:pt x="176" y="102"/>
                  </a:moveTo>
                  <a:lnTo>
                    <a:pt x="8" y="102"/>
                  </a:lnTo>
                  <a:lnTo>
                    <a:pt x="8" y="8"/>
                  </a:lnTo>
                  <a:lnTo>
                    <a:pt x="176" y="8"/>
                  </a:lnTo>
                  <a:lnTo>
                    <a:pt x="176" y="10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 sz="20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6" name="Freeform 67"/>
            <p:cNvSpPr/>
            <p:nvPr/>
          </p:nvSpPr>
          <p:spPr bwMode="auto">
            <a:xfrm>
              <a:off x="5129089" y="3448358"/>
              <a:ext cx="474198" cy="59899"/>
            </a:xfrm>
            <a:custGeom>
              <a:avLst/>
              <a:gdLst>
                <a:gd name="T0" fmla="*/ 190 w 190"/>
                <a:gd name="T1" fmla="*/ 16 h 24"/>
                <a:gd name="T2" fmla="*/ 188 w 190"/>
                <a:gd name="T3" fmla="*/ 0 h 24"/>
                <a:gd name="T4" fmla="*/ 3 w 190"/>
                <a:gd name="T5" fmla="*/ 0 h 24"/>
                <a:gd name="T6" fmla="*/ 0 w 190"/>
                <a:gd name="T7" fmla="*/ 16 h 24"/>
                <a:gd name="T8" fmla="*/ 0 w 190"/>
                <a:gd name="T9" fmla="*/ 16 h 24"/>
                <a:gd name="T10" fmla="*/ 0 w 190"/>
                <a:gd name="T11" fmla="*/ 24 h 24"/>
                <a:gd name="T12" fmla="*/ 190 w 190"/>
                <a:gd name="T13" fmla="*/ 24 h 24"/>
                <a:gd name="T14" fmla="*/ 190 w 190"/>
                <a:gd name="T15" fmla="*/ 16 h 24"/>
                <a:gd name="T16" fmla="*/ 190 w 190"/>
                <a:gd name="T17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0" h="24">
                  <a:moveTo>
                    <a:pt x="190" y="16"/>
                  </a:moveTo>
                  <a:lnTo>
                    <a:pt x="188" y="0"/>
                  </a:lnTo>
                  <a:lnTo>
                    <a:pt x="3" y="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190" y="24"/>
                  </a:lnTo>
                  <a:lnTo>
                    <a:pt x="190" y="16"/>
                  </a:lnTo>
                  <a:lnTo>
                    <a:pt x="190" y="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07" tIns="45703" rIns="91407" bIns="45703" numCol="1" anchor="t" anchorCtr="0" compatLnSpc="1"/>
            <a:lstStyle/>
            <a:p>
              <a:endParaRPr lang="en-US" sz="200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9" name="文本框 48"/>
          <p:cNvSpPr txBox="1"/>
          <p:nvPr/>
        </p:nvSpPr>
        <p:spPr>
          <a:xfrm>
            <a:off x="9061450" y="1514475"/>
            <a:ext cx="2367915" cy="9220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06120" y="4342765"/>
            <a:ext cx="2367915" cy="9220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16280" y="1737360"/>
            <a:ext cx="2367915" cy="9220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061450" y="4078605"/>
            <a:ext cx="2367915" cy="9220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bldLvl="0" animBg="1"/>
      <p:bldP spid="2" grpId="0" bldLvl="0" animBg="1"/>
      <p:bldP spid="3" grpId="0" bldLvl="0" animBg="1"/>
      <p:bldP spid="4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4590" y="342265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Black" panose="020B0A00000000000000" charset="-122"/>
              <a:ea typeface="Noto Sans S Chinese Black" panose="020B0A00000000000000" charset="-122"/>
            </a:endParaRPr>
          </a:p>
        </p:txBody>
      </p:sp>
      <p:graphicFrame>
        <p:nvGraphicFramePr>
          <p:cNvPr id="8" name="图表 7"/>
          <p:cNvGraphicFramePr/>
          <p:nvPr/>
        </p:nvGraphicFramePr>
        <p:xfrm>
          <a:off x="708345" y="1651553"/>
          <a:ext cx="10608409" cy="2794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33" name="TextBox 76"/>
          <p:cNvSpPr txBox="1"/>
          <p:nvPr/>
        </p:nvSpPr>
        <p:spPr>
          <a:xfrm>
            <a:off x="1861185" y="4656455"/>
            <a:ext cx="12496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dirty="0" smtClean="0">
                <a:solidFill>
                  <a:schemeClr val="bg2">
                    <a:lumMod val="10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添加标题</a:t>
            </a:r>
            <a:endParaRPr lang="zh-CN" altLang="en-US" dirty="0" smtClean="0">
              <a:solidFill>
                <a:schemeClr val="bg2">
                  <a:lumMod val="10000"/>
                </a:schemeClr>
              </a:solidFill>
              <a:latin typeface="Noto Sans S Chinese Black" panose="020B0A00000000000000" charset="-122"/>
              <a:ea typeface="Noto Sans S Chinese Black" panose="020B0A00000000000000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391920" y="5055235"/>
            <a:ext cx="2188210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2" name="TextBox 76"/>
          <p:cNvSpPr txBox="1"/>
          <p:nvPr/>
        </p:nvSpPr>
        <p:spPr>
          <a:xfrm>
            <a:off x="4339590" y="4656455"/>
            <a:ext cx="12496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dirty="0" smtClean="0">
                <a:solidFill>
                  <a:schemeClr val="bg2">
                    <a:lumMod val="10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添加标题</a:t>
            </a:r>
            <a:endParaRPr lang="zh-CN" altLang="en-US" dirty="0" smtClean="0">
              <a:solidFill>
                <a:schemeClr val="bg2">
                  <a:lumMod val="10000"/>
                </a:schemeClr>
              </a:solidFill>
              <a:latin typeface="Noto Sans S Chinese Black" panose="020B0A00000000000000" charset="-122"/>
              <a:ea typeface="Noto Sans S Chinese Black" panose="020B0A00000000000000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870325" y="5055235"/>
            <a:ext cx="2188210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4" name="TextBox 76"/>
          <p:cNvSpPr txBox="1"/>
          <p:nvPr/>
        </p:nvSpPr>
        <p:spPr>
          <a:xfrm>
            <a:off x="6937375" y="4656455"/>
            <a:ext cx="12496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dirty="0" smtClean="0">
                <a:solidFill>
                  <a:schemeClr val="bg2">
                    <a:lumMod val="10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添加标题</a:t>
            </a:r>
            <a:endParaRPr lang="zh-CN" altLang="en-US" dirty="0" smtClean="0">
              <a:solidFill>
                <a:schemeClr val="bg2">
                  <a:lumMod val="10000"/>
                </a:schemeClr>
              </a:solidFill>
              <a:latin typeface="Noto Sans S Chinese Black" panose="020B0A00000000000000" charset="-122"/>
              <a:ea typeface="Noto Sans S Chinese Black" panose="020B0A00000000000000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68110" y="5055235"/>
            <a:ext cx="2188210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6" name="TextBox 76"/>
          <p:cNvSpPr txBox="1"/>
          <p:nvPr/>
        </p:nvSpPr>
        <p:spPr>
          <a:xfrm>
            <a:off x="9416415" y="4656455"/>
            <a:ext cx="12496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dirty="0" smtClean="0">
                <a:solidFill>
                  <a:schemeClr val="bg2">
                    <a:lumMod val="10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添加标题</a:t>
            </a:r>
            <a:endParaRPr lang="zh-CN" altLang="en-US" dirty="0" smtClean="0">
              <a:solidFill>
                <a:schemeClr val="bg2">
                  <a:lumMod val="10000"/>
                </a:schemeClr>
              </a:solidFill>
              <a:latin typeface="Noto Sans S Chinese Black" panose="020B0A00000000000000" charset="-122"/>
              <a:ea typeface="Noto Sans S Chinese Black" panose="020B0A00000000000000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947150" y="5055235"/>
            <a:ext cx="2188210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33" grpId="0"/>
      <p:bldP spid="34" grpId="0"/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4590" y="342265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Black" panose="020B0A00000000000000" charset="-122"/>
              <a:ea typeface="Noto Sans S Chinese Black" panose="020B0A00000000000000" charset="-122"/>
            </a:endParaRPr>
          </a:p>
        </p:txBody>
      </p:sp>
      <p:sp>
        <p:nvSpPr>
          <p:cNvPr id="4" name="iṧļîḋe"/>
          <p:cNvSpPr/>
          <p:nvPr/>
        </p:nvSpPr>
        <p:spPr>
          <a:xfrm>
            <a:off x="1810385" y="1967230"/>
            <a:ext cx="3460115" cy="699770"/>
          </a:xfrm>
          <a:custGeom>
            <a:avLst/>
            <a:gdLst>
              <a:gd name="connsiteX0" fmla="*/ 406399 w 4018173"/>
              <a:gd name="connsiteY0" fmla="*/ 0 h 812801"/>
              <a:gd name="connsiteX1" fmla="*/ 757974 w 4018173"/>
              <a:gd name="connsiteY1" fmla="*/ 0 h 812801"/>
              <a:gd name="connsiteX2" fmla="*/ 757984 w 4018173"/>
              <a:gd name="connsiteY2" fmla="*/ 1 h 812801"/>
              <a:gd name="connsiteX3" fmla="*/ 4018173 w 4018173"/>
              <a:gd name="connsiteY3" fmla="*/ 1 h 812801"/>
              <a:gd name="connsiteX4" fmla="*/ 4018173 w 4018173"/>
              <a:gd name="connsiteY4" fmla="*/ 812801 h 812801"/>
              <a:gd name="connsiteX5" fmla="*/ 449473 w 4018173"/>
              <a:gd name="connsiteY5" fmla="*/ 812801 h 812801"/>
              <a:gd name="connsiteX6" fmla="*/ 449473 w 4018173"/>
              <a:gd name="connsiteY6" fmla="*/ 812798 h 812801"/>
              <a:gd name="connsiteX7" fmla="*/ 406399 w 4018173"/>
              <a:gd name="connsiteY7" fmla="*/ 812798 h 812801"/>
              <a:gd name="connsiteX8" fmla="*/ 0 w 4018173"/>
              <a:gd name="connsiteY8" fmla="*/ 406399 h 812801"/>
              <a:gd name="connsiteX9" fmla="*/ 406399 w 4018173"/>
              <a:gd name="connsiteY9" fmla="*/ 0 h 812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18173" h="812801">
                <a:moveTo>
                  <a:pt x="406399" y="0"/>
                </a:moveTo>
                <a:lnTo>
                  <a:pt x="757974" y="0"/>
                </a:lnTo>
                <a:lnTo>
                  <a:pt x="757984" y="1"/>
                </a:lnTo>
                <a:lnTo>
                  <a:pt x="4018173" y="1"/>
                </a:lnTo>
                <a:lnTo>
                  <a:pt x="4018173" y="812801"/>
                </a:lnTo>
                <a:lnTo>
                  <a:pt x="449473" y="812801"/>
                </a:lnTo>
                <a:lnTo>
                  <a:pt x="449473" y="812798"/>
                </a:lnTo>
                <a:lnTo>
                  <a:pt x="406399" y="812798"/>
                </a:lnTo>
                <a:cubicBezTo>
                  <a:pt x="181951" y="812798"/>
                  <a:pt x="0" y="630847"/>
                  <a:pt x="0" y="406399"/>
                </a:cubicBezTo>
                <a:cubicBezTo>
                  <a:pt x="0" y="181951"/>
                  <a:pt x="181951" y="0"/>
                  <a:pt x="406399" y="0"/>
                </a:cubicBezTo>
                <a:close/>
              </a:path>
            </a:pathLst>
          </a:custGeom>
          <a:solidFill>
            <a:srgbClr val="6FB9B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Noto Sans S Chinese Regular" panose="020B0500000000000000" charset="-122"/>
              <a:ea typeface="Noto Sans S Chinese Regular" panose="020B0500000000000000" charset="-122"/>
              <a:cs typeface="+mn-ea"/>
              <a:sym typeface="+mn-lt"/>
            </a:endParaRPr>
          </a:p>
        </p:txBody>
      </p:sp>
      <p:sp>
        <p:nvSpPr>
          <p:cNvPr id="5" name="íşľïdè"/>
          <p:cNvSpPr/>
          <p:nvPr/>
        </p:nvSpPr>
        <p:spPr>
          <a:xfrm>
            <a:off x="2197100" y="2911475"/>
            <a:ext cx="2788920" cy="667385"/>
          </a:xfrm>
          <a:prstGeom prst="rect">
            <a:avLst/>
          </a:prstGeom>
          <a:solidFill>
            <a:srgbClr val="D7888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Noto Sans S Chinese Regular" panose="020B0500000000000000" charset="-122"/>
              <a:ea typeface="Noto Sans S Chinese Regular" panose="020B0500000000000000" charset="-122"/>
              <a:cs typeface="+mn-ea"/>
              <a:sym typeface="+mn-lt"/>
            </a:endParaRPr>
          </a:p>
        </p:txBody>
      </p:sp>
      <p:sp>
        <p:nvSpPr>
          <p:cNvPr id="6" name="işļíḍê"/>
          <p:cNvSpPr/>
          <p:nvPr/>
        </p:nvSpPr>
        <p:spPr>
          <a:xfrm>
            <a:off x="2437765" y="3822700"/>
            <a:ext cx="2307590" cy="579755"/>
          </a:xfrm>
          <a:prstGeom prst="rect">
            <a:avLst/>
          </a:prstGeom>
          <a:solidFill>
            <a:srgbClr val="6FB9B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Noto Sans S Chinese Regular" panose="020B0500000000000000" charset="-122"/>
              <a:ea typeface="Noto Sans S Chinese Regular" panose="020B0500000000000000" charset="-122"/>
              <a:cs typeface="+mn-ea"/>
              <a:sym typeface="+mn-lt"/>
            </a:endParaRPr>
          </a:p>
        </p:txBody>
      </p:sp>
      <p:sp>
        <p:nvSpPr>
          <p:cNvPr id="7" name="íŝlíḑé"/>
          <p:cNvSpPr/>
          <p:nvPr/>
        </p:nvSpPr>
        <p:spPr>
          <a:xfrm>
            <a:off x="2197100" y="2667000"/>
            <a:ext cx="3073400" cy="244475"/>
          </a:xfrm>
          <a:prstGeom prst="parallelogram">
            <a:avLst>
              <a:gd name="adj" fmla="val 49237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Noto Sans S Chinese Regular" panose="020B0500000000000000" charset="-122"/>
              <a:ea typeface="Noto Sans S Chinese Regular" panose="020B0500000000000000" charset="-122"/>
              <a:cs typeface="+mn-ea"/>
              <a:sym typeface="+mn-lt"/>
            </a:endParaRPr>
          </a:p>
        </p:txBody>
      </p:sp>
      <p:sp>
        <p:nvSpPr>
          <p:cNvPr id="2" name="iş1iḓe"/>
          <p:cNvSpPr/>
          <p:nvPr/>
        </p:nvSpPr>
        <p:spPr>
          <a:xfrm>
            <a:off x="2437765" y="3578225"/>
            <a:ext cx="2548255" cy="244475"/>
          </a:xfrm>
          <a:prstGeom prst="parallelogram">
            <a:avLst>
              <a:gd name="adj" fmla="val 45655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Noto Sans S Chinese Regular" panose="020B0500000000000000" charset="-122"/>
              <a:ea typeface="Noto Sans S Chinese Regular" panose="020B0500000000000000" charset="-122"/>
              <a:cs typeface="+mn-ea"/>
              <a:sym typeface="+mn-lt"/>
            </a:endParaRPr>
          </a:p>
        </p:txBody>
      </p:sp>
      <p:sp>
        <p:nvSpPr>
          <p:cNvPr id="9" name="îṥḻîḑe"/>
          <p:cNvSpPr/>
          <p:nvPr/>
        </p:nvSpPr>
        <p:spPr>
          <a:xfrm>
            <a:off x="2809875" y="4402455"/>
            <a:ext cx="1936115" cy="244475"/>
          </a:xfrm>
          <a:prstGeom prst="parallelogram">
            <a:avLst>
              <a:gd name="adj" fmla="val 36699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Noto Sans S Chinese Regular" panose="020B0500000000000000" charset="-122"/>
              <a:ea typeface="Noto Sans S Chinese Regular" panose="020B0500000000000000" charset="-122"/>
              <a:cs typeface="+mn-ea"/>
              <a:sym typeface="+mn-lt"/>
            </a:endParaRPr>
          </a:p>
        </p:txBody>
      </p:sp>
      <p:sp>
        <p:nvSpPr>
          <p:cNvPr id="10" name="ïṣļíḓé"/>
          <p:cNvSpPr/>
          <p:nvPr/>
        </p:nvSpPr>
        <p:spPr>
          <a:xfrm>
            <a:off x="2799080" y="4646295"/>
            <a:ext cx="1709420" cy="535940"/>
          </a:xfrm>
          <a:custGeom>
            <a:avLst/>
            <a:gdLst>
              <a:gd name="connsiteX0" fmla="*/ 1131839 w 1985062"/>
              <a:gd name="connsiteY0" fmla="*/ 0 h 622302"/>
              <a:gd name="connsiteX1" fmla="*/ 1673911 w 1985062"/>
              <a:gd name="connsiteY1" fmla="*/ 0 h 622302"/>
              <a:gd name="connsiteX2" fmla="*/ 1985062 w 1985062"/>
              <a:gd name="connsiteY2" fmla="*/ 311151 h 622302"/>
              <a:gd name="connsiteX3" fmla="*/ 1985061 w 1985062"/>
              <a:gd name="connsiteY3" fmla="*/ 311151 h 622302"/>
              <a:gd name="connsiteX4" fmla="*/ 1673910 w 1985062"/>
              <a:gd name="connsiteY4" fmla="*/ 622302 h 622302"/>
              <a:gd name="connsiteX5" fmla="*/ 1564054 w 1985062"/>
              <a:gd name="connsiteY5" fmla="*/ 622302 h 622302"/>
              <a:gd name="connsiteX6" fmla="*/ 1564054 w 1985062"/>
              <a:gd name="connsiteY6" fmla="*/ 622302 h 622302"/>
              <a:gd name="connsiteX7" fmla="*/ 0 w 1985062"/>
              <a:gd name="connsiteY7" fmla="*/ 622302 h 622302"/>
              <a:gd name="connsiteX8" fmla="*/ 0 w 1985062"/>
              <a:gd name="connsiteY8" fmla="*/ 2 h 622302"/>
              <a:gd name="connsiteX9" fmla="*/ 1131819 w 1985062"/>
              <a:gd name="connsiteY9" fmla="*/ 2 h 62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5062" h="622302">
                <a:moveTo>
                  <a:pt x="1131839" y="0"/>
                </a:moveTo>
                <a:lnTo>
                  <a:pt x="1673911" y="0"/>
                </a:lnTo>
                <a:cubicBezTo>
                  <a:pt x="1845755" y="0"/>
                  <a:pt x="1985062" y="139307"/>
                  <a:pt x="1985062" y="311151"/>
                </a:cubicBezTo>
                <a:lnTo>
                  <a:pt x="1985061" y="311151"/>
                </a:lnTo>
                <a:cubicBezTo>
                  <a:pt x="1985061" y="482995"/>
                  <a:pt x="1845754" y="622302"/>
                  <a:pt x="1673910" y="622302"/>
                </a:cubicBezTo>
                <a:lnTo>
                  <a:pt x="1564054" y="622302"/>
                </a:lnTo>
                <a:lnTo>
                  <a:pt x="1564054" y="622302"/>
                </a:lnTo>
                <a:lnTo>
                  <a:pt x="0" y="622302"/>
                </a:lnTo>
                <a:lnTo>
                  <a:pt x="0" y="2"/>
                </a:lnTo>
                <a:lnTo>
                  <a:pt x="1131819" y="2"/>
                </a:lnTo>
                <a:close/>
              </a:path>
            </a:pathLst>
          </a:custGeom>
          <a:solidFill>
            <a:srgbClr val="D7888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Noto Sans S Chinese Regular" panose="020B0500000000000000" charset="-122"/>
              <a:ea typeface="Noto Sans S Chinese Regular" panose="020B0500000000000000" charset="-122"/>
              <a:cs typeface="+mn-ea"/>
              <a:sym typeface="+mn-lt"/>
            </a:endParaRPr>
          </a:p>
        </p:txBody>
      </p:sp>
      <p:sp>
        <p:nvSpPr>
          <p:cNvPr id="11" name="íşlïḑe"/>
          <p:cNvSpPr/>
          <p:nvPr/>
        </p:nvSpPr>
        <p:spPr>
          <a:xfrm>
            <a:off x="6759575" y="2065020"/>
            <a:ext cx="582295" cy="582295"/>
          </a:xfrm>
          <a:prstGeom prst="ellipse">
            <a:avLst/>
          </a:prstGeom>
          <a:noFill/>
          <a:ln>
            <a:solidFill>
              <a:srgbClr val="6FB9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Noto Sans S Chinese Regular" panose="020B0500000000000000" charset="-122"/>
              <a:ea typeface="Noto Sans S Chinese Regular" panose="020B0500000000000000" charset="-122"/>
              <a:cs typeface="+mn-ea"/>
              <a:sym typeface="+mn-lt"/>
            </a:endParaRPr>
          </a:p>
        </p:txBody>
      </p:sp>
      <p:sp>
        <p:nvSpPr>
          <p:cNvPr id="12" name="iš1ïḋé"/>
          <p:cNvSpPr/>
          <p:nvPr/>
        </p:nvSpPr>
        <p:spPr>
          <a:xfrm>
            <a:off x="6759575" y="2917825"/>
            <a:ext cx="582295" cy="582295"/>
          </a:xfrm>
          <a:prstGeom prst="ellipse">
            <a:avLst/>
          </a:prstGeom>
          <a:noFill/>
          <a:ln>
            <a:solidFill>
              <a:srgbClr val="D78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Noto Sans S Chinese Regular" panose="020B0500000000000000" charset="-122"/>
              <a:ea typeface="Noto Sans S Chinese Regular" panose="020B0500000000000000" charset="-122"/>
              <a:cs typeface="+mn-ea"/>
              <a:sym typeface="+mn-lt"/>
            </a:endParaRPr>
          </a:p>
        </p:txBody>
      </p:sp>
      <p:sp>
        <p:nvSpPr>
          <p:cNvPr id="13" name="íşlïḋè"/>
          <p:cNvSpPr/>
          <p:nvPr/>
        </p:nvSpPr>
        <p:spPr>
          <a:xfrm>
            <a:off x="6759575" y="3770630"/>
            <a:ext cx="582295" cy="582295"/>
          </a:xfrm>
          <a:prstGeom prst="ellipse">
            <a:avLst/>
          </a:prstGeom>
          <a:noFill/>
          <a:ln>
            <a:solidFill>
              <a:srgbClr val="6FB9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Noto Sans S Chinese Regular" panose="020B0500000000000000" charset="-122"/>
              <a:ea typeface="Noto Sans S Chinese Regular" panose="020B0500000000000000" charset="-122"/>
              <a:cs typeface="+mn-ea"/>
              <a:sym typeface="+mn-lt"/>
            </a:endParaRPr>
          </a:p>
        </p:txBody>
      </p:sp>
      <p:sp>
        <p:nvSpPr>
          <p:cNvPr id="14" name="iSliḋé"/>
          <p:cNvSpPr/>
          <p:nvPr/>
        </p:nvSpPr>
        <p:spPr>
          <a:xfrm>
            <a:off x="6759575" y="4623435"/>
            <a:ext cx="582295" cy="582295"/>
          </a:xfrm>
          <a:prstGeom prst="ellipse">
            <a:avLst/>
          </a:prstGeom>
          <a:noFill/>
          <a:ln>
            <a:solidFill>
              <a:srgbClr val="D78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Noto Sans S Chinese Regular" panose="020B0500000000000000" charset="-122"/>
              <a:ea typeface="Noto Sans S Chinese Regular" panose="020B0500000000000000" charset="-122"/>
              <a:cs typeface="+mn-ea"/>
              <a:sym typeface="+mn-lt"/>
            </a:endParaRPr>
          </a:p>
        </p:txBody>
      </p:sp>
      <p:sp>
        <p:nvSpPr>
          <p:cNvPr id="20" name="ïśḻídè"/>
          <p:cNvSpPr/>
          <p:nvPr/>
        </p:nvSpPr>
        <p:spPr bwMode="auto">
          <a:xfrm>
            <a:off x="6884035" y="2147570"/>
            <a:ext cx="377825" cy="377825"/>
          </a:xfrm>
          <a:custGeom>
            <a:avLst/>
            <a:gdLst>
              <a:gd name="T0" fmla="*/ 184 w 260"/>
              <a:gd name="T1" fmla="*/ 106 h 260"/>
              <a:gd name="T2" fmla="*/ 193 w 260"/>
              <a:gd name="T3" fmla="*/ 143 h 260"/>
              <a:gd name="T4" fmla="*/ 117 w 260"/>
              <a:gd name="T5" fmla="*/ 219 h 260"/>
              <a:gd name="T6" fmla="*/ 42 w 260"/>
              <a:gd name="T7" fmla="*/ 143 h 260"/>
              <a:gd name="T8" fmla="*/ 117 w 260"/>
              <a:gd name="T9" fmla="*/ 66 h 260"/>
              <a:gd name="T10" fmla="*/ 154 w 260"/>
              <a:gd name="T11" fmla="*/ 76 h 260"/>
              <a:gd name="T12" fmla="*/ 183 w 260"/>
              <a:gd name="T13" fmla="*/ 46 h 260"/>
              <a:gd name="T14" fmla="*/ 117 w 260"/>
              <a:gd name="T15" fmla="*/ 25 h 260"/>
              <a:gd name="T16" fmla="*/ 0 w 260"/>
              <a:gd name="T17" fmla="*/ 143 h 260"/>
              <a:gd name="T18" fmla="*/ 117 w 260"/>
              <a:gd name="T19" fmla="*/ 260 h 260"/>
              <a:gd name="T20" fmla="*/ 233 w 260"/>
              <a:gd name="T21" fmla="*/ 143 h 260"/>
              <a:gd name="T22" fmla="*/ 213 w 260"/>
              <a:gd name="T23" fmla="*/ 77 h 260"/>
              <a:gd name="T24" fmla="*/ 184 w 260"/>
              <a:gd name="T25" fmla="*/ 106 h 260"/>
              <a:gd name="T26" fmla="*/ 225 w 260"/>
              <a:gd name="T27" fmla="*/ 35 h 260"/>
              <a:gd name="T28" fmla="*/ 225 w 260"/>
              <a:gd name="T29" fmla="*/ 35 h 260"/>
              <a:gd name="T30" fmla="*/ 225 w 260"/>
              <a:gd name="T31" fmla="*/ 0 h 260"/>
              <a:gd name="T32" fmla="*/ 203 w 260"/>
              <a:gd name="T33" fmla="*/ 23 h 260"/>
              <a:gd name="T34" fmla="*/ 203 w 260"/>
              <a:gd name="T35" fmla="*/ 46 h 260"/>
              <a:gd name="T36" fmla="*/ 139 w 260"/>
              <a:gd name="T37" fmla="*/ 111 h 260"/>
              <a:gd name="T38" fmla="*/ 117 w 260"/>
              <a:gd name="T39" fmla="*/ 104 h 260"/>
              <a:gd name="T40" fmla="*/ 79 w 260"/>
              <a:gd name="T41" fmla="*/ 143 h 260"/>
              <a:gd name="T42" fmla="*/ 117 w 260"/>
              <a:gd name="T43" fmla="*/ 181 h 260"/>
              <a:gd name="T44" fmla="*/ 155 w 260"/>
              <a:gd name="T45" fmla="*/ 143 h 260"/>
              <a:gd name="T46" fmla="*/ 150 w 260"/>
              <a:gd name="T47" fmla="*/ 123 h 260"/>
              <a:gd name="T48" fmla="*/ 215 w 260"/>
              <a:gd name="T49" fmla="*/ 58 h 260"/>
              <a:gd name="T50" fmla="*/ 237 w 260"/>
              <a:gd name="T51" fmla="*/ 58 h 260"/>
              <a:gd name="T52" fmla="*/ 260 w 260"/>
              <a:gd name="T53" fmla="*/ 35 h 260"/>
              <a:gd name="T54" fmla="*/ 225 w 260"/>
              <a:gd name="T55" fmla="*/ 35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60" h="260">
                <a:moveTo>
                  <a:pt x="184" y="106"/>
                </a:moveTo>
                <a:cubicBezTo>
                  <a:pt x="190" y="117"/>
                  <a:pt x="193" y="129"/>
                  <a:pt x="193" y="143"/>
                </a:cubicBezTo>
                <a:cubicBezTo>
                  <a:pt x="193" y="185"/>
                  <a:pt x="159" y="219"/>
                  <a:pt x="117" y="219"/>
                </a:cubicBezTo>
                <a:cubicBezTo>
                  <a:pt x="76" y="219"/>
                  <a:pt x="42" y="185"/>
                  <a:pt x="42" y="143"/>
                </a:cubicBezTo>
                <a:cubicBezTo>
                  <a:pt x="42" y="100"/>
                  <a:pt x="76" y="66"/>
                  <a:pt x="117" y="66"/>
                </a:cubicBezTo>
                <a:cubicBezTo>
                  <a:pt x="131" y="66"/>
                  <a:pt x="143" y="70"/>
                  <a:pt x="154" y="76"/>
                </a:cubicBezTo>
                <a:cubicBezTo>
                  <a:pt x="183" y="46"/>
                  <a:pt x="183" y="46"/>
                  <a:pt x="183" y="46"/>
                </a:cubicBezTo>
                <a:cubicBezTo>
                  <a:pt x="165" y="33"/>
                  <a:pt x="141" y="25"/>
                  <a:pt x="117" y="25"/>
                </a:cubicBezTo>
                <a:cubicBezTo>
                  <a:pt x="52" y="25"/>
                  <a:pt x="0" y="78"/>
                  <a:pt x="0" y="143"/>
                </a:cubicBezTo>
                <a:cubicBezTo>
                  <a:pt x="0" y="207"/>
                  <a:pt x="52" y="260"/>
                  <a:pt x="117" y="260"/>
                </a:cubicBezTo>
                <a:cubicBezTo>
                  <a:pt x="181" y="260"/>
                  <a:pt x="233" y="207"/>
                  <a:pt x="233" y="143"/>
                </a:cubicBezTo>
                <a:cubicBezTo>
                  <a:pt x="233" y="118"/>
                  <a:pt x="226" y="96"/>
                  <a:pt x="213" y="77"/>
                </a:cubicBezTo>
                <a:cubicBezTo>
                  <a:pt x="184" y="106"/>
                  <a:pt x="184" y="106"/>
                  <a:pt x="184" y="106"/>
                </a:cubicBezTo>
                <a:close/>
                <a:moveTo>
                  <a:pt x="225" y="35"/>
                </a:moveTo>
                <a:cubicBezTo>
                  <a:pt x="225" y="35"/>
                  <a:pt x="225" y="35"/>
                  <a:pt x="225" y="35"/>
                </a:cubicBezTo>
                <a:cubicBezTo>
                  <a:pt x="225" y="0"/>
                  <a:pt x="225" y="0"/>
                  <a:pt x="225" y="0"/>
                </a:cubicBezTo>
                <a:cubicBezTo>
                  <a:pt x="203" y="23"/>
                  <a:pt x="203" y="23"/>
                  <a:pt x="203" y="23"/>
                </a:cubicBezTo>
                <a:cubicBezTo>
                  <a:pt x="203" y="46"/>
                  <a:pt x="203" y="46"/>
                  <a:pt x="203" y="46"/>
                </a:cubicBezTo>
                <a:cubicBezTo>
                  <a:pt x="139" y="111"/>
                  <a:pt x="139" y="111"/>
                  <a:pt x="139" y="111"/>
                </a:cubicBezTo>
                <a:cubicBezTo>
                  <a:pt x="133" y="106"/>
                  <a:pt x="125" y="104"/>
                  <a:pt x="117" y="104"/>
                </a:cubicBezTo>
                <a:cubicBezTo>
                  <a:pt x="96" y="104"/>
                  <a:pt x="79" y="121"/>
                  <a:pt x="79" y="143"/>
                </a:cubicBezTo>
                <a:cubicBezTo>
                  <a:pt x="79" y="164"/>
                  <a:pt x="96" y="181"/>
                  <a:pt x="117" y="181"/>
                </a:cubicBezTo>
                <a:cubicBezTo>
                  <a:pt x="138" y="181"/>
                  <a:pt x="155" y="164"/>
                  <a:pt x="155" y="143"/>
                </a:cubicBezTo>
                <a:cubicBezTo>
                  <a:pt x="155" y="136"/>
                  <a:pt x="154" y="129"/>
                  <a:pt x="150" y="123"/>
                </a:cubicBezTo>
                <a:cubicBezTo>
                  <a:pt x="215" y="58"/>
                  <a:pt x="215" y="58"/>
                  <a:pt x="215" y="58"/>
                </a:cubicBezTo>
                <a:cubicBezTo>
                  <a:pt x="237" y="58"/>
                  <a:pt x="237" y="58"/>
                  <a:pt x="237" y="58"/>
                </a:cubicBezTo>
                <a:cubicBezTo>
                  <a:pt x="260" y="35"/>
                  <a:pt x="260" y="35"/>
                  <a:pt x="260" y="35"/>
                </a:cubicBezTo>
                <a:cubicBezTo>
                  <a:pt x="225" y="35"/>
                  <a:pt x="225" y="35"/>
                  <a:pt x="225" y="35"/>
                </a:cubicBezTo>
                <a:close/>
              </a:path>
            </a:pathLst>
          </a:custGeom>
          <a:solidFill>
            <a:srgbClr val="6FB9BC"/>
          </a:solidFill>
          <a:ln>
            <a:noFill/>
          </a:ln>
        </p:spPr>
        <p:txBody>
          <a:bodyPr anchor="ctr"/>
          <a:lstStyle/>
          <a:p>
            <a:pPr algn="ctr"/>
            <a:endParaRPr>
              <a:latin typeface="Noto Sans S Chinese Regular" panose="020B0500000000000000" charset="-122"/>
              <a:ea typeface="Noto Sans S Chinese Regular" panose="020B0500000000000000" charset="-122"/>
              <a:cs typeface="+mn-ea"/>
              <a:sym typeface="+mn-lt"/>
            </a:endParaRPr>
          </a:p>
        </p:txBody>
      </p:sp>
      <p:sp>
        <p:nvSpPr>
          <p:cNvPr id="21" name="íṡlïḑè"/>
          <p:cNvSpPr/>
          <p:nvPr/>
        </p:nvSpPr>
        <p:spPr bwMode="auto">
          <a:xfrm>
            <a:off x="6856730" y="3007995"/>
            <a:ext cx="377825" cy="377825"/>
          </a:xfrm>
          <a:custGeom>
            <a:avLst/>
            <a:gdLst>
              <a:gd name="T0" fmla="*/ 74 w 236"/>
              <a:gd name="T1" fmla="*/ 160 h 236"/>
              <a:gd name="T2" fmla="*/ 93 w 236"/>
              <a:gd name="T3" fmla="*/ 160 h 236"/>
              <a:gd name="T4" fmla="*/ 93 w 236"/>
              <a:gd name="T5" fmla="*/ 103 h 236"/>
              <a:gd name="T6" fmla="*/ 74 w 236"/>
              <a:gd name="T7" fmla="*/ 103 h 236"/>
              <a:gd name="T8" fmla="*/ 74 w 236"/>
              <a:gd name="T9" fmla="*/ 160 h 236"/>
              <a:gd name="T10" fmla="*/ 140 w 236"/>
              <a:gd name="T11" fmla="*/ 102 h 236"/>
              <a:gd name="T12" fmla="*/ 122 w 236"/>
              <a:gd name="T13" fmla="*/ 111 h 236"/>
              <a:gd name="T14" fmla="*/ 122 w 236"/>
              <a:gd name="T15" fmla="*/ 103 h 236"/>
              <a:gd name="T16" fmla="*/ 103 w 236"/>
              <a:gd name="T17" fmla="*/ 103 h 236"/>
              <a:gd name="T18" fmla="*/ 103 w 236"/>
              <a:gd name="T19" fmla="*/ 160 h 236"/>
              <a:gd name="T20" fmla="*/ 122 w 236"/>
              <a:gd name="T21" fmla="*/ 160 h 236"/>
              <a:gd name="T22" fmla="*/ 122 w 236"/>
              <a:gd name="T23" fmla="*/ 128 h 236"/>
              <a:gd name="T24" fmla="*/ 123 w 236"/>
              <a:gd name="T25" fmla="*/ 124 h 236"/>
              <a:gd name="T26" fmla="*/ 133 w 236"/>
              <a:gd name="T27" fmla="*/ 117 h 236"/>
              <a:gd name="T28" fmla="*/ 142 w 236"/>
              <a:gd name="T29" fmla="*/ 130 h 236"/>
              <a:gd name="T30" fmla="*/ 142 w 236"/>
              <a:gd name="T31" fmla="*/ 160 h 236"/>
              <a:gd name="T32" fmla="*/ 161 w 236"/>
              <a:gd name="T33" fmla="*/ 160 h 236"/>
              <a:gd name="T34" fmla="*/ 161 w 236"/>
              <a:gd name="T35" fmla="*/ 160 h 236"/>
              <a:gd name="T36" fmla="*/ 161 w 236"/>
              <a:gd name="T37" fmla="*/ 127 h 236"/>
              <a:gd name="T38" fmla="*/ 140 w 236"/>
              <a:gd name="T39" fmla="*/ 102 h 236"/>
              <a:gd name="T40" fmla="*/ 122 w 236"/>
              <a:gd name="T41" fmla="*/ 111 h 236"/>
              <a:gd name="T42" fmla="*/ 122 w 236"/>
              <a:gd name="T43" fmla="*/ 111 h 236"/>
              <a:gd name="T44" fmla="*/ 122 w 236"/>
              <a:gd name="T45" fmla="*/ 111 h 236"/>
              <a:gd name="T46" fmla="*/ 83 w 236"/>
              <a:gd name="T47" fmla="*/ 75 h 236"/>
              <a:gd name="T48" fmla="*/ 73 w 236"/>
              <a:gd name="T49" fmla="*/ 85 h 236"/>
              <a:gd name="T50" fmla="*/ 83 w 236"/>
              <a:gd name="T51" fmla="*/ 95 h 236"/>
              <a:gd name="T52" fmla="*/ 83 w 236"/>
              <a:gd name="T53" fmla="*/ 95 h 236"/>
              <a:gd name="T54" fmla="*/ 94 w 236"/>
              <a:gd name="T55" fmla="*/ 85 h 236"/>
              <a:gd name="T56" fmla="*/ 83 w 236"/>
              <a:gd name="T57" fmla="*/ 75 h 236"/>
              <a:gd name="T58" fmla="*/ 118 w 236"/>
              <a:gd name="T59" fmla="*/ 0 h 236"/>
              <a:gd name="T60" fmla="*/ 0 w 236"/>
              <a:gd name="T61" fmla="*/ 118 h 236"/>
              <a:gd name="T62" fmla="*/ 118 w 236"/>
              <a:gd name="T63" fmla="*/ 236 h 236"/>
              <a:gd name="T64" fmla="*/ 236 w 236"/>
              <a:gd name="T65" fmla="*/ 118 h 236"/>
              <a:gd name="T66" fmla="*/ 118 w 236"/>
              <a:gd name="T67" fmla="*/ 0 h 236"/>
              <a:gd name="T68" fmla="*/ 181 w 236"/>
              <a:gd name="T69" fmla="*/ 172 h 236"/>
              <a:gd name="T70" fmla="*/ 171 w 236"/>
              <a:gd name="T71" fmla="*/ 181 h 236"/>
              <a:gd name="T72" fmla="*/ 64 w 236"/>
              <a:gd name="T73" fmla="*/ 181 h 236"/>
              <a:gd name="T74" fmla="*/ 55 w 236"/>
              <a:gd name="T75" fmla="*/ 172 h 236"/>
              <a:gd name="T76" fmla="*/ 55 w 236"/>
              <a:gd name="T77" fmla="*/ 63 h 236"/>
              <a:gd name="T78" fmla="*/ 64 w 236"/>
              <a:gd name="T79" fmla="*/ 54 h 236"/>
              <a:gd name="T80" fmla="*/ 171 w 236"/>
              <a:gd name="T81" fmla="*/ 54 h 236"/>
              <a:gd name="T82" fmla="*/ 181 w 236"/>
              <a:gd name="T83" fmla="*/ 63 h 236"/>
              <a:gd name="T84" fmla="*/ 181 w 236"/>
              <a:gd name="T85" fmla="*/ 172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36" h="236">
                <a:moveTo>
                  <a:pt x="74" y="160"/>
                </a:moveTo>
                <a:cubicBezTo>
                  <a:pt x="93" y="160"/>
                  <a:pt x="93" y="160"/>
                  <a:pt x="93" y="160"/>
                </a:cubicBezTo>
                <a:cubicBezTo>
                  <a:pt x="93" y="103"/>
                  <a:pt x="93" y="103"/>
                  <a:pt x="93" y="103"/>
                </a:cubicBezTo>
                <a:cubicBezTo>
                  <a:pt x="74" y="103"/>
                  <a:pt x="74" y="103"/>
                  <a:pt x="74" y="103"/>
                </a:cubicBezTo>
                <a:lnTo>
                  <a:pt x="74" y="160"/>
                </a:lnTo>
                <a:close/>
                <a:moveTo>
                  <a:pt x="140" y="102"/>
                </a:moveTo>
                <a:cubicBezTo>
                  <a:pt x="129" y="102"/>
                  <a:pt x="125" y="107"/>
                  <a:pt x="122" y="111"/>
                </a:cubicBezTo>
                <a:cubicBezTo>
                  <a:pt x="122" y="103"/>
                  <a:pt x="122" y="103"/>
                  <a:pt x="122" y="103"/>
                </a:cubicBezTo>
                <a:cubicBezTo>
                  <a:pt x="103" y="103"/>
                  <a:pt x="103" y="103"/>
                  <a:pt x="103" y="103"/>
                </a:cubicBezTo>
                <a:cubicBezTo>
                  <a:pt x="104" y="108"/>
                  <a:pt x="103" y="160"/>
                  <a:pt x="103" y="160"/>
                </a:cubicBezTo>
                <a:cubicBezTo>
                  <a:pt x="122" y="160"/>
                  <a:pt x="122" y="160"/>
                  <a:pt x="122" y="160"/>
                </a:cubicBezTo>
                <a:cubicBezTo>
                  <a:pt x="122" y="128"/>
                  <a:pt x="122" y="128"/>
                  <a:pt x="122" y="128"/>
                </a:cubicBezTo>
                <a:cubicBezTo>
                  <a:pt x="122" y="127"/>
                  <a:pt x="123" y="125"/>
                  <a:pt x="123" y="124"/>
                </a:cubicBezTo>
                <a:cubicBezTo>
                  <a:pt x="124" y="120"/>
                  <a:pt x="128" y="117"/>
                  <a:pt x="133" y="117"/>
                </a:cubicBezTo>
                <a:cubicBezTo>
                  <a:pt x="140" y="117"/>
                  <a:pt x="142" y="122"/>
                  <a:pt x="142" y="130"/>
                </a:cubicBezTo>
                <a:cubicBezTo>
                  <a:pt x="142" y="160"/>
                  <a:pt x="142" y="160"/>
                  <a:pt x="142" y="160"/>
                </a:cubicBezTo>
                <a:cubicBezTo>
                  <a:pt x="161" y="160"/>
                  <a:pt x="161" y="160"/>
                  <a:pt x="161" y="160"/>
                </a:cubicBezTo>
                <a:cubicBezTo>
                  <a:pt x="161" y="160"/>
                  <a:pt x="161" y="160"/>
                  <a:pt x="161" y="160"/>
                </a:cubicBezTo>
                <a:cubicBezTo>
                  <a:pt x="161" y="127"/>
                  <a:pt x="161" y="127"/>
                  <a:pt x="161" y="127"/>
                </a:cubicBezTo>
                <a:cubicBezTo>
                  <a:pt x="161" y="110"/>
                  <a:pt x="152" y="102"/>
                  <a:pt x="140" y="102"/>
                </a:cubicBezTo>
                <a:close/>
                <a:moveTo>
                  <a:pt x="122" y="111"/>
                </a:moveTo>
                <a:cubicBezTo>
                  <a:pt x="122" y="111"/>
                  <a:pt x="122" y="111"/>
                  <a:pt x="122" y="111"/>
                </a:cubicBezTo>
                <a:cubicBezTo>
                  <a:pt x="122" y="111"/>
                  <a:pt x="122" y="111"/>
                  <a:pt x="122" y="111"/>
                </a:cubicBezTo>
                <a:close/>
                <a:moveTo>
                  <a:pt x="83" y="75"/>
                </a:moveTo>
                <a:cubicBezTo>
                  <a:pt x="77" y="75"/>
                  <a:pt x="73" y="80"/>
                  <a:pt x="73" y="85"/>
                </a:cubicBezTo>
                <a:cubicBezTo>
                  <a:pt x="73" y="91"/>
                  <a:pt x="77" y="95"/>
                  <a:pt x="83" y="95"/>
                </a:cubicBezTo>
                <a:cubicBezTo>
                  <a:pt x="83" y="95"/>
                  <a:pt x="83" y="95"/>
                  <a:pt x="83" y="95"/>
                </a:cubicBezTo>
                <a:cubicBezTo>
                  <a:pt x="90" y="95"/>
                  <a:pt x="94" y="91"/>
                  <a:pt x="94" y="85"/>
                </a:cubicBezTo>
                <a:cubicBezTo>
                  <a:pt x="94" y="80"/>
                  <a:pt x="90" y="75"/>
                  <a:pt x="83" y="75"/>
                </a:cubicBezTo>
                <a:close/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cubicBezTo>
                  <a:pt x="0" y="183"/>
                  <a:pt x="53" y="236"/>
                  <a:pt x="118" y="236"/>
                </a:cubicBezTo>
                <a:cubicBezTo>
                  <a:pt x="183" y="236"/>
                  <a:pt x="236" y="183"/>
                  <a:pt x="236" y="118"/>
                </a:cubicBezTo>
                <a:cubicBezTo>
                  <a:pt x="236" y="53"/>
                  <a:pt x="183" y="0"/>
                  <a:pt x="118" y="0"/>
                </a:cubicBezTo>
                <a:close/>
                <a:moveTo>
                  <a:pt x="181" y="172"/>
                </a:moveTo>
                <a:cubicBezTo>
                  <a:pt x="181" y="177"/>
                  <a:pt x="176" y="181"/>
                  <a:pt x="171" y="181"/>
                </a:cubicBezTo>
                <a:cubicBezTo>
                  <a:pt x="64" y="181"/>
                  <a:pt x="64" y="181"/>
                  <a:pt x="64" y="181"/>
                </a:cubicBezTo>
                <a:cubicBezTo>
                  <a:pt x="59" y="181"/>
                  <a:pt x="55" y="177"/>
                  <a:pt x="55" y="172"/>
                </a:cubicBezTo>
                <a:cubicBezTo>
                  <a:pt x="55" y="63"/>
                  <a:pt x="55" y="63"/>
                  <a:pt x="55" y="63"/>
                </a:cubicBezTo>
                <a:cubicBezTo>
                  <a:pt x="55" y="58"/>
                  <a:pt x="59" y="54"/>
                  <a:pt x="64" y="54"/>
                </a:cubicBezTo>
                <a:cubicBezTo>
                  <a:pt x="171" y="54"/>
                  <a:pt x="171" y="54"/>
                  <a:pt x="171" y="54"/>
                </a:cubicBezTo>
                <a:cubicBezTo>
                  <a:pt x="176" y="54"/>
                  <a:pt x="181" y="58"/>
                  <a:pt x="181" y="63"/>
                </a:cubicBezTo>
                <a:cubicBezTo>
                  <a:pt x="181" y="172"/>
                  <a:pt x="181" y="172"/>
                  <a:pt x="181" y="172"/>
                </a:cubicBezTo>
                <a:close/>
              </a:path>
            </a:pathLst>
          </a:custGeom>
          <a:solidFill>
            <a:srgbClr val="D7888E"/>
          </a:solidFill>
          <a:ln>
            <a:noFill/>
          </a:ln>
        </p:spPr>
        <p:txBody>
          <a:bodyPr anchor="ctr"/>
          <a:lstStyle/>
          <a:p>
            <a:pPr algn="ctr"/>
            <a:endParaRPr>
              <a:latin typeface="Noto Sans S Chinese Regular" panose="020B0500000000000000" charset="-122"/>
              <a:ea typeface="Noto Sans S Chinese Regular" panose="020B0500000000000000" charset="-122"/>
              <a:cs typeface="+mn-ea"/>
              <a:sym typeface="+mn-lt"/>
            </a:endParaRPr>
          </a:p>
        </p:txBody>
      </p:sp>
      <p:sp>
        <p:nvSpPr>
          <p:cNvPr id="22" name="îṧḻidê"/>
          <p:cNvSpPr/>
          <p:nvPr/>
        </p:nvSpPr>
        <p:spPr bwMode="auto">
          <a:xfrm>
            <a:off x="6856730" y="4725670"/>
            <a:ext cx="377825" cy="377825"/>
          </a:xfrm>
          <a:custGeom>
            <a:avLst/>
            <a:gdLst>
              <a:gd name="T0" fmla="*/ 116 w 232"/>
              <a:gd name="T1" fmla="*/ 0 h 232"/>
              <a:gd name="T2" fmla="*/ 0 w 232"/>
              <a:gd name="T3" fmla="*/ 116 h 232"/>
              <a:gd name="T4" fmla="*/ 116 w 232"/>
              <a:gd name="T5" fmla="*/ 232 h 232"/>
              <a:gd name="T6" fmla="*/ 232 w 232"/>
              <a:gd name="T7" fmla="*/ 116 h 232"/>
              <a:gd name="T8" fmla="*/ 116 w 232"/>
              <a:gd name="T9" fmla="*/ 0 h 232"/>
              <a:gd name="T10" fmla="*/ 129 w 232"/>
              <a:gd name="T11" fmla="*/ 208 h 232"/>
              <a:gd name="T12" fmla="*/ 129 w 232"/>
              <a:gd name="T13" fmla="*/ 190 h 232"/>
              <a:gd name="T14" fmla="*/ 117 w 232"/>
              <a:gd name="T15" fmla="*/ 178 h 232"/>
              <a:gd name="T16" fmla="*/ 105 w 232"/>
              <a:gd name="T17" fmla="*/ 190 h 232"/>
              <a:gd name="T18" fmla="*/ 105 w 232"/>
              <a:gd name="T19" fmla="*/ 208 h 232"/>
              <a:gd name="T20" fmla="*/ 25 w 232"/>
              <a:gd name="T21" fmla="*/ 129 h 232"/>
              <a:gd name="T22" fmla="*/ 42 w 232"/>
              <a:gd name="T23" fmla="*/ 129 h 232"/>
              <a:gd name="T24" fmla="*/ 53 w 232"/>
              <a:gd name="T25" fmla="*/ 117 h 232"/>
              <a:gd name="T26" fmla="*/ 42 w 232"/>
              <a:gd name="T27" fmla="*/ 105 h 232"/>
              <a:gd name="T28" fmla="*/ 24 w 232"/>
              <a:gd name="T29" fmla="*/ 105 h 232"/>
              <a:gd name="T30" fmla="*/ 104 w 232"/>
              <a:gd name="T31" fmla="*/ 25 h 232"/>
              <a:gd name="T32" fmla="*/ 104 w 232"/>
              <a:gd name="T33" fmla="*/ 41 h 232"/>
              <a:gd name="T34" fmla="*/ 116 w 232"/>
              <a:gd name="T35" fmla="*/ 53 h 232"/>
              <a:gd name="T36" fmla="*/ 128 w 232"/>
              <a:gd name="T37" fmla="*/ 41 h 232"/>
              <a:gd name="T38" fmla="*/ 128 w 232"/>
              <a:gd name="T39" fmla="*/ 25 h 232"/>
              <a:gd name="T40" fmla="*/ 208 w 232"/>
              <a:gd name="T41" fmla="*/ 104 h 232"/>
              <a:gd name="T42" fmla="*/ 190 w 232"/>
              <a:gd name="T43" fmla="*/ 104 h 232"/>
              <a:gd name="T44" fmla="*/ 179 w 232"/>
              <a:gd name="T45" fmla="*/ 116 h 232"/>
              <a:gd name="T46" fmla="*/ 190 w 232"/>
              <a:gd name="T47" fmla="*/ 128 h 232"/>
              <a:gd name="T48" fmla="*/ 208 w 232"/>
              <a:gd name="T49" fmla="*/ 128 h 232"/>
              <a:gd name="T50" fmla="*/ 129 w 232"/>
              <a:gd name="T51" fmla="*/ 208 h 232"/>
              <a:gd name="T52" fmla="*/ 124 w 232"/>
              <a:gd name="T53" fmla="*/ 94 h 232"/>
              <a:gd name="T54" fmla="*/ 70 w 232"/>
              <a:gd name="T55" fmla="*/ 69 h 232"/>
              <a:gd name="T56" fmla="*/ 94 w 232"/>
              <a:gd name="T57" fmla="*/ 124 h 232"/>
              <a:gd name="T58" fmla="*/ 109 w 232"/>
              <a:gd name="T59" fmla="*/ 138 h 232"/>
              <a:gd name="T60" fmla="*/ 163 w 232"/>
              <a:gd name="T61" fmla="*/ 163 h 232"/>
              <a:gd name="T62" fmla="*/ 138 w 232"/>
              <a:gd name="T63" fmla="*/ 108 h 232"/>
              <a:gd name="T64" fmla="*/ 124 w 232"/>
              <a:gd name="T65" fmla="*/ 94 h 232"/>
              <a:gd name="T66" fmla="*/ 123 w 232"/>
              <a:gd name="T67" fmla="*/ 123 h 232"/>
              <a:gd name="T68" fmla="*/ 110 w 232"/>
              <a:gd name="T69" fmla="*/ 123 h 232"/>
              <a:gd name="T70" fmla="*/ 110 w 232"/>
              <a:gd name="T71" fmla="*/ 109 h 232"/>
              <a:gd name="T72" fmla="*/ 123 w 232"/>
              <a:gd name="T73" fmla="*/ 109 h 232"/>
              <a:gd name="T74" fmla="*/ 123 w 232"/>
              <a:gd name="T75" fmla="*/ 123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32" h="232">
                <a:moveTo>
                  <a:pt x="116" y="0"/>
                </a:moveTo>
                <a:cubicBezTo>
                  <a:pt x="52" y="0"/>
                  <a:pt x="0" y="52"/>
                  <a:pt x="0" y="116"/>
                </a:cubicBezTo>
                <a:cubicBezTo>
                  <a:pt x="0" y="180"/>
                  <a:pt x="52" y="232"/>
                  <a:pt x="116" y="232"/>
                </a:cubicBezTo>
                <a:cubicBezTo>
                  <a:pt x="180" y="232"/>
                  <a:pt x="232" y="180"/>
                  <a:pt x="232" y="116"/>
                </a:cubicBezTo>
                <a:cubicBezTo>
                  <a:pt x="232" y="52"/>
                  <a:pt x="180" y="0"/>
                  <a:pt x="116" y="0"/>
                </a:cubicBezTo>
                <a:close/>
                <a:moveTo>
                  <a:pt x="129" y="208"/>
                </a:moveTo>
                <a:cubicBezTo>
                  <a:pt x="129" y="190"/>
                  <a:pt x="129" y="190"/>
                  <a:pt x="129" y="190"/>
                </a:cubicBezTo>
                <a:cubicBezTo>
                  <a:pt x="129" y="183"/>
                  <a:pt x="123" y="178"/>
                  <a:pt x="117" y="178"/>
                </a:cubicBezTo>
                <a:cubicBezTo>
                  <a:pt x="110" y="178"/>
                  <a:pt x="105" y="183"/>
                  <a:pt x="105" y="190"/>
                </a:cubicBezTo>
                <a:cubicBezTo>
                  <a:pt x="105" y="208"/>
                  <a:pt x="105" y="208"/>
                  <a:pt x="105" y="208"/>
                </a:cubicBezTo>
                <a:cubicBezTo>
                  <a:pt x="63" y="203"/>
                  <a:pt x="30" y="170"/>
                  <a:pt x="25" y="129"/>
                </a:cubicBezTo>
                <a:cubicBezTo>
                  <a:pt x="42" y="129"/>
                  <a:pt x="42" y="129"/>
                  <a:pt x="42" y="129"/>
                </a:cubicBezTo>
                <a:cubicBezTo>
                  <a:pt x="48" y="129"/>
                  <a:pt x="53" y="123"/>
                  <a:pt x="53" y="117"/>
                </a:cubicBezTo>
                <a:cubicBezTo>
                  <a:pt x="53" y="110"/>
                  <a:pt x="48" y="105"/>
                  <a:pt x="42" y="105"/>
                </a:cubicBezTo>
                <a:cubicBezTo>
                  <a:pt x="24" y="105"/>
                  <a:pt x="24" y="105"/>
                  <a:pt x="24" y="105"/>
                </a:cubicBezTo>
                <a:cubicBezTo>
                  <a:pt x="29" y="63"/>
                  <a:pt x="63" y="30"/>
                  <a:pt x="104" y="25"/>
                </a:cubicBezTo>
                <a:cubicBezTo>
                  <a:pt x="104" y="41"/>
                  <a:pt x="104" y="41"/>
                  <a:pt x="104" y="41"/>
                </a:cubicBezTo>
                <a:cubicBezTo>
                  <a:pt x="104" y="47"/>
                  <a:pt x="109" y="53"/>
                  <a:pt x="116" y="53"/>
                </a:cubicBezTo>
                <a:cubicBezTo>
                  <a:pt x="122" y="53"/>
                  <a:pt x="128" y="47"/>
                  <a:pt x="128" y="41"/>
                </a:cubicBezTo>
                <a:cubicBezTo>
                  <a:pt x="128" y="25"/>
                  <a:pt x="128" y="25"/>
                  <a:pt x="128" y="25"/>
                </a:cubicBezTo>
                <a:cubicBezTo>
                  <a:pt x="169" y="30"/>
                  <a:pt x="202" y="63"/>
                  <a:pt x="208" y="104"/>
                </a:cubicBezTo>
                <a:cubicBezTo>
                  <a:pt x="190" y="104"/>
                  <a:pt x="190" y="104"/>
                  <a:pt x="190" y="104"/>
                </a:cubicBezTo>
                <a:cubicBezTo>
                  <a:pt x="184" y="104"/>
                  <a:pt x="179" y="109"/>
                  <a:pt x="179" y="116"/>
                </a:cubicBezTo>
                <a:cubicBezTo>
                  <a:pt x="179" y="122"/>
                  <a:pt x="184" y="128"/>
                  <a:pt x="190" y="128"/>
                </a:cubicBezTo>
                <a:cubicBezTo>
                  <a:pt x="208" y="128"/>
                  <a:pt x="208" y="128"/>
                  <a:pt x="208" y="128"/>
                </a:cubicBezTo>
                <a:cubicBezTo>
                  <a:pt x="203" y="169"/>
                  <a:pt x="170" y="202"/>
                  <a:pt x="129" y="208"/>
                </a:cubicBezTo>
                <a:close/>
                <a:moveTo>
                  <a:pt x="124" y="94"/>
                </a:moveTo>
                <a:cubicBezTo>
                  <a:pt x="70" y="69"/>
                  <a:pt x="70" y="69"/>
                  <a:pt x="70" y="69"/>
                </a:cubicBezTo>
                <a:cubicBezTo>
                  <a:pt x="94" y="124"/>
                  <a:pt x="94" y="124"/>
                  <a:pt x="94" y="124"/>
                </a:cubicBezTo>
                <a:cubicBezTo>
                  <a:pt x="97" y="129"/>
                  <a:pt x="103" y="136"/>
                  <a:pt x="109" y="138"/>
                </a:cubicBezTo>
                <a:cubicBezTo>
                  <a:pt x="163" y="163"/>
                  <a:pt x="163" y="163"/>
                  <a:pt x="163" y="163"/>
                </a:cubicBezTo>
                <a:cubicBezTo>
                  <a:pt x="138" y="108"/>
                  <a:pt x="138" y="108"/>
                  <a:pt x="138" y="108"/>
                </a:cubicBezTo>
                <a:cubicBezTo>
                  <a:pt x="136" y="103"/>
                  <a:pt x="130" y="96"/>
                  <a:pt x="124" y="94"/>
                </a:cubicBezTo>
                <a:close/>
                <a:moveTo>
                  <a:pt x="123" y="123"/>
                </a:moveTo>
                <a:cubicBezTo>
                  <a:pt x="119" y="126"/>
                  <a:pt x="113" y="126"/>
                  <a:pt x="110" y="123"/>
                </a:cubicBezTo>
                <a:cubicBezTo>
                  <a:pt x="106" y="119"/>
                  <a:pt x="106" y="113"/>
                  <a:pt x="110" y="109"/>
                </a:cubicBezTo>
                <a:cubicBezTo>
                  <a:pt x="113" y="106"/>
                  <a:pt x="119" y="106"/>
                  <a:pt x="123" y="109"/>
                </a:cubicBezTo>
                <a:cubicBezTo>
                  <a:pt x="127" y="113"/>
                  <a:pt x="127" y="119"/>
                  <a:pt x="123" y="123"/>
                </a:cubicBezTo>
                <a:close/>
              </a:path>
            </a:pathLst>
          </a:custGeom>
          <a:solidFill>
            <a:srgbClr val="D7888E"/>
          </a:solidFill>
          <a:ln>
            <a:noFill/>
          </a:ln>
        </p:spPr>
        <p:txBody>
          <a:bodyPr anchor="ctr"/>
          <a:lstStyle/>
          <a:p>
            <a:pPr algn="ctr"/>
            <a:endParaRPr>
              <a:latin typeface="Noto Sans S Chinese Regular" panose="020B0500000000000000" charset="-122"/>
              <a:ea typeface="Noto Sans S Chinese Regular" panose="020B0500000000000000" charset="-122"/>
              <a:cs typeface="+mn-ea"/>
              <a:sym typeface="+mn-lt"/>
            </a:endParaRPr>
          </a:p>
        </p:txBody>
      </p:sp>
      <p:sp>
        <p:nvSpPr>
          <p:cNvPr id="23" name="ïṧḷídé"/>
          <p:cNvSpPr/>
          <p:nvPr/>
        </p:nvSpPr>
        <p:spPr bwMode="auto">
          <a:xfrm>
            <a:off x="6856730" y="3872865"/>
            <a:ext cx="377825" cy="377825"/>
          </a:xfrm>
          <a:custGeom>
            <a:avLst/>
            <a:gdLst>
              <a:gd name="T0" fmla="*/ 182 w 236"/>
              <a:gd name="T1" fmla="*/ 109 h 236"/>
              <a:gd name="T2" fmla="*/ 157 w 236"/>
              <a:gd name="T3" fmla="*/ 103 h 236"/>
              <a:gd name="T4" fmla="*/ 134 w 236"/>
              <a:gd name="T5" fmla="*/ 102 h 236"/>
              <a:gd name="T6" fmla="*/ 120 w 236"/>
              <a:gd name="T7" fmla="*/ 114 h 236"/>
              <a:gd name="T8" fmla="*/ 118 w 236"/>
              <a:gd name="T9" fmla="*/ 129 h 236"/>
              <a:gd name="T10" fmla="*/ 122 w 236"/>
              <a:gd name="T11" fmla="*/ 141 h 236"/>
              <a:gd name="T12" fmla="*/ 135 w 236"/>
              <a:gd name="T13" fmla="*/ 156 h 236"/>
              <a:gd name="T14" fmla="*/ 139 w 236"/>
              <a:gd name="T15" fmla="*/ 185 h 236"/>
              <a:gd name="T16" fmla="*/ 152 w 236"/>
              <a:gd name="T17" fmla="*/ 198 h 236"/>
              <a:gd name="T18" fmla="*/ 169 w 236"/>
              <a:gd name="T19" fmla="*/ 180 h 236"/>
              <a:gd name="T20" fmla="*/ 187 w 236"/>
              <a:gd name="T21" fmla="*/ 150 h 236"/>
              <a:gd name="T22" fmla="*/ 200 w 236"/>
              <a:gd name="T23" fmla="*/ 122 h 236"/>
              <a:gd name="T24" fmla="*/ 182 w 236"/>
              <a:gd name="T25" fmla="*/ 109 h 236"/>
              <a:gd name="T26" fmla="*/ 118 w 236"/>
              <a:gd name="T27" fmla="*/ 0 h 236"/>
              <a:gd name="T28" fmla="*/ 0 w 236"/>
              <a:gd name="T29" fmla="*/ 118 h 236"/>
              <a:gd name="T30" fmla="*/ 118 w 236"/>
              <a:gd name="T31" fmla="*/ 236 h 236"/>
              <a:gd name="T32" fmla="*/ 236 w 236"/>
              <a:gd name="T33" fmla="*/ 118 h 236"/>
              <a:gd name="T34" fmla="*/ 118 w 236"/>
              <a:gd name="T35" fmla="*/ 0 h 236"/>
              <a:gd name="T36" fmla="*/ 126 w 236"/>
              <a:gd name="T37" fmla="*/ 212 h 236"/>
              <a:gd name="T38" fmla="*/ 128 w 236"/>
              <a:gd name="T39" fmla="*/ 208 h 236"/>
              <a:gd name="T40" fmla="*/ 125 w 236"/>
              <a:gd name="T41" fmla="*/ 186 h 236"/>
              <a:gd name="T42" fmla="*/ 105 w 236"/>
              <a:gd name="T43" fmla="*/ 186 h 236"/>
              <a:gd name="T44" fmla="*/ 98 w 236"/>
              <a:gd name="T45" fmla="*/ 207 h 236"/>
              <a:gd name="T46" fmla="*/ 102 w 236"/>
              <a:gd name="T47" fmla="*/ 211 h 236"/>
              <a:gd name="T48" fmla="*/ 34 w 236"/>
              <a:gd name="T49" fmla="*/ 161 h 236"/>
              <a:gd name="T50" fmla="*/ 44 w 236"/>
              <a:gd name="T51" fmla="*/ 157 h 236"/>
              <a:gd name="T52" fmla="*/ 44 w 236"/>
              <a:gd name="T53" fmla="*/ 157 h 236"/>
              <a:gd name="T54" fmla="*/ 81 w 236"/>
              <a:gd name="T55" fmla="*/ 142 h 236"/>
              <a:gd name="T56" fmla="*/ 81 w 236"/>
              <a:gd name="T57" fmla="*/ 118 h 236"/>
              <a:gd name="T58" fmla="*/ 55 w 236"/>
              <a:gd name="T59" fmla="*/ 94 h 236"/>
              <a:gd name="T60" fmla="*/ 28 w 236"/>
              <a:gd name="T61" fmla="*/ 90 h 236"/>
              <a:gd name="T62" fmla="*/ 84 w 236"/>
              <a:gd name="T63" fmla="*/ 30 h 236"/>
              <a:gd name="T64" fmla="*/ 84 w 236"/>
              <a:gd name="T65" fmla="*/ 31 h 236"/>
              <a:gd name="T66" fmla="*/ 102 w 236"/>
              <a:gd name="T67" fmla="*/ 56 h 236"/>
              <a:gd name="T68" fmla="*/ 120 w 236"/>
              <a:gd name="T69" fmla="*/ 79 h 236"/>
              <a:gd name="T70" fmla="*/ 131 w 236"/>
              <a:gd name="T71" fmla="*/ 97 h 236"/>
              <a:gd name="T72" fmla="*/ 146 w 236"/>
              <a:gd name="T73" fmla="*/ 88 h 236"/>
              <a:gd name="T74" fmla="*/ 177 w 236"/>
              <a:gd name="T75" fmla="*/ 66 h 236"/>
              <a:gd name="T76" fmla="*/ 190 w 236"/>
              <a:gd name="T77" fmla="*/ 57 h 236"/>
              <a:gd name="T78" fmla="*/ 212 w 236"/>
              <a:gd name="T79" fmla="*/ 118 h 236"/>
              <a:gd name="T80" fmla="*/ 126 w 236"/>
              <a:gd name="T81" fmla="*/ 212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36" h="236">
                <a:moveTo>
                  <a:pt x="182" y="109"/>
                </a:moveTo>
                <a:cubicBezTo>
                  <a:pt x="172" y="107"/>
                  <a:pt x="161" y="105"/>
                  <a:pt x="157" y="103"/>
                </a:cubicBezTo>
                <a:cubicBezTo>
                  <a:pt x="153" y="102"/>
                  <a:pt x="143" y="101"/>
                  <a:pt x="134" y="102"/>
                </a:cubicBezTo>
                <a:cubicBezTo>
                  <a:pt x="125" y="103"/>
                  <a:pt x="119" y="109"/>
                  <a:pt x="120" y="114"/>
                </a:cubicBezTo>
                <a:cubicBezTo>
                  <a:pt x="121" y="119"/>
                  <a:pt x="120" y="126"/>
                  <a:pt x="118" y="129"/>
                </a:cubicBezTo>
                <a:cubicBezTo>
                  <a:pt x="117" y="132"/>
                  <a:pt x="118" y="138"/>
                  <a:pt x="122" y="141"/>
                </a:cubicBezTo>
                <a:cubicBezTo>
                  <a:pt x="127" y="144"/>
                  <a:pt x="132" y="151"/>
                  <a:pt x="135" y="156"/>
                </a:cubicBezTo>
                <a:cubicBezTo>
                  <a:pt x="138" y="162"/>
                  <a:pt x="140" y="175"/>
                  <a:pt x="139" y="185"/>
                </a:cubicBezTo>
                <a:cubicBezTo>
                  <a:pt x="139" y="195"/>
                  <a:pt x="145" y="201"/>
                  <a:pt x="152" y="198"/>
                </a:cubicBezTo>
                <a:cubicBezTo>
                  <a:pt x="160" y="195"/>
                  <a:pt x="167" y="187"/>
                  <a:pt x="169" y="180"/>
                </a:cubicBezTo>
                <a:cubicBezTo>
                  <a:pt x="171" y="174"/>
                  <a:pt x="179" y="160"/>
                  <a:pt x="187" y="150"/>
                </a:cubicBezTo>
                <a:cubicBezTo>
                  <a:pt x="195" y="140"/>
                  <a:pt x="201" y="127"/>
                  <a:pt x="200" y="122"/>
                </a:cubicBezTo>
                <a:cubicBezTo>
                  <a:pt x="200" y="116"/>
                  <a:pt x="191" y="111"/>
                  <a:pt x="182" y="109"/>
                </a:cubicBezTo>
                <a:close/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cubicBezTo>
                  <a:pt x="0" y="183"/>
                  <a:pt x="53" y="236"/>
                  <a:pt x="118" y="236"/>
                </a:cubicBezTo>
                <a:cubicBezTo>
                  <a:pt x="183" y="236"/>
                  <a:pt x="236" y="183"/>
                  <a:pt x="236" y="118"/>
                </a:cubicBezTo>
                <a:cubicBezTo>
                  <a:pt x="236" y="53"/>
                  <a:pt x="183" y="0"/>
                  <a:pt x="118" y="0"/>
                </a:cubicBezTo>
                <a:close/>
                <a:moveTo>
                  <a:pt x="126" y="212"/>
                </a:moveTo>
                <a:cubicBezTo>
                  <a:pt x="127" y="211"/>
                  <a:pt x="128" y="209"/>
                  <a:pt x="128" y="208"/>
                </a:cubicBezTo>
                <a:cubicBezTo>
                  <a:pt x="130" y="201"/>
                  <a:pt x="128" y="191"/>
                  <a:pt x="125" y="186"/>
                </a:cubicBezTo>
                <a:cubicBezTo>
                  <a:pt x="121" y="181"/>
                  <a:pt x="112" y="181"/>
                  <a:pt x="105" y="186"/>
                </a:cubicBezTo>
                <a:cubicBezTo>
                  <a:pt x="97" y="191"/>
                  <a:pt x="94" y="200"/>
                  <a:pt x="98" y="207"/>
                </a:cubicBezTo>
                <a:cubicBezTo>
                  <a:pt x="99" y="208"/>
                  <a:pt x="100" y="210"/>
                  <a:pt x="102" y="211"/>
                </a:cubicBezTo>
                <a:cubicBezTo>
                  <a:pt x="72" y="206"/>
                  <a:pt x="47" y="187"/>
                  <a:pt x="34" y="161"/>
                </a:cubicBezTo>
                <a:cubicBezTo>
                  <a:pt x="37" y="161"/>
                  <a:pt x="40" y="159"/>
                  <a:pt x="44" y="157"/>
                </a:cubicBezTo>
                <a:cubicBezTo>
                  <a:pt x="44" y="157"/>
                  <a:pt x="44" y="157"/>
                  <a:pt x="44" y="157"/>
                </a:cubicBezTo>
                <a:cubicBezTo>
                  <a:pt x="57" y="148"/>
                  <a:pt x="74" y="141"/>
                  <a:pt x="81" y="142"/>
                </a:cubicBezTo>
                <a:cubicBezTo>
                  <a:pt x="89" y="142"/>
                  <a:pt x="89" y="131"/>
                  <a:pt x="81" y="118"/>
                </a:cubicBezTo>
                <a:cubicBezTo>
                  <a:pt x="74" y="105"/>
                  <a:pt x="62" y="94"/>
                  <a:pt x="55" y="94"/>
                </a:cubicBezTo>
                <a:cubicBezTo>
                  <a:pt x="48" y="94"/>
                  <a:pt x="36" y="92"/>
                  <a:pt x="28" y="90"/>
                </a:cubicBezTo>
                <a:cubicBezTo>
                  <a:pt x="37" y="62"/>
                  <a:pt x="58" y="41"/>
                  <a:pt x="84" y="30"/>
                </a:cubicBezTo>
                <a:cubicBezTo>
                  <a:pt x="84" y="31"/>
                  <a:pt x="84" y="31"/>
                  <a:pt x="84" y="31"/>
                </a:cubicBezTo>
                <a:cubicBezTo>
                  <a:pt x="86" y="39"/>
                  <a:pt x="95" y="50"/>
                  <a:pt x="102" y="56"/>
                </a:cubicBezTo>
                <a:cubicBezTo>
                  <a:pt x="110" y="62"/>
                  <a:pt x="118" y="72"/>
                  <a:pt x="120" y="79"/>
                </a:cubicBezTo>
                <a:cubicBezTo>
                  <a:pt x="122" y="85"/>
                  <a:pt x="127" y="93"/>
                  <a:pt x="131" y="97"/>
                </a:cubicBezTo>
                <a:cubicBezTo>
                  <a:pt x="136" y="100"/>
                  <a:pt x="142" y="96"/>
                  <a:pt x="146" y="88"/>
                </a:cubicBezTo>
                <a:cubicBezTo>
                  <a:pt x="150" y="80"/>
                  <a:pt x="164" y="70"/>
                  <a:pt x="177" y="66"/>
                </a:cubicBezTo>
                <a:cubicBezTo>
                  <a:pt x="183" y="64"/>
                  <a:pt x="187" y="61"/>
                  <a:pt x="190" y="57"/>
                </a:cubicBezTo>
                <a:cubicBezTo>
                  <a:pt x="204" y="74"/>
                  <a:pt x="212" y="95"/>
                  <a:pt x="212" y="118"/>
                </a:cubicBezTo>
                <a:cubicBezTo>
                  <a:pt x="212" y="168"/>
                  <a:pt x="174" y="208"/>
                  <a:pt x="126" y="212"/>
                </a:cubicBezTo>
                <a:close/>
              </a:path>
            </a:pathLst>
          </a:custGeom>
          <a:solidFill>
            <a:srgbClr val="6FB9BC"/>
          </a:solidFill>
          <a:ln>
            <a:noFill/>
          </a:ln>
        </p:spPr>
        <p:txBody>
          <a:bodyPr anchor="ctr"/>
          <a:lstStyle/>
          <a:p>
            <a:pPr algn="ctr"/>
            <a:endParaRPr>
              <a:latin typeface="Noto Sans S Chinese Regular" panose="020B0500000000000000" charset="-122"/>
              <a:ea typeface="Noto Sans S Chinese Regular" panose="020B0500000000000000" charset="-122"/>
              <a:cs typeface="+mn-ea"/>
              <a:sym typeface="+mn-lt"/>
            </a:endParaRPr>
          </a:p>
        </p:txBody>
      </p:sp>
      <p:sp>
        <p:nvSpPr>
          <p:cNvPr id="24" name="íṧ1iḍé"/>
          <p:cNvSpPr txBox="1"/>
          <p:nvPr/>
        </p:nvSpPr>
        <p:spPr>
          <a:xfrm>
            <a:off x="2747645" y="2113280"/>
            <a:ext cx="1584960" cy="369570"/>
          </a:xfrm>
          <a:prstGeom prst="rect">
            <a:avLst/>
          </a:prstGeom>
        </p:spPr>
        <p:txBody>
          <a:bodyPr wrap="none">
            <a:normAutofit fontScale="95000"/>
          </a:bodyPr>
          <a:lstStyle/>
          <a:p>
            <a:pPr algn="ctr">
              <a:buClr>
                <a:schemeClr val="tx1">
                  <a:lumMod val="85000"/>
                  <a:lumOff val="15000"/>
                </a:schemeClr>
              </a:buClr>
              <a:buSzPct val="105000"/>
            </a:pPr>
            <a:r>
              <a:rPr lang="zh-CN" altLang="en-US" b="1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  <a:cs typeface="+mn-ea"/>
                <a:sym typeface="+mn-lt"/>
              </a:rPr>
              <a:t>标题文本预设</a:t>
            </a:r>
            <a:endParaRPr lang="zh-CN" altLang="en-US" b="1">
              <a:solidFill>
                <a:schemeClr val="bg1"/>
              </a:solidFill>
              <a:latin typeface="Noto Sans S Chinese Regular" panose="020B0500000000000000" charset="-122"/>
              <a:ea typeface="Noto Sans S Chinese Regular" panose="020B0500000000000000" charset="-122"/>
              <a:cs typeface="+mn-ea"/>
              <a:sym typeface="+mn-lt"/>
            </a:endParaRPr>
          </a:p>
        </p:txBody>
      </p:sp>
      <p:sp>
        <p:nvSpPr>
          <p:cNvPr id="25" name="îśļiḍê"/>
          <p:cNvSpPr txBox="1"/>
          <p:nvPr/>
        </p:nvSpPr>
        <p:spPr>
          <a:xfrm>
            <a:off x="2799080" y="3061970"/>
            <a:ext cx="1584960" cy="369570"/>
          </a:xfrm>
          <a:prstGeom prst="rect">
            <a:avLst/>
          </a:prstGeom>
        </p:spPr>
        <p:txBody>
          <a:bodyPr wrap="none">
            <a:normAutofit fontScale="95000"/>
          </a:bodyPr>
          <a:lstStyle/>
          <a:p>
            <a:pPr algn="ctr">
              <a:buClr>
                <a:schemeClr val="tx1">
                  <a:lumMod val="85000"/>
                  <a:lumOff val="15000"/>
                </a:schemeClr>
              </a:buClr>
              <a:buSzPct val="105000"/>
            </a:pPr>
            <a:r>
              <a:rPr lang="zh-CN" altLang="en-US" b="1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  <a:cs typeface="+mn-ea"/>
                <a:sym typeface="+mn-lt"/>
              </a:rPr>
              <a:t>标题文本预设</a:t>
            </a:r>
            <a:endParaRPr lang="zh-CN" altLang="en-US" b="1">
              <a:solidFill>
                <a:schemeClr val="bg1"/>
              </a:solidFill>
              <a:latin typeface="Noto Sans S Chinese Regular" panose="020B0500000000000000" charset="-122"/>
              <a:ea typeface="Noto Sans S Chinese Regular" panose="020B0500000000000000" charset="-122"/>
              <a:cs typeface="+mn-ea"/>
              <a:sym typeface="+mn-lt"/>
            </a:endParaRPr>
          </a:p>
        </p:txBody>
      </p:sp>
      <p:sp>
        <p:nvSpPr>
          <p:cNvPr id="26" name="îśḻíḋe"/>
          <p:cNvSpPr txBox="1"/>
          <p:nvPr/>
        </p:nvSpPr>
        <p:spPr>
          <a:xfrm>
            <a:off x="2799080" y="3910965"/>
            <a:ext cx="1584960" cy="369570"/>
          </a:xfrm>
          <a:prstGeom prst="rect">
            <a:avLst/>
          </a:prstGeom>
        </p:spPr>
        <p:txBody>
          <a:bodyPr wrap="none">
            <a:normAutofit fontScale="95000"/>
          </a:bodyPr>
          <a:lstStyle/>
          <a:p>
            <a:pPr algn="ctr">
              <a:buClr>
                <a:schemeClr val="tx1">
                  <a:lumMod val="85000"/>
                  <a:lumOff val="15000"/>
                </a:schemeClr>
              </a:buClr>
              <a:buSzPct val="105000"/>
            </a:pPr>
            <a:r>
              <a:rPr lang="zh-CN" altLang="en-US" b="1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  <a:cs typeface="+mn-ea"/>
                <a:sym typeface="+mn-lt"/>
              </a:rPr>
              <a:t>标题文本预设</a:t>
            </a:r>
            <a:endParaRPr lang="zh-CN" altLang="en-US" b="1">
              <a:solidFill>
                <a:schemeClr val="bg1"/>
              </a:solidFill>
              <a:latin typeface="Noto Sans S Chinese Regular" panose="020B0500000000000000" charset="-122"/>
              <a:ea typeface="Noto Sans S Chinese Regular" panose="020B0500000000000000" charset="-122"/>
              <a:cs typeface="+mn-ea"/>
              <a:sym typeface="+mn-lt"/>
            </a:endParaRPr>
          </a:p>
        </p:txBody>
      </p:sp>
      <p:sp>
        <p:nvSpPr>
          <p:cNvPr id="27" name="ïSḻïḓê"/>
          <p:cNvSpPr txBox="1"/>
          <p:nvPr/>
        </p:nvSpPr>
        <p:spPr>
          <a:xfrm>
            <a:off x="2884170" y="4725670"/>
            <a:ext cx="1416050" cy="338455"/>
          </a:xfrm>
          <a:prstGeom prst="rect">
            <a:avLst/>
          </a:prstGeom>
        </p:spPr>
        <p:txBody>
          <a:bodyPr wrap="none">
            <a:normAutofit fontScale="95000"/>
          </a:bodyPr>
          <a:lstStyle/>
          <a:p>
            <a:pPr algn="ctr">
              <a:buClr>
                <a:schemeClr val="tx1">
                  <a:lumMod val="85000"/>
                  <a:lumOff val="15000"/>
                </a:schemeClr>
              </a:buClr>
              <a:buSzPct val="105000"/>
            </a:pPr>
            <a:r>
              <a:rPr lang="zh-CN" altLang="en-US" sz="1600" b="1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  <a:cs typeface="+mn-ea"/>
                <a:sym typeface="+mn-lt"/>
              </a:rPr>
              <a:t>标题文本预设</a:t>
            </a:r>
            <a:endParaRPr lang="zh-CN" altLang="en-US" sz="1600" b="1">
              <a:solidFill>
                <a:schemeClr val="bg1"/>
              </a:solidFill>
              <a:latin typeface="Noto Sans S Chinese Regular" panose="020B0500000000000000" charset="-122"/>
              <a:ea typeface="Noto Sans S Chinese Regular" panose="020B0500000000000000" charset="-122"/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454900" y="2032000"/>
            <a:ext cx="4030980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r>
              <a:rPr lang="zh-CN" sz="1200" dirty="0"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454900" y="2959735"/>
            <a:ext cx="4030980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r>
              <a:rPr lang="zh-CN" sz="1200" dirty="0"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454900" y="3782060"/>
            <a:ext cx="4030980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r>
              <a:rPr lang="zh-CN" sz="1200" dirty="0"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454900" y="4725670"/>
            <a:ext cx="4030980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r>
              <a:rPr lang="zh-CN" sz="1200" dirty="0"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ldLvl="0" animBg="1"/>
      <p:bldP spid="16" grpId="0" bldLvl="0" animBg="1"/>
      <p:bldP spid="17" grpId="0" bldLvl="0" animBg="1"/>
      <p:bldP spid="18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创意简约几何孟菲斯背景素材图ps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5400000" flipH="1">
            <a:off x="2671445" y="-2672080"/>
            <a:ext cx="6858000" cy="12201525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4683443" y="2891790"/>
            <a:ext cx="2834640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36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Noto Sans S Chinese Regular" panose="020B0500000000000000" charset="-122"/>
                <a:ea typeface="Noto Sans S Chinese Regular" panose="020B0500000000000000" charset="-122"/>
                <a:sym typeface="Arial" panose="020B0604020202020204" pitchFamily="34" charset="0"/>
              </a:rPr>
              <a:t>招聘流程</a:t>
            </a:r>
            <a:endParaRPr kumimoji="1" lang="zh-CN" altLang="en-US" sz="3600" b="1" spc="30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Noto Sans S Chinese Regular" panose="020B0500000000000000" charset="-122"/>
              <a:ea typeface="Noto Sans S Chinese Regular" panose="020B0500000000000000" charset="-122"/>
              <a:sym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602355" y="3665855"/>
            <a:ext cx="499745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charset="-122"/>
                <a:ea typeface="Noto Sans S Chinese Light" panose="020B0300000000000000" charset="-122"/>
                <a:sym typeface="+mn-ea"/>
              </a:rPr>
              <a:t>PleaseaddaclearbusinesstemplateforthetitlecontentyouwantoaddPleaseaddaclearbuPleaseaPleaseaddaclearbusinesste</a:t>
            </a:r>
            <a:endParaRPr lang="zh-CN" altLang="en-US" sz="1000">
              <a:solidFill>
                <a:schemeClr val="tx1">
                  <a:lumMod val="75000"/>
                  <a:lumOff val="25000"/>
                </a:schemeClr>
              </a:solidFill>
              <a:latin typeface="Noto Sans S Chinese Light" panose="020B0300000000000000" charset="-122"/>
              <a:ea typeface="Noto Sans S Chinese Light" panose="020B0300000000000000" charset="-122"/>
              <a:sym typeface="+mn-ea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4974590" y="2127885"/>
            <a:ext cx="22523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PART 04</a:t>
            </a:r>
            <a:endParaRPr lang="en-US" altLang="zh-CN" sz="36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005330" y="1339850"/>
            <a:ext cx="7731125" cy="3749675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wind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创意简约几何孟菲斯背景素材图ps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5400000" flipH="1">
            <a:off x="2671445" y="-2672080"/>
            <a:ext cx="6858000" cy="1220152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556385" y="1339850"/>
            <a:ext cx="8667750" cy="3749675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2198370" y="2406650"/>
            <a:ext cx="3266440" cy="676910"/>
            <a:chOff x="13604" y="1252"/>
            <a:chExt cx="5144" cy="1066"/>
          </a:xfrm>
        </p:grpSpPr>
        <p:sp>
          <p:nvSpPr>
            <p:cNvPr id="20" name="TextBox 32"/>
            <p:cNvSpPr txBox="1">
              <a:spLocks noChangeArrowheads="1"/>
            </p:cNvSpPr>
            <p:nvPr/>
          </p:nvSpPr>
          <p:spPr bwMode="auto">
            <a:xfrm>
              <a:off x="13604" y="1397"/>
              <a:ext cx="947" cy="921"/>
            </a:xfrm>
            <a:prstGeom prst="rect">
              <a:avLst/>
            </a:prstGeom>
            <a:solidFill>
              <a:srgbClr val="D7888E"/>
            </a:solidFill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dirty="0" smtClean="0">
                  <a:solidFill>
                    <a:schemeClr val="bg1"/>
                  </a:solidFill>
                  <a:ea typeface="微软雅黑" panose="020B0503020204020204" charset="-122"/>
                </a:rPr>
                <a:t>01</a:t>
              </a:r>
              <a:endParaRPr lang="en-US" altLang="zh-CN" sz="3200" dirty="0" smtClean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15174" y="1252"/>
              <a:ext cx="3574" cy="1066"/>
              <a:chOff x="721" y="8673"/>
              <a:chExt cx="3574" cy="1066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721" y="9254"/>
                <a:ext cx="3574" cy="4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zh-CN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Please add the title here</a:t>
                </a:r>
                <a:endPara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3" name="TextBox 76"/>
              <p:cNvSpPr txBox="1"/>
              <p:nvPr/>
            </p:nvSpPr>
            <p:spPr>
              <a:xfrm>
                <a:off x="721" y="8673"/>
                <a:ext cx="2499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Noto Sans S Chinese Black" panose="020B0A00000000000000" charset="-122"/>
                    <a:ea typeface="Noto Sans S Chinese Black" panose="020B0A00000000000000" charset="-122"/>
                    <a:sym typeface="Arial" panose="020B0604020202020204" pitchFamily="34" charset="0"/>
                  </a:rPr>
                  <a:t>关于我们</a:t>
                </a:r>
                <a:endParaRPr lang="zh-CN" altLang="en-US" b="1" spc="788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Noto Sans S Chinese Black" panose="020B0A00000000000000" charset="-122"/>
                  <a:ea typeface="Noto Sans S Chinese Black" panose="020B0A00000000000000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6" name="组合 25"/>
          <p:cNvGrpSpPr/>
          <p:nvPr/>
        </p:nvGrpSpPr>
        <p:grpSpPr>
          <a:xfrm>
            <a:off x="2198370" y="4020820"/>
            <a:ext cx="3266441" cy="677545"/>
            <a:chOff x="10218" y="5670"/>
            <a:chExt cx="5144" cy="1067"/>
          </a:xfrm>
        </p:grpSpPr>
        <p:sp>
          <p:nvSpPr>
            <p:cNvPr id="27" name="TextBox 32"/>
            <p:cNvSpPr txBox="1">
              <a:spLocks noChangeArrowheads="1"/>
            </p:cNvSpPr>
            <p:nvPr/>
          </p:nvSpPr>
          <p:spPr bwMode="auto">
            <a:xfrm>
              <a:off x="10218" y="5816"/>
              <a:ext cx="947" cy="921"/>
            </a:xfrm>
            <a:prstGeom prst="rect">
              <a:avLst/>
            </a:prstGeom>
            <a:solidFill>
              <a:srgbClr val="D7888E"/>
            </a:solidFill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dirty="0" smtClean="0">
                  <a:solidFill>
                    <a:schemeClr val="bg1"/>
                  </a:solidFill>
                  <a:ea typeface="微软雅黑" panose="020B0503020204020204" charset="-122"/>
                </a:rPr>
                <a:t>03</a:t>
              </a:r>
              <a:endParaRPr lang="en-US" altLang="zh-CN" sz="3200" dirty="0" smtClean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11788" y="5670"/>
              <a:ext cx="3574" cy="1067"/>
              <a:chOff x="9531" y="8880"/>
              <a:chExt cx="3574" cy="1067"/>
            </a:xfrm>
          </p:grpSpPr>
          <p:sp>
            <p:nvSpPr>
              <p:cNvPr id="34" name="矩形 33"/>
              <p:cNvSpPr/>
              <p:nvPr/>
            </p:nvSpPr>
            <p:spPr>
              <a:xfrm>
                <a:off x="9531" y="9462"/>
                <a:ext cx="3574" cy="4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zh-CN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Please add the title here</a:t>
                </a:r>
                <a:endPara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8" name="TextBox 76"/>
              <p:cNvSpPr txBox="1"/>
              <p:nvPr/>
            </p:nvSpPr>
            <p:spPr>
              <a:xfrm>
                <a:off x="9531" y="8880"/>
                <a:ext cx="2498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Noto Sans S Chinese Black" panose="020B0A00000000000000" charset="-122"/>
                    <a:ea typeface="Noto Sans S Chinese Black" panose="020B0A00000000000000" charset="-122"/>
                    <a:sym typeface="Arial" panose="020B0604020202020204" pitchFamily="34" charset="0"/>
                  </a:rPr>
                  <a:t>薪酬福利</a:t>
                </a:r>
                <a:endParaRPr lang="zh-CN" altLang="en-US" b="1" spc="788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Noto Sans S Chinese Black" panose="020B0A00000000000000" charset="-122"/>
                  <a:ea typeface="Noto Sans S Chinese Black" panose="020B0A00000000000000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6621145" y="2405380"/>
            <a:ext cx="3266440" cy="677545"/>
            <a:chOff x="11931" y="3400"/>
            <a:chExt cx="5144" cy="1067"/>
          </a:xfrm>
        </p:grpSpPr>
        <p:sp>
          <p:nvSpPr>
            <p:cNvPr id="31" name="TextBox 32"/>
            <p:cNvSpPr txBox="1">
              <a:spLocks noChangeArrowheads="1"/>
            </p:cNvSpPr>
            <p:nvPr/>
          </p:nvSpPr>
          <p:spPr bwMode="auto">
            <a:xfrm>
              <a:off x="11931" y="3546"/>
              <a:ext cx="947" cy="921"/>
            </a:xfrm>
            <a:prstGeom prst="rect">
              <a:avLst/>
            </a:prstGeom>
            <a:solidFill>
              <a:srgbClr val="6FB9BC"/>
            </a:solidFill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dirty="0" smtClean="0">
                  <a:solidFill>
                    <a:schemeClr val="bg1"/>
                  </a:solidFill>
                  <a:ea typeface="微软雅黑" panose="020B0503020204020204" charset="-122"/>
                </a:rPr>
                <a:t>02</a:t>
              </a:r>
              <a:endParaRPr lang="en-US" altLang="zh-CN" sz="3200" dirty="0" smtClean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13501" y="3400"/>
              <a:ext cx="3574" cy="1067"/>
              <a:chOff x="5405" y="8671"/>
              <a:chExt cx="3574" cy="1067"/>
            </a:xfrm>
          </p:grpSpPr>
          <p:sp>
            <p:nvSpPr>
              <p:cNvPr id="33" name="矩形 32"/>
              <p:cNvSpPr/>
              <p:nvPr/>
            </p:nvSpPr>
            <p:spPr>
              <a:xfrm>
                <a:off x="5405" y="9253"/>
                <a:ext cx="3574" cy="4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zh-CN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Please add the title here</a:t>
                </a:r>
                <a:endPara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35" name="TextBox 76"/>
              <p:cNvSpPr txBox="1"/>
              <p:nvPr/>
            </p:nvSpPr>
            <p:spPr>
              <a:xfrm>
                <a:off x="5405" y="8671"/>
                <a:ext cx="2468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Noto Sans S Chinese Black" panose="020B0A00000000000000" charset="-122"/>
                    <a:ea typeface="Noto Sans S Chinese Black" panose="020B0A00000000000000" charset="-122"/>
                    <a:sym typeface="Arial" panose="020B0604020202020204" pitchFamily="34" charset="0"/>
                  </a:rPr>
                  <a:t>招聘计划</a:t>
                </a:r>
                <a:endParaRPr lang="zh-CN" altLang="en-US" b="1" spc="788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Noto Sans S Chinese Black" panose="020B0A00000000000000" charset="-122"/>
                  <a:ea typeface="Noto Sans S Chinese Black" panose="020B0A00000000000000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36" name="组合 35"/>
          <p:cNvGrpSpPr/>
          <p:nvPr/>
        </p:nvGrpSpPr>
        <p:grpSpPr>
          <a:xfrm>
            <a:off x="6621145" y="4020820"/>
            <a:ext cx="3266440" cy="676910"/>
            <a:chOff x="8357" y="7939"/>
            <a:chExt cx="5144" cy="1066"/>
          </a:xfrm>
        </p:grpSpPr>
        <p:sp>
          <p:nvSpPr>
            <p:cNvPr id="37" name="TextBox 32"/>
            <p:cNvSpPr txBox="1">
              <a:spLocks noChangeArrowheads="1"/>
            </p:cNvSpPr>
            <p:nvPr/>
          </p:nvSpPr>
          <p:spPr bwMode="auto">
            <a:xfrm>
              <a:off x="8357" y="8085"/>
              <a:ext cx="947" cy="921"/>
            </a:xfrm>
            <a:prstGeom prst="rect">
              <a:avLst/>
            </a:prstGeom>
            <a:solidFill>
              <a:srgbClr val="6FB9BC"/>
            </a:solidFill>
            <a:ln>
              <a:noFill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dirty="0" smtClean="0">
                  <a:solidFill>
                    <a:schemeClr val="bg1"/>
                  </a:solidFill>
                  <a:ea typeface="微软雅黑" panose="020B0503020204020204" charset="-122"/>
                </a:rPr>
                <a:t>04</a:t>
              </a:r>
              <a:endParaRPr lang="en-US" altLang="zh-CN" sz="3200" dirty="0" smtClean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  <p:grpSp>
          <p:nvGrpSpPr>
            <p:cNvPr id="38" name="组合 37"/>
            <p:cNvGrpSpPr/>
            <p:nvPr/>
          </p:nvGrpSpPr>
          <p:grpSpPr>
            <a:xfrm>
              <a:off x="9927" y="7939"/>
              <a:ext cx="3574" cy="1067"/>
              <a:chOff x="14798" y="8770"/>
              <a:chExt cx="3574" cy="1067"/>
            </a:xfrm>
          </p:grpSpPr>
          <p:sp>
            <p:nvSpPr>
              <p:cNvPr id="39" name="矩形 38"/>
              <p:cNvSpPr/>
              <p:nvPr/>
            </p:nvSpPr>
            <p:spPr>
              <a:xfrm>
                <a:off x="14798" y="9352"/>
                <a:ext cx="3574" cy="4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zh-CN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Please add the title here</a:t>
                </a:r>
                <a:endPara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52" name="TextBox 76"/>
              <p:cNvSpPr txBox="1"/>
              <p:nvPr/>
            </p:nvSpPr>
            <p:spPr>
              <a:xfrm>
                <a:off x="14798" y="8770"/>
                <a:ext cx="2454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Noto Sans S Chinese Black" panose="020B0A00000000000000" charset="-122"/>
                    <a:ea typeface="Noto Sans S Chinese Black" panose="020B0A00000000000000" charset="-122"/>
                    <a:sym typeface="Arial" panose="020B0604020202020204" pitchFamily="34" charset="0"/>
                  </a:rPr>
                  <a:t>招聘流程</a:t>
                </a:r>
                <a:endParaRPr lang="zh-CN" altLang="en-US" b="1" spc="788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Noto Sans S Chinese Black" panose="020B0A00000000000000" charset="-122"/>
                  <a:ea typeface="Noto Sans S Chinese Black" panose="020B0A00000000000000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47" name="Text Box 3"/>
          <p:cNvSpPr>
            <a:spLocks noChangeArrowheads="1"/>
          </p:cNvSpPr>
          <p:nvPr/>
        </p:nvSpPr>
        <p:spPr bwMode="auto">
          <a:xfrm>
            <a:off x="4428490" y="857250"/>
            <a:ext cx="2922905" cy="7067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>
              <a:spcBef>
                <a:spcPct val="0"/>
              </a:spcBef>
            </a:pPr>
            <a:r>
              <a:rPr lang="en-US" altLang="zh-CN" sz="4000" dirty="0" smtClean="0">
                <a:solidFill>
                  <a:schemeClr val="bg1"/>
                </a:solidFill>
                <a:latin typeface="Noto Sans S Chinese Black" panose="020B0A00000000000000" charset="-122"/>
                <a:ea typeface="Noto Sans S Chinese Black" panose="020B0A00000000000000" charset="-122"/>
                <a:cs typeface="Noto Sans S Chinese Black" panose="020B0A00000000000000" charset="-122"/>
              </a:rPr>
              <a:t>COMPANY</a:t>
            </a:r>
            <a:endParaRPr lang="en-US" altLang="zh-CN" sz="4000" dirty="0" smtClean="0">
              <a:solidFill>
                <a:schemeClr val="bg1"/>
              </a:solidFill>
              <a:latin typeface="Noto Sans S Chinese Black" panose="020B0A00000000000000" charset="-122"/>
              <a:ea typeface="Noto Sans S Chinese Black" panose="020B0A00000000000000" charset="-122"/>
              <a:cs typeface="Noto Sans S Chinese Black" panose="020B0A00000000000000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6000" advTm="0">
        <p15:prstTrans prst="curtains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fill="hold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4590" y="342265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Black" panose="020B0A00000000000000" charset="-122"/>
              <a:ea typeface="Noto Sans S Chinese Black" panose="020B0A00000000000000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482215" y="2705100"/>
            <a:ext cx="843280" cy="588010"/>
          </a:xfrm>
          <a:prstGeom prst="rect">
            <a:avLst/>
          </a:prstGeom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+mn-lt"/>
              </a:rPr>
              <a:t>30</a:t>
            </a:r>
            <a:r>
              <a:rPr kumimoji="0" lang="en-US" altLang="zh-CN" b="0" i="0" u="none" strike="noStrike" kern="0" cap="none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+mn-lt"/>
              </a:rPr>
              <a:t>%</a:t>
            </a:r>
            <a:endParaRPr kumimoji="0" lang="zh-CN" altLang="en-US" b="0" i="0" u="none" strike="noStrike" kern="0" cap="none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777615" y="2022475"/>
            <a:ext cx="843280" cy="588010"/>
          </a:xfrm>
          <a:prstGeom prst="rect">
            <a:avLst/>
          </a:prstGeom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+mn-lt"/>
              </a:rPr>
              <a:t>68</a:t>
            </a:r>
            <a:r>
              <a:rPr kumimoji="0" lang="en-US" altLang="zh-CN" b="0" i="0" u="none" strike="noStrike" kern="0" cap="none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+mn-lt"/>
              </a:rPr>
              <a:t>%</a:t>
            </a:r>
            <a:endParaRPr kumimoji="0" lang="zh-CN" altLang="en-US" b="0" i="0" u="none" strike="noStrike" kern="0" cap="none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067935" y="2574925"/>
            <a:ext cx="843280" cy="588010"/>
          </a:xfrm>
          <a:prstGeom prst="rect">
            <a:avLst/>
          </a:prstGeom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+mn-lt"/>
              </a:rPr>
              <a:t>46</a:t>
            </a:r>
            <a:r>
              <a:rPr kumimoji="0" lang="en-US" altLang="zh-CN" b="0" i="0" u="none" strike="noStrike" kern="0" cap="none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+mn-lt"/>
              </a:rPr>
              <a:t>%</a:t>
            </a:r>
            <a:endParaRPr kumimoji="0" lang="zh-CN" altLang="en-US" b="0" i="0" u="none" strike="noStrike" kern="0" cap="none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337300" y="2389505"/>
            <a:ext cx="843280" cy="588010"/>
          </a:xfrm>
          <a:prstGeom prst="rect">
            <a:avLst/>
          </a:prstGeom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+mn-lt"/>
              </a:rPr>
              <a:t>50</a:t>
            </a:r>
            <a:r>
              <a:rPr kumimoji="0" lang="en-US" altLang="zh-CN" b="0" i="0" u="none" strike="noStrike" kern="0" cap="none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+mn-lt"/>
              </a:rPr>
              <a:t>%</a:t>
            </a:r>
            <a:endParaRPr kumimoji="0" lang="zh-CN" altLang="en-US" b="0" i="0" u="none" strike="noStrike" kern="0" cap="none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615555" y="1779270"/>
            <a:ext cx="843280" cy="588010"/>
          </a:xfrm>
          <a:prstGeom prst="rect">
            <a:avLst/>
          </a:prstGeom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+mn-lt"/>
              </a:rPr>
              <a:t>86</a:t>
            </a:r>
            <a:r>
              <a:rPr kumimoji="0" lang="en-US" altLang="zh-CN" b="0" i="0" u="none" strike="noStrike" kern="0" cap="none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+mn-lt"/>
              </a:rPr>
              <a:t>%</a:t>
            </a:r>
            <a:endParaRPr kumimoji="0" lang="zh-CN" altLang="en-US" b="0" i="0" u="none" strike="noStrike" kern="0" cap="none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878570" y="1511300"/>
            <a:ext cx="843280" cy="588010"/>
          </a:xfrm>
          <a:prstGeom prst="rect">
            <a:avLst/>
          </a:prstGeom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+mn-lt"/>
              </a:rPr>
              <a:t>98</a:t>
            </a:r>
            <a:r>
              <a:rPr kumimoji="0" lang="en-US" altLang="zh-CN" b="0" i="0" u="none" strike="noStrike" kern="0" cap="none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+mn-lt"/>
              </a:rPr>
              <a:t>%</a:t>
            </a:r>
            <a:endParaRPr kumimoji="0" lang="zh-CN" altLang="en-US" b="0" i="0" u="none" strike="noStrike" kern="0" cap="none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640205" y="3404235"/>
            <a:ext cx="2536825" cy="975360"/>
            <a:chOff x="2583" y="5361"/>
            <a:chExt cx="3995" cy="1536"/>
          </a:xfrm>
          <a:solidFill>
            <a:srgbClr val="6FB9BC"/>
          </a:solidFill>
        </p:grpSpPr>
        <p:sp>
          <p:nvSpPr>
            <p:cNvPr id="20" name="Freeform 5"/>
            <p:cNvSpPr/>
            <p:nvPr/>
          </p:nvSpPr>
          <p:spPr bwMode="auto">
            <a:xfrm>
              <a:off x="2583" y="5361"/>
              <a:ext cx="1999" cy="1537"/>
            </a:xfrm>
            <a:custGeom>
              <a:avLst/>
              <a:gdLst>
                <a:gd name="T0" fmla="*/ 333 w 347"/>
                <a:gd name="T1" fmla="*/ 29 h 370"/>
                <a:gd name="T2" fmla="*/ 0 w 347"/>
                <a:gd name="T3" fmla="*/ 370 h 370"/>
                <a:gd name="T4" fmla="*/ 347 w 347"/>
                <a:gd name="T5" fmla="*/ 370 h 370"/>
                <a:gd name="T6" fmla="*/ 347 w 347"/>
                <a:gd name="T7" fmla="*/ 0 h 370"/>
                <a:gd name="T8" fmla="*/ 333 w 347"/>
                <a:gd name="T9" fmla="*/ 29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370">
                  <a:moveTo>
                    <a:pt x="333" y="29"/>
                  </a:moveTo>
                  <a:cubicBezTo>
                    <a:pt x="242" y="286"/>
                    <a:pt x="0" y="370"/>
                    <a:pt x="0" y="370"/>
                  </a:cubicBezTo>
                  <a:cubicBezTo>
                    <a:pt x="347" y="370"/>
                    <a:pt x="347" y="370"/>
                    <a:pt x="347" y="370"/>
                  </a:cubicBezTo>
                  <a:cubicBezTo>
                    <a:pt x="347" y="0"/>
                    <a:pt x="347" y="0"/>
                    <a:pt x="347" y="0"/>
                  </a:cubicBezTo>
                  <a:cubicBezTo>
                    <a:pt x="345" y="0"/>
                    <a:pt x="339" y="13"/>
                    <a:pt x="333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37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21" name="Freeform 6"/>
            <p:cNvSpPr/>
            <p:nvPr/>
          </p:nvSpPr>
          <p:spPr bwMode="auto">
            <a:xfrm>
              <a:off x="4582" y="5361"/>
              <a:ext cx="1996" cy="1537"/>
            </a:xfrm>
            <a:custGeom>
              <a:avLst/>
              <a:gdLst>
                <a:gd name="T0" fmla="*/ 15 w 347"/>
                <a:gd name="T1" fmla="*/ 29 h 370"/>
                <a:gd name="T2" fmla="*/ 0 w 347"/>
                <a:gd name="T3" fmla="*/ 0 h 370"/>
                <a:gd name="T4" fmla="*/ 0 w 347"/>
                <a:gd name="T5" fmla="*/ 370 h 370"/>
                <a:gd name="T6" fmla="*/ 347 w 347"/>
                <a:gd name="T7" fmla="*/ 370 h 370"/>
                <a:gd name="T8" fmla="*/ 15 w 347"/>
                <a:gd name="T9" fmla="*/ 29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370">
                  <a:moveTo>
                    <a:pt x="15" y="29"/>
                  </a:moveTo>
                  <a:cubicBezTo>
                    <a:pt x="9" y="13"/>
                    <a:pt x="3" y="0"/>
                    <a:pt x="0" y="0"/>
                  </a:cubicBezTo>
                  <a:cubicBezTo>
                    <a:pt x="0" y="370"/>
                    <a:pt x="0" y="370"/>
                    <a:pt x="0" y="370"/>
                  </a:cubicBezTo>
                  <a:cubicBezTo>
                    <a:pt x="347" y="370"/>
                    <a:pt x="347" y="370"/>
                    <a:pt x="347" y="370"/>
                  </a:cubicBezTo>
                  <a:cubicBezTo>
                    <a:pt x="347" y="370"/>
                    <a:pt x="105" y="286"/>
                    <a:pt x="15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37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923540" y="2704465"/>
            <a:ext cx="2540635" cy="1675130"/>
            <a:chOff x="4604" y="4259"/>
            <a:chExt cx="4001" cy="2638"/>
          </a:xfrm>
          <a:solidFill>
            <a:srgbClr val="D7888E"/>
          </a:solidFill>
        </p:grpSpPr>
        <p:sp>
          <p:nvSpPr>
            <p:cNvPr id="22" name="Freeform 7"/>
            <p:cNvSpPr/>
            <p:nvPr/>
          </p:nvSpPr>
          <p:spPr bwMode="auto">
            <a:xfrm>
              <a:off x="4604" y="4259"/>
              <a:ext cx="2004" cy="2639"/>
            </a:xfrm>
            <a:custGeom>
              <a:avLst/>
              <a:gdLst>
                <a:gd name="T0" fmla="*/ 334 w 348"/>
                <a:gd name="T1" fmla="*/ 52 h 673"/>
                <a:gd name="T2" fmla="*/ 0 w 348"/>
                <a:gd name="T3" fmla="*/ 673 h 673"/>
                <a:gd name="T4" fmla="*/ 348 w 348"/>
                <a:gd name="T5" fmla="*/ 673 h 673"/>
                <a:gd name="T6" fmla="*/ 348 w 348"/>
                <a:gd name="T7" fmla="*/ 0 h 673"/>
                <a:gd name="T8" fmla="*/ 334 w 348"/>
                <a:gd name="T9" fmla="*/ 52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8" h="673">
                  <a:moveTo>
                    <a:pt x="334" y="52"/>
                  </a:moveTo>
                  <a:cubicBezTo>
                    <a:pt x="243" y="520"/>
                    <a:pt x="0" y="673"/>
                    <a:pt x="0" y="673"/>
                  </a:cubicBezTo>
                  <a:cubicBezTo>
                    <a:pt x="348" y="673"/>
                    <a:pt x="348" y="673"/>
                    <a:pt x="348" y="673"/>
                  </a:cubicBezTo>
                  <a:cubicBezTo>
                    <a:pt x="348" y="0"/>
                    <a:pt x="348" y="0"/>
                    <a:pt x="348" y="0"/>
                  </a:cubicBezTo>
                  <a:cubicBezTo>
                    <a:pt x="345" y="0"/>
                    <a:pt x="339" y="24"/>
                    <a:pt x="334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37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23" name="Freeform 8"/>
            <p:cNvSpPr/>
            <p:nvPr/>
          </p:nvSpPr>
          <p:spPr bwMode="auto">
            <a:xfrm>
              <a:off x="6607" y="4259"/>
              <a:ext cx="1999" cy="2639"/>
            </a:xfrm>
            <a:custGeom>
              <a:avLst/>
              <a:gdLst>
                <a:gd name="T0" fmla="*/ 14 w 347"/>
                <a:gd name="T1" fmla="*/ 52 h 673"/>
                <a:gd name="T2" fmla="*/ 0 w 347"/>
                <a:gd name="T3" fmla="*/ 0 h 673"/>
                <a:gd name="T4" fmla="*/ 0 w 347"/>
                <a:gd name="T5" fmla="*/ 673 h 673"/>
                <a:gd name="T6" fmla="*/ 347 w 347"/>
                <a:gd name="T7" fmla="*/ 673 h 673"/>
                <a:gd name="T8" fmla="*/ 14 w 347"/>
                <a:gd name="T9" fmla="*/ 52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673">
                  <a:moveTo>
                    <a:pt x="14" y="52"/>
                  </a:moveTo>
                  <a:cubicBezTo>
                    <a:pt x="9" y="24"/>
                    <a:pt x="3" y="0"/>
                    <a:pt x="0" y="0"/>
                  </a:cubicBezTo>
                  <a:cubicBezTo>
                    <a:pt x="0" y="673"/>
                    <a:pt x="0" y="673"/>
                    <a:pt x="0" y="673"/>
                  </a:cubicBezTo>
                  <a:cubicBezTo>
                    <a:pt x="347" y="673"/>
                    <a:pt x="347" y="673"/>
                    <a:pt x="347" y="673"/>
                  </a:cubicBezTo>
                  <a:cubicBezTo>
                    <a:pt x="347" y="673"/>
                    <a:pt x="105" y="520"/>
                    <a:pt x="14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37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203700" y="3208020"/>
            <a:ext cx="2536190" cy="1172210"/>
            <a:chOff x="6620" y="5052"/>
            <a:chExt cx="3994" cy="1846"/>
          </a:xfrm>
          <a:solidFill>
            <a:srgbClr val="6FB9BC"/>
          </a:solidFill>
        </p:grpSpPr>
        <p:sp>
          <p:nvSpPr>
            <p:cNvPr id="24" name="Freeform 9"/>
            <p:cNvSpPr/>
            <p:nvPr/>
          </p:nvSpPr>
          <p:spPr bwMode="auto">
            <a:xfrm>
              <a:off x="6620" y="5052"/>
              <a:ext cx="1999" cy="1847"/>
            </a:xfrm>
            <a:custGeom>
              <a:avLst/>
              <a:gdLst>
                <a:gd name="T0" fmla="*/ 333 w 347"/>
                <a:gd name="T1" fmla="*/ 75 h 971"/>
                <a:gd name="T2" fmla="*/ 0 w 347"/>
                <a:gd name="T3" fmla="*/ 971 h 971"/>
                <a:gd name="T4" fmla="*/ 347 w 347"/>
                <a:gd name="T5" fmla="*/ 971 h 971"/>
                <a:gd name="T6" fmla="*/ 347 w 347"/>
                <a:gd name="T7" fmla="*/ 0 h 971"/>
                <a:gd name="T8" fmla="*/ 333 w 347"/>
                <a:gd name="T9" fmla="*/ 75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971">
                  <a:moveTo>
                    <a:pt x="333" y="75"/>
                  </a:moveTo>
                  <a:cubicBezTo>
                    <a:pt x="242" y="750"/>
                    <a:pt x="0" y="971"/>
                    <a:pt x="0" y="971"/>
                  </a:cubicBezTo>
                  <a:cubicBezTo>
                    <a:pt x="347" y="971"/>
                    <a:pt x="347" y="971"/>
                    <a:pt x="347" y="971"/>
                  </a:cubicBezTo>
                  <a:cubicBezTo>
                    <a:pt x="347" y="0"/>
                    <a:pt x="347" y="0"/>
                    <a:pt x="347" y="0"/>
                  </a:cubicBezTo>
                  <a:cubicBezTo>
                    <a:pt x="345" y="0"/>
                    <a:pt x="339" y="33"/>
                    <a:pt x="333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37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25" name="Freeform 10"/>
            <p:cNvSpPr/>
            <p:nvPr/>
          </p:nvSpPr>
          <p:spPr bwMode="auto">
            <a:xfrm>
              <a:off x="8618" y="5052"/>
              <a:ext cx="1996" cy="1847"/>
            </a:xfrm>
            <a:custGeom>
              <a:avLst/>
              <a:gdLst>
                <a:gd name="T0" fmla="*/ 15 w 347"/>
                <a:gd name="T1" fmla="*/ 75 h 971"/>
                <a:gd name="T2" fmla="*/ 0 w 347"/>
                <a:gd name="T3" fmla="*/ 0 h 971"/>
                <a:gd name="T4" fmla="*/ 0 w 347"/>
                <a:gd name="T5" fmla="*/ 971 h 971"/>
                <a:gd name="T6" fmla="*/ 347 w 347"/>
                <a:gd name="T7" fmla="*/ 971 h 971"/>
                <a:gd name="T8" fmla="*/ 15 w 347"/>
                <a:gd name="T9" fmla="*/ 75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971">
                  <a:moveTo>
                    <a:pt x="15" y="75"/>
                  </a:moveTo>
                  <a:cubicBezTo>
                    <a:pt x="9" y="33"/>
                    <a:pt x="3" y="0"/>
                    <a:pt x="0" y="0"/>
                  </a:cubicBezTo>
                  <a:cubicBezTo>
                    <a:pt x="0" y="971"/>
                    <a:pt x="0" y="971"/>
                    <a:pt x="0" y="971"/>
                  </a:cubicBezTo>
                  <a:cubicBezTo>
                    <a:pt x="347" y="971"/>
                    <a:pt x="347" y="971"/>
                    <a:pt x="347" y="971"/>
                  </a:cubicBezTo>
                  <a:cubicBezTo>
                    <a:pt x="347" y="971"/>
                    <a:pt x="105" y="750"/>
                    <a:pt x="15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37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471795" y="3041015"/>
            <a:ext cx="2536190" cy="1338580"/>
            <a:chOff x="8617" y="4789"/>
            <a:chExt cx="3994" cy="2108"/>
          </a:xfrm>
          <a:solidFill>
            <a:srgbClr val="D7888E"/>
          </a:solidFill>
        </p:grpSpPr>
        <p:sp>
          <p:nvSpPr>
            <p:cNvPr id="26" name="Freeform 186"/>
            <p:cNvSpPr/>
            <p:nvPr/>
          </p:nvSpPr>
          <p:spPr bwMode="auto">
            <a:xfrm>
              <a:off x="8617" y="4789"/>
              <a:ext cx="1996" cy="2109"/>
            </a:xfrm>
            <a:custGeom>
              <a:avLst/>
              <a:gdLst>
                <a:gd name="T0" fmla="*/ 333 w 347"/>
                <a:gd name="T1" fmla="*/ 40 h 522"/>
                <a:gd name="T2" fmla="*/ 0 w 347"/>
                <a:gd name="T3" fmla="*/ 522 h 522"/>
                <a:gd name="T4" fmla="*/ 347 w 347"/>
                <a:gd name="T5" fmla="*/ 522 h 522"/>
                <a:gd name="T6" fmla="*/ 347 w 347"/>
                <a:gd name="T7" fmla="*/ 0 h 522"/>
                <a:gd name="T8" fmla="*/ 333 w 347"/>
                <a:gd name="T9" fmla="*/ 4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522">
                  <a:moveTo>
                    <a:pt x="333" y="40"/>
                  </a:moveTo>
                  <a:cubicBezTo>
                    <a:pt x="242" y="403"/>
                    <a:pt x="0" y="522"/>
                    <a:pt x="0" y="522"/>
                  </a:cubicBezTo>
                  <a:cubicBezTo>
                    <a:pt x="347" y="522"/>
                    <a:pt x="347" y="522"/>
                    <a:pt x="347" y="522"/>
                  </a:cubicBezTo>
                  <a:cubicBezTo>
                    <a:pt x="347" y="0"/>
                    <a:pt x="347" y="0"/>
                    <a:pt x="347" y="0"/>
                  </a:cubicBezTo>
                  <a:cubicBezTo>
                    <a:pt x="344" y="0"/>
                    <a:pt x="338" y="18"/>
                    <a:pt x="333" y="4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37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32" name="Freeform 187"/>
            <p:cNvSpPr/>
            <p:nvPr/>
          </p:nvSpPr>
          <p:spPr bwMode="auto">
            <a:xfrm>
              <a:off x="10613" y="4789"/>
              <a:ext cx="1999" cy="2109"/>
            </a:xfrm>
            <a:custGeom>
              <a:avLst/>
              <a:gdLst>
                <a:gd name="T0" fmla="*/ 14 w 347"/>
                <a:gd name="T1" fmla="*/ 40 h 522"/>
                <a:gd name="T2" fmla="*/ 0 w 347"/>
                <a:gd name="T3" fmla="*/ 0 h 522"/>
                <a:gd name="T4" fmla="*/ 0 w 347"/>
                <a:gd name="T5" fmla="*/ 522 h 522"/>
                <a:gd name="T6" fmla="*/ 347 w 347"/>
                <a:gd name="T7" fmla="*/ 522 h 522"/>
                <a:gd name="T8" fmla="*/ 14 w 347"/>
                <a:gd name="T9" fmla="*/ 4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522">
                  <a:moveTo>
                    <a:pt x="14" y="40"/>
                  </a:moveTo>
                  <a:cubicBezTo>
                    <a:pt x="9" y="18"/>
                    <a:pt x="3" y="0"/>
                    <a:pt x="0" y="0"/>
                  </a:cubicBezTo>
                  <a:cubicBezTo>
                    <a:pt x="0" y="522"/>
                    <a:pt x="0" y="522"/>
                    <a:pt x="0" y="522"/>
                  </a:cubicBezTo>
                  <a:cubicBezTo>
                    <a:pt x="347" y="522"/>
                    <a:pt x="347" y="522"/>
                    <a:pt x="347" y="522"/>
                  </a:cubicBezTo>
                  <a:cubicBezTo>
                    <a:pt x="347" y="522"/>
                    <a:pt x="105" y="403"/>
                    <a:pt x="14" y="4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37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758940" y="2534920"/>
            <a:ext cx="2540635" cy="1851660"/>
            <a:chOff x="10644" y="3992"/>
            <a:chExt cx="4001" cy="2916"/>
          </a:xfrm>
          <a:solidFill>
            <a:srgbClr val="6FB9BC"/>
          </a:solidFill>
        </p:grpSpPr>
        <p:sp>
          <p:nvSpPr>
            <p:cNvPr id="34" name="Freeform 7"/>
            <p:cNvSpPr/>
            <p:nvPr/>
          </p:nvSpPr>
          <p:spPr bwMode="auto">
            <a:xfrm>
              <a:off x="10644" y="3992"/>
              <a:ext cx="2004" cy="2917"/>
            </a:xfrm>
            <a:custGeom>
              <a:avLst/>
              <a:gdLst>
                <a:gd name="T0" fmla="*/ 334 w 348"/>
                <a:gd name="T1" fmla="*/ 52 h 673"/>
                <a:gd name="T2" fmla="*/ 0 w 348"/>
                <a:gd name="T3" fmla="*/ 673 h 673"/>
                <a:gd name="T4" fmla="*/ 348 w 348"/>
                <a:gd name="T5" fmla="*/ 673 h 673"/>
                <a:gd name="T6" fmla="*/ 348 w 348"/>
                <a:gd name="T7" fmla="*/ 0 h 673"/>
                <a:gd name="T8" fmla="*/ 334 w 348"/>
                <a:gd name="T9" fmla="*/ 52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8" h="673">
                  <a:moveTo>
                    <a:pt x="334" y="52"/>
                  </a:moveTo>
                  <a:cubicBezTo>
                    <a:pt x="243" y="520"/>
                    <a:pt x="0" y="673"/>
                    <a:pt x="0" y="673"/>
                  </a:cubicBezTo>
                  <a:cubicBezTo>
                    <a:pt x="348" y="673"/>
                    <a:pt x="348" y="673"/>
                    <a:pt x="348" y="673"/>
                  </a:cubicBezTo>
                  <a:cubicBezTo>
                    <a:pt x="348" y="0"/>
                    <a:pt x="348" y="0"/>
                    <a:pt x="348" y="0"/>
                  </a:cubicBezTo>
                  <a:cubicBezTo>
                    <a:pt x="345" y="0"/>
                    <a:pt x="339" y="24"/>
                    <a:pt x="334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37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37" name="Freeform 8"/>
            <p:cNvSpPr/>
            <p:nvPr/>
          </p:nvSpPr>
          <p:spPr bwMode="auto">
            <a:xfrm>
              <a:off x="12647" y="3992"/>
              <a:ext cx="1999" cy="2917"/>
            </a:xfrm>
            <a:custGeom>
              <a:avLst/>
              <a:gdLst>
                <a:gd name="T0" fmla="*/ 14 w 347"/>
                <a:gd name="T1" fmla="*/ 52 h 673"/>
                <a:gd name="T2" fmla="*/ 0 w 347"/>
                <a:gd name="T3" fmla="*/ 0 h 673"/>
                <a:gd name="T4" fmla="*/ 0 w 347"/>
                <a:gd name="T5" fmla="*/ 673 h 673"/>
                <a:gd name="T6" fmla="*/ 347 w 347"/>
                <a:gd name="T7" fmla="*/ 673 h 673"/>
                <a:gd name="T8" fmla="*/ 14 w 347"/>
                <a:gd name="T9" fmla="*/ 52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673">
                  <a:moveTo>
                    <a:pt x="14" y="52"/>
                  </a:moveTo>
                  <a:cubicBezTo>
                    <a:pt x="9" y="24"/>
                    <a:pt x="3" y="0"/>
                    <a:pt x="0" y="0"/>
                  </a:cubicBezTo>
                  <a:cubicBezTo>
                    <a:pt x="0" y="673"/>
                    <a:pt x="0" y="673"/>
                    <a:pt x="0" y="673"/>
                  </a:cubicBezTo>
                  <a:cubicBezTo>
                    <a:pt x="347" y="673"/>
                    <a:pt x="347" y="673"/>
                    <a:pt x="347" y="673"/>
                  </a:cubicBezTo>
                  <a:cubicBezTo>
                    <a:pt x="347" y="673"/>
                    <a:pt x="105" y="520"/>
                    <a:pt x="14" y="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37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028305" y="2279650"/>
            <a:ext cx="2525395" cy="2106930"/>
            <a:chOff x="12643" y="3590"/>
            <a:chExt cx="3977" cy="3318"/>
          </a:xfrm>
          <a:solidFill>
            <a:srgbClr val="D7888E"/>
          </a:solidFill>
        </p:grpSpPr>
        <p:sp>
          <p:nvSpPr>
            <p:cNvPr id="38" name="Freeform 9"/>
            <p:cNvSpPr/>
            <p:nvPr/>
          </p:nvSpPr>
          <p:spPr bwMode="auto">
            <a:xfrm>
              <a:off x="12643" y="3590"/>
              <a:ext cx="1999" cy="3319"/>
            </a:xfrm>
            <a:custGeom>
              <a:avLst/>
              <a:gdLst>
                <a:gd name="T0" fmla="*/ 333 w 347"/>
                <a:gd name="T1" fmla="*/ 75 h 971"/>
                <a:gd name="T2" fmla="*/ 0 w 347"/>
                <a:gd name="T3" fmla="*/ 971 h 971"/>
                <a:gd name="T4" fmla="*/ 347 w 347"/>
                <a:gd name="T5" fmla="*/ 971 h 971"/>
                <a:gd name="T6" fmla="*/ 347 w 347"/>
                <a:gd name="T7" fmla="*/ 0 h 971"/>
                <a:gd name="T8" fmla="*/ 333 w 347"/>
                <a:gd name="T9" fmla="*/ 75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971">
                  <a:moveTo>
                    <a:pt x="333" y="75"/>
                  </a:moveTo>
                  <a:cubicBezTo>
                    <a:pt x="242" y="750"/>
                    <a:pt x="0" y="971"/>
                    <a:pt x="0" y="971"/>
                  </a:cubicBezTo>
                  <a:cubicBezTo>
                    <a:pt x="347" y="971"/>
                    <a:pt x="347" y="971"/>
                    <a:pt x="347" y="971"/>
                  </a:cubicBezTo>
                  <a:cubicBezTo>
                    <a:pt x="347" y="0"/>
                    <a:pt x="347" y="0"/>
                    <a:pt x="347" y="0"/>
                  </a:cubicBezTo>
                  <a:cubicBezTo>
                    <a:pt x="345" y="0"/>
                    <a:pt x="339" y="33"/>
                    <a:pt x="333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37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39" name="Freeform 10"/>
            <p:cNvSpPr/>
            <p:nvPr/>
          </p:nvSpPr>
          <p:spPr bwMode="auto">
            <a:xfrm>
              <a:off x="14624" y="3590"/>
              <a:ext cx="1996" cy="3319"/>
            </a:xfrm>
            <a:custGeom>
              <a:avLst/>
              <a:gdLst>
                <a:gd name="T0" fmla="*/ 15 w 347"/>
                <a:gd name="T1" fmla="*/ 75 h 971"/>
                <a:gd name="T2" fmla="*/ 0 w 347"/>
                <a:gd name="T3" fmla="*/ 0 h 971"/>
                <a:gd name="T4" fmla="*/ 0 w 347"/>
                <a:gd name="T5" fmla="*/ 971 h 971"/>
                <a:gd name="T6" fmla="*/ 347 w 347"/>
                <a:gd name="T7" fmla="*/ 971 h 971"/>
                <a:gd name="T8" fmla="*/ 15 w 347"/>
                <a:gd name="T9" fmla="*/ 75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971">
                  <a:moveTo>
                    <a:pt x="15" y="75"/>
                  </a:moveTo>
                  <a:cubicBezTo>
                    <a:pt x="9" y="33"/>
                    <a:pt x="3" y="0"/>
                    <a:pt x="0" y="0"/>
                  </a:cubicBezTo>
                  <a:cubicBezTo>
                    <a:pt x="0" y="971"/>
                    <a:pt x="0" y="971"/>
                    <a:pt x="0" y="971"/>
                  </a:cubicBezTo>
                  <a:cubicBezTo>
                    <a:pt x="347" y="971"/>
                    <a:pt x="347" y="971"/>
                    <a:pt x="347" y="971"/>
                  </a:cubicBezTo>
                  <a:cubicBezTo>
                    <a:pt x="347" y="971"/>
                    <a:pt x="105" y="750"/>
                    <a:pt x="15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45720" tIns="22860" rIns="45720" bIns="22860" numCol="1" anchor="t" anchorCtr="0" compatLnSpc="1"/>
            <a:lstStyle/>
            <a:p>
              <a:pPr marL="0" marR="0" lvl="0" indent="0" defTabSz="91376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Noto Sans S Chinese Bold" panose="020B0800000000000000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43" name="矩形 42"/>
          <p:cNvSpPr/>
          <p:nvPr/>
        </p:nvSpPr>
        <p:spPr>
          <a:xfrm>
            <a:off x="2049873" y="4455643"/>
            <a:ext cx="1727910" cy="38779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</a:rPr>
              <a:t>标题添加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327345" y="4455643"/>
            <a:ext cx="1727910" cy="38779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</a:rPr>
              <a:t>标题添加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4600913" y="4455643"/>
            <a:ext cx="1727910" cy="38779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</a:rPr>
              <a:t>标题添加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5911359" y="4455643"/>
            <a:ext cx="1727910" cy="38779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</a:rPr>
              <a:t>标题添加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7150563" y="4455643"/>
            <a:ext cx="1727910" cy="38779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</a:rPr>
              <a:t>标题添加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8409450" y="4455643"/>
            <a:ext cx="1727910" cy="38779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</a:rPr>
              <a:t>标题添加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1863725" y="5397500"/>
            <a:ext cx="8689975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请在此添加您的文字内容，请在此添加您的文字内容。请在此添加您的文字内容，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/>
      <p:bldP spid="49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4590" y="342265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Black" panose="020B0A00000000000000" charset="-122"/>
              <a:ea typeface="Noto Sans S Chinese Black" panose="020B0A00000000000000" charset="-122"/>
            </a:endParaRPr>
          </a:p>
        </p:txBody>
      </p:sp>
      <p:sp>
        <p:nvSpPr>
          <p:cNvPr id="80" name="矩形 15"/>
          <p:cNvSpPr>
            <a:spLocks noChangeArrowheads="1"/>
          </p:cNvSpPr>
          <p:nvPr/>
        </p:nvSpPr>
        <p:spPr bwMode="auto">
          <a:xfrm>
            <a:off x="6879590" y="1920240"/>
            <a:ext cx="492760" cy="316230"/>
          </a:xfrm>
          <a:prstGeom prst="rect">
            <a:avLst/>
          </a:prstGeom>
          <a:solidFill>
            <a:srgbClr val="D7888E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sym typeface="宋体" panose="02010600030101010101" pitchFamily="2" charset="-122"/>
            </a:endParaRPr>
          </a:p>
        </p:txBody>
      </p:sp>
      <p:sp>
        <p:nvSpPr>
          <p:cNvPr id="84" name="矩形 19"/>
          <p:cNvSpPr>
            <a:spLocks noChangeArrowheads="1"/>
          </p:cNvSpPr>
          <p:nvPr/>
        </p:nvSpPr>
        <p:spPr bwMode="auto">
          <a:xfrm>
            <a:off x="6879590" y="3307715"/>
            <a:ext cx="492760" cy="316230"/>
          </a:xfrm>
          <a:prstGeom prst="rect">
            <a:avLst/>
          </a:prstGeom>
          <a:solidFill>
            <a:srgbClr val="6FB9BC"/>
          </a:solidFill>
          <a:ln w="25400">
            <a:noFill/>
            <a:bevel/>
          </a:ln>
        </p:spPr>
        <p:txBody>
          <a:bodyPr anchor="ctr"/>
          <a:lstStyle/>
          <a:p>
            <a:pPr algn="ctr"/>
            <a:endParaRPr lang="zh-CN" altLang="zh-CN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sym typeface="宋体" panose="02010600030101010101" pitchFamily="2" charset="-122"/>
            </a:endParaRPr>
          </a:p>
        </p:txBody>
      </p:sp>
      <p:sp>
        <p:nvSpPr>
          <p:cNvPr id="88" name="矩形 23"/>
          <p:cNvSpPr>
            <a:spLocks noChangeArrowheads="1"/>
          </p:cNvSpPr>
          <p:nvPr/>
        </p:nvSpPr>
        <p:spPr bwMode="auto">
          <a:xfrm>
            <a:off x="6879590" y="4669790"/>
            <a:ext cx="492760" cy="316230"/>
          </a:xfrm>
          <a:prstGeom prst="rect">
            <a:avLst/>
          </a:prstGeom>
          <a:solidFill>
            <a:srgbClr val="D7888E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sym typeface="宋体" panose="02010600030101010101" pitchFamily="2" charset="-122"/>
            </a:endParaRPr>
          </a:p>
        </p:txBody>
      </p:sp>
      <p:sp>
        <p:nvSpPr>
          <p:cNvPr id="92" name="Rectangle 89"/>
          <p:cNvSpPr/>
          <p:nvPr/>
        </p:nvSpPr>
        <p:spPr>
          <a:xfrm>
            <a:off x="1085215" y="5203190"/>
            <a:ext cx="5198110" cy="1485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93" name="Group 137"/>
          <p:cNvGrpSpPr/>
          <p:nvPr/>
        </p:nvGrpSpPr>
        <p:grpSpPr>
          <a:xfrm>
            <a:off x="1551940" y="1935480"/>
            <a:ext cx="417830" cy="3211830"/>
            <a:chOff x="1074408" y="1485901"/>
            <a:chExt cx="214311" cy="1647821"/>
          </a:xfrm>
          <a:solidFill>
            <a:srgbClr val="D7888E"/>
          </a:solidFill>
        </p:grpSpPr>
        <p:cxnSp>
          <p:nvCxnSpPr>
            <p:cNvPr id="115" name="Straight Connector 90"/>
            <p:cNvCxnSpPr/>
            <p:nvPr/>
          </p:nvCxnSpPr>
          <p:spPr>
            <a:xfrm rot="16200000" flipV="1">
              <a:off x="359569" y="2302205"/>
              <a:ext cx="1638299" cy="5691"/>
            </a:xfrm>
            <a:prstGeom prst="line">
              <a:avLst/>
            </a:prstGeom>
            <a:grpFill/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ounded Rectangle 94"/>
            <p:cNvSpPr/>
            <p:nvPr/>
          </p:nvSpPr>
          <p:spPr>
            <a:xfrm>
              <a:off x="1074408" y="2190750"/>
              <a:ext cx="214311" cy="94297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4" name="Group 138"/>
          <p:cNvGrpSpPr/>
          <p:nvPr/>
        </p:nvGrpSpPr>
        <p:grpSpPr>
          <a:xfrm>
            <a:off x="2315210" y="1917065"/>
            <a:ext cx="417830" cy="3211830"/>
            <a:chOff x="1447800" y="1485901"/>
            <a:chExt cx="214311" cy="1647821"/>
          </a:xfrm>
          <a:solidFill>
            <a:srgbClr val="6FB9BC"/>
          </a:solidFill>
        </p:grpSpPr>
        <p:cxnSp>
          <p:nvCxnSpPr>
            <p:cNvPr id="113" name="Straight Connector 97"/>
            <p:cNvCxnSpPr/>
            <p:nvPr/>
          </p:nvCxnSpPr>
          <p:spPr>
            <a:xfrm rot="16200000" flipV="1">
              <a:off x="732961" y="2302205"/>
              <a:ext cx="1638299" cy="5691"/>
            </a:xfrm>
            <a:prstGeom prst="line">
              <a:avLst/>
            </a:prstGeom>
            <a:grpFill/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Rounded Rectangle 100"/>
            <p:cNvSpPr/>
            <p:nvPr/>
          </p:nvSpPr>
          <p:spPr>
            <a:xfrm>
              <a:off x="1447800" y="1962150"/>
              <a:ext cx="214311" cy="117157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5" name="Group 139"/>
          <p:cNvGrpSpPr/>
          <p:nvPr/>
        </p:nvGrpSpPr>
        <p:grpSpPr>
          <a:xfrm>
            <a:off x="3031490" y="1935480"/>
            <a:ext cx="417830" cy="3211830"/>
            <a:chOff x="1828800" y="1485901"/>
            <a:chExt cx="214311" cy="1647821"/>
          </a:xfrm>
          <a:solidFill>
            <a:srgbClr val="D7888E"/>
          </a:solidFill>
        </p:grpSpPr>
        <p:cxnSp>
          <p:nvCxnSpPr>
            <p:cNvPr id="111" name="Straight Connector 103"/>
            <p:cNvCxnSpPr/>
            <p:nvPr/>
          </p:nvCxnSpPr>
          <p:spPr>
            <a:xfrm rot="16200000" flipV="1">
              <a:off x="1113961" y="2302205"/>
              <a:ext cx="1638299" cy="5691"/>
            </a:xfrm>
            <a:prstGeom prst="line">
              <a:avLst/>
            </a:prstGeom>
            <a:grpFill/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Rounded Rectangle 106"/>
            <p:cNvSpPr/>
            <p:nvPr/>
          </p:nvSpPr>
          <p:spPr>
            <a:xfrm>
              <a:off x="1828800" y="1809750"/>
              <a:ext cx="214311" cy="132397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6" name="Group 140"/>
          <p:cNvGrpSpPr/>
          <p:nvPr/>
        </p:nvGrpSpPr>
        <p:grpSpPr>
          <a:xfrm>
            <a:off x="3794760" y="1917065"/>
            <a:ext cx="417830" cy="3211830"/>
            <a:chOff x="2209800" y="1485901"/>
            <a:chExt cx="214311" cy="1647821"/>
          </a:xfrm>
          <a:solidFill>
            <a:srgbClr val="6FB9BC"/>
          </a:solidFill>
        </p:grpSpPr>
        <p:cxnSp>
          <p:nvCxnSpPr>
            <p:cNvPr id="109" name="Straight Connector 107"/>
            <p:cNvCxnSpPr/>
            <p:nvPr/>
          </p:nvCxnSpPr>
          <p:spPr>
            <a:xfrm rot="16200000" flipV="1">
              <a:off x="1494961" y="2302205"/>
              <a:ext cx="1638299" cy="5691"/>
            </a:xfrm>
            <a:prstGeom prst="line">
              <a:avLst/>
            </a:prstGeom>
            <a:grpFill/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ounded Rectangle 120"/>
            <p:cNvSpPr/>
            <p:nvPr/>
          </p:nvSpPr>
          <p:spPr>
            <a:xfrm>
              <a:off x="2209800" y="2419350"/>
              <a:ext cx="214311" cy="71437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7" name="Group 141"/>
          <p:cNvGrpSpPr/>
          <p:nvPr/>
        </p:nvGrpSpPr>
        <p:grpSpPr>
          <a:xfrm>
            <a:off x="4510405" y="1935480"/>
            <a:ext cx="417830" cy="3211830"/>
            <a:chOff x="2667000" y="1485901"/>
            <a:chExt cx="214311" cy="1647821"/>
          </a:xfrm>
          <a:solidFill>
            <a:srgbClr val="D7888E"/>
          </a:solidFill>
        </p:grpSpPr>
        <p:cxnSp>
          <p:nvCxnSpPr>
            <p:cNvPr id="107" name="Straight Connector 127"/>
            <p:cNvCxnSpPr/>
            <p:nvPr/>
          </p:nvCxnSpPr>
          <p:spPr>
            <a:xfrm rot="16200000" flipV="1">
              <a:off x="1952161" y="2302205"/>
              <a:ext cx="1638299" cy="5691"/>
            </a:xfrm>
            <a:prstGeom prst="line">
              <a:avLst/>
            </a:prstGeom>
            <a:grpFill/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ounded Rectangle 128"/>
            <p:cNvSpPr/>
            <p:nvPr/>
          </p:nvSpPr>
          <p:spPr>
            <a:xfrm>
              <a:off x="2667000" y="1962150"/>
              <a:ext cx="214311" cy="117157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8" name="Group 142"/>
          <p:cNvGrpSpPr/>
          <p:nvPr/>
        </p:nvGrpSpPr>
        <p:grpSpPr>
          <a:xfrm>
            <a:off x="5273675" y="1917065"/>
            <a:ext cx="417830" cy="3211830"/>
            <a:chOff x="2971800" y="1485901"/>
            <a:chExt cx="214311" cy="1647821"/>
          </a:xfrm>
          <a:solidFill>
            <a:srgbClr val="6FB9BC"/>
          </a:solidFill>
        </p:grpSpPr>
        <p:cxnSp>
          <p:nvCxnSpPr>
            <p:cNvPr id="105" name="Straight Connector 135"/>
            <p:cNvCxnSpPr/>
            <p:nvPr/>
          </p:nvCxnSpPr>
          <p:spPr>
            <a:xfrm rot="16200000" flipV="1">
              <a:off x="2256961" y="2302205"/>
              <a:ext cx="1638299" cy="5691"/>
            </a:xfrm>
            <a:prstGeom prst="line">
              <a:avLst/>
            </a:prstGeom>
            <a:grpFill/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ounded Rectangle 136"/>
            <p:cNvSpPr/>
            <p:nvPr/>
          </p:nvSpPr>
          <p:spPr>
            <a:xfrm>
              <a:off x="2971800" y="1809750"/>
              <a:ext cx="214311" cy="132397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99" name="Rectangle 143"/>
          <p:cNvSpPr/>
          <p:nvPr/>
        </p:nvSpPr>
        <p:spPr>
          <a:xfrm>
            <a:off x="1631950" y="5409565"/>
            <a:ext cx="240665" cy="27495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Arial" panose="020B0604020202020204" pitchFamily="34" charset="0"/>
              </a:rPr>
              <a:t>55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0" name="Rectangle 144"/>
          <p:cNvSpPr/>
          <p:nvPr/>
        </p:nvSpPr>
        <p:spPr>
          <a:xfrm>
            <a:off x="2378075" y="5409565"/>
            <a:ext cx="240665" cy="27495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Arial" panose="020B0604020202020204" pitchFamily="34" charset="0"/>
              </a:rPr>
              <a:t>70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1" name="Rectangle 145"/>
          <p:cNvSpPr/>
          <p:nvPr/>
        </p:nvSpPr>
        <p:spPr>
          <a:xfrm>
            <a:off x="3124200" y="5409565"/>
            <a:ext cx="240665" cy="27495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Arial" panose="020B0604020202020204" pitchFamily="34" charset="0"/>
              </a:rPr>
              <a:t>85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2" name="Rectangle 146"/>
          <p:cNvSpPr/>
          <p:nvPr/>
        </p:nvSpPr>
        <p:spPr>
          <a:xfrm>
            <a:off x="3870325" y="5409565"/>
            <a:ext cx="240665" cy="27495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Arial" panose="020B0604020202020204" pitchFamily="34" charset="0"/>
              </a:rPr>
              <a:t>40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3" name="Rectangle 147"/>
          <p:cNvSpPr/>
          <p:nvPr/>
        </p:nvSpPr>
        <p:spPr>
          <a:xfrm>
            <a:off x="4616450" y="5409565"/>
            <a:ext cx="240665" cy="27495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Arial" panose="020B0604020202020204" pitchFamily="34" charset="0"/>
              </a:rPr>
              <a:t>60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4" name="Rectangle 148"/>
          <p:cNvSpPr/>
          <p:nvPr/>
        </p:nvSpPr>
        <p:spPr>
          <a:xfrm>
            <a:off x="5362575" y="5409565"/>
            <a:ext cx="240665" cy="27495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+mn-ea"/>
                <a:sym typeface="Arial" panose="020B0604020202020204" pitchFamily="34" charset="0"/>
              </a:rPr>
              <a:t>80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TextBox 76"/>
          <p:cNvSpPr txBox="1"/>
          <p:nvPr/>
        </p:nvSpPr>
        <p:spPr>
          <a:xfrm>
            <a:off x="7531100" y="1868170"/>
            <a:ext cx="1487170" cy="39878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sz="2000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879590" y="2236470"/>
            <a:ext cx="4230370" cy="73723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2" name="TextBox 76"/>
          <p:cNvSpPr txBox="1"/>
          <p:nvPr/>
        </p:nvSpPr>
        <p:spPr>
          <a:xfrm>
            <a:off x="7531100" y="3249930"/>
            <a:ext cx="1487170" cy="39878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sz="2000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879590" y="3618230"/>
            <a:ext cx="4230370" cy="73723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4" name="TextBox 76"/>
          <p:cNvSpPr txBox="1"/>
          <p:nvPr/>
        </p:nvSpPr>
        <p:spPr>
          <a:xfrm>
            <a:off x="7531100" y="4742180"/>
            <a:ext cx="1487170" cy="39878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sz="2000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879590" y="5110480"/>
            <a:ext cx="4230370" cy="73723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0" grpId="0" bldLvl="0" animBg="1"/>
      <p:bldP spid="2" grpId="0" bldLvl="0" animBg="1"/>
      <p:bldP spid="3" grpId="0" bldLvl="0" animBg="1"/>
      <p:bldP spid="4" grpId="0" bldLvl="0" animBg="1"/>
      <p:bldP spid="5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4590" y="342265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Black" panose="020B0A00000000000000" charset="-122"/>
              <a:ea typeface="Noto Sans S Chinese Black" panose="020B0A00000000000000" charset="-122"/>
            </a:endParaRPr>
          </a:p>
        </p:txBody>
      </p:sp>
      <p:sp>
        <p:nvSpPr>
          <p:cNvPr id="13" name="矩形 20"/>
          <p:cNvSpPr/>
          <p:nvPr/>
        </p:nvSpPr>
        <p:spPr>
          <a:xfrm>
            <a:off x="2008149" y="1902002"/>
            <a:ext cx="1790024" cy="3133621"/>
          </a:xfrm>
          <a:prstGeom prst="rect">
            <a:avLst/>
          </a:prstGeom>
          <a:solidFill>
            <a:srgbClr val="D7888E"/>
          </a:solidFill>
          <a:ln w="25400" cmpd="sng">
            <a:noFill/>
            <a:miter lim="800000"/>
          </a:ln>
        </p:spPr>
        <p:txBody>
          <a:bodyPr anchor="ctr"/>
          <a:lstStyle/>
          <a:p>
            <a:pPr algn="ctr" fontAlgn="ctr">
              <a:buClr>
                <a:srgbClr val="FF0000"/>
              </a:buClr>
              <a:buSzPct val="70000"/>
              <a:buFont typeface="Wingdings" panose="05000000000000000000" pitchFamily="2" charset="2"/>
              <a:buChar char="u"/>
              <a:tabLst>
                <a:tab pos="723265" algn="l"/>
                <a:tab pos="1447165" algn="l"/>
              </a:tabLst>
            </a:pP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14" name="直接连接符 33"/>
          <p:cNvCxnSpPr/>
          <p:nvPr/>
        </p:nvCxnSpPr>
        <p:spPr>
          <a:xfrm>
            <a:off x="2201246" y="3203275"/>
            <a:ext cx="1325227" cy="1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95000"/>
              </a:sysClr>
            </a:solidFill>
            <a:prstDash val="solid"/>
            <a:miter lim="800000"/>
          </a:ln>
          <a:effectLst/>
        </p:spPr>
      </p:cxnSp>
      <p:pic>
        <p:nvPicPr>
          <p:cNvPr id="2" name="Picture 2" descr="C:\Documents and Settings\Administrator\桌面\图标\ico\verified-user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511" y="2147871"/>
            <a:ext cx="775301" cy="77530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14:hiddenEffects>
            </a:ext>
          </a:extLst>
        </p:spPr>
      </p:pic>
      <p:sp>
        <p:nvSpPr>
          <p:cNvPr id="16" name="矩形 35"/>
          <p:cNvSpPr/>
          <p:nvPr/>
        </p:nvSpPr>
        <p:spPr>
          <a:xfrm>
            <a:off x="4131893" y="1902002"/>
            <a:ext cx="1790024" cy="3133621"/>
          </a:xfrm>
          <a:prstGeom prst="rect">
            <a:avLst/>
          </a:prstGeom>
          <a:solidFill>
            <a:srgbClr val="6FB9BC"/>
          </a:solidFill>
          <a:ln w="25400" cmpd="sng">
            <a:noFill/>
            <a:miter lim="800000"/>
          </a:ln>
        </p:spPr>
        <p:txBody>
          <a:bodyPr anchor="ctr"/>
          <a:lstStyle/>
          <a:p>
            <a:pPr algn="ctr" fontAlgn="ctr">
              <a:buClr>
                <a:srgbClr val="FF0000"/>
              </a:buClr>
              <a:buSzPct val="70000"/>
              <a:buFont typeface="Wingdings" panose="05000000000000000000" pitchFamily="2" charset="2"/>
              <a:buChar char="u"/>
              <a:tabLst>
                <a:tab pos="723265" algn="l"/>
                <a:tab pos="1447165" algn="l"/>
              </a:tabLst>
            </a:pP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17" name="直接连接符 39"/>
          <p:cNvCxnSpPr/>
          <p:nvPr/>
        </p:nvCxnSpPr>
        <p:spPr>
          <a:xfrm>
            <a:off x="4324990" y="3203275"/>
            <a:ext cx="1325227" cy="1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95000"/>
              </a:sysClr>
            </a:solidFill>
            <a:prstDash val="solid"/>
            <a:miter lim="800000"/>
          </a:ln>
          <a:effectLst/>
        </p:spPr>
      </p:cxnSp>
      <p:sp>
        <p:nvSpPr>
          <p:cNvPr id="18" name="矩形 40"/>
          <p:cNvSpPr/>
          <p:nvPr/>
        </p:nvSpPr>
        <p:spPr>
          <a:xfrm>
            <a:off x="6255638" y="1902002"/>
            <a:ext cx="1790024" cy="3133621"/>
          </a:xfrm>
          <a:prstGeom prst="rect">
            <a:avLst/>
          </a:prstGeom>
          <a:solidFill>
            <a:srgbClr val="D7888E"/>
          </a:solidFill>
          <a:ln w="25400" cmpd="sng">
            <a:noFill/>
            <a:miter lim="800000"/>
          </a:ln>
        </p:spPr>
        <p:txBody>
          <a:bodyPr anchor="ctr"/>
          <a:lstStyle/>
          <a:p>
            <a:pPr algn="ctr" fontAlgn="ctr">
              <a:buClr>
                <a:srgbClr val="FF0000"/>
              </a:buClr>
              <a:buSzPct val="70000"/>
              <a:buFont typeface="Wingdings" panose="05000000000000000000" pitchFamily="2" charset="2"/>
              <a:buChar char="u"/>
              <a:tabLst>
                <a:tab pos="723265" algn="l"/>
                <a:tab pos="1447165" algn="l"/>
              </a:tabLst>
            </a:pP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19" name="直接连接符 44"/>
          <p:cNvCxnSpPr/>
          <p:nvPr/>
        </p:nvCxnSpPr>
        <p:spPr>
          <a:xfrm>
            <a:off x="6448734" y="3203275"/>
            <a:ext cx="1325227" cy="1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95000"/>
              </a:sysClr>
            </a:solidFill>
            <a:prstDash val="solid"/>
            <a:miter lim="800000"/>
          </a:ln>
          <a:effectLst/>
        </p:spPr>
      </p:cxnSp>
      <p:sp>
        <p:nvSpPr>
          <p:cNvPr id="20" name="矩形 45"/>
          <p:cNvSpPr/>
          <p:nvPr/>
        </p:nvSpPr>
        <p:spPr>
          <a:xfrm>
            <a:off x="8379382" y="1902002"/>
            <a:ext cx="1790024" cy="3133621"/>
          </a:xfrm>
          <a:prstGeom prst="rect">
            <a:avLst/>
          </a:prstGeom>
          <a:solidFill>
            <a:srgbClr val="6FB9BC"/>
          </a:solidFill>
          <a:ln w="25400" cmpd="sng">
            <a:noFill/>
            <a:miter lim="800000"/>
          </a:ln>
        </p:spPr>
        <p:txBody>
          <a:bodyPr anchor="ctr"/>
          <a:lstStyle/>
          <a:p>
            <a:pPr algn="ctr" fontAlgn="ctr">
              <a:buClr>
                <a:srgbClr val="FF0000"/>
              </a:buClr>
              <a:buSzPct val="70000"/>
              <a:buFont typeface="Wingdings" panose="05000000000000000000" pitchFamily="2" charset="2"/>
              <a:buChar char="u"/>
              <a:tabLst>
                <a:tab pos="723265" algn="l"/>
                <a:tab pos="1447165" algn="l"/>
              </a:tabLst>
            </a:pP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21" name="直接连接符 49"/>
          <p:cNvCxnSpPr/>
          <p:nvPr/>
        </p:nvCxnSpPr>
        <p:spPr>
          <a:xfrm>
            <a:off x="8572479" y="3203275"/>
            <a:ext cx="1325227" cy="1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95000"/>
              </a:sysClr>
            </a:solidFill>
            <a:prstDash val="solid"/>
            <a:miter lim="800000"/>
          </a:ln>
          <a:effectLst/>
        </p:spPr>
      </p:cxnSp>
      <p:pic>
        <p:nvPicPr>
          <p:cNvPr id="22" name="Picture 5" descr="C:\Documents and Settings\Administrator\桌面\图标\ico\trending-up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255" y="2147871"/>
            <a:ext cx="775301" cy="77530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14:hiddenEffects>
            </a:ext>
          </a:extLst>
        </p:spPr>
      </p:pic>
      <p:pic>
        <p:nvPicPr>
          <p:cNvPr id="23" name="Picture 3" descr="C:\Documents and Settings\Administrator\桌面\图标\ico\cal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6744" y="2147871"/>
            <a:ext cx="775301" cy="77530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14:hiddenEffects>
            </a:ext>
          </a:extLst>
        </p:spPr>
      </p:pic>
      <p:pic>
        <p:nvPicPr>
          <p:cNvPr id="24" name="Picture 4" descr="C:\Documents and Settings\Administrator\桌面\图标\ico\camera-al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999" y="2147871"/>
            <a:ext cx="775301" cy="77530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14:hiddenEffects>
            </a:ext>
          </a:extLst>
        </p:spPr>
      </p:pic>
      <p:sp>
        <p:nvSpPr>
          <p:cNvPr id="28" name="文本框 27"/>
          <p:cNvSpPr txBox="1"/>
          <p:nvPr/>
        </p:nvSpPr>
        <p:spPr>
          <a:xfrm>
            <a:off x="1574165" y="5701665"/>
            <a:ext cx="8792845" cy="5708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r>
              <a:rPr lang="zh-CN" sz="1200" dirty="0"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请在此添加您的文字内容，请在此添加您的文字内容。请在此添加您的文字内容，请在此添加您的文字内容。请在此添加您的文字内容，请在此添加您的文字内容。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10" name="TextBox 76"/>
          <p:cNvSpPr txBox="1"/>
          <p:nvPr/>
        </p:nvSpPr>
        <p:spPr>
          <a:xfrm>
            <a:off x="2401082" y="3658235"/>
            <a:ext cx="119350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chemeClr val="bg1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2007870" y="4026535"/>
            <a:ext cx="1940560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请在此添加您的文字内容请在此添加您的文字内容</a:t>
            </a:r>
            <a:endParaRPr lang="zh-CN" altLang="zh-CN" sz="1200" dirty="0" smtClean="0">
              <a:solidFill>
                <a:schemeClr val="bg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3" name="TextBox 76"/>
          <p:cNvSpPr txBox="1"/>
          <p:nvPr/>
        </p:nvSpPr>
        <p:spPr>
          <a:xfrm>
            <a:off x="4525157" y="3658235"/>
            <a:ext cx="119350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chemeClr val="bg1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131945" y="4026535"/>
            <a:ext cx="1940560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请在此添加您的文字内容请在此添加您的文字内容</a:t>
            </a:r>
            <a:endParaRPr lang="zh-CN" altLang="zh-CN" sz="1200" dirty="0" smtClean="0">
              <a:solidFill>
                <a:schemeClr val="bg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5" name="TextBox 76"/>
          <p:cNvSpPr txBox="1"/>
          <p:nvPr/>
        </p:nvSpPr>
        <p:spPr>
          <a:xfrm>
            <a:off x="6648597" y="3658235"/>
            <a:ext cx="119350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chemeClr val="bg1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255385" y="4026535"/>
            <a:ext cx="1940560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请在此添加您的文字内容请在此添加您的文字内容</a:t>
            </a:r>
            <a:endParaRPr lang="zh-CN" altLang="zh-CN" sz="1200" dirty="0" smtClean="0">
              <a:solidFill>
                <a:schemeClr val="bg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7" name="TextBox 76"/>
          <p:cNvSpPr txBox="1"/>
          <p:nvPr/>
        </p:nvSpPr>
        <p:spPr>
          <a:xfrm>
            <a:off x="8786642" y="3658235"/>
            <a:ext cx="119350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chemeClr val="bg1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393430" y="4026535"/>
            <a:ext cx="1940560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请在此添加您的文字内容请在此添加您的文字内容</a:t>
            </a:r>
            <a:endParaRPr lang="zh-CN" altLang="zh-CN" sz="1200" dirty="0" smtClean="0">
              <a:solidFill>
                <a:schemeClr val="bg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</p:spTree>
    <p:custDataLst>
      <p:tags r:id="rId9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6" grpId="0" bldLvl="0" animBg="1"/>
      <p:bldP spid="18" grpId="0" bldLvl="0" animBg="1"/>
      <p:bldP spid="20" grpId="0" bldLvl="0" animBg="1"/>
      <p:bldP spid="28" grpId="0" bldLvl="0" animBg="1"/>
      <p:bldP spid="10" grpId="0" bldLvl="0" animBg="1"/>
      <p:bldP spid="33" grpId="0" bldLvl="0" animBg="1"/>
      <p:bldP spid="3" grpId="0" bldLvl="0" animBg="1"/>
      <p:bldP spid="4" grpId="0" bldLvl="0" animBg="1"/>
      <p:bldP spid="5" grpId="0" bldLvl="0" animBg="1"/>
      <p:bldP spid="6" grpId="0" bldLvl="0" animBg="1"/>
      <p:bldP spid="7" grpId="0" bldLvl="0" animBg="1"/>
      <p:bldP spid="9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4590" y="342265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Black" panose="020B0A00000000000000" charset="-122"/>
              <a:ea typeface="Noto Sans S Chinese Black" panose="020B0A00000000000000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856573" y="2405566"/>
            <a:ext cx="688633" cy="328232"/>
          </a:xfrm>
          <a:prstGeom prst="rect">
            <a:avLst/>
          </a:prstGeom>
          <a:noFill/>
          <a:ln>
            <a:noFill/>
          </a:ln>
        </p:spPr>
        <p:txBody>
          <a:bodyPr wrap="none" lIns="121926" tIns="60963" rIns="121926" bIns="60963" anchor="ctr">
            <a:spAutoFit/>
          </a:bodyPr>
          <a:lstStyle/>
          <a:p>
            <a:pPr algn="ctr"/>
            <a:r>
              <a:rPr lang="en-US" altLang="zh-CN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1</a:t>
            </a:r>
            <a:r>
              <a:rPr lang="zh-CN" alt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季度</a:t>
            </a:r>
            <a:endParaRPr lang="zh-CN" altLang="en-US" sz="1300" dirty="0">
              <a:solidFill>
                <a:schemeClr val="tx1">
                  <a:lumMod val="50000"/>
                  <a:lumOff val="50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856571" y="3145646"/>
            <a:ext cx="688633" cy="328232"/>
          </a:xfrm>
          <a:prstGeom prst="rect">
            <a:avLst/>
          </a:prstGeom>
          <a:noFill/>
          <a:ln>
            <a:noFill/>
          </a:ln>
        </p:spPr>
        <p:txBody>
          <a:bodyPr wrap="none" lIns="121926" tIns="60963" rIns="121926" bIns="60963" anchor="ctr">
            <a:spAutoFit/>
          </a:bodyPr>
          <a:lstStyle/>
          <a:p>
            <a:pPr algn="ctr"/>
            <a:r>
              <a:rPr lang="en-US" altLang="zh-CN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2</a:t>
            </a:r>
            <a:r>
              <a:rPr lang="zh-CN" alt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季度</a:t>
            </a:r>
            <a:endParaRPr lang="zh-CN" altLang="en-US" sz="1300" dirty="0">
              <a:solidFill>
                <a:schemeClr val="tx1">
                  <a:lumMod val="50000"/>
                  <a:lumOff val="50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856571" y="3884336"/>
            <a:ext cx="688633" cy="328232"/>
          </a:xfrm>
          <a:prstGeom prst="rect">
            <a:avLst/>
          </a:prstGeom>
          <a:noFill/>
          <a:ln>
            <a:noFill/>
          </a:ln>
        </p:spPr>
        <p:txBody>
          <a:bodyPr wrap="none" lIns="121926" tIns="60963" rIns="121926" bIns="60963" anchor="ctr">
            <a:spAutoFit/>
          </a:bodyPr>
          <a:lstStyle/>
          <a:p>
            <a:pPr algn="ctr"/>
            <a:r>
              <a:rPr lang="en-US" altLang="zh-CN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3</a:t>
            </a:r>
            <a:r>
              <a:rPr lang="zh-CN" alt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季度</a:t>
            </a:r>
            <a:endParaRPr lang="zh-CN" altLang="en-US" sz="1300" dirty="0">
              <a:solidFill>
                <a:schemeClr val="tx1">
                  <a:lumMod val="50000"/>
                  <a:lumOff val="50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856571" y="4623027"/>
            <a:ext cx="688633" cy="328232"/>
          </a:xfrm>
          <a:prstGeom prst="rect">
            <a:avLst/>
          </a:prstGeom>
          <a:noFill/>
          <a:ln>
            <a:noFill/>
          </a:ln>
        </p:spPr>
        <p:txBody>
          <a:bodyPr wrap="none" lIns="121926" tIns="60963" rIns="121926" bIns="60963" anchor="ctr">
            <a:spAutoFit/>
          </a:bodyPr>
          <a:lstStyle/>
          <a:p>
            <a:pPr algn="ctr"/>
            <a:r>
              <a:rPr lang="en-US" altLang="zh-CN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4</a:t>
            </a:r>
            <a:r>
              <a:rPr lang="zh-CN" alt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季度</a:t>
            </a:r>
            <a:endParaRPr lang="zh-CN" altLang="en-US" sz="1300" dirty="0">
              <a:solidFill>
                <a:schemeClr val="tx1">
                  <a:lumMod val="50000"/>
                  <a:lumOff val="50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881150" y="5361715"/>
            <a:ext cx="639481" cy="328232"/>
          </a:xfrm>
          <a:prstGeom prst="rect">
            <a:avLst/>
          </a:prstGeom>
          <a:noFill/>
          <a:ln>
            <a:noFill/>
          </a:ln>
        </p:spPr>
        <p:txBody>
          <a:bodyPr wrap="none" lIns="121926" tIns="60963" rIns="121926" bIns="60963" anchor="ctr">
            <a:spAutoFit/>
          </a:bodyPr>
          <a:lstStyle/>
          <a:p>
            <a:pPr algn="ctr"/>
            <a:r>
              <a:rPr lang="zh-CN" alt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全 年</a:t>
            </a:r>
            <a:endParaRPr lang="zh-CN" altLang="en-US" sz="1300" dirty="0">
              <a:solidFill>
                <a:schemeClr val="tx1">
                  <a:lumMod val="50000"/>
                  <a:lumOff val="50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985777" y="2405435"/>
            <a:ext cx="10392248" cy="3248565"/>
            <a:chOff x="656362" y="1951362"/>
            <a:chExt cx="7795199" cy="2437176"/>
          </a:xfrm>
        </p:grpSpPr>
        <p:sp>
          <p:nvSpPr>
            <p:cNvPr id="28" name="矩形 27"/>
            <p:cNvSpPr/>
            <p:nvPr/>
          </p:nvSpPr>
          <p:spPr>
            <a:xfrm>
              <a:off x="8054484" y="1951362"/>
              <a:ext cx="397077" cy="219380"/>
            </a:xfrm>
            <a:prstGeom prst="rect">
              <a:avLst/>
            </a:prstGeom>
          </p:spPr>
          <p:txBody>
            <a:bodyPr wrap="none" lIns="91467" tIns="45734" rIns="91467" bIns="45734">
              <a:spAutoFit/>
            </a:bodyPr>
            <a:lstStyle/>
            <a:p>
              <a:r>
                <a:rPr lang="en-US" altLang="zh-CN" sz="1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Noto Sans S Chinese Regular" panose="020B0500000000000000" charset="-122"/>
                  <a:ea typeface="Noto Sans S Chinese Regular" panose="020B0500000000000000" charset="-122"/>
                </a:rPr>
                <a:t>60%</a:t>
              </a:r>
              <a:endParaRPr lang="zh-CN" alt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694039" y="1951362"/>
              <a:ext cx="397077" cy="219380"/>
            </a:xfrm>
            <a:prstGeom prst="rect">
              <a:avLst/>
            </a:prstGeom>
          </p:spPr>
          <p:txBody>
            <a:bodyPr wrap="none" lIns="91467" tIns="45734" rIns="91467" bIns="45734">
              <a:spAutoFit/>
            </a:bodyPr>
            <a:lstStyle/>
            <a:p>
              <a:pPr algn="r"/>
              <a:r>
                <a:rPr lang="en-US" altLang="zh-CN" sz="1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Noto Sans S Chinese Regular" panose="020B0500000000000000" charset="-122"/>
                  <a:ea typeface="Noto Sans S Chinese Regular" panose="020B0500000000000000" charset="-122"/>
                </a:rPr>
                <a:t>30%</a:t>
              </a:r>
              <a:endParaRPr lang="zh-CN" alt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8016816" y="2506593"/>
              <a:ext cx="397077" cy="219380"/>
            </a:xfrm>
            <a:prstGeom prst="rect">
              <a:avLst/>
            </a:prstGeom>
          </p:spPr>
          <p:txBody>
            <a:bodyPr wrap="none" lIns="91467" tIns="45734" rIns="91467" bIns="45734">
              <a:spAutoFit/>
            </a:bodyPr>
            <a:lstStyle/>
            <a:p>
              <a:r>
                <a:rPr lang="en-US" altLang="zh-CN" sz="1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Noto Sans S Chinese Regular" panose="020B0500000000000000" charset="-122"/>
                  <a:ea typeface="Noto Sans S Chinese Regular" panose="020B0500000000000000" charset="-122"/>
                </a:rPr>
                <a:t>30%</a:t>
              </a:r>
              <a:endParaRPr lang="zh-CN" alt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656364" y="2506593"/>
              <a:ext cx="397077" cy="219380"/>
            </a:xfrm>
            <a:prstGeom prst="rect">
              <a:avLst/>
            </a:prstGeom>
          </p:spPr>
          <p:txBody>
            <a:bodyPr wrap="none" lIns="91467" tIns="45734" rIns="91467" bIns="45734">
              <a:spAutoFit/>
            </a:bodyPr>
            <a:lstStyle/>
            <a:p>
              <a:pPr algn="r"/>
              <a:r>
                <a:rPr lang="en-US" altLang="zh-CN" sz="1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Noto Sans S Chinese Regular" panose="020B0500000000000000" charset="-122"/>
                  <a:ea typeface="Noto Sans S Chinese Regular" panose="020B0500000000000000" charset="-122"/>
                </a:rPr>
                <a:t>50%</a:t>
              </a:r>
              <a:endParaRPr lang="zh-CN" alt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8054483" y="3060782"/>
              <a:ext cx="397077" cy="219380"/>
            </a:xfrm>
            <a:prstGeom prst="rect">
              <a:avLst/>
            </a:prstGeom>
          </p:spPr>
          <p:txBody>
            <a:bodyPr wrap="none" lIns="91467" tIns="45734" rIns="91467" bIns="45734">
              <a:spAutoFit/>
            </a:bodyPr>
            <a:lstStyle/>
            <a:p>
              <a:r>
                <a:rPr lang="en-US" altLang="zh-CN" sz="1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Noto Sans S Chinese Regular" panose="020B0500000000000000" charset="-122"/>
                  <a:ea typeface="Noto Sans S Chinese Regular" panose="020B0500000000000000" charset="-122"/>
                </a:rPr>
                <a:t>90%</a:t>
              </a:r>
              <a:endParaRPr lang="zh-CN" alt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694041" y="3060782"/>
              <a:ext cx="397077" cy="219380"/>
            </a:xfrm>
            <a:prstGeom prst="rect">
              <a:avLst/>
            </a:prstGeom>
          </p:spPr>
          <p:txBody>
            <a:bodyPr wrap="none" lIns="91467" tIns="45734" rIns="91467" bIns="45734">
              <a:spAutoFit/>
            </a:bodyPr>
            <a:lstStyle/>
            <a:p>
              <a:pPr algn="r"/>
              <a:r>
                <a:rPr lang="en-US" altLang="zh-CN" sz="1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Noto Sans S Chinese Regular" panose="020B0500000000000000" charset="-122"/>
                  <a:ea typeface="Noto Sans S Chinese Regular" panose="020B0500000000000000" charset="-122"/>
                </a:rPr>
                <a:t>90%</a:t>
              </a:r>
              <a:endParaRPr lang="zh-CN" alt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8054483" y="3614971"/>
              <a:ext cx="397077" cy="219380"/>
            </a:xfrm>
            <a:prstGeom prst="rect">
              <a:avLst/>
            </a:prstGeom>
          </p:spPr>
          <p:txBody>
            <a:bodyPr wrap="none" lIns="91467" tIns="45734" rIns="91467" bIns="45734">
              <a:spAutoFit/>
            </a:bodyPr>
            <a:lstStyle/>
            <a:p>
              <a:r>
                <a:rPr lang="en-US" altLang="zh-CN" sz="1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Noto Sans S Chinese Regular" panose="020B0500000000000000" charset="-122"/>
                  <a:ea typeface="Noto Sans S Chinese Regular" panose="020B0500000000000000" charset="-122"/>
                </a:rPr>
                <a:t>70%</a:t>
              </a:r>
              <a:endParaRPr lang="zh-CN" alt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694041" y="3614971"/>
              <a:ext cx="397077" cy="219380"/>
            </a:xfrm>
            <a:prstGeom prst="rect">
              <a:avLst/>
            </a:prstGeom>
          </p:spPr>
          <p:txBody>
            <a:bodyPr wrap="none" lIns="91467" tIns="45734" rIns="91467" bIns="45734">
              <a:spAutoFit/>
            </a:bodyPr>
            <a:lstStyle/>
            <a:p>
              <a:pPr algn="r"/>
              <a:r>
                <a:rPr lang="en-US" altLang="zh-CN" sz="1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Noto Sans S Chinese Regular" panose="020B0500000000000000" charset="-122"/>
                  <a:ea typeface="Noto Sans S Chinese Regular" panose="020B0500000000000000" charset="-122"/>
                </a:rPr>
                <a:t>80%</a:t>
              </a:r>
              <a:endParaRPr lang="zh-CN" alt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8016815" y="4169158"/>
              <a:ext cx="397077" cy="219380"/>
            </a:xfrm>
            <a:prstGeom prst="rect">
              <a:avLst/>
            </a:prstGeom>
          </p:spPr>
          <p:txBody>
            <a:bodyPr wrap="none" lIns="91467" tIns="45734" rIns="91467" bIns="45734">
              <a:spAutoFit/>
            </a:bodyPr>
            <a:lstStyle/>
            <a:p>
              <a:r>
                <a:rPr lang="en-US" altLang="zh-CN" sz="1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Noto Sans S Chinese Regular" panose="020B0500000000000000" charset="-122"/>
                  <a:ea typeface="Noto Sans S Chinese Regular" panose="020B0500000000000000" charset="-122"/>
                </a:rPr>
                <a:t>80%</a:t>
              </a:r>
              <a:endParaRPr lang="zh-CN" alt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656362" y="4169158"/>
              <a:ext cx="397077" cy="219380"/>
            </a:xfrm>
            <a:prstGeom prst="rect">
              <a:avLst/>
            </a:prstGeom>
          </p:spPr>
          <p:txBody>
            <a:bodyPr wrap="none" lIns="91467" tIns="45734" rIns="91467" bIns="45734">
              <a:spAutoFit/>
            </a:bodyPr>
            <a:lstStyle/>
            <a:p>
              <a:pPr algn="r"/>
              <a:r>
                <a:rPr lang="en-US" altLang="zh-CN" sz="1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Noto Sans S Chinese Regular" panose="020B0500000000000000" charset="-122"/>
                  <a:ea typeface="Noto Sans S Chinese Regular" panose="020B0500000000000000" charset="-122"/>
                </a:rPr>
                <a:t>70%</a:t>
              </a:r>
              <a:endParaRPr lang="zh-CN" alt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</p:grpSp>
      <p:sp>
        <p:nvSpPr>
          <p:cNvPr id="49" name="矩形 48"/>
          <p:cNvSpPr/>
          <p:nvPr/>
        </p:nvSpPr>
        <p:spPr>
          <a:xfrm>
            <a:off x="4668747" y="1457289"/>
            <a:ext cx="1056640" cy="614045"/>
          </a:xfrm>
          <a:prstGeom prst="rect">
            <a:avLst/>
          </a:prstGeom>
        </p:spPr>
        <p:txBody>
          <a:bodyPr wrap="none" lIns="121926" tIns="60963" rIns="121926" bIns="60963">
            <a:spAutoFit/>
          </a:bodyPr>
          <a:lstStyle/>
          <a:p>
            <a:pPr algn="ctr"/>
            <a:r>
              <a:rPr lang="en-US" altLang="zh-CN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2020</a:t>
            </a:r>
            <a:endParaRPr lang="zh-CN" altLang="en-US" sz="3200" dirty="0">
              <a:solidFill>
                <a:schemeClr val="tx1">
                  <a:lumMod val="50000"/>
                  <a:lumOff val="50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685426" y="1457289"/>
            <a:ext cx="1056640" cy="614045"/>
          </a:xfrm>
          <a:prstGeom prst="rect">
            <a:avLst/>
          </a:prstGeom>
        </p:spPr>
        <p:txBody>
          <a:bodyPr wrap="none" lIns="121926" tIns="60963" rIns="121926" bIns="60963">
            <a:spAutoFit/>
          </a:bodyPr>
          <a:lstStyle/>
          <a:p>
            <a:pPr algn="ctr"/>
            <a:r>
              <a:rPr lang="en-US" altLang="zh-CN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2021</a:t>
            </a:r>
            <a:endParaRPr lang="zh-CN" altLang="en-US" sz="3200" dirty="0">
              <a:solidFill>
                <a:schemeClr val="tx1">
                  <a:lumMod val="50000"/>
                  <a:lumOff val="50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6653530" y="2405380"/>
            <a:ext cx="2386330" cy="290195"/>
            <a:chOff x="2655791" y="700336"/>
            <a:chExt cx="2313469" cy="281441"/>
          </a:xfrm>
          <a:solidFill>
            <a:srgbClr val="6FB9BC"/>
          </a:solidFill>
        </p:grpSpPr>
        <p:sp>
          <p:nvSpPr>
            <p:cNvPr id="52" name="流程图: 延期 51"/>
            <p:cNvSpPr/>
            <p:nvPr/>
          </p:nvSpPr>
          <p:spPr>
            <a:xfrm flipV="1">
              <a:off x="4687819" y="700336"/>
              <a:ext cx="281441" cy="281441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 flipV="1">
              <a:off x="2655791" y="700462"/>
              <a:ext cx="2032026" cy="28131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6653530" y="3137535"/>
            <a:ext cx="1362075" cy="290195"/>
            <a:chOff x="3648517" y="700334"/>
            <a:chExt cx="1320743" cy="281443"/>
          </a:xfrm>
          <a:solidFill>
            <a:srgbClr val="D7888E"/>
          </a:solidFill>
        </p:grpSpPr>
        <p:sp>
          <p:nvSpPr>
            <p:cNvPr id="55" name="流程图: 延期 54"/>
            <p:cNvSpPr/>
            <p:nvPr/>
          </p:nvSpPr>
          <p:spPr>
            <a:xfrm flipV="1">
              <a:off x="4687819" y="700336"/>
              <a:ext cx="281441" cy="281441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 flipV="1">
              <a:off x="3648517" y="700334"/>
              <a:ext cx="1039301" cy="2814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6649720" y="3911600"/>
            <a:ext cx="3752215" cy="290195"/>
            <a:chOff x="1331640" y="700335"/>
            <a:chExt cx="3637620" cy="281442"/>
          </a:xfrm>
          <a:solidFill>
            <a:srgbClr val="D7888E"/>
          </a:solidFill>
        </p:grpSpPr>
        <p:sp>
          <p:nvSpPr>
            <p:cNvPr id="59" name="流程图: 延期 58"/>
            <p:cNvSpPr/>
            <p:nvPr/>
          </p:nvSpPr>
          <p:spPr>
            <a:xfrm flipV="1">
              <a:off x="4687819" y="700336"/>
              <a:ext cx="281441" cy="281441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 flipV="1">
              <a:off x="1331640" y="700335"/>
              <a:ext cx="3356179" cy="2814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6649720" y="4643120"/>
            <a:ext cx="2866390" cy="290195"/>
            <a:chOff x="2190494" y="700334"/>
            <a:chExt cx="2778766" cy="281443"/>
          </a:xfrm>
          <a:solidFill>
            <a:srgbClr val="6FB9BC"/>
          </a:solidFill>
        </p:grpSpPr>
        <p:sp>
          <p:nvSpPr>
            <p:cNvPr id="62" name="流程图: 延期 61"/>
            <p:cNvSpPr/>
            <p:nvPr/>
          </p:nvSpPr>
          <p:spPr>
            <a:xfrm flipV="1">
              <a:off x="4687819" y="700336"/>
              <a:ext cx="281441" cy="281441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  <p:sp>
          <p:nvSpPr>
            <p:cNvPr id="63" name="矩形 62"/>
            <p:cNvSpPr/>
            <p:nvPr/>
          </p:nvSpPr>
          <p:spPr>
            <a:xfrm flipV="1">
              <a:off x="2190494" y="700334"/>
              <a:ext cx="2497323" cy="2814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6680835" y="5374640"/>
            <a:ext cx="3346450" cy="290195"/>
            <a:chOff x="1725197" y="700335"/>
            <a:chExt cx="3244063" cy="281442"/>
          </a:xfrm>
          <a:solidFill>
            <a:srgbClr val="6FB9BC"/>
          </a:solidFill>
        </p:grpSpPr>
        <p:sp>
          <p:nvSpPr>
            <p:cNvPr id="65" name="流程图: 延期 64"/>
            <p:cNvSpPr/>
            <p:nvPr/>
          </p:nvSpPr>
          <p:spPr>
            <a:xfrm flipV="1">
              <a:off x="4687819" y="700336"/>
              <a:ext cx="281441" cy="281441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 flipV="1">
              <a:off x="1725197" y="700335"/>
              <a:ext cx="2962622" cy="2814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 flipH="1">
            <a:off x="3143885" y="3164840"/>
            <a:ext cx="2564130" cy="290195"/>
            <a:chOff x="2655791" y="700336"/>
            <a:chExt cx="2313469" cy="281441"/>
          </a:xfrm>
          <a:solidFill>
            <a:srgbClr val="D7888E"/>
          </a:solidFill>
        </p:grpSpPr>
        <p:sp>
          <p:nvSpPr>
            <p:cNvPr id="72" name="流程图: 延期 71"/>
            <p:cNvSpPr/>
            <p:nvPr/>
          </p:nvSpPr>
          <p:spPr>
            <a:xfrm flipV="1">
              <a:off x="4687819" y="700336"/>
              <a:ext cx="281441" cy="281441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 flipV="1">
              <a:off x="2655791" y="700462"/>
              <a:ext cx="2032026" cy="28131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 flipH="1">
            <a:off x="4244340" y="2424430"/>
            <a:ext cx="1463675" cy="290195"/>
            <a:chOff x="3648517" y="700334"/>
            <a:chExt cx="1320743" cy="281443"/>
          </a:xfrm>
          <a:solidFill>
            <a:srgbClr val="6FB9BC"/>
          </a:solidFill>
        </p:grpSpPr>
        <p:sp>
          <p:nvSpPr>
            <p:cNvPr id="70" name="流程图: 延期 69"/>
            <p:cNvSpPr/>
            <p:nvPr/>
          </p:nvSpPr>
          <p:spPr>
            <a:xfrm flipV="1">
              <a:off x="4687819" y="700336"/>
              <a:ext cx="281441" cy="281441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 flipV="1">
              <a:off x="3648517" y="700334"/>
              <a:ext cx="1039301" cy="2814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 flipH="1">
            <a:off x="1680210" y="3911600"/>
            <a:ext cx="4031615" cy="290195"/>
            <a:chOff x="1331640" y="700335"/>
            <a:chExt cx="3637620" cy="281442"/>
          </a:xfrm>
          <a:solidFill>
            <a:srgbClr val="D7888E"/>
          </a:solidFill>
        </p:grpSpPr>
        <p:sp>
          <p:nvSpPr>
            <p:cNvPr id="76" name="流程图: 延期 75"/>
            <p:cNvSpPr/>
            <p:nvPr/>
          </p:nvSpPr>
          <p:spPr>
            <a:xfrm flipV="1">
              <a:off x="4687819" y="700336"/>
              <a:ext cx="281441" cy="281441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 flipV="1">
              <a:off x="1331640" y="700335"/>
              <a:ext cx="3356179" cy="2814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</p:grpSp>
      <p:grpSp>
        <p:nvGrpSpPr>
          <p:cNvPr id="78" name="组合 77"/>
          <p:cNvGrpSpPr/>
          <p:nvPr/>
        </p:nvGrpSpPr>
        <p:grpSpPr>
          <a:xfrm flipH="1">
            <a:off x="2628265" y="4643120"/>
            <a:ext cx="3079750" cy="290195"/>
            <a:chOff x="2190494" y="700334"/>
            <a:chExt cx="2778766" cy="281443"/>
          </a:xfrm>
          <a:solidFill>
            <a:srgbClr val="6FB9BC"/>
          </a:solidFill>
        </p:grpSpPr>
        <p:sp>
          <p:nvSpPr>
            <p:cNvPr id="79" name="流程图: 延期 78"/>
            <p:cNvSpPr/>
            <p:nvPr/>
          </p:nvSpPr>
          <p:spPr>
            <a:xfrm flipV="1">
              <a:off x="4687819" y="700336"/>
              <a:ext cx="281441" cy="281441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  <p:sp>
          <p:nvSpPr>
            <p:cNvPr id="80" name="矩形 79"/>
            <p:cNvSpPr/>
            <p:nvPr/>
          </p:nvSpPr>
          <p:spPr>
            <a:xfrm flipV="1">
              <a:off x="2190494" y="700334"/>
              <a:ext cx="2497323" cy="2814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</p:grpSp>
      <p:grpSp>
        <p:nvGrpSpPr>
          <p:cNvPr id="81" name="组合 80"/>
          <p:cNvGrpSpPr/>
          <p:nvPr/>
        </p:nvGrpSpPr>
        <p:grpSpPr>
          <a:xfrm flipH="1">
            <a:off x="2082800" y="5374640"/>
            <a:ext cx="3595370" cy="290195"/>
            <a:chOff x="1725197" y="700335"/>
            <a:chExt cx="3244063" cy="281442"/>
          </a:xfrm>
          <a:solidFill>
            <a:srgbClr val="6FB9BC"/>
          </a:solidFill>
        </p:grpSpPr>
        <p:sp>
          <p:nvSpPr>
            <p:cNvPr id="82" name="流程图: 延期 81"/>
            <p:cNvSpPr/>
            <p:nvPr/>
          </p:nvSpPr>
          <p:spPr>
            <a:xfrm flipV="1">
              <a:off x="4687819" y="700336"/>
              <a:ext cx="281441" cy="281441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  <p:sp>
          <p:nvSpPr>
            <p:cNvPr id="83" name="矩形 82"/>
            <p:cNvSpPr/>
            <p:nvPr/>
          </p:nvSpPr>
          <p:spPr>
            <a:xfrm flipV="1">
              <a:off x="1725197" y="700335"/>
              <a:ext cx="2962622" cy="2814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/>
      <p:bldP spid="49" grpId="0"/>
      <p:bldP spid="5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创意简约几何孟菲斯背景素材图ps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5400000" flipH="1">
            <a:off x="2672080" y="-2671445"/>
            <a:ext cx="6858000" cy="12201525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2278380" y="2560955"/>
            <a:ext cx="764603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感谢</a:t>
            </a:r>
            <a:r>
              <a:rPr lang="zh-CN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你的观看</a:t>
            </a:r>
            <a:endParaRPr lang="zh-CN" altLang="en-US" sz="54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206625" y="3672840"/>
            <a:ext cx="7789545" cy="6915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PleaseaddaclearbusinesstemplateforthetitlecontentyouwanttoaddPleaseaddaclebusinessPleaseaddaclearbusinesstemplatePleaseaddaclearbusinesstPleasearthetitlecontentyouwanttoaddPleaseaddaclebleaseaddaclearbusinesstemplateforthetitlecontentyouwanttoaddPleaseaddaclebusinessPleaseaddaclea</a:t>
            </a:r>
            <a:endParaRPr lang="zh-CN" altLang="en-US" sz="100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854575" y="1363345"/>
            <a:ext cx="248221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202X</a:t>
            </a:r>
            <a:endParaRPr lang="en-US" altLang="zh-CN" sz="6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976495" y="4642485"/>
            <a:ext cx="2249805" cy="3067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lang="zh-CN" sz="1400" dirty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  <a:cs typeface="Noto Sans S Chinese Regular" panose="020B0500000000000000" charset="-122"/>
              </a:rPr>
              <a:t>汇报人</a:t>
            </a:r>
            <a:r>
              <a:rPr lang="zh-CN" sz="1400" dirty="0" smtClean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  <a:cs typeface="Noto Sans S Chinese Regular" panose="020B0500000000000000" charset="-122"/>
              </a:rPr>
              <a:t>：</a:t>
            </a:r>
            <a:r>
              <a:rPr lang="en-US" altLang="zh-CN" sz="1400" dirty="0" smtClean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  <a:cs typeface="Noto Sans S Chinese Regular" panose="020B0500000000000000" charset="-122"/>
              </a:rPr>
              <a:t>XXX</a:t>
            </a:r>
            <a:r>
              <a:rPr lang="zh-CN" sz="1400" dirty="0" smtClean="0">
                <a:solidFill>
                  <a:schemeClr val="bg1"/>
                </a:solidFill>
                <a:latin typeface="Noto Sans S Chinese Regular" panose="020B0500000000000000" charset="-122"/>
                <a:ea typeface="Noto Sans S Chinese Regular" panose="020B0500000000000000" charset="-122"/>
                <a:cs typeface="Noto Sans S Chinese Regular" panose="020B0500000000000000" charset="-122"/>
              </a:rPr>
              <a:t>   </a:t>
            </a:r>
            <a:endParaRPr lang="zh-CN" sz="1400" b="1" dirty="0">
              <a:solidFill>
                <a:schemeClr val="bg1"/>
              </a:solidFill>
              <a:latin typeface="Noto Sans S Chinese Regular" panose="020B0500000000000000" charset="-122"/>
              <a:ea typeface="Noto Sans S Chinese Regular" panose="020B0500000000000000" charset="-122"/>
              <a:cs typeface="Noto Sans S Chinese Regular" panose="020B0500000000000000" charset="-12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6000" advTm="0">
        <p15:prstTrans prst="curtains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2" grpId="0"/>
      <p:bldP spid="11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创意简约几何孟菲斯背景素材图ps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5400000" flipH="1">
            <a:off x="2671445" y="-2672080"/>
            <a:ext cx="6858000" cy="12201525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4683443" y="2891790"/>
            <a:ext cx="2834640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36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Noto Sans S Chinese Regular" panose="020B0500000000000000" charset="-122"/>
                <a:ea typeface="Noto Sans S Chinese Regular" panose="020B0500000000000000" charset="-122"/>
                <a:sym typeface="Arial" panose="020B0604020202020204" pitchFamily="34" charset="0"/>
              </a:rPr>
              <a:t>关于我们</a:t>
            </a:r>
            <a:endParaRPr kumimoji="1" lang="zh-CN" altLang="en-US" sz="3600" b="1" spc="30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Noto Sans S Chinese Regular" panose="020B0500000000000000" charset="-122"/>
              <a:ea typeface="Noto Sans S Chinese Regular" panose="020B0500000000000000" charset="-122"/>
              <a:sym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602355" y="3665855"/>
            <a:ext cx="499745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charset="-122"/>
                <a:ea typeface="Noto Sans S Chinese Light" panose="020B0300000000000000" charset="-122"/>
                <a:sym typeface="+mn-ea"/>
              </a:rPr>
              <a:t>PleaseaddaclearbusinesstemplateforthetitlecontentyouwantoaddPleaseaddaclearbuPleaseaPleaseaddaclearbusinesste</a:t>
            </a:r>
            <a:endParaRPr lang="zh-CN" altLang="en-US" sz="1000">
              <a:solidFill>
                <a:schemeClr val="tx1">
                  <a:lumMod val="75000"/>
                  <a:lumOff val="25000"/>
                </a:schemeClr>
              </a:solidFill>
              <a:latin typeface="Noto Sans S Chinese Light" panose="020B0300000000000000" charset="-122"/>
              <a:ea typeface="Noto Sans S Chinese Light" panose="020B0300000000000000" charset="-122"/>
              <a:sym typeface="+mn-ea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4974590" y="2127885"/>
            <a:ext cx="22523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PART 01</a:t>
            </a:r>
            <a:endParaRPr lang="en-US" altLang="zh-CN" sz="36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005330" y="1339850"/>
            <a:ext cx="7731125" cy="3749675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wind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4590" y="342265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Black" panose="020B0A00000000000000" charset="-122"/>
              <a:ea typeface="Noto Sans S Chinese Black" panose="020B0A00000000000000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7755890" y="2261870"/>
            <a:ext cx="0" cy="32385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rot="5400000" flipH="1">
            <a:off x="8053070" y="3230245"/>
            <a:ext cx="0" cy="1327785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rot="5400000" flipH="1">
            <a:off x="7589520" y="5341620"/>
            <a:ext cx="0" cy="32385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>
          <a:xfrm flipH="1">
            <a:off x="8021320" y="2888615"/>
            <a:ext cx="1973580" cy="1973580"/>
          </a:xfrm>
          <a:prstGeom prst="ellipse">
            <a:avLst/>
          </a:prstGeom>
          <a:solidFill>
            <a:srgbClr val="D788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r>
              <a:rPr lang="zh-CN" altLang="en-US" sz="2800" noProof="1">
                <a:latin typeface="Noto Sans S Chinese Regular" panose="020B0500000000000000" charset="-122"/>
                <a:ea typeface="Noto Sans S Chinese Regular" panose="020B0500000000000000" charset="-122"/>
              </a:rPr>
              <a:t>小标题</a:t>
            </a:r>
            <a:endParaRPr lang="zh-CN" altLang="en-US" sz="2800" noProof="1"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3" name="圆角矩形 9"/>
          <p:cNvSpPr/>
          <p:nvPr/>
        </p:nvSpPr>
        <p:spPr>
          <a:xfrm flipH="1">
            <a:off x="4832350" y="1924685"/>
            <a:ext cx="2568575" cy="695325"/>
          </a:xfrm>
          <a:prstGeom prst="roundRect">
            <a:avLst/>
          </a:prstGeom>
          <a:solidFill>
            <a:srgbClr val="6FB9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600" noProof="1"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4" name="圆角矩形 10"/>
          <p:cNvSpPr/>
          <p:nvPr/>
        </p:nvSpPr>
        <p:spPr>
          <a:xfrm flipH="1">
            <a:off x="4832350" y="3526790"/>
            <a:ext cx="2568575" cy="696595"/>
          </a:xfrm>
          <a:prstGeom prst="roundRect">
            <a:avLst/>
          </a:prstGeom>
          <a:solidFill>
            <a:srgbClr val="D788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600" noProof="1"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2" name="圆角矩形 11"/>
          <p:cNvSpPr/>
          <p:nvPr/>
        </p:nvSpPr>
        <p:spPr>
          <a:xfrm flipH="1">
            <a:off x="4832350" y="5129530"/>
            <a:ext cx="2568575" cy="696595"/>
          </a:xfrm>
          <a:prstGeom prst="roundRect">
            <a:avLst/>
          </a:prstGeom>
          <a:solidFill>
            <a:srgbClr val="6FB9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600" noProof="1"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6" name="矩形 15"/>
          <p:cNvSpPr/>
          <p:nvPr/>
        </p:nvSpPr>
        <p:spPr>
          <a:xfrm flipH="1">
            <a:off x="5486400" y="1997710"/>
            <a:ext cx="1261745" cy="523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2800" noProof="1">
                <a:solidFill>
                  <a:srgbClr val="FFFFFF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小标题</a:t>
            </a:r>
            <a:endParaRPr lang="zh-CN" altLang="en-US" sz="2800" noProof="1">
              <a:solidFill>
                <a:srgbClr val="FFFFFF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20" name="矩形 19"/>
          <p:cNvSpPr/>
          <p:nvPr/>
        </p:nvSpPr>
        <p:spPr>
          <a:xfrm flipH="1">
            <a:off x="5486400" y="3599815"/>
            <a:ext cx="1261745" cy="523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2800" noProof="1">
                <a:solidFill>
                  <a:srgbClr val="FFFFFF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小标题</a:t>
            </a:r>
            <a:endParaRPr lang="zh-CN" altLang="en-US" sz="2800" noProof="1">
              <a:solidFill>
                <a:srgbClr val="FFFFFF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21" name="矩形 20"/>
          <p:cNvSpPr/>
          <p:nvPr/>
        </p:nvSpPr>
        <p:spPr>
          <a:xfrm flipH="1">
            <a:off x="5486400" y="5206365"/>
            <a:ext cx="1261745" cy="523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2800" noProof="1">
                <a:solidFill>
                  <a:srgbClr val="FFFFFF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小标题</a:t>
            </a:r>
            <a:endParaRPr lang="zh-CN" altLang="en-US" sz="2800" noProof="1">
              <a:solidFill>
                <a:srgbClr val="FFFFFF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cxnSp>
        <p:nvCxnSpPr>
          <p:cNvPr id="22" name="直接连接符 21"/>
          <p:cNvCxnSpPr/>
          <p:nvPr/>
        </p:nvCxnSpPr>
        <p:spPr>
          <a:xfrm rot="5400000" flipH="1">
            <a:off x="7589520" y="2099945"/>
            <a:ext cx="0" cy="32385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76"/>
          <p:cNvSpPr txBox="1"/>
          <p:nvPr/>
        </p:nvSpPr>
        <p:spPr>
          <a:xfrm>
            <a:off x="3214493" y="1629410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1937385" y="1997710"/>
            <a:ext cx="2472055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4" name="TextBox 76"/>
          <p:cNvSpPr txBox="1"/>
          <p:nvPr/>
        </p:nvSpPr>
        <p:spPr>
          <a:xfrm>
            <a:off x="3214493" y="3183890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937385" y="3552190"/>
            <a:ext cx="2472055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11" name="TextBox 76"/>
          <p:cNvSpPr txBox="1"/>
          <p:nvPr/>
        </p:nvSpPr>
        <p:spPr>
          <a:xfrm>
            <a:off x="3214493" y="4812665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937385" y="5180965"/>
            <a:ext cx="2472055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9" grpId="0" bldLvl="0" animBg="1"/>
      <p:bldP spid="4" grpId="0" bldLvl="0" animBg="1"/>
      <p:bldP spid="5" grpId="0" bldLvl="0" animBg="1"/>
      <p:bldP spid="11" grpId="0" bldLvl="0" animBg="1"/>
      <p:bldP spid="12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4590" y="342265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Black" panose="020B0A00000000000000" charset="-122"/>
              <a:ea typeface="Noto Sans S Chinese Black" panose="020B0A00000000000000" charset="-122"/>
            </a:endParaRPr>
          </a:p>
        </p:txBody>
      </p:sp>
      <p:grpSp>
        <p:nvGrpSpPr>
          <p:cNvPr id="2" name="PA_库_组合 1"/>
          <p:cNvGrpSpPr/>
          <p:nvPr>
            <p:custDataLst>
              <p:tags r:id="rId1"/>
            </p:custDataLst>
          </p:nvPr>
        </p:nvGrpSpPr>
        <p:grpSpPr>
          <a:xfrm>
            <a:off x="3785992" y="2164653"/>
            <a:ext cx="4620017" cy="2528695"/>
            <a:chOff x="3785156" y="2164196"/>
            <a:chExt cx="4621688" cy="2529609"/>
          </a:xfrm>
        </p:grpSpPr>
        <p:sp>
          <p:nvSpPr>
            <p:cNvPr id="4" name="任意多边形: 形状 3"/>
            <p:cNvSpPr/>
            <p:nvPr/>
          </p:nvSpPr>
          <p:spPr>
            <a:xfrm>
              <a:off x="6362101" y="2164196"/>
              <a:ext cx="2044743" cy="2529609"/>
            </a:xfrm>
            <a:custGeom>
              <a:avLst/>
              <a:gdLst>
                <a:gd name="connsiteX0" fmla="*/ 0 w 2044743"/>
                <a:gd name="connsiteY0" fmla="*/ 0 h 2529609"/>
                <a:gd name="connsiteX1" fmla="*/ 1428764 w 2044743"/>
                <a:gd name="connsiteY1" fmla="*/ 0 h 2529609"/>
                <a:gd name="connsiteX2" fmla="*/ 2044743 w 2044743"/>
                <a:gd name="connsiteY2" fmla="*/ 1264805 h 2529609"/>
                <a:gd name="connsiteX3" fmla="*/ 1428764 w 2044743"/>
                <a:gd name="connsiteY3" fmla="*/ 2529609 h 2529609"/>
                <a:gd name="connsiteX4" fmla="*/ 0 w 2044743"/>
                <a:gd name="connsiteY4" fmla="*/ 2529609 h 2529609"/>
                <a:gd name="connsiteX5" fmla="*/ 0 w 2044743"/>
                <a:gd name="connsiteY5" fmla="*/ 0 h 2529609"/>
                <a:gd name="connsiteX6" fmla="*/ 1741055 w 2044743"/>
                <a:gd name="connsiteY6" fmla="*/ 1158586 h 2529609"/>
                <a:gd name="connsiteX7" fmla="*/ 1634837 w 2044743"/>
                <a:gd name="connsiteY7" fmla="*/ 1264804 h 2529609"/>
                <a:gd name="connsiteX8" fmla="*/ 1741055 w 2044743"/>
                <a:gd name="connsiteY8" fmla="*/ 1371022 h 2529609"/>
                <a:gd name="connsiteX9" fmla="*/ 1847273 w 2044743"/>
                <a:gd name="connsiteY9" fmla="*/ 1264804 h 2529609"/>
                <a:gd name="connsiteX10" fmla="*/ 1741055 w 2044743"/>
                <a:gd name="connsiteY10" fmla="*/ 1158586 h 2529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44743" h="2529609">
                  <a:moveTo>
                    <a:pt x="0" y="0"/>
                  </a:moveTo>
                  <a:lnTo>
                    <a:pt x="1428764" y="0"/>
                  </a:lnTo>
                  <a:lnTo>
                    <a:pt x="2044743" y="1264805"/>
                  </a:lnTo>
                  <a:lnTo>
                    <a:pt x="1428764" y="2529609"/>
                  </a:lnTo>
                  <a:lnTo>
                    <a:pt x="0" y="2529609"/>
                  </a:lnTo>
                  <a:lnTo>
                    <a:pt x="0" y="0"/>
                  </a:lnTo>
                  <a:close/>
                  <a:moveTo>
                    <a:pt x="1741055" y="1158586"/>
                  </a:moveTo>
                  <a:cubicBezTo>
                    <a:pt x="1682392" y="1158586"/>
                    <a:pt x="1634837" y="1206141"/>
                    <a:pt x="1634837" y="1264804"/>
                  </a:cubicBezTo>
                  <a:cubicBezTo>
                    <a:pt x="1634837" y="1323467"/>
                    <a:pt x="1682392" y="1371022"/>
                    <a:pt x="1741055" y="1371022"/>
                  </a:cubicBezTo>
                  <a:cubicBezTo>
                    <a:pt x="1799718" y="1371022"/>
                    <a:pt x="1847273" y="1323467"/>
                    <a:pt x="1847273" y="1264804"/>
                  </a:cubicBezTo>
                  <a:cubicBezTo>
                    <a:pt x="1847273" y="1206141"/>
                    <a:pt x="1799718" y="1158586"/>
                    <a:pt x="1741055" y="1158586"/>
                  </a:cubicBezTo>
                  <a:close/>
                </a:path>
              </a:pathLst>
            </a:custGeom>
            <a:solidFill>
              <a:srgbClr val="D7888E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  <p:sp>
          <p:nvSpPr>
            <p:cNvPr id="5" name="任意多边形: 形状 4"/>
            <p:cNvSpPr/>
            <p:nvPr/>
          </p:nvSpPr>
          <p:spPr>
            <a:xfrm flipH="1">
              <a:off x="3785156" y="2164196"/>
              <a:ext cx="2044743" cy="2529609"/>
            </a:xfrm>
            <a:custGeom>
              <a:avLst/>
              <a:gdLst>
                <a:gd name="connsiteX0" fmla="*/ 0 w 2044743"/>
                <a:gd name="connsiteY0" fmla="*/ 0 h 2529609"/>
                <a:gd name="connsiteX1" fmla="*/ 1428764 w 2044743"/>
                <a:gd name="connsiteY1" fmla="*/ 0 h 2529609"/>
                <a:gd name="connsiteX2" fmla="*/ 2044743 w 2044743"/>
                <a:gd name="connsiteY2" fmla="*/ 1264805 h 2529609"/>
                <a:gd name="connsiteX3" fmla="*/ 1428764 w 2044743"/>
                <a:gd name="connsiteY3" fmla="*/ 2529609 h 2529609"/>
                <a:gd name="connsiteX4" fmla="*/ 0 w 2044743"/>
                <a:gd name="connsiteY4" fmla="*/ 2529609 h 2529609"/>
                <a:gd name="connsiteX5" fmla="*/ 0 w 2044743"/>
                <a:gd name="connsiteY5" fmla="*/ 0 h 2529609"/>
                <a:gd name="connsiteX6" fmla="*/ 1741055 w 2044743"/>
                <a:gd name="connsiteY6" fmla="*/ 1158586 h 2529609"/>
                <a:gd name="connsiteX7" fmla="*/ 1634837 w 2044743"/>
                <a:gd name="connsiteY7" fmla="*/ 1264804 h 2529609"/>
                <a:gd name="connsiteX8" fmla="*/ 1741055 w 2044743"/>
                <a:gd name="connsiteY8" fmla="*/ 1371022 h 2529609"/>
                <a:gd name="connsiteX9" fmla="*/ 1847273 w 2044743"/>
                <a:gd name="connsiteY9" fmla="*/ 1264804 h 2529609"/>
                <a:gd name="connsiteX10" fmla="*/ 1741055 w 2044743"/>
                <a:gd name="connsiteY10" fmla="*/ 1158586 h 2529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44743" h="2529609">
                  <a:moveTo>
                    <a:pt x="0" y="0"/>
                  </a:moveTo>
                  <a:lnTo>
                    <a:pt x="1428764" y="0"/>
                  </a:lnTo>
                  <a:lnTo>
                    <a:pt x="2044743" y="1264805"/>
                  </a:lnTo>
                  <a:lnTo>
                    <a:pt x="1428764" y="2529609"/>
                  </a:lnTo>
                  <a:lnTo>
                    <a:pt x="0" y="2529609"/>
                  </a:lnTo>
                  <a:lnTo>
                    <a:pt x="0" y="0"/>
                  </a:lnTo>
                  <a:close/>
                  <a:moveTo>
                    <a:pt x="1741055" y="1158586"/>
                  </a:moveTo>
                  <a:cubicBezTo>
                    <a:pt x="1682392" y="1158586"/>
                    <a:pt x="1634837" y="1206141"/>
                    <a:pt x="1634837" y="1264804"/>
                  </a:cubicBezTo>
                  <a:cubicBezTo>
                    <a:pt x="1634837" y="1323467"/>
                    <a:pt x="1682392" y="1371022"/>
                    <a:pt x="1741055" y="1371022"/>
                  </a:cubicBezTo>
                  <a:cubicBezTo>
                    <a:pt x="1799718" y="1371022"/>
                    <a:pt x="1847273" y="1323467"/>
                    <a:pt x="1847273" y="1264804"/>
                  </a:cubicBezTo>
                  <a:cubicBezTo>
                    <a:pt x="1847273" y="1206141"/>
                    <a:pt x="1799718" y="1158586"/>
                    <a:pt x="1741055" y="1158586"/>
                  </a:cubicBezTo>
                  <a:close/>
                </a:path>
              </a:pathLst>
            </a:custGeom>
            <a:solidFill>
              <a:srgbClr val="6FB9BC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  <p:sp>
          <p:nvSpPr>
            <p:cNvPr id="8" name="任意多边形: 形状 7"/>
            <p:cNvSpPr/>
            <p:nvPr/>
          </p:nvSpPr>
          <p:spPr bwMode="auto">
            <a:xfrm>
              <a:off x="6919994" y="3054849"/>
              <a:ext cx="554262" cy="605426"/>
            </a:xfrm>
            <a:custGeom>
              <a:avLst/>
              <a:gdLst>
                <a:gd name="connsiteX0" fmla="*/ 96838 w 309563"/>
                <a:gd name="connsiteY0" fmla="*/ 300038 h 338138"/>
                <a:gd name="connsiteX1" fmla="*/ 85725 w 309563"/>
                <a:gd name="connsiteY1" fmla="*/ 310357 h 338138"/>
                <a:gd name="connsiteX2" fmla="*/ 96838 w 309563"/>
                <a:gd name="connsiteY2" fmla="*/ 320676 h 338138"/>
                <a:gd name="connsiteX3" fmla="*/ 107951 w 309563"/>
                <a:gd name="connsiteY3" fmla="*/ 310357 h 338138"/>
                <a:gd name="connsiteX4" fmla="*/ 96838 w 309563"/>
                <a:gd name="connsiteY4" fmla="*/ 300038 h 338138"/>
                <a:gd name="connsiteX5" fmla="*/ 206375 w 309563"/>
                <a:gd name="connsiteY5" fmla="*/ 68263 h 338138"/>
                <a:gd name="connsiteX6" fmla="*/ 206375 w 309563"/>
                <a:gd name="connsiteY6" fmla="*/ 112713 h 338138"/>
                <a:gd name="connsiteX7" fmla="*/ 214312 w 309563"/>
                <a:gd name="connsiteY7" fmla="*/ 112713 h 338138"/>
                <a:gd name="connsiteX8" fmla="*/ 214312 w 309563"/>
                <a:gd name="connsiteY8" fmla="*/ 85726 h 338138"/>
                <a:gd name="connsiteX9" fmla="*/ 225425 w 309563"/>
                <a:gd name="connsiteY9" fmla="*/ 107951 h 338138"/>
                <a:gd name="connsiteX10" fmla="*/ 230188 w 309563"/>
                <a:gd name="connsiteY10" fmla="*/ 107951 h 338138"/>
                <a:gd name="connsiteX11" fmla="*/ 241300 w 309563"/>
                <a:gd name="connsiteY11" fmla="*/ 85726 h 338138"/>
                <a:gd name="connsiteX12" fmla="*/ 241300 w 309563"/>
                <a:gd name="connsiteY12" fmla="*/ 112713 h 338138"/>
                <a:gd name="connsiteX13" fmla="*/ 249238 w 309563"/>
                <a:gd name="connsiteY13" fmla="*/ 112713 h 338138"/>
                <a:gd name="connsiteX14" fmla="*/ 249238 w 309563"/>
                <a:gd name="connsiteY14" fmla="*/ 103562 h 338138"/>
                <a:gd name="connsiteX15" fmla="*/ 251925 w 309563"/>
                <a:gd name="connsiteY15" fmla="*/ 106176 h 338138"/>
                <a:gd name="connsiteX16" fmla="*/ 266701 w 309563"/>
                <a:gd name="connsiteY16" fmla="*/ 112713 h 338138"/>
                <a:gd name="connsiteX17" fmla="*/ 284163 w 309563"/>
                <a:gd name="connsiteY17" fmla="*/ 99640 h 338138"/>
                <a:gd name="connsiteX18" fmla="*/ 269387 w 309563"/>
                <a:gd name="connsiteY18" fmla="*/ 85259 h 338138"/>
                <a:gd name="connsiteX19" fmla="*/ 261328 w 309563"/>
                <a:gd name="connsiteY19" fmla="*/ 80029 h 338138"/>
                <a:gd name="connsiteX20" fmla="*/ 268044 w 309563"/>
                <a:gd name="connsiteY20" fmla="*/ 76107 h 338138"/>
                <a:gd name="connsiteX21" fmla="*/ 276104 w 309563"/>
                <a:gd name="connsiteY21" fmla="*/ 77415 h 338138"/>
                <a:gd name="connsiteX22" fmla="*/ 278790 w 309563"/>
                <a:gd name="connsiteY22" fmla="*/ 80029 h 338138"/>
                <a:gd name="connsiteX23" fmla="*/ 284163 w 309563"/>
                <a:gd name="connsiteY23" fmla="*/ 73493 h 338138"/>
                <a:gd name="connsiteX24" fmla="*/ 280133 w 309563"/>
                <a:gd name="connsiteY24" fmla="*/ 70878 h 338138"/>
                <a:gd name="connsiteX25" fmla="*/ 268044 w 309563"/>
                <a:gd name="connsiteY25" fmla="*/ 68263 h 338138"/>
                <a:gd name="connsiteX26" fmla="*/ 251925 w 309563"/>
                <a:gd name="connsiteY26" fmla="*/ 80029 h 338138"/>
                <a:gd name="connsiteX27" fmla="*/ 266701 w 309563"/>
                <a:gd name="connsiteY27" fmla="*/ 93103 h 338138"/>
                <a:gd name="connsiteX28" fmla="*/ 276104 w 309563"/>
                <a:gd name="connsiteY28" fmla="*/ 99640 h 338138"/>
                <a:gd name="connsiteX29" fmla="*/ 266701 w 309563"/>
                <a:gd name="connsiteY29" fmla="*/ 103562 h 338138"/>
                <a:gd name="connsiteX30" fmla="*/ 257298 w 309563"/>
                <a:gd name="connsiteY30" fmla="*/ 100947 h 338138"/>
                <a:gd name="connsiteX31" fmla="*/ 254611 w 309563"/>
                <a:gd name="connsiteY31" fmla="*/ 97025 h 338138"/>
                <a:gd name="connsiteX32" fmla="*/ 249238 w 309563"/>
                <a:gd name="connsiteY32" fmla="*/ 103562 h 338138"/>
                <a:gd name="connsiteX33" fmla="*/ 249238 w 309563"/>
                <a:gd name="connsiteY33" fmla="*/ 68263 h 338138"/>
                <a:gd name="connsiteX34" fmla="*/ 241300 w 309563"/>
                <a:gd name="connsiteY34" fmla="*/ 68263 h 338138"/>
                <a:gd name="connsiteX35" fmla="*/ 227012 w 309563"/>
                <a:gd name="connsiteY35" fmla="*/ 93663 h 338138"/>
                <a:gd name="connsiteX36" fmla="*/ 214312 w 309563"/>
                <a:gd name="connsiteY36" fmla="*/ 68263 h 338138"/>
                <a:gd name="connsiteX37" fmla="*/ 157163 w 309563"/>
                <a:gd name="connsiteY37" fmla="*/ 68263 h 338138"/>
                <a:gd name="connsiteX38" fmla="*/ 157163 w 309563"/>
                <a:gd name="connsiteY38" fmla="*/ 112713 h 338138"/>
                <a:gd name="connsiteX39" fmla="*/ 165100 w 309563"/>
                <a:gd name="connsiteY39" fmla="*/ 112713 h 338138"/>
                <a:gd name="connsiteX40" fmla="*/ 165100 w 309563"/>
                <a:gd name="connsiteY40" fmla="*/ 85726 h 338138"/>
                <a:gd name="connsiteX41" fmla="*/ 176213 w 309563"/>
                <a:gd name="connsiteY41" fmla="*/ 107951 h 338138"/>
                <a:gd name="connsiteX42" fmla="*/ 180976 w 309563"/>
                <a:gd name="connsiteY42" fmla="*/ 107951 h 338138"/>
                <a:gd name="connsiteX43" fmla="*/ 192088 w 309563"/>
                <a:gd name="connsiteY43" fmla="*/ 85726 h 338138"/>
                <a:gd name="connsiteX44" fmla="*/ 192088 w 309563"/>
                <a:gd name="connsiteY44" fmla="*/ 112713 h 338138"/>
                <a:gd name="connsiteX45" fmla="*/ 200026 w 309563"/>
                <a:gd name="connsiteY45" fmla="*/ 112713 h 338138"/>
                <a:gd name="connsiteX46" fmla="*/ 200026 w 309563"/>
                <a:gd name="connsiteY46" fmla="*/ 68263 h 338138"/>
                <a:gd name="connsiteX47" fmla="*/ 192088 w 309563"/>
                <a:gd name="connsiteY47" fmla="*/ 68263 h 338138"/>
                <a:gd name="connsiteX48" fmla="*/ 179388 w 309563"/>
                <a:gd name="connsiteY48" fmla="*/ 93663 h 338138"/>
                <a:gd name="connsiteX49" fmla="*/ 163513 w 309563"/>
                <a:gd name="connsiteY49" fmla="*/ 68263 h 338138"/>
                <a:gd name="connsiteX50" fmla="*/ 221456 w 309563"/>
                <a:gd name="connsiteY50" fmla="*/ 20638 h 338138"/>
                <a:gd name="connsiteX51" fmla="*/ 309563 w 309563"/>
                <a:gd name="connsiteY51" fmla="*/ 89928 h 338138"/>
                <a:gd name="connsiteX52" fmla="*/ 221456 w 309563"/>
                <a:gd name="connsiteY52" fmla="*/ 160525 h 338138"/>
                <a:gd name="connsiteX53" fmla="*/ 216196 w 309563"/>
                <a:gd name="connsiteY53" fmla="*/ 160525 h 338138"/>
                <a:gd name="connsiteX54" fmla="*/ 159650 w 309563"/>
                <a:gd name="connsiteY54" fmla="*/ 176213 h 338138"/>
                <a:gd name="connsiteX55" fmla="*/ 153075 w 309563"/>
                <a:gd name="connsiteY55" fmla="*/ 174906 h 338138"/>
                <a:gd name="connsiteX56" fmla="*/ 150445 w 309563"/>
                <a:gd name="connsiteY56" fmla="*/ 172291 h 338138"/>
                <a:gd name="connsiteX57" fmla="*/ 151760 w 309563"/>
                <a:gd name="connsiteY57" fmla="*/ 168369 h 338138"/>
                <a:gd name="connsiteX58" fmla="*/ 167540 w 309563"/>
                <a:gd name="connsiteY58" fmla="*/ 146144 h 338138"/>
                <a:gd name="connsiteX59" fmla="*/ 133350 w 309563"/>
                <a:gd name="connsiteY59" fmla="*/ 89928 h 338138"/>
                <a:gd name="connsiteX60" fmla="*/ 221456 w 309563"/>
                <a:gd name="connsiteY60" fmla="*/ 20638 h 338138"/>
                <a:gd name="connsiteX61" fmla="*/ 66675 w 309563"/>
                <a:gd name="connsiteY61" fmla="*/ 19050 h 338138"/>
                <a:gd name="connsiteX62" fmla="*/ 66675 w 309563"/>
                <a:gd name="connsiteY62" fmla="*/ 30163 h 338138"/>
                <a:gd name="connsiteX63" fmla="*/ 127000 w 309563"/>
                <a:gd name="connsiteY63" fmla="*/ 30163 h 338138"/>
                <a:gd name="connsiteX64" fmla="*/ 127000 w 309563"/>
                <a:gd name="connsiteY64" fmla="*/ 19050 h 338138"/>
                <a:gd name="connsiteX65" fmla="*/ 26531 w 309563"/>
                <a:gd name="connsiteY65" fmla="*/ 0 h 338138"/>
                <a:gd name="connsiteX66" fmla="*/ 45102 w 309563"/>
                <a:gd name="connsiteY66" fmla="*/ 0 h 338138"/>
                <a:gd name="connsiteX67" fmla="*/ 50408 w 309563"/>
                <a:gd name="connsiteY67" fmla="*/ 5283 h 338138"/>
                <a:gd name="connsiteX68" fmla="*/ 184389 w 309563"/>
                <a:gd name="connsiteY68" fmla="*/ 5283 h 338138"/>
                <a:gd name="connsiteX69" fmla="*/ 193675 w 309563"/>
                <a:gd name="connsiteY69" fmla="*/ 13208 h 338138"/>
                <a:gd name="connsiteX70" fmla="*/ 148572 w 309563"/>
                <a:gd name="connsiteY70" fmla="*/ 33021 h 338138"/>
                <a:gd name="connsiteX71" fmla="*/ 135307 w 309563"/>
                <a:gd name="connsiteY71" fmla="*/ 44909 h 338138"/>
                <a:gd name="connsiteX72" fmla="*/ 30510 w 309563"/>
                <a:gd name="connsiteY72" fmla="*/ 44909 h 338138"/>
                <a:gd name="connsiteX73" fmla="*/ 30510 w 309563"/>
                <a:gd name="connsiteY73" fmla="*/ 283983 h 338138"/>
                <a:gd name="connsiteX74" fmla="*/ 163164 w 309563"/>
                <a:gd name="connsiteY74" fmla="*/ 283983 h 338138"/>
                <a:gd name="connsiteX75" fmla="*/ 163164 w 309563"/>
                <a:gd name="connsiteY75" fmla="*/ 187561 h 338138"/>
                <a:gd name="connsiteX76" fmla="*/ 193675 w 309563"/>
                <a:gd name="connsiteY76" fmla="*/ 180957 h 338138"/>
                <a:gd name="connsiteX77" fmla="*/ 193675 w 309563"/>
                <a:gd name="connsiteY77" fmla="*/ 328892 h 338138"/>
                <a:gd name="connsiteX78" fmla="*/ 184389 w 309563"/>
                <a:gd name="connsiteY78" fmla="*/ 338138 h 338138"/>
                <a:gd name="connsiteX79" fmla="*/ 9286 w 309563"/>
                <a:gd name="connsiteY79" fmla="*/ 338138 h 338138"/>
                <a:gd name="connsiteX80" fmla="*/ 0 w 309563"/>
                <a:gd name="connsiteY80" fmla="*/ 328892 h 338138"/>
                <a:gd name="connsiteX81" fmla="*/ 0 w 309563"/>
                <a:gd name="connsiteY81" fmla="*/ 14529 h 338138"/>
                <a:gd name="connsiteX82" fmla="*/ 9286 w 309563"/>
                <a:gd name="connsiteY82" fmla="*/ 5283 h 338138"/>
                <a:gd name="connsiteX83" fmla="*/ 21224 w 309563"/>
                <a:gd name="connsiteY83" fmla="*/ 5283 h 338138"/>
                <a:gd name="connsiteX84" fmla="*/ 26531 w 309563"/>
                <a:gd name="connsiteY8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309563" h="338138">
                  <a:moveTo>
                    <a:pt x="96838" y="300038"/>
                  </a:moveTo>
                  <a:cubicBezTo>
                    <a:pt x="90700" y="300038"/>
                    <a:pt x="85725" y="304658"/>
                    <a:pt x="85725" y="310357"/>
                  </a:cubicBezTo>
                  <a:cubicBezTo>
                    <a:pt x="85725" y="316056"/>
                    <a:pt x="90700" y="320676"/>
                    <a:pt x="96838" y="320676"/>
                  </a:cubicBezTo>
                  <a:cubicBezTo>
                    <a:pt x="102976" y="320676"/>
                    <a:pt x="107951" y="316056"/>
                    <a:pt x="107951" y="310357"/>
                  </a:cubicBezTo>
                  <a:cubicBezTo>
                    <a:pt x="107951" y="304658"/>
                    <a:pt x="102976" y="300038"/>
                    <a:pt x="96838" y="300038"/>
                  </a:cubicBezTo>
                  <a:close/>
                  <a:moveTo>
                    <a:pt x="206375" y="68263"/>
                  </a:moveTo>
                  <a:lnTo>
                    <a:pt x="206375" y="112713"/>
                  </a:lnTo>
                  <a:lnTo>
                    <a:pt x="214312" y="112713"/>
                  </a:lnTo>
                  <a:lnTo>
                    <a:pt x="214312" y="85726"/>
                  </a:lnTo>
                  <a:lnTo>
                    <a:pt x="225425" y="107951"/>
                  </a:lnTo>
                  <a:lnTo>
                    <a:pt x="230188" y="107951"/>
                  </a:lnTo>
                  <a:lnTo>
                    <a:pt x="241300" y="85726"/>
                  </a:lnTo>
                  <a:lnTo>
                    <a:pt x="241300" y="112713"/>
                  </a:lnTo>
                  <a:lnTo>
                    <a:pt x="249238" y="112713"/>
                  </a:lnTo>
                  <a:lnTo>
                    <a:pt x="249238" y="103562"/>
                  </a:lnTo>
                  <a:cubicBezTo>
                    <a:pt x="249238" y="103562"/>
                    <a:pt x="249238" y="103562"/>
                    <a:pt x="251925" y="106176"/>
                  </a:cubicBezTo>
                  <a:cubicBezTo>
                    <a:pt x="255955" y="110099"/>
                    <a:pt x="261328" y="112713"/>
                    <a:pt x="266701" y="112713"/>
                  </a:cubicBezTo>
                  <a:cubicBezTo>
                    <a:pt x="277447" y="112713"/>
                    <a:pt x="284163" y="107484"/>
                    <a:pt x="284163" y="99640"/>
                  </a:cubicBezTo>
                  <a:cubicBezTo>
                    <a:pt x="284163" y="90488"/>
                    <a:pt x="276104" y="87874"/>
                    <a:pt x="269387" y="85259"/>
                  </a:cubicBezTo>
                  <a:cubicBezTo>
                    <a:pt x="262671" y="83951"/>
                    <a:pt x="261328" y="82644"/>
                    <a:pt x="261328" y="80029"/>
                  </a:cubicBezTo>
                  <a:cubicBezTo>
                    <a:pt x="261328" y="77415"/>
                    <a:pt x="265357" y="76107"/>
                    <a:pt x="268044" y="76107"/>
                  </a:cubicBezTo>
                  <a:cubicBezTo>
                    <a:pt x="270731" y="76107"/>
                    <a:pt x="274760" y="76107"/>
                    <a:pt x="276104" y="77415"/>
                  </a:cubicBezTo>
                  <a:cubicBezTo>
                    <a:pt x="276104" y="77415"/>
                    <a:pt x="276104" y="77415"/>
                    <a:pt x="278790" y="80029"/>
                  </a:cubicBezTo>
                  <a:cubicBezTo>
                    <a:pt x="278790" y="80029"/>
                    <a:pt x="278790" y="80029"/>
                    <a:pt x="284163" y="73493"/>
                  </a:cubicBezTo>
                  <a:cubicBezTo>
                    <a:pt x="284163" y="73493"/>
                    <a:pt x="284163" y="73493"/>
                    <a:pt x="280133" y="70878"/>
                  </a:cubicBezTo>
                  <a:cubicBezTo>
                    <a:pt x="277447" y="69571"/>
                    <a:pt x="273417" y="68263"/>
                    <a:pt x="268044" y="68263"/>
                  </a:cubicBezTo>
                  <a:cubicBezTo>
                    <a:pt x="258641" y="68263"/>
                    <a:pt x="251925" y="72185"/>
                    <a:pt x="251925" y="80029"/>
                  </a:cubicBezTo>
                  <a:cubicBezTo>
                    <a:pt x="251925" y="89181"/>
                    <a:pt x="261328" y="91796"/>
                    <a:pt x="266701" y="93103"/>
                  </a:cubicBezTo>
                  <a:cubicBezTo>
                    <a:pt x="273417" y="95718"/>
                    <a:pt x="276104" y="97025"/>
                    <a:pt x="276104" y="99640"/>
                  </a:cubicBezTo>
                  <a:cubicBezTo>
                    <a:pt x="276104" y="103562"/>
                    <a:pt x="270731" y="103562"/>
                    <a:pt x="266701" y="103562"/>
                  </a:cubicBezTo>
                  <a:cubicBezTo>
                    <a:pt x="264014" y="103562"/>
                    <a:pt x="259984" y="102254"/>
                    <a:pt x="257298" y="100947"/>
                  </a:cubicBezTo>
                  <a:cubicBezTo>
                    <a:pt x="257298" y="100947"/>
                    <a:pt x="257298" y="100947"/>
                    <a:pt x="254611" y="97025"/>
                  </a:cubicBezTo>
                  <a:cubicBezTo>
                    <a:pt x="254611" y="97025"/>
                    <a:pt x="254611" y="97025"/>
                    <a:pt x="249238" y="103562"/>
                  </a:cubicBezTo>
                  <a:lnTo>
                    <a:pt x="249238" y="68263"/>
                  </a:lnTo>
                  <a:lnTo>
                    <a:pt x="241300" y="68263"/>
                  </a:lnTo>
                  <a:lnTo>
                    <a:pt x="227012" y="93663"/>
                  </a:lnTo>
                  <a:lnTo>
                    <a:pt x="214312" y="68263"/>
                  </a:lnTo>
                  <a:close/>
                  <a:moveTo>
                    <a:pt x="157163" y="68263"/>
                  </a:moveTo>
                  <a:lnTo>
                    <a:pt x="157163" y="112713"/>
                  </a:lnTo>
                  <a:lnTo>
                    <a:pt x="165100" y="112713"/>
                  </a:lnTo>
                  <a:lnTo>
                    <a:pt x="165100" y="85726"/>
                  </a:lnTo>
                  <a:lnTo>
                    <a:pt x="176213" y="107951"/>
                  </a:lnTo>
                  <a:lnTo>
                    <a:pt x="180976" y="107951"/>
                  </a:lnTo>
                  <a:lnTo>
                    <a:pt x="192088" y="85726"/>
                  </a:lnTo>
                  <a:lnTo>
                    <a:pt x="192088" y="112713"/>
                  </a:lnTo>
                  <a:lnTo>
                    <a:pt x="200026" y="112713"/>
                  </a:lnTo>
                  <a:lnTo>
                    <a:pt x="200026" y="68263"/>
                  </a:lnTo>
                  <a:lnTo>
                    <a:pt x="192088" y="68263"/>
                  </a:lnTo>
                  <a:lnTo>
                    <a:pt x="179388" y="93663"/>
                  </a:lnTo>
                  <a:lnTo>
                    <a:pt x="163513" y="68263"/>
                  </a:lnTo>
                  <a:close/>
                  <a:moveTo>
                    <a:pt x="221456" y="20638"/>
                  </a:moveTo>
                  <a:cubicBezTo>
                    <a:pt x="270113" y="20638"/>
                    <a:pt x="309563" y="52014"/>
                    <a:pt x="309563" y="89928"/>
                  </a:cubicBezTo>
                  <a:cubicBezTo>
                    <a:pt x="309563" y="129149"/>
                    <a:pt x="270113" y="160525"/>
                    <a:pt x="221456" y="160525"/>
                  </a:cubicBezTo>
                  <a:cubicBezTo>
                    <a:pt x="218826" y="160525"/>
                    <a:pt x="217511" y="160525"/>
                    <a:pt x="216196" y="160525"/>
                  </a:cubicBezTo>
                  <a:cubicBezTo>
                    <a:pt x="189896" y="173599"/>
                    <a:pt x="170170" y="176213"/>
                    <a:pt x="159650" y="176213"/>
                  </a:cubicBezTo>
                  <a:cubicBezTo>
                    <a:pt x="155705" y="176213"/>
                    <a:pt x="154390" y="174906"/>
                    <a:pt x="153075" y="174906"/>
                  </a:cubicBezTo>
                  <a:cubicBezTo>
                    <a:pt x="151760" y="174906"/>
                    <a:pt x="150445" y="173599"/>
                    <a:pt x="150445" y="172291"/>
                  </a:cubicBezTo>
                  <a:cubicBezTo>
                    <a:pt x="149130" y="170984"/>
                    <a:pt x="150445" y="169676"/>
                    <a:pt x="151760" y="168369"/>
                  </a:cubicBezTo>
                  <a:cubicBezTo>
                    <a:pt x="163595" y="157910"/>
                    <a:pt x="166225" y="150066"/>
                    <a:pt x="167540" y="146144"/>
                  </a:cubicBezTo>
                  <a:cubicBezTo>
                    <a:pt x="145185" y="133071"/>
                    <a:pt x="133350" y="112153"/>
                    <a:pt x="133350" y="89928"/>
                  </a:cubicBezTo>
                  <a:cubicBezTo>
                    <a:pt x="133350" y="52014"/>
                    <a:pt x="172800" y="20638"/>
                    <a:pt x="221456" y="20638"/>
                  </a:cubicBezTo>
                  <a:close/>
                  <a:moveTo>
                    <a:pt x="66675" y="19050"/>
                  </a:moveTo>
                  <a:lnTo>
                    <a:pt x="66675" y="30163"/>
                  </a:lnTo>
                  <a:lnTo>
                    <a:pt x="127000" y="30163"/>
                  </a:lnTo>
                  <a:lnTo>
                    <a:pt x="127000" y="19050"/>
                  </a:lnTo>
                  <a:close/>
                  <a:moveTo>
                    <a:pt x="26531" y="0"/>
                  </a:moveTo>
                  <a:cubicBezTo>
                    <a:pt x="26531" y="0"/>
                    <a:pt x="26531" y="0"/>
                    <a:pt x="45102" y="0"/>
                  </a:cubicBezTo>
                  <a:cubicBezTo>
                    <a:pt x="47755" y="0"/>
                    <a:pt x="50408" y="2641"/>
                    <a:pt x="50408" y="5283"/>
                  </a:cubicBezTo>
                  <a:cubicBezTo>
                    <a:pt x="50408" y="5283"/>
                    <a:pt x="50408" y="5283"/>
                    <a:pt x="184389" y="5283"/>
                  </a:cubicBezTo>
                  <a:cubicBezTo>
                    <a:pt x="188369" y="5283"/>
                    <a:pt x="192348" y="9246"/>
                    <a:pt x="193675" y="13208"/>
                  </a:cubicBezTo>
                  <a:cubicBezTo>
                    <a:pt x="176430" y="17171"/>
                    <a:pt x="160511" y="23775"/>
                    <a:pt x="148572" y="33021"/>
                  </a:cubicBezTo>
                  <a:cubicBezTo>
                    <a:pt x="143266" y="36984"/>
                    <a:pt x="139287" y="40946"/>
                    <a:pt x="135307" y="44909"/>
                  </a:cubicBezTo>
                  <a:cubicBezTo>
                    <a:pt x="135307" y="44909"/>
                    <a:pt x="135307" y="44909"/>
                    <a:pt x="30510" y="44909"/>
                  </a:cubicBezTo>
                  <a:cubicBezTo>
                    <a:pt x="30510" y="44909"/>
                    <a:pt x="30510" y="44909"/>
                    <a:pt x="30510" y="283983"/>
                  </a:cubicBezTo>
                  <a:cubicBezTo>
                    <a:pt x="30510" y="283983"/>
                    <a:pt x="30510" y="283983"/>
                    <a:pt x="163164" y="283983"/>
                  </a:cubicBezTo>
                  <a:lnTo>
                    <a:pt x="163164" y="187561"/>
                  </a:lnTo>
                  <a:cubicBezTo>
                    <a:pt x="172450" y="187561"/>
                    <a:pt x="181736" y="184919"/>
                    <a:pt x="193675" y="180957"/>
                  </a:cubicBezTo>
                  <a:cubicBezTo>
                    <a:pt x="193675" y="180957"/>
                    <a:pt x="193675" y="180957"/>
                    <a:pt x="193675" y="328892"/>
                  </a:cubicBezTo>
                  <a:cubicBezTo>
                    <a:pt x="193675" y="334176"/>
                    <a:pt x="189695" y="338138"/>
                    <a:pt x="184389" y="338138"/>
                  </a:cubicBezTo>
                  <a:cubicBezTo>
                    <a:pt x="184389" y="338138"/>
                    <a:pt x="184389" y="338138"/>
                    <a:pt x="9286" y="338138"/>
                  </a:cubicBezTo>
                  <a:cubicBezTo>
                    <a:pt x="3979" y="338138"/>
                    <a:pt x="0" y="334176"/>
                    <a:pt x="0" y="328892"/>
                  </a:cubicBezTo>
                  <a:cubicBezTo>
                    <a:pt x="0" y="328892"/>
                    <a:pt x="0" y="328892"/>
                    <a:pt x="0" y="14529"/>
                  </a:cubicBezTo>
                  <a:cubicBezTo>
                    <a:pt x="0" y="9246"/>
                    <a:pt x="3979" y="5283"/>
                    <a:pt x="9286" y="5283"/>
                  </a:cubicBezTo>
                  <a:cubicBezTo>
                    <a:pt x="9286" y="5283"/>
                    <a:pt x="9286" y="5283"/>
                    <a:pt x="21224" y="5283"/>
                  </a:cubicBezTo>
                  <a:cubicBezTo>
                    <a:pt x="21224" y="2641"/>
                    <a:pt x="23877" y="0"/>
                    <a:pt x="2653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  <p:sp>
          <p:nvSpPr>
            <p:cNvPr id="9" name="任意多边形: 形状 8"/>
            <p:cNvSpPr>
              <a:spLocks noChangeAspect="1"/>
            </p:cNvSpPr>
            <p:nvPr/>
          </p:nvSpPr>
          <p:spPr bwMode="auto">
            <a:xfrm>
              <a:off x="4773982" y="3005478"/>
              <a:ext cx="565317" cy="704170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Noto Sans S Chinese Regular" panose="020B0500000000000000" charset="-122"/>
                <a:ea typeface="Noto Sans S Chinese Regular" panose="020B0500000000000000" charset="-122"/>
              </a:endParaRPr>
            </a:p>
          </p:txBody>
        </p:sp>
      </p:grpSp>
      <p:sp>
        <p:nvSpPr>
          <p:cNvPr id="6" name="TextBox 76"/>
          <p:cNvSpPr txBox="1"/>
          <p:nvPr/>
        </p:nvSpPr>
        <p:spPr>
          <a:xfrm>
            <a:off x="9179877" y="2024380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820088" y="2393315"/>
            <a:ext cx="1914525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10" name="TextBox 76"/>
          <p:cNvSpPr txBox="1"/>
          <p:nvPr/>
        </p:nvSpPr>
        <p:spPr>
          <a:xfrm>
            <a:off x="9179877" y="3893185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820088" y="4262120"/>
            <a:ext cx="1914525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12" name="TextBox 76"/>
          <p:cNvSpPr txBox="1"/>
          <p:nvPr/>
        </p:nvSpPr>
        <p:spPr>
          <a:xfrm>
            <a:off x="2020887" y="2024380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661098" y="2393315"/>
            <a:ext cx="1914525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14" name="TextBox 76"/>
          <p:cNvSpPr txBox="1"/>
          <p:nvPr/>
        </p:nvSpPr>
        <p:spPr>
          <a:xfrm>
            <a:off x="2020887" y="3893185"/>
            <a:ext cx="1194947" cy="3683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62626"/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添加标题</a:t>
            </a:r>
            <a:endParaRPr lang="zh-CN" altLang="en-US" b="1" dirty="0" smtClean="0">
              <a:solidFill>
                <a:srgbClr val="262626"/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661098" y="4262120"/>
            <a:ext cx="1914525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4590" y="342265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Black" panose="020B0A00000000000000" charset="-122"/>
              <a:ea typeface="Noto Sans S Chinese Black" panose="020B0A00000000000000" charset="-122"/>
            </a:endParaRPr>
          </a:p>
        </p:txBody>
      </p:sp>
      <p:grpSp>
        <p:nvGrpSpPr>
          <p:cNvPr id="9" name="组合 1"/>
          <p:cNvGrpSpPr/>
          <p:nvPr/>
        </p:nvGrpSpPr>
        <p:grpSpPr bwMode="auto">
          <a:xfrm>
            <a:off x="1013460" y="4436110"/>
            <a:ext cx="4482803" cy="378460"/>
            <a:chOff x="774922" y="3714498"/>
            <a:chExt cx="3361511" cy="283847"/>
          </a:xfrm>
        </p:grpSpPr>
        <p:sp>
          <p:nvSpPr>
            <p:cNvPr id="20" name="Rectangle 11"/>
            <p:cNvSpPr/>
            <p:nvPr/>
          </p:nvSpPr>
          <p:spPr>
            <a:xfrm>
              <a:off x="774922" y="3714498"/>
              <a:ext cx="493308" cy="2838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65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  <a:cs typeface="Open Sans" panose="020B0606030504020204" pitchFamily="34" charset="0"/>
                  <a:sym typeface="Arial" panose="020B0604020202020204"/>
                </a:rPr>
                <a:t>2019</a:t>
              </a:r>
              <a:endParaRPr 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Open Sans" panose="020B0606030504020204" pitchFamily="34" charset="0"/>
                <a:sym typeface="Arial" panose="020B0604020202020204"/>
              </a:endParaRPr>
            </a:p>
          </p:txBody>
        </p:sp>
        <p:sp>
          <p:nvSpPr>
            <p:cNvPr id="21" name="Rectangle 12"/>
            <p:cNvSpPr/>
            <p:nvPr/>
          </p:nvSpPr>
          <p:spPr>
            <a:xfrm>
              <a:off x="1774904" y="3714498"/>
              <a:ext cx="493308" cy="2838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65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  <a:cs typeface="Open Sans" panose="020B0606030504020204" pitchFamily="34" charset="0"/>
                  <a:sym typeface="Arial" panose="020B0604020202020204"/>
                </a:rPr>
                <a:t>2020</a:t>
              </a:r>
              <a:endParaRPr lang="en-US" sz="186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Open Sans" panose="020B0606030504020204" pitchFamily="34" charset="0"/>
                <a:sym typeface="Arial" panose="020B0604020202020204"/>
              </a:endParaRPr>
            </a:p>
          </p:txBody>
        </p:sp>
        <p:sp>
          <p:nvSpPr>
            <p:cNvPr id="22" name="Rectangle 13"/>
            <p:cNvSpPr/>
            <p:nvPr/>
          </p:nvSpPr>
          <p:spPr>
            <a:xfrm>
              <a:off x="2643143" y="3714498"/>
              <a:ext cx="493308" cy="2838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65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  <a:cs typeface="Open Sans" panose="020B0606030504020204" pitchFamily="34" charset="0"/>
                  <a:sym typeface="Arial" panose="020B0604020202020204"/>
                </a:rPr>
                <a:t>2021</a:t>
              </a:r>
              <a:endParaRPr lang="en-US" sz="186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Open Sans" panose="020B0606030504020204" pitchFamily="34" charset="0"/>
                <a:sym typeface="Arial" panose="020B0604020202020204"/>
              </a:endParaRPr>
            </a:p>
          </p:txBody>
        </p:sp>
        <p:sp>
          <p:nvSpPr>
            <p:cNvPr id="23" name="Rectangle 14"/>
            <p:cNvSpPr/>
            <p:nvPr/>
          </p:nvSpPr>
          <p:spPr>
            <a:xfrm>
              <a:off x="3643125" y="3714498"/>
              <a:ext cx="493308" cy="2838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65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  <a:cs typeface="Open Sans" panose="020B0606030504020204" pitchFamily="34" charset="0"/>
                  <a:sym typeface="Arial" panose="020B0604020202020204"/>
                </a:rPr>
                <a:t>2022</a:t>
              </a:r>
              <a:endParaRPr lang="en-US" sz="186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Open Sans" panose="020B0606030504020204" pitchFamily="34" charset="0"/>
                <a:sym typeface="Arial" panose="020B0604020202020204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982470" y="2240915"/>
            <a:ext cx="1644650" cy="2032000"/>
            <a:chOff x="3122" y="3529"/>
            <a:chExt cx="2590" cy="3200"/>
          </a:xfrm>
          <a:solidFill>
            <a:srgbClr val="D7888E"/>
          </a:solidFill>
        </p:grpSpPr>
        <p:sp>
          <p:nvSpPr>
            <p:cNvPr id="11" name="Freeform 5"/>
            <p:cNvSpPr/>
            <p:nvPr/>
          </p:nvSpPr>
          <p:spPr bwMode="auto">
            <a:xfrm>
              <a:off x="3122" y="3529"/>
              <a:ext cx="1293" cy="3200"/>
            </a:xfrm>
            <a:custGeom>
              <a:avLst/>
              <a:gdLst>
                <a:gd name="T0" fmla="*/ 372 w 372"/>
                <a:gd name="T1" fmla="*/ 0 h 744"/>
                <a:gd name="T2" fmla="*/ 0 w 372"/>
                <a:gd name="T3" fmla="*/ 744 h 744"/>
                <a:gd name="T4" fmla="*/ 372 w 372"/>
                <a:gd name="T5" fmla="*/ 744 h 744"/>
                <a:gd name="T6" fmla="*/ 372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372" y="0"/>
                  </a:moveTo>
                  <a:cubicBezTo>
                    <a:pt x="372" y="0"/>
                    <a:pt x="280" y="528"/>
                    <a:pt x="0" y="744"/>
                  </a:cubicBezTo>
                  <a:cubicBezTo>
                    <a:pt x="372" y="744"/>
                    <a:pt x="372" y="744"/>
                    <a:pt x="372" y="744"/>
                  </a:cubicBezTo>
                  <a:lnTo>
                    <a:pt x="3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lang="en-US" sz="1350"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Arial" panose="020B0604020202020204"/>
              </a:endParaRPr>
            </a:p>
          </p:txBody>
        </p:sp>
        <p:sp>
          <p:nvSpPr>
            <p:cNvPr id="12" name="Freeform 6"/>
            <p:cNvSpPr/>
            <p:nvPr/>
          </p:nvSpPr>
          <p:spPr bwMode="auto">
            <a:xfrm>
              <a:off x="4416" y="3529"/>
              <a:ext cx="1297" cy="3200"/>
            </a:xfrm>
            <a:custGeom>
              <a:avLst/>
              <a:gdLst>
                <a:gd name="T0" fmla="*/ 0 w 372"/>
                <a:gd name="T1" fmla="*/ 0 h 744"/>
                <a:gd name="T2" fmla="*/ 372 w 372"/>
                <a:gd name="T3" fmla="*/ 744 h 744"/>
                <a:gd name="T4" fmla="*/ 0 w 372"/>
                <a:gd name="T5" fmla="*/ 744 h 744"/>
                <a:gd name="T6" fmla="*/ 0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0" y="0"/>
                  </a:moveTo>
                  <a:cubicBezTo>
                    <a:pt x="0" y="0"/>
                    <a:pt x="92" y="528"/>
                    <a:pt x="372" y="744"/>
                  </a:cubicBezTo>
                  <a:cubicBezTo>
                    <a:pt x="0" y="744"/>
                    <a:pt x="0" y="744"/>
                    <a:pt x="0" y="744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lang="en-US" sz="1350"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Arial" panose="020B0604020202020204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194050" y="1220470"/>
            <a:ext cx="1644015" cy="3035300"/>
            <a:chOff x="5066" y="1949"/>
            <a:chExt cx="2589" cy="4780"/>
          </a:xfrm>
          <a:solidFill>
            <a:srgbClr val="6FB9BC"/>
          </a:solidFill>
        </p:grpSpPr>
        <p:sp>
          <p:nvSpPr>
            <p:cNvPr id="13" name="Freeform 5"/>
            <p:cNvSpPr/>
            <p:nvPr/>
          </p:nvSpPr>
          <p:spPr bwMode="auto">
            <a:xfrm>
              <a:off x="5066" y="1949"/>
              <a:ext cx="1293" cy="4780"/>
            </a:xfrm>
            <a:custGeom>
              <a:avLst/>
              <a:gdLst>
                <a:gd name="T0" fmla="*/ 372 w 372"/>
                <a:gd name="T1" fmla="*/ 0 h 744"/>
                <a:gd name="T2" fmla="*/ 0 w 372"/>
                <a:gd name="T3" fmla="*/ 744 h 744"/>
                <a:gd name="T4" fmla="*/ 372 w 372"/>
                <a:gd name="T5" fmla="*/ 744 h 744"/>
                <a:gd name="T6" fmla="*/ 372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372" y="0"/>
                  </a:moveTo>
                  <a:cubicBezTo>
                    <a:pt x="372" y="0"/>
                    <a:pt x="280" y="528"/>
                    <a:pt x="0" y="744"/>
                  </a:cubicBezTo>
                  <a:cubicBezTo>
                    <a:pt x="372" y="744"/>
                    <a:pt x="372" y="744"/>
                    <a:pt x="372" y="744"/>
                  </a:cubicBezTo>
                  <a:lnTo>
                    <a:pt x="3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lang="en-US" sz="1350"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Arial" panose="020B0604020202020204"/>
              </a:endParaRPr>
            </a:p>
          </p:txBody>
        </p:sp>
        <p:sp>
          <p:nvSpPr>
            <p:cNvPr id="14" name="Freeform 6"/>
            <p:cNvSpPr/>
            <p:nvPr/>
          </p:nvSpPr>
          <p:spPr bwMode="auto">
            <a:xfrm>
              <a:off x="6359" y="1949"/>
              <a:ext cx="1297" cy="4780"/>
            </a:xfrm>
            <a:custGeom>
              <a:avLst/>
              <a:gdLst>
                <a:gd name="T0" fmla="*/ 0 w 372"/>
                <a:gd name="T1" fmla="*/ 0 h 744"/>
                <a:gd name="T2" fmla="*/ 372 w 372"/>
                <a:gd name="T3" fmla="*/ 744 h 744"/>
                <a:gd name="T4" fmla="*/ 0 w 372"/>
                <a:gd name="T5" fmla="*/ 744 h 744"/>
                <a:gd name="T6" fmla="*/ 0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0" y="0"/>
                  </a:moveTo>
                  <a:cubicBezTo>
                    <a:pt x="0" y="0"/>
                    <a:pt x="92" y="528"/>
                    <a:pt x="372" y="744"/>
                  </a:cubicBezTo>
                  <a:cubicBezTo>
                    <a:pt x="0" y="744"/>
                    <a:pt x="0" y="744"/>
                    <a:pt x="0" y="744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lang="en-US" sz="1350"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Arial" panose="020B0604020202020204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748665" y="3160395"/>
            <a:ext cx="1644015" cy="1099820"/>
            <a:chOff x="1179" y="4996"/>
            <a:chExt cx="2589" cy="1732"/>
          </a:xfrm>
          <a:solidFill>
            <a:srgbClr val="6FB9BC"/>
          </a:solidFill>
        </p:grpSpPr>
        <p:sp>
          <p:nvSpPr>
            <p:cNvPr id="2" name="Freeform 5"/>
            <p:cNvSpPr/>
            <p:nvPr/>
          </p:nvSpPr>
          <p:spPr bwMode="auto">
            <a:xfrm>
              <a:off x="1179" y="4996"/>
              <a:ext cx="1293" cy="1733"/>
            </a:xfrm>
            <a:custGeom>
              <a:avLst/>
              <a:gdLst>
                <a:gd name="T0" fmla="*/ 372 w 372"/>
                <a:gd name="T1" fmla="*/ 0 h 744"/>
                <a:gd name="T2" fmla="*/ 0 w 372"/>
                <a:gd name="T3" fmla="*/ 744 h 744"/>
                <a:gd name="T4" fmla="*/ 372 w 372"/>
                <a:gd name="T5" fmla="*/ 744 h 744"/>
                <a:gd name="T6" fmla="*/ 372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372" y="0"/>
                  </a:moveTo>
                  <a:cubicBezTo>
                    <a:pt x="372" y="0"/>
                    <a:pt x="280" y="528"/>
                    <a:pt x="0" y="744"/>
                  </a:cubicBezTo>
                  <a:cubicBezTo>
                    <a:pt x="372" y="744"/>
                    <a:pt x="372" y="744"/>
                    <a:pt x="372" y="744"/>
                  </a:cubicBezTo>
                  <a:lnTo>
                    <a:pt x="3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lang="en-US" sz="1350"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Arial" panose="020B0604020202020204"/>
              </a:endParaRPr>
            </a:p>
          </p:txBody>
        </p:sp>
        <p:sp>
          <p:nvSpPr>
            <p:cNvPr id="16" name="Freeform 6"/>
            <p:cNvSpPr/>
            <p:nvPr/>
          </p:nvSpPr>
          <p:spPr bwMode="auto">
            <a:xfrm>
              <a:off x="2472" y="4996"/>
              <a:ext cx="1297" cy="1733"/>
            </a:xfrm>
            <a:custGeom>
              <a:avLst/>
              <a:gdLst>
                <a:gd name="T0" fmla="*/ 0 w 372"/>
                <a:gd name="T1" fmla="*/ 0 h 744"/>
                <a:gd name="T2" fmla="*/ 372 w 372"/>
                <a:gd name="T3" fmla="*/ 744 h 744"/>
                <a:gd name="T4" fmla="*/ 0 w 372"/>
                <a:gd name="T5" fmla="*/ 744 h 744"/>
                <a:gd name="T6" fmla="*/ 0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0" y="0"/>
                  </a:moveTo>
                  <a:cubicBezTo>
                    <a:pt x="0" y="0"/>
                    <a:pt x="92" y="528"/>
                    <a:pt x="372" y="744"/>
                  </a:cubicBezTo>
                  <a:cubicBezTo>
                    <a:pt x="0" y="744"/>
                    <a:pt x="0" y="744"/>
                    <a:pt x="0" y="744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lang="en-US" sz="1350"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Arial" panose="020B0604020202020204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451350" y="2616200"/>
            <a:ext cx="1644650" cy="1644650"/>
            <a:chOff x="7009" y="4139"/>
            <a:chExt cx="2590" cy="2590"/>
          </a:xfrm>
          <a:solidFill>
            <a:srgbClr val="D7888E"/>
          </a:solidFill>
        </p:grpSpPr>
        <p:sp>
          <p:nvSpPr>
            <p:cNvPr id="17" name="Freeform 5"/>
            <p:cNvSpPr/>
            <p:nvPr/>
          </p:nvSpPr>
          <p:spPr bwMode="auto">
            <a:xfrm>
              <a:off x="7009" y="4139"/>
              <a:ext cx="1293" cy="2590"/>
            </a:xfrm>
            <a:custGeom>
              <a:avLst/>
              <a:gdLst>
                <a:gd name="T0" fmla="*/ 372 w 372"/>
                <a:gd name="T1" fmla="*/ 0 h 744"/>
                <a:gd name="T2" fmla="*/ 0 w 372"/>
                <a:gd name="T3" fmla="*/ 744 h 744"/>
                <a:gd name="T4" fmla="*/ 372 w 372"/>
                <a:gd name="T5" fmla="*/ 744 h 744"/>
                <a:gd name="T6" fmla="*/ 372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372" y="0"/>
                  </a:moveTo>
                  <a:cubicBezTo>
                    <a:pt x="372" y="0"/>
                    <a:pt x="280" y="528"/>
                    <a:pt x="0" y="744"/>
                  </a:cubicBezTo>
                  <a:cubicBezTo>
                    <a:pt x="372" y="744"/>
                    <a:pt x="372" y="744"/>
                    <a:pt x="372" y="744"/>
                  </a:cubicBezTo>
                  <a:lnTo>
                    <a:pt x="3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lang="en-US" sz="1350"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Arial" panose="020B0604020202020204"/>
              </a:endParaRPr>
            </a:p>
          </p:txBody>
        </p:sp>
        <p:sp>
          <p:nvSpPr>
            <p:cNvPr id="18" name="Freeform 6"/>
            <p:cNvSpPr/>
            <p:nvPr/>
          </p:nvSpPr>
          <p:spPr bwMode="auto">
            <a:xfrm>
              <a:off x="8303" y="4139"/>
              <a:ext cx="1297" cy="2590"/>
            </a:xfrm>
            <a:custGeom>
              <a:avLst/>
              <a:gdLst>
                <a:gd name="T0" fmla="*/ 0 w 372"/>
                <a:gd name="T1" fmla="*/ 0 h 744"/>
                <a:gd name="T2" fmla="*/ 372 w 372"/>
                <a:gd name="T3" fmla="*/ 744 h 744"/>
                <a:gd name="T4" fmla="*/ 0 w 372"/>
                <a:gd name="T5" fmla="*/ 744 h 744"/>
                <a:gd name="T6" fmla="*/ 0 w 372"/>
                <a:gd name="T7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744">
                  <a:moveTo>
                    <a:pt x="0" y="0"/>
                  </a:moveTo>
                  <a:cubicBezTo>
                    <a:pt x="0" y="0"/>
                    <a:pt x="92" y="528"/>
                    <a:pt x="372" y="744"/>
                  </a:cubicBezTo>
                  <a:cubicBezTo>
                    <a:pt x="0" y="744"/>
                    <a:pt x="0" y="744"/>
                    <a:pt x="0" y="744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 lang="en-US" sz="1350"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Arial" panose="020B0604020202020204"/>
              </a:endParaRPr>
            </a:p>
          </p:txBody>
        </p:sp>
      </p:grpSp>
      <p:sp>
        <p:nvSpPr>
          <p:cNvPr id="19" name="Rectangle 95"/>
          <p:cNvSpPr/>
          <p:nvPr/>
        </p:nvSpPr>
        <p:spPr>
          <a:xfrm>
            <a:off x="452755" y="4255770"/>
            <a:ext cx="5643245" cy="38100"/>
          </a:xfrm>
          <a:prstGeom prst="rect">
            <a:avLst/>
          </a:prstGeom>
          <a:solidFill>
            <a:srgbClr val="D788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latin typeface="Noto Sans S Chinese Thin" panose="020B0200000000000000" pitchFamily="34" charset="-122"/>
              <a:ea typeface="Noto Sans S Chinese Thin" panose="020B0200000000000000" pitchFamily="34" charset="-122"/>
              <a:sym typeface="Arial" panose="020B0604020202020204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6094730" y="1595755"/>
            <a:ext cx="5433060" cy="142049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24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r>
              <a:rPr lang="zh-CN" sz="1200" dirty="0"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请在此添加您的文字内容，请在此添加您的文字内容。请在此添加您的文字内容，请在此添加您的文字内容。请在此添加您的文字内容，请在此添加您的文字内容。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2275840" y="5285740"/>
            <a:ext cx="8625205" cy="6813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60000"/>
              </a:lnSpc>
            </a:pPr>
            <a:r>
              <a:rPr lang="zh-CN" sz="1200" dirty="0">
                <a:solidFill>
                  <a:schemeClr val="tx1"/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r>
              <a:rPr lang="zh-CN" sz="1200" dirty="0"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请在此添加您的文字内容，请在此添加您的文字内容。请在此添加您的文字内容，请在此添加您的文字内容。请在此添加您的文字内容，请在此添加您的文字内容。</a:t>
            </a:r>
            <a:endParaRPr lang="zh-CN" altLang="zh-CN" sz="1200" dirty="0" smtClean="0">
              <a:solidFill>
                <a:schemeClr val="tx1"/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ldLvl="0" animBg="1"/>
      <p:bldP spid="27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4590" y="342265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Black" panose="020B0A00000000000000" charset="-122"/>
              <a:ea typeface="Noto Sans S Chinese Black" panose="020B0A00000000000000" charset="-122"/>
            </a:endParaRPr>
          </a:p>
        </p:txBody>
      </p:sp>
      <p:sp>
        <p:nvSpPr>
          <p:cNvPr id="13" name="稻壳儿原创设计师【幻雨工作室】_5"/>
          <p:cNvSpPr/>
          <p:nvPr/>
        </p:nvSpPr>
        <p:spPr>
          <a:xfrm>
            <a:off x="1552574" y="1846930"/>
            <a:ext cx="2659289" cy="1105786"/>
          </a:xfrm>
          <a:custGeom>
            <a:avLst/>
            <a:gdLst>
              <a:gd name="connsiteX0" fmla="*/ 0 w 2232436"/>
              <a:gd name="connsiteY0" fmla="*/ 227029 h 1105786"/>
              <a:gd name="connsiteX1" fmla="*/ 1531279 w 2232436"/>
              <a:gd name="connsiteY1" fmla="*/ 227029 h 1105786"/>
              <a:gd name="connsiteX2" fmla="*/ 1531279 w 2232436"/>
              <a:gd name="connsiteY2" fmla="*/ 0 h 1105786"/>
              <a:gd name="connsiteX3" fmla="*/ 2232436 w 2232436"/>
              <a:gd name="connsiteY3" fmla="*/ 552893 h 1105786"/>
              <a:gd name="connsiteX4" fmla="*/ 1531279 w 2232436"/>
              <a:gd name="connsiteY4" fmla="*/ 1105786 h 1105786"/>
              <a:gd name="connsiteX5" fmla="*/ 1531279 w 2232436"/>
              <a:gd name="connsiteY5" fmla="*/ 878757 h 1105786"/>
              <a:gd name="connsiteX6" fmla="*/ 0 w 2232436"/>
              <a:gd name="connsiteY6" fmla="*/ 878757 h 1105786"/>
              <a:gd name="connsiteX7" fmla="*/ 0 w 2232436"/>
              <a:gd name="connsiteY7" fmla="*/ 227029 h 1105786"/>
              <a:gd name="connsiteX0-1" fmla="*/ 0 w 2232436"/>
              <a:gd name="connsiteY0-2" fmla="*/ 227029 h 1105786"/>
              <a:gd name="connsiteX1-3" fmla="*/ 1531279 w 2232436"/>
              <a:gd name="connsiteY1-4" fmla="*/ 227029 h 1105786"/>
              <a:gd name="connsiteX2-5" fmla="*/ 1531279 w 2232436"/>
              <a:gd name="connsiteY2-6" fmla="*/ 0 h 1105786"/>
              <a:gd name="connsiteX3-7" fmla="*/ 2232436 w 2232436"/>
              <a:gd name="connsiteY3-8" fmla="*/ 552893 h 1105786"/>
              <a:gd name="connsiteX4-9" fmla="*/ 1531279 w 2232436"/>
              <a:gd name="connsiteY4-10" fmla="*/ 1105786 h 1105786"/>
              <a:gd name="connsiteX5-11" fmla="*/ 1531279 w 2232436"/>
              <a:gd name="connsiteY5-12" fmla="*/ 878757 h 1105786"/>
              <a:gd name="connsiteX6-13" fmla="*/ 0 w 2232436"/>
              <a:gd name="connsiteY6-14" fmla="*/ 878757 h 1105786"/>
              <a:gd name="connsiteX7-15" fmla="*/ 0 w 2232436"/>
              <a:gd name="connsiteY7-16" fmla="*/ 227029 h 1105786"/>
              <a:gd name="connsiteX0-17" fmla="*/ 0 w 2232436"/>
              <a:gd name="connsiteY0-18" fmla="*/ 227029 h 1105786"/>
              <a:gd name="connsiteX1-19" fmla="*/ 1531279 w 2232436"/>
              <a:gd name="connsiteY1-20" fmla="*/ 227029 h 1105786"/>
              <a:gd name="connsiteX2-21" fmla="*/ 1531279 w 2232436"/>
              <a:gd name="connsiteY2-22" fmla="*/ 0 h 1105786"/>
              <a:gd name="connsiteX3-23" fmla="*/ 2232436 w 2232436"/>
              <a:gd name="connsiteY3-24" fmla="*/ 552893 h 1105786"/>
              <a:gd name="connsiteX4-25" fmla="*/ 1531279 w 2232436"/>
              <a:gd name="connsiteY4-26" fmla="*/ 1105786 h 1105786"/>
              <a:gd name="connsiteX5-27" fmla="*/ 1531279 w 2232436"/>
              <a:gd name="connsiteY5-28" fmla="*/ 878757 h 1105786"/>
              <a:gd name="connsiteX6-29" fmla="*/ 0 w 2232436"/>
              <a:gd name="connsiteY6-30" fmla="*/ 878757 h 1105786"/>
              <a:gd name="connsiteX7-31" fmla="*/ 0 w 2232436"/>
              <a:gd name="connsiteY7-32" fmla="*/ 227029 h 1105786"/>
              <a:gd name="connsiteX0-33" fmla="*/ 0 w 2232436"/>
              <a:gd name="connsiteY0-34" fmla="*/ 227029 h 1105786"/>
              <a:gd name="connsiteX1-35" fmla="*/ 1531279 w 2232436"/>
              <a:gd name="connsiteY1-36" fmla="*/ 227029 h 1105786"/>
              <a:gd name="connsiteX2-37" fmla="*/ 1531279 w 2232436"/>
              <a:gd name="connsiteY2-38" fmla="*/ 0 h 1105786"/>
              <a:gd name="connsiteX3-39" fmla="*/ 2232436 w 2232436"/>
              <a:gd name="connsiteY3-40" fmla="*/ 552893 h 1105786"/>
              <a:gd name="connsiteX4-41" fmla="*/ 1531279 w 2232436"/>
              <a:gd name="connsiteY4-42" fmla="*/ 1105786 h 1105786"/>
              <a:gd name="connsiteX5-43" fmla="*/ 1531279 w 2232436"/>
              <a:gd name="connsiteY5-44" fmla="*/ 878757 h 1105786"/>
              <a:gd name="connsiteX6-45" fmla="*/ 0 w 2232436"/>
              <a:gd name="connsiteY6-46" fmla="*/ 878757 h 1105786"/>
              <a:gd name="connsiteX7-47" fmla="*/ 0 w 2232436"/>
              <a:gd name="connsiteY7-48" fmla="*/ 227029 h 1105786"/>
              <a:gd name="connsiteX0-49" fmla="*/ 0 w 2232436"/>
              <a:gd name="connsiteY0-50" fmla="*/ 227029 h 1105786"/>
              <a:gd name="connsiteX1-51" fmla="*/ 1531279 w 2232436"/>
              <a:gd name="connsiteY1-52" fmla="*/ 227029 h 1105786"/>
              <a:gd name="connsiteX2-53" fmla="*/ 1531279 w 2232436"/>
              <a:gd name="connsiteY2-54" fmla="*/ 0 h 1105786"/>
              <a:gd name="connsiteX3-55" fmla="*/ 2232436 w 2232436"/>
              <a:gd name="connsiteY3-56" fmla="*/ 552893 h 1105786"/>
              <a:gd name="connsiteX4-57" fmla="*/ 1531279 w 2232436"/>
              <a:gd name="connsiteY4-58" fmla="*/ 1105786 h 1105786"/>
              <a:gd name="connsiteX5-59" fmla="*/ 1531279 w 2232436"/>
              <a:gd name="connsiteY5-60" fmla="*/ 878757 h 1105786"/>
              <a:gd name="connsiteX6-61" fmla="*/ 0 w 2232436"/>
              <a:gd name="connsiteY6-62" fmla="*/ 878757 h 1105786"/>
              <a:gd name="connsiteX7-63" fmla="*/ 0 w 2232436"/>
              <a:gd name="connsiteY7-64" fmla="*/ 227029 h 1105786"/>
              <a:gd name="connsiteX0-65" fmla="*/ 42530 w 2274966"/>
              <a:gd name="connsiteY0-66" fmla="*/ 227029 h 1105786"/>
              <a:gd name="connsiteX1-67" fmla="*/ 1573809 w 2274966"/>
              <a:gd name="connsiteY1-68" fmla="*/ 227029 h 1105786"/>
              <a:gd name="connsiteX2-69" fmla="*/ 1573809 w 2274966"/>
              <a:gd name="connsiteY2-70" fmla="*/ 0 h 1105786"/>
              <a:gd name="connsiteX3-71" fmla="*/ 2274966 w 2274966"/>
              <a:gd name="connsiteY3-72" fmla="*/ 552893 h 1105786"/>
              <a:gd name="connsiteX4-73" fmla="*/ 1573809 w 2274966"/>
              <a:gd name="connsiteY4-74" fmla="*/ 1105786 h 1105786"/>
              <a:gd name="connsiteX5-75" fmla="*/ 1573809 w 2274966"/>
              <a:gd name="connsiteY5-76" fmla="*/ 878757 h 1105786"/>
              <a:gd name="connsiteX6-77" fmla="*/ 42530 w 2274966"/>
              <a:gd name="connsiteY6-78" fmla="*/ 878757 h 1105786"/>
              <a:gd name="connsiteX7-79" fmla="*/ 42530 w 2274966"/>
              <a:gd name="connsiteY7-80" fmla="*/ 227029 h 1105786"/>
              <a:gd name="connsiteX0-81" fmla="*/ 60394 w 2292830"/>
              <a:gd name="connsiteY0-82" fmla="*/ 227029 h 1105786"/>
              <a:gd name="connsiteX1-83" fmla="*/ 1591673 w 2292830"/>
              <a:gd name="connsiteY1-84" fmla="*/ 227029 h 1105786"/>
              <a:gd name="connsiteX2-85" fmla="*/ 1591673 w 2292830"/>
              <a:gd name="connsiteY2-86" fmla="*/ 0 h 1105786"/>
              <a:gd name="connsiteX3-87" fmla="*/ 2292830 w 2292830"/>
              <a:gd name="connsiteY3-88" fmla="*/ 552893 h 1105786"/>
              <a:gd name="connsiteX4-89" fmla="*/ 1591673 w 2292830"/>
              <a:gd name="connsiteY4-90" fmla="*/ 1105786 h 1105786"/>
              <a:gd name="connsiteX5-91" fmla="*/ 1591673 w 2292830"/>
              <a:gd name="connsiteY5-92" fmla="*/ 878757 h 1105786"/>
              <a:gd name="connsiteX6-93" fmla="*/ 60394 w 2292830"/>
              <a:gd name="connsiteY6-94" fmla="*/ 878757 h 1105786"/>
              <a:gd name="connsiteX7-95" fmla="*/ 60394 w 2292830"/>
              <a:gd name="connsiteY7-96" fmla="*/ 227029 h 1105786"/>
              <a:gd name="connsiteX0-97" fmla="*/ 60394 w 2292830"/>
              <a:gd name="connsiteY0-98" fmla="*/ 227029 h 1105786"/>
              <a:gd name="connsiteX1-99" fmla="*/ 1591673 w 2292830"/>
              <a:gd name="connsiteY1-100" fmla="*/ 227029 h 1105786"/>
              <a:gd name="connsiteX2-101" fmla="*/ 1591673 w 2292830"/>
              <a:gd name="connsiteY2-102" fmla="*/ 0 h 1105786"/>
              <a:gd name="connsiteX3-103" fmla="*/ 2292830 w 2292830"/>
              <a:gd name="connsiteY3-104" fmla="*/ 552893 h 1105786"/>
              <a:gd name="connsiteX4-105" fmla="*/ 1591673 w 2292830"/>
              <a:gd name="connsiteY4-106" fmla="*/ 1105786 h 1105786"/>
              <a:gd name="connsiteX5-107" fmla="*/ 1591673 w 2292830"/>
              <a:gd name="connsiteY5-108" fmla="*/ 878757 h 1105786"/>
              <a:gd name="connsiteX6-109" fmla="*/ 60394 w 2292830"/>
              <a:gd name="connsiteY6-110" fmla="*/ 878757 h 1105786"/>
              <a:gd name="connsiteX7-111" fmla="*/ 60394 w 2292830"/>
              <a:gd name="connsiteY7-112" fmla="*/ 227029 h 1105786"/>
              <a:gd name="connsiteX0-113" fmla="*/ 60394 w 2292830"/>
              <a:gd name="connsiteY0-114" fmla="*/ 227029 h 1105786"/>
              <a:gd name="connsiteX1-115" fmla="*/ 1591673 w 2292830"/>
              <a:gd name="connsiteY1-116" fmla="*/ 227029 h 1105786"/>
              <a:gd name="connsiteX2-117" fmla="*/ 1591673 w 2292830"/>
              <a:gd name="connsiteY2-118" fmla="*/ 0 h 1105786"/>
              <a:gd name="connsiteX3-119" fmla="*/ 2292830 w 2292830"/>
              <a:gd name="connsiteY3-120" fmla="*/ 552893 h 1105786"/>
              <a:gd name="connsiteX4-121" fmla="*/ 1591673 w 2292830"/>
              <a:gd name="connsiteY4-122" fmla="*/ 1105786 h 1105786"/>
              <a:gd name="connsiteX5-123" fmla="*/ 1591673 w 2292830"/>
              <a:gd name="connsiteY5-124" fmla="*/ 878757 h 1105786"/>
              <a:gd name="connsiteX6-125" fmla="*/ 60394 w 2292830"/>
              <a:gd name="connsiteY6-126" fmla="*/ 878757 h 1105786"/>
              <a:gd name="connsiteX7-127" fmla="*/ 60394 w 2292830"/>
              <a:gd name="connsiteY7-128" fmla="*/ 227029 h 11057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2292830" h="1105786">
                <a:moveTo>
                  <a:pt x="60394" y="227029"/>
                </a:moveTo>
                <a:cubicBezTo>
                  <a:pt x="592085" y="88806"/>
                  <a:pt x="1006819" y="407782"/>
                  <a:pt x="1591673" y="227029"/>
                </a:cubicBezTo>
                <a:lnTo>
                  <a:pt x="1591673" y="0"/>
                </a:lnTo>
                <a:cubicBezTo>
                  <a:pt x="1867922" y="354419"/>
                  <a:pt x="2059111" y="368595"/>
                  <a:pt x="2292830" y="552893"/>
                </a:cubicBezTo>
                <a:cubicBezTo>
                  <a:pt x="2059111" y="737191"/>
                  <a:pt x="1761597" y="878958"/>
                  <a:pt x="1591673" y="1105786"/>
                </a:cubicBezTo>
                <a:lnTo>
                  <a:pt x="1591673" y="878757"/>
                </a:lnTo>
                <a:cubicBezTo>
                  <a:pt x="1113145" y="666106"/>
                  <a:pt x="538922" y="1038246"/>
                  <a:pt x="60394" y="878757"/>
                </a:cubicBezTo>
                <a:cubicBezTo>
                  <a:pt x="-35299" y="640249"/>
                  <a:pt x="-3402" y="444272"/>
                  <a:pt x="60394" y="227029"/>
                </a:cubicBezTo>
                <a:close/>
              </a:path>
            </a:pathLst>
          </a:custGeom>
          <a:solidFill>
            <a:srgbClr val="6FB9B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oto Sans S Chinese Bold" panose="020B0800000000000000" pitchFamily="34" charset="-122"/>
            </a:endParaRPr>
          </a:p>
        </p:txBody>
      </p:sp>
      <p:sp>
        <p:nvSpPr>
          <p:cNvPr id="14" name="稻壳儿原创设计师【幻雨工作室】_6"/>
          <p:cNvSpPr txBox="1"/>
          <p:nvPr/>
        </p:nvSpPr>
        <p:spPr>
          <a:xfrm>
            <a:off x="2180152" y="2245934"/>
            <a:ext cx="1047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bg1"/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Open Sans" panose="020B0606030504020204" pitchFamily="34" charset="0"/>
              </a:rPr>
              <a:t>情景设计</a:t>
            </a:r>
            <a:endParaRPr lang="en-US" sz="1400" b="1" dirty="0">
              <a:solidFill>
                <a:schemeClr val="bg1"/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Open Sans" panose="020B0606030504020204" pitchFamily="34" charset="0"/>
            </a:endParaRPr>
          </a:p>
        </p:txBody>
      </p:sp>
      <p:sp>
        <p:nvSpPr>
          <p:cNvPr id="16" name="稻壳儿原创设计师【幻雨工作室】_8"/>
          <p:cNvSpPr/>
          <p:nvPr/>
        </p:nvSpPr>
        <p:spPr>
          <a:xfrm>
            <a:off x="6086474" y="1846930"/>
            <a:ext cx="2659289" cy="1105786"/>
          </a:xfrm>
          <a:custGeom>
            <a:avLst/>
            <a:gdLst>
              <a:gd name="connsiteX0" fmla="*/ 0 w 2232436"/>
              <a:gd name="connsiteY0" fmla="*/ 227029 h 1105786"/>
              <a:gd name="connsiteX1" fmla="*/ 1531279 w 2232436"/>
              <a:gd name="connsiteY1" fmla="*/ 227029 h 1105786"/>
              <a:gd name="connsiteX2" fmla="*/ 1531279 w 2232436"/>
              <a:gd name="connsiteY2" fmla="*/ 0 h 1105786"/>
              <a:gd name="connsiteX3" fmla="*/ 2232436 w 2232436"/>
              <a:gd name="connsiteY3" fmla="*/ 552893 h 1105786"/>
              <a:gd name="connsiteX4" fmla="*/ 1531279 w 2232436"/>
              <a:gd name="connsiteY4" fmla="*/ 1105786 h 1105786"/>
              <a:gd name="connsiteX5" fmla="*/ 1531279 w 2232436"/>
              <a:gd name="connsiteY5" fmla="*/ 878757 h 1105786"/>
              <a:gd name="connsiteX6" fmla="*/ 0 w 2232436"/>
              <a:gd name="connsiteY6" fmla="*/ 878757 h 1105786"/>
              <a:gd name="connsiteX7" fmla="*/ 0 w 2232436"/>
              <a:gd name="connsiteY7" fmla="*/ 227029 h 1105786"/>
              <a:gd name="connsiteX0-1" fmla="*/ 0 w 2232436"/>
              <a:gd name="connsiteY0-2" fmla="*/ 227029 h 1105786"/>
              <a:gd name="connsiteX1-3" fmla="*/ 1531279 w 2232436"/>
              <a:gd name="connsiteY1-4" fmla="*/ 227029 h 1105786"/>
              <a:gd name="connsiteX2-5" fmla="*/ 1531279 w 2232436"/>
              <a:gd name="connsiteY2-6" fmla="*/ 0 h 1105786"/>
              <a:gd name="connsiteX3-7" fmla="*/ 2232436 w 2232436"/>
              <a:gd name="connsiteY3-8" fmla="*/ 552893 h 1105786"/>
              <a:gd name="connsiteX4-9" fmla="*/ 1531279 w 2232436"/>
              <a:gd name="connsiteY4-10" fmla="*/ 1105786 h 1105786"/>
              <a:gd name="connsiteX5-11" fmla="*/ 1531279 w 2232436"/>
              <a:gd name="connsiteY5-12" fmla="*/ 878757 h 1105786"/>
              <a:gd name="connsiteX6-13" fmla="*/ 0 w 2232436"/>
              <a:gd name="connsiteY6-14" fmla="*/ 878757 h 1105786"/>
              <a:gd name="connsiteX7-15" fmla="*/ 0 w 2232436"/>
              <a:gd name="connsiteY7-16" fmla="*/ 227029 h 1105786"/>
              <a:gd name="connsiteX0-17" fmla="*/ 0 w 2232436"/>
              <a:gd name="connsiteY0-18" fmla="*/ 227029 h 1105786"/>
              <a:gd name="connsiteX1-19" fmla="*/ 1531279 w 2232436"/>
              <a:gd name="connsiteY1-20" fmla="*/ 227029 h 1105786"/>
              <a:gd name="connsiteX2-21" fmla="*/ 1531279 w 2232436"/>
              <a:gd name="connsiteY2-22" fmla="*/ 0 h 1105786"/>
              <a:gd name="connsiteX3-23" fmla="*/ 2232436 w 2232436"/>
              <a:gd name="connsiteY3-24" fmla="*/ 552893 h 1105786"/>
              <a:gd name="connsiteX4-25" fmla="*/ 1531279 w 2232436"/>
              <a:gd name="connsiteY4-26" fmla="*/ 1105786 h 1105786"/>
              <a:gd name="connsiteX5-27" fmla="*/ 1531279 w 2232436"/>
              <a:gd name="connsiteY5-28" fmla="*/ 878757 h 1105786"/>
              <a:gd name="connsiteX6-29" fmla="*/ 0 w 2232436"/>
              <a:gd name="connsiteY6-30" fmla="*/ 878757 h 1105786"/>
              <a:gd name="connsiteX7-31" fmla="*/ 0 w 2232436"/>
              <a:gd name="connsiteY7-32" fmla="*/ 227029 h 1105786"/>
              <a:gd name="connsiteX0-33" fmla="*/ 0 w 2232436"/>
              <a:gd name="connsiteY0-34" fmla="*/ 227029 h 1105786"/>
              <a:gd name="connsiteX1-35" fmla="*/ 1531279 w 2232436"/>
              <a:gd name="connsiteY1-36" fmla="*/ 227029 h 1105786"/>
              <a:gd name="connsiteX2-37" fmla="*/ 1531279 w 2232436"/>
              <a:gd name="connsiteY2-38" fmla="*/ 0 h 1105786"/>
              <a:gd name="connsiteX3-39" fmla="*/ 2232436 w 2232436"/>
              <a:gd name="connsiteY3-40" fmla="*/ 552893 h 1105786"/>
              <a:gd name="connsiteX4-41" fmla="*/ 1531279 w 2232436"/>
              <a:gd name="connsiteY4-42" fmla="*/ 1105786 h 1105786"/>
              <a:gd name="connsiteX5-43" fmla="*/ 1531279 w 2232436"/>
              <a:gd name="connsiteY5-44" fmla="*/ 878757 h 1105786"/>
              <a:gd name="connsiteX6-45" fmla="*/ 0 w 2232436"/>
              <a:gd name="connsiteY6-46" fmla="*/ 878757 h 1105786"/>
              <a:gd name="connsiteX7-47" fmla="*/ 0 w 2232436"/>
              <a:gd name="connsiteY7-48" fmla="*/ 227029 h 1105786"/>
              <a:gd name="connsiteX0-49" fmla="*/ 0 w 2232436"/>
              <a:gd name="connsiteY0-50" fmla="*/ 227029 h 1105786"/>
              <a:gd name="connsiteX1-51" fmla="*/ 1531279 w 2232436"/>
              <a:gd name="connsiteY1-52" fmla="*/ 227029 h 1105786"/>
              <a:gd name="connsiteX2-53" fmla="*/ 1531279 w 2232436"/>
              <a:gd name="connsiteY2-54" fmla="*/ 0 h 1105786"/>
              <a:gd name="connsiteX3-55" fmla="*/ 2232436 w 2232436"/>
              <a:gd name="connsiteY3-56" fmla="*/ 552893 h 1105786"/>
              <a:gd name="connsiteX4-57" fmla="*/ 1531279 w 2232436"/>
              <a:gd name="connsiteY4-58" fmla="*/ 1105786 h 1105786"/>
              <a:gd name="connsiteX5-59" fmla="*/ 1531279 w 2232436"/>
              <a:gd name="connsiteY5-60" fmla="*/ 878757 h 1105786"/>
              <a:gd name="connsiteX6-61" fmla="*/ 0 w 2232436"/>
              <a:gd name="connsiteY6-62" fmla="*/ 878757 h 1105786"/>
              <a:gd name="connsiteX7-63" fmla="*/ 0 w 2232436"/>
              <a:gd name="connsiteY7-64" fmla="*/ 227029 h 1105786"/>
              <a:gd name="connsiteX0-65" fmla="*/ 42530 w 2274966"/>
              <a:gd name="connsiteY0-66" fmla="*/ 227029 h 1105786"/>
              <a:gd name="connsiteX1-67" fmla="*/ 1573809 w 2274966"/>
              <a:gd name="connsiteY1-68" fmla="*/ 227029 h 1105786"/>
              <a:gd name="connsiteX2-69" fmla="*/ 1573809 w 2274966"/>
              <a:gd name="connsiteY2-70" fmla="*/ 0 h 1105786"/>
              <a:gd name="connsiteX3-71" fmla="*/ 2274966 w 2274966"/>
              <a:gd name="connsiteY3-72" fmla="*/ 552893 h 1105786"/>
              <a:gd name="connsiteX4-73" fmla="*/ 1573809 w 2274966"/>
              <a:gd name="connsiteY4-74" fmla="*/ 1105786 h 1105786"/>
              <a:gd name="connsiteX5-75" fmla="*/ 1573809 w 2274966"/>
              <a:gd name="connsiteY5-76" fmla="*/ 878757 h 1105786"/>
              <a:gd name="connsiteX6-77" fmla="*/ 42530 w 2274966"/>
              <a:gd name="connsiteY6-78" fmla="*/ 878757 h 1105786"/>
              <a:gd name="connsiteX7-79" fmla="*/ 42530 w 2274966"/>
              <a:gd name="connsiteY7-80" fmla="*/ 227029 h 1105786"/>
              <a:gd name="connsiteX0-81" fmla="*/ 60394 w 2292830"/>
              <a:gd name="connsiteY0-82" fmla="*/ 227029 h 1105786"/>
              <a:gd name="connsiteX1-83" fmla="*/ 1591673 w 2292830"/>
              <a:gd name="connsiteY1-84" fmla="*/ 227029 h 1105786"/>
              <a:gd name="connsiteX2-85" fmla="*/ 1591673 w 2292830"/>
              <a:gd name="connsiteY2-86" fmla="*/ 0 h 1105786"/>
              <a:gd name="connsiteX3-87" fmla="*/ 2292830 w 2292830"/>
              <a:gd name="connsiteY3-88" fmla="*/ 552893 h 1105786"/>
              <a:gd name="connsiteX4-89" fmla="*/ 1591673 w 2292830"/>
              <a:gd name="connsiteY4-90" fmla="*/ 1105786 h 1105786"/>
              <a:gd name="connsiteX5-91" fmla="*/ 1591673 w 2292830"/>
              <a:gd name="connsiteY5-92" fmla="*/ 878757 h 1105786"/>
              <a:gd name="connsiteX6-93" fmla="*/ 60394 w 2292830"/>
              <a:gd name="connsiteY6-94" fmla="*/ 878757 h 1105786"/>
              <a:gd name="connsiteX7-95" fmla="*/ 60394 w 2292830"/>
              <a:gd name="connsiteY7-96" fmla="*/ 227029 h 1105786"/>
              <a:gd name="connsiteX0-97" fmla="*/ 60394 w 2292830"/>
              <a:gd name="connsiteY0-98" fmla="*/ 227029 h 1105786"/>
              <a:gd name="connsiteX1-99" fmla="*/ 1591673 w 2292830"/>
              <a:gd name="connsiteY1-100" fmla="*/ 227029 h 1105786"/>
              <a:gd name="connsiteX2-101" fmla="*/ 1591673 w 2292830"/>
              <a:gd name="connsiteY2-102" fmla="*/ 0 h 1105786"/>
              <a:gd name="connsiteX3-103" fmla="*/ 2292830 w 2292830"/>
              <a:gd name="connsiteY3-104" fmla="*/ 552893 h 1105786"/>
              <a:gd name="connsiteX4-105" fmla="*/ 1591673 w 2292830"/>
              <a:gd name="connsiteY4-106" fmla="*/ 1105786 h 1105786"/>
              <a:gd name="connsiteX5-107" fmla="*/ 1591673 w 2292830"/>
              <a:gd name="connsiteY5-108" fmla="*/ 878757 h 1105786"/>
              <a:gd name="connsiteX6-109" fmla="*/ 60394 w 2292830"/>
              <a:gd name="connsiteY6-110" fmla="*/ 878757 h 1105786"/>
              <a:gd name="connsiteX7-111" fmla="*/ 60394 w 2292830"/>
              <a:gd name="connsiteY7-112" fmla="*/ 227029 h 1105786"/>
              <a:gd name="connsiteX0-113" fmla="*/ 60394 w 2292830"/>
              <a:gd name="connsiteY0-114" fmla="*/ 227029 h 1105786"/>
              <a:gd name="connsiteX1-115" fmla="*/ 1591673 w 2292830"/>
              <a:gd name="connsiteY1-116" fmla="*/ 227029 h 1105786"/>
              <a:gd name="connsiteX2-117" fmla="*/ 1591673 w 2292830"/>
              <a:gd name="connsiteY2-118" fmla="*/ 0 h 1105786"/>
              <a:gd name="connsiteX3-119" fmla="*/ 2292830 w 2292830"/>
              <a:gd name="connsiteY3-120" fmla="*/ 552893 h 1105786"/>
              <a:gd name="connsiteX4-121" fmla="*/ 1591673 w 2292830"/>
              <a:gd name="connsiteY4-122" fmla="*/ 1105786 h 1105786"/>
              <a:gd name="connsiteX5-123" fmla="*/ 1591673 w 2292830"/>
              <a:gd name="connsiteY5-124" fmla="*/ 878757 h 1105786"/>
              <a:gd name="connsiteX6-125" fmla="*/ 60394 w 2292830"/>
              <a:gd name="connsiteY6-126" fmla="*/ 878757 h 1105786"/>
              <a:gd name="connsiteX7-127" fmla="*/ 60394 w 2292830"/>
              <a:gd name="connsiteY7-128" fmla="*/ 227029 h 11057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2292830" h="1105786">
                <a:moveTo>
                  <a:pt x="60394" y="227029"/>
                </a:moveTo>
                <a:cubicBezTo>
                  <a:pt x="592085" y="88806"/>
                  <a:pt x="1006819" y="407782"/>
                  <a:pt x="1591673" y="227029"/>
                </a:cubicBezTo>
                <a:lnTo>
                  <a:pt x="1591673" y="0"/>
                </a:lnTo>
                <a:cubicBezTo>
                  <a:pt x="1867922" y="354419"/>
                  <a:pt x="2059111" y="368595"/>
                  <a:pt x="2292830" y="552893"/>
                </a:cubicBezTo>
                <a:cubicBezTo>
                  <a:pt x="2059111" y="737191"/>
                  <a:pt x="1761597" y="878958"/>
                  <a:pt x="1591673" y="1105786"/>
                </a:cubicBezTo>
                <a:lnTo>
                  <a:pt x="1591673" y="878757"/>
                </a:lnTo>
                <a:cubicBezTo>
                  <a:pt x="1113145" y="666106"/>
                  <a:pt x="538922" y="1038246"/>
                  <a:pt x="60394" y="878757"/>
                </a:cubicBezTo>
                <a:cubicBezTo>
                  <a:pt x="-35299" y="640249"/>
                  <a:pt x="-3402" y="444272"/>
                  <a:pt x="60394" y="227029"/>
                </a:cubicBezTo>
                <a:close/>
              </a:path>
            </a:pathLst>
          </a:custGeom>
          <a:solidFill>
            <a:srgbClr val="6FB9B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oto Sans S Chinese Bold" panose="020B0800000000000000" pitchFamily="34" charset="-122"/>
            </a:endParaRPr>
          </a:p>
        </p:txBody>
      </p:sp>
      <p:sp>
        <p:nvSpPr>
          <p:cNvPr id="17" name="稻壳儿原创设计师【幻雨工作室】_9"/>
          <p:cNvSpPr txBox="1"/>
          <p:nvPr/>
        </p:nvSpPr>
        <p:spPr>
          <a:xfrm>
            <a:off x="6714048" y="2245934"/>
            <a:ext cx="1047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bg1"/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Open Sans" panose="020B0606030504020204" pitchFamily="34" charset="0"/>
              </a:rPr>
              <a:t>图文并茂</a:t>
            </a:r>
            <a:endParaRPr lang="en-US" altLang="zh-CN" sz="1400" b="1" dirty="0">
              <a:solidFill>
                <a:schemeClr val="bg1"/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Open Sans" panose="020B0606030504020204" pitchFamily="34" charset="0"/>
            </a:endParaRPr>
          </a:p>
        </p:txBody>
      </p:sp>
      <p:sp>
        <p:nvSpPr>
          <p:cNvPr id="19" name="稻壳儿原创设计师【幻雨工作室】_11"/>
          <p:cNvSpPr/>
          <p:nvPr/>
        </p:nvSpPr>
        <p:spPr>
          <a:xfrm>
            <a:off x="3286124" y="4075780"/>
            <a:ext cx="2659289" cy="1105786"/>
          </a:xfrm>
          <a:custGeom>
            <a:avLst/>
            <a:gdLst>
              <a:gd name="connsiteX0" fmla="*/ 0 w 2232436"/>
              <a:gd name="connsiteY0" fmla="*/ 227029 h 1105786"/>
              <a:gd name="connsiteX1" fmla="*/ 1531279 w 2232436"/>
              <a:gd name="connsiteY1" fmla="*/ 227029 h 1105786"/>
              <a:gd name="connsiteX2" fmla="*/ 1531279 w 2232436"/>
              <a:gd name="connsiteY2" fmla="*/ 0 h 1105786"/>
              <a:gd name="connsiteX3" fmla="*/ 2232436 w 2232436"/>
              <a:gd name="connsiteY3" fmla="*/ 552893 h 1105786"/>
              <a:gd name="connsiteX4" fmla="*/ 1531279 w 2232436"/>
              <a:gd name="connsiteY4" fmla="*/ 1105786 h 1105786"/>
              <a:gd name="connsiteX5" fmla="*/ 1531279 w 2232436"/>
              <a:gd name="connsiteY5" fmla="*/ 878757 h 1105786"/>
              <a:gd name="connsiteX6" fmla="*/ 0 w 2232436"/>
              <a:gd name="connsiteY6" fmla="*/ 878757 h 1105786"/>
              <a:gd name="connsiteX7" fmla="*/ 0 w 2232436"/>
              <a:gd name="connsiteY7" fmla="*/ 227029 h 1105786"/>
              <a:gd name="connsiteX0-1" fmla="*/ 0 w 2232436"/>
              <a:gd name="connsiteY0-2" fmla="*/ 227029 h 1105786"/>
              <a:gd name="connsiteX1-3" fmla="*/ 1531279 w 2232436"/>
              <a:gd name="connsiteY1-4" fmla="*/ 227029 h 1105786"/>
              <a:gd name="connsiteX2-5" fmla="*/ 1531279 w 2232436"/>
              <a:gd name="connsiteY2-6" fmla="*/ 0 h 1105786"/>
              <a:gd name="connsiteX3-7" fmla="*/ 2232436 w 2232436"/>
              <a:gd name="connsiteY3-8" fmla="*/ 552893 h 1105786"/>
              <a:gd name="connsiteX4-9" fmla="*/ 1531279 w 2232436"/>
              <a:gd name="connsiteY4-10" fmla="*/ 1105786 h 1105786"/>
              <a:gd name="connsiteX5-11" fmla="*/ 1531279 w 2232436"/>
              <a:gd name="connsiteY5-12" fmla="*/ 878757 h 1105786"/>
              <a:gd name="connsiteX6-13" fmla="*/ 0 w 2232436"/>
              <a:gd name="connsiteY6-14" fmla="*/ 878757 h 1105786"/>
              <a:gd name="connsiteX7-15" fmla="*/ 0 w 2232436"/>
              <a:gd name="connsiteY7-16" fmla="*/ 227029 h 1105786"/>
              <a:gd name="connsiteX0-17" fmla="*/ 0 w 2232436"/>
              <a:gd name="connsiteY0-18" fmla="*/ 227029 h 1105786"/>
              <a:gd name="connsiteX1-19" fmla="*/ 1531279 w 2232436"/>
              <a:gd name="connsiteY1-20" fmla="*/ 227029 h 1105786"/>
              <a:gd name="connsiteX2-21" fmla="*/ 1531279 w 2232436"/>
              <a:gd name="connsiteY2-22" fmla="*/ 0 h 1105786"/>
              <a:gd name="connsiteX3-23" fmla="*/ 2232436 w 2232436"/>
              <a:gd name="connsiteY3-24" fmla="*/ 552893 h 1105786"/>
              <a:gd name="connsiteX4-25" fmla="*/ 1531279 w 2232436"/>
              <a:gd name="connsiteY4-26" fmla="*/ 1105786 h 1105786"/>
              <a:gd name="connsiteX5-27" fmla="*/ 1531279 w 2232436"/>
              <a:gd name="connsiteY5-28" fmla="*/ 878757 h 1105786"/>
              <a:gd name="connsiteX6-29" fmla="*/ 0 w 2232436"/>
              <a:gd name="connsiteY6-30" fmla="*/ 878757 h 1105786"/>
              <a:gd name="connsiteX7-31" fmla="*/ 0 w 2232436"/>
              <a:gd name="connsiteY7-32" fmla="*/ 227029 h 1105786"/>
              <a:gd name="connsiteX0-33" fmla="*/ 0 w 2232436"/>
              <a:gd name="connsiteY0-34" fmla="*/ 227029 h 1105786"/>
              <a:gd name="connsiteX1-35" fmla="*/ 1531279 w 2232436"/>
              <a:gd name="connsiteY1-36" fmla="*/ 227029 h 1105786"/>
              <a:gd name="connsiteX2-37" fmla="*/ 1531279 w 2232436"/>
              <a:gd name="connsiteY2-38" fmla="*/ 0 h 1105786"/>
              <a:gd name="connsiteX3-39" fmla="*/ 2232436 w 2232436"/>
              <a:gd name="connsiteY3-40" fmla="*/ 552893 h 1105786"/>
              <a:gd name="connsiteX4-41" fmla="*/ 1531279 w 2232436"/>
              <a:gd name="connsiteY4-42" fmla="*/ 1105786 h 1105786"/>
              <a:gd name="connsiteX5-43" fmla="*/ 1531279 w 2232436"/>
              <a:gd name="connsiteY5-44" fmla="*/ 878757 h 1105786"/>
              <a:gd name="connsiteX6-45" fmla="*/ 0 w 2232436"/>
              <a:gd name="connsiteY6-46" fmla="*/ 878757 h 1105786"/>
              <a:gd name="connsiteX7-47" fmla="*/ 0 w 2232436"/>
              <a:gd name="connsiteY7-48" fmla="*/ 227029 h 1105786"/>
              <a:gd name="connsiteX0-49" fmla="*/ 0 w 2232436"/>
              <a:gd name="connsiteY0-50" fmla="*/ 227029 h 1105786"/>
              <a:gd name="connsiteX1-51" fmla="*/ 1531279 w 2232436"/>
              <a:gd name="connsiteY1-52" fmla="*/ 227029 h 1105786"/>
              <a:gd name="connsiteX2-53" fmla="*/ 1531279 w 2232436"/>
              <a:gd name="connsiteY2-54" fmla="*/ 0 h 1105786"/>
              <a:gd name="connsiteX3-55" fmla="*/ 2232436 w 2232436"/>
              <a:gd name="connsiteY3-56" fmla="*/ 552893 h 1105786"/>
              <a:gd name="connsiteX4-57" fmla="*/ 1531279 w 2232436"/>
              <a:gd name="connsiteY4-58" fmla="*/ 1105786 h 1105786"/>
              <a:gd name="connsiteX5-59" fmla="*/ 1531279 w 2232436"/>
              <a:gd name="connsiteY5-60" fmla="*/ 878757 h 1105786"/>
              <a:gd name="connsiteX6-61" fmla="*/ 0 w 2232436"/>
              <a:gd name="connsiteY6-62" fmla="*/ 878757 h 1105786"/>
              <a:gd name="connsiteX7-63" fmla="*/ 0 w 2232436"/>
              <a:gd name="connsiteY7-64" fmla="*/ 227029 h 1105786"/>
              <a:gd name="connsiteX0-65" fmla="*/ 42530 w 2274966"/>
              <a:gd name="connsiteY0-66" fmla="*/ 227029 h 1105786"/>
              <a:gd name="connsiteX1-67" fmla="*/ 1573809 w 2274966"/>
              <a:gd name="connsiteY1-68" fmla="*/ 227029 h 1105786"/>
              <a:gd name="connsiteX2-69" fmla="*/ 1573809 w 2274966"/>
              <a:gd name="connsiteY2-70" fmla="*/ 0 h 1105786"/>
              <a:gd name="connsiteX3-71" fmla="*/ 2274966 w 2274966"/>
              <a:gd name="connsiteY3-72" fmla="*/ 552893 h 1105786"/>
              <a:gd name="connsiteX4-73" fmla="*/ 1573809 w 2274966"/>
              <a:gd name="connsiteY4-74" fmla="*/ 1105786 h 1105786"/>
              <a:gd name="connsiteX5-75" fmla="*/ 1573809 w 2274966"/>
              <a:gd name="connsiteY5-76" fmla="*/ 878757 h 1105786"/>
              <a:gd name="connsiteX6-77" fmla="*/ 42530 w 2274966"/>
              <a:gd name="connsiteY6-78" fmla="*/ 878757 h 1105786"/>
              <a:gd name="connsiteX7-79" fmla="*/ 42530 w 2274966"/>
              <a:gd name="connsiteY7-80" fmla="*/ 227029 h 1105786"/>
              <a:gd name="connsiteX0-81" fmla="*/ 60394 w 2292830"/>
              <a:gd name="connsiteY0-82" fmla="*/ 227029 h 1105786"/>
              <a:gd name="connsiteX1-83" fmla="*/ 1591673 w 2292830"/>
              <a:gd name="connsiteY1-84" fmla="*/ 227029 h 1105786"/>
              <a:gd name="connsiteX2-85" fmla="*/ 1591673 w 2292830"/>
              <a:gd name="connsiteY2-86" fmla="*/ 0 h 1105786"/>
              <a:gd name="connsiteX3-87" fmla="*/ 2292830 w 2292830"/>
              <a:gd name="connsiteY3-88" fmla="*/ 552893 h 1105786"/>
              <a:gd name="connsiteX4-89" fmla="*/ 1591673 w 2292830"/>
              <a:gd name="connsiteY4-90" fmla="*/ 1105786 h 1105786"/>
              <a:gd name="connsiteX5-91" fmla="*/ 1591673 w 2292830"/>
              <a:gd name="connsiteY5-92" fmla="*/ 878757 h 1105786"/>
              <a:gd name="connsiteX6-93" fmla="*/ 60394 w 2292830"/>
              <a:gd name="connsiteY6-94" fmla="*/ 878757 h 1105786"/>
              <a:gd name="connsiteX7-95" fmla="*/ 60394 w 2292830"/>
              <a:gd name="connsiteY7-96" fmla="*/ 227029 h 1105786"/>
              <a:gd name="connsiteX0-97" fmla="*/ 60394 w 2292830"/>
              <a:gd name="connsiteY0-98" fmla="*/ 227029 h 1105786"/>
              <a:gd name="connsiteX1-99" fmla="*/ 1591673 w 2292830"/>
              <a:gd name="connsiteY1-100" fmla="*/ 227029 h 1105786"/>
              <a:gd name="connsiteX2-101" fmla="*/ 1591673 w 2292830"/>
              <a:gd name="connsiteY2-102" fmla="*/ 0 h 1105786"/>
              <a:gd name="connsiteX3-103" fmla="*/ 2292830 w 2292830"/>
              <a:gd name="connsiteY3-104" fmla="*/ 552893 h 1105786"/>
              <a:gd name="connsiteX4-105" fmla="*/ 1591673 w 2292830"/>
              <a:gd name="connsiteY4-106" fmla="*/ 1105786 h 1105786"/>
              <a:gd name="connsiteX5-107" fmla="*/ 1591673 w 2292830"/>
              <a:gd name="connsiteY5-108" fmla="*/ 878757 h 1105786"/>
              <a:gd name="connsiteX6-109" fmla="*/ 60394 w 2292830"/>
              <a:gd name="connsiteY6-110" fmla="*/ 878757 h 1105786"/>
              <a:gd name="connsiteX7-111" fmla="*/ 60394 w 2292830"/>
              <a:gd name="connsiteY7-112" fmla="*/ 227029 h 1105786"/>
              <a:gd name="connsiteX0-113" fmla="*/ 60394 w 2292830"/>
              <a:gd name="connsiteY0-114" fmla="*/ 227029 h 1105786"/>
              <a:gd name="connsiteX1-115" fmla="*/ 1591673 w 2292830"/>
              <a:gd name="connsiteY1-116" fmla="*/ 227029 h 1105786"/>
              <a:gd name="connsiteX2-117" fmla="*/ 1591673 w 2292830"/>
              <a:gd name="connsiteY2-118" fmla="*/ 0 h 1105786"/>
              <a:gd name="connsiteX3-119" fmla="*/ 2292830 w 2292830"/>
              <a:gd name="connsiteY3-120" fmla="*/ 552893 h 1105786"/>
              <a:gd name="connsiteX4-121" fmla="*/ 1591673 w 2292830"/>
              <a:gd name="connsiteY4-122" fmla="*/ 1105786 h 1105786"/>
              <a:gd name="connsiteX5-123" fmla="*/ 1591673 w 2292830"/>
              <a:gd name="connsiteY5-124" fmla="*/ 878757 h 1105786"/>
              <a:gd name="connsiteX6-125" fmla="*/ 60394 w 2292830"/>
              <a:gd name="connsiteY6-126" fmla="*/ 878757 h 1105786"/>
              <a:gd name="connsiteX7-127" fmla="*/ 60394 w 2292830"/>
              <a:gd name="connsiteY7-128" fmla="*/ 227029 h 11057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2292830" h="1105786">
                <a:moveTo>
                  <a:pt x="60394" y="227029"/>
                </a:moveTo>
                <a:cubicBezTo>
                  <a:pt x="592085" y="88806"/>
                  <a:pt x="1006819" y="407782"/>
                  <a:pt x="1591673" y="227029"/>
                </a:cubicBezTo>
                <a:lnTo>
                  <a:pt x="1591673" y="0"/>
                </a:lnTo>
                <a:cubicBezTo>
                  <a:pt x="1867922" y="354419"/>
                  <a:pt x="2059111" y="368595"/>
                  <a:pt x="2292830" y="552893"/>
                </a:cubicBezTo>
                <a:cubicBezTo>
                  <a:pt x="2059111" y="737191"/>
                  <a:pt x="1761597" y="878958"/>
                  <a:pt x="1591673" y="1105786"/>
                </a:cubicBezTo>
                <a:lnTo>
                  <a:pt x="1591673" y="878757"/>
                </a:lnTo>
                <a:cubicBezTo>
                  <a:pt x="1113145" y="666106"/>
                  <a:pt x="538922" y="1038246"/>
                  <a:pt x="60394" y="878757"/>
                </a:cubicBezTo>
                <a:cubicBezTo>
                  <a:pt x="-35299" y="640249"/>
                  <a:pt x="-3402" y="444272"/>
                  <a:pt x="60394" y="227029"/>
                </a:cubicBezTo>
                <a:close/>
              </a:path>
            </a:pathLst>
          </a:custGeom>
          <a:solidFill>
            <a:srgbClr val="D7888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oto Sans S Chinese Bold" panose="020B0800000000000000" pitchFamily="34" charset="-122"/>
            </a:endParaRPr>
          </a:p>
        </p:txBody>
      </p:sp>
      <p:sp>
        <p:nvSpPr>
          <p:cNvPr id="20" name="稻壳儿原创设计师【幻雨工作室】_12"/>
          <p:cNvSpPr txBox="1"/>
          <p:nvPr/>
        </p:nvSpPr>
        <p:spPr>
          <a:xfrm>
            <a:off x="3913700" y="4474784"/>
            <a:ext cx="1047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bg1"/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Open Sans" panose="020B0606030504020204" pitchFamily="34" charset="0"/>
              </a:rPr>
              <a:t>简化设计</a:t>
            </a:r>
            <a:endParaRPr lang="en-US" altLang="zh-CN" sz="1400" b="1" dirty="0">
              <a:solidFill>
                <a:schemeClr val="bg1"/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Open Sans" panose="020B0606030504020204" pitchFamily="34" charset="0"/>
            </a:endParaRPr>
          </a:p>
        </p:txBody>
      </p:sp>
      <p:sp>
        <p:nvSpPr>
          <p:cNvPr id="22" name="稻壳儿原创设计师【幻雨工作室】_14"/>
          <p:cNvSpPr/>
          <p:nvPr/>
        </p:nvSpPr>
        <p:spPr>
          <a:xfrm>
            <a:off x="7820024" y="4075780"/>
            <a:ext cx="2659289" cy="1105786"/>
          </a:xfrm>
          <a:custGeom>
            <a:avLst/>
            <a:gdLst>
              <a:gd name="connsiteX0" fmla="*/ 0 w 2232436"/>
              <a:gd name="connsiteY0" fmla="*/ 227029 h 1105786"/>
              <a:gd name="connsiteX1" fmla="*/ 1531279 w 2232436"/>
              <a:gd name="connsiteY1" fmla="*/ 227029 h 1105786"/>
              <a:gd name="connsiteX2" fmla="*/ 1531279 w 2232436"/>
              <a:gd name="connsiteY2" fmla="*/ 0 h 1105786"/>
              <a:gd name="connsiteX3" fmla="*/ 2232436 w 2232436"/>
              <a:gd name="connsiteY3" fmla="*/ 552893 h 1105786"/>
              <a:gd name="connsiteX4" fmla="*/ 1531279 w 2232436"/>
              <a:gd name="connsiteY4" fmla="*/ 1105786 h 1105786"/>
              <a:gd name="connsiteX5" fmla="*/ 1531279 w 2232436"/>
              <a:gd name="connsiteY5" fmla="*/ 878757 h 1105786"/>
              <a:gd name="connsiteX6" fmla="*/ 0 w 2232436"/>
              <a:gd name="connsiteY6" fmla="*/ 878757 h 1105786"/>
              <a:gd name="connsiteX7" fmla="*/ 0 w 2232436"/>
              <a:gd name="connsiteY7" fmla="*/ 227029 h 1105786"/>
              <a:gd name="connsiteX0-1" fmla="*/ 0 w 2232436"/>
              <a:gd name="connsiteY0-2" fmla="*/ 227029 h 1105786"/>
              <a:gd name="connsiteX1-3" fmla="*/ 1531279 w 2232436"/>
              <a:gd name="connsiteY1-4" fmla="*/ 227029 h 1105786"/>
              <a:gd name="connsiteX2-5" fmla="*/ 1531279 w 2232436"/>
              <a:gd name="connsiteY2-6" fmla="*/ 0 h 1105786"/>
              <a:gd name="connsiteX3-7" fmla="*/ 2232436 w 2232436"/>
              <a:gd name="connsiteY3-8" fmla="*/ 552893 h 1105786"/>
              <a:gd name="connsiteX4-9" fmla="*/ 1531279 w 2232436"/>
              <a:gd name="connsiteY4-10" fmla="*/ 1105786 h 1105786"/>
              <a:gd name="connsiteX5-11" fmla="*/ 1531279 w 2232436"/>
              <a:gd name="connsiteY5-12" fmla="*/ 878757 h 1105786"/>
              <a:gd name="connsiteX6-13" fmla="*/ 0 w 2232436"/>
              <a:gd name="connsiteY6-14" fmla="*/ 878757 h 1105786"/>
              <a:gd name="connsiteX7-15" fmla="*/ 0 w 2232436"/>
              <a:gd name="connsiteY7-16" fmla="*/ 227029 h 1105786"/>
              <a:gd name="connsiteX0-17" fmla="*/ 0 w 2232436"/>
              <a:gd name="connsiteY0-18" fmla="*/ 227029 h 1105786"/>
              <a:gd name="connsiteX1-19" fmla="*/ 1531279 w 2232436"/>
              <a:gd name="connsiteY1-20" fmla="*/ 227029 h 1105786"/>
              <a:gd name="connsiteX2-21" fmla="*/ 1531279 w 2232436"/>
              <a:gd name="connsiteY2-22" fmla="*/ 0 h 1105786"/>
              <a:gd name="connsiteX3-23" fmla="*/ 2232436 w 2232436"/>
              <a:gd name="connsiteY3-24" fmla="*/ 552893 h 1105786"/>
              <a:gd name="connsiteX4-25" fmla="*/ 1531279 w 2232436"/>
              <a:gd name="connsiteY4-26" fmla="*/ 1105786 h 1105786"/>
              <a:gd name="connsiteX5-27" fmla="*/ 1531279 w 2232436"/>
              <a:gd name="connsiteY5-28" fmla="*/ 878757 h 1105786"/>
              <a:gd name="connsiteX6-29" fmla="*/ 0 w 2232436"/>
              <a:gd name="connsiteY6-30" fmla="*/ 878757 h 1105786"/>
              <a:gd name="connsiteX7-31" fmla="*/ 0 w 2232436"/>
              <a:gd name="connsiteY7-32" fmla="*/ 227029 h 1105786"/>
              <a:gd name="connsiteX0-33" fmla="*/ 0 w 2232436"/>
              <a:gd name="connsiteY0-34" fmla="*/ 227029 h 1105786"/>
              <a:gd name="connsiteX1-35" fmla="*/ 1531279 w 2232436"/>
              <a:gd name="connsiteY1-36" fmla="*/ 227029 h 1105786"/>
              <a:gd name="connsiteX2-37" fmla="*/ 1531279 w 2232436"/>
              <a:gd name="connsiteY2-38" fmla="*/ 0 h 1105786"/>
              <a:gd name="connsiteX3-39" fmla="*/ 2232436 w 2232436"/>
              <a:gd name="connsiteY3-40" fmla="*/ 552893 h 1105786"/>
              <a:gd name="connsiteX4-41" fmla="*/ 1531279 w 2232436"/>
              <a:gd name="connsiteY4-42" fmla="*/ 1105786 h 1105786"/>
              <a:gd name="connsiteX5-43" fmla="*/ 1531279 w 2232436"/>
              <a:gd name="connsiteY5-44" fmla="*/ 878757 h 1105786"/>
              <a:gd name="connsiteX6-45" fmla="*/ 0 w 2232436"/>
              <a:gd name="connsiteY6-46" fmla="*/ 878757 h 1105786"/>
              <a:gd name="connsiteX7-47" fmla="*/ 0 w 2232436"/>
              <a:gd name="connsiteY7-48" fmla="*/ 227029 h 1105786"/>
              <a:gd name="connsiteX0-49" fmla="*/ 0 w 2232436"/>
              <a:gd name="connsiteY0-50" fmla="*/ 227029 h 1105786"/>
              <a:gd name="connsiteX1-51" fmla="*/ 1531279 w 2232436"/>
              <a:gd name="connsiteY1-52" fmla="*/ 227029 h 1105786"/>
              <a:gd name="connsiteX2-53" fmla="*/ 1531279 w 2232436"/>
              <a:gd name="connsiteY2-54" fmla="*/ 0 h 1105786"/>
              <a:gd name="connsiteX3-55" fmla="*/ 2232436 w 2232436"/>
              <a:gd name="connsiteY3-56" fmla="*/ 552893 h 1105786"/>
              <a:gd name="connsiteX4-57" fmla="*/ 1531279 w 2232436"/>
              <a:gd name="connsiteY4-58" fmla="*/ 1105786 h 1105786"/>
              <a:gd name="connsiteX5-59" fmla="*/ 1531279 w 2232436"/>
              <a:gd name="connsiteY5-60" fmla="*/ 878757 h 1105786"/>
              <a:gd name="connsiteX6-61" fmla="*/ 0 w 2232436"/>
              <a:gd name="connsiteY6-62" fmla="*/ 878757 h 1105786"/>
              <a:gd name="connsiteX7-63" fmla="*/ 0 w 2232436"/>
              <a:gd name="connsiteY7-64" fmla="*/ 227029 h 1105786"/>
              <a:gd name="connsiteX0-65" fmla="*/ 42530 w 2274966"/>
              <a:gd name="connsiteY0-66" fmla="*/ 227029 h 1105786"/>
              <a:gd name="connsiteX1-67" fmla="*/ 1573809 w 2274966"/>
              <a:gd name="connsiteY1-68" fmla="*/ 227029 h 1105786"/>
              <a:gd name="connsiteX2-69" fmla="*/ 1573809 w 2274966"/>
              <a:gd name="connsiteY2-70" fmla="*/ 0 h 1105786"/>
              <a:gd name="connsiteX3-71" fmla="*/ 2274966 w 2274966"/>
              <a:gd name="connsiteY3-72" fmla="*/ 552893 h 1105786"/>
              <a:gd name="connsiteX4-73" fmla="*/ 1573809 w 2274966"/>
              <a:gd name="connsiteY4-74" fmla="*/ 1105786 h 1105786"/>
              <a:gd name="connsiteX5-75" fmla="*/ 1573809 w 2274966"/>
              <a:gd name="connsiteY5-76" fmla="*/ 878757 h 1105786"/>
              <a:gd name="connsiteX6-77" fmla="*/ 42530 w 2274966"/>
              <a:gd name="connsiteY6-78" fmla="*/ 878757 h 1105786"/>
              <a:gd name="connsiteX7-79" fmla="*/ 42530 w 2274966"/>
              <a:gd name="connsiteY7-80" fmla="*/ 227029 h 1105786"/>
              <a:gd name="connsiteX0-81" fmla="*/ 60394 w 2292830"/>
              <a:gd name="connsiteY0-82" fmla="*/ 227029 h 1105786"/>
              <a:gd name="connsiteX1-83" fmla="*/ 1591673 w 2292830"/>
              <a:gd name="connsiteY1-84" fmla="*/ 227029 h 1105786"/>
              <a:gd name="connsiteX2-85" fmla="*/ 1591673 w 2292830"/>
              <a:gd name="connsiteY2-86" fmla="*/ 0 h 1105786"/>
              <a:gd name="connsiteX3-87" fmla="*/ 2292830 w 2292830"/>
              <a:gd name="connsiteY3-88" fmla="*/ 552893 h 1105786"/>
              <a:gd name="connsiteX4-89" fmla="*/ 1591673 w 2292830"/>
              <a:gd name="connsiteY4-90" fmla="*/ 1105786 h 1105786"/>
              <a:gd name="connsiteX5-91" fmla="*/ 1591673 w 2292830"/>
              <a:gd name="connsiteY5-92" fmla="*/ 878757 h 1105786"/>
              <a:gd name="connsiteX6-93" fmla="*/ 60394 w 2292830"/>
              <a:gd name="connsiteY6-94" fmla="*/ 878757 h 1105786"/>
              <a:gd name="connsiteX7-95" fmla="*/ 60394 w 2292830"/>
              <a:gd name="connsiteY7-96" fmla="*/ 227029 h 1105786"/>
              <a:gd name="connsiteX0-97" fmla="*/ 60394 w 2292830"/>
              <a:gd name="connsiteY0-98" fmla="*/ 227029 h 1105786"/>
              <a:gd name="connsiteX1-99" fmla="*/ 1591673 w 2292830"/>
              <a:gd name="connsiteY1-100" fmla="*/ 227029 h 1105786"/>
              <a:gd name="connsiteX2-101" fmla="*/ 1591673 w 2292830"/>
              <a:gd name="connsiteY2-102" fmla="*/ 0 h 1105786"/>
              <a:gd name="connsiteX3-103" fmla="*/ 2292830 w 2292830"/>
              <a:gd name="connsiteY3-104" fmla="*/ 552893 h 1105786"/>
              <a:gd name="connsiteX4-105" fmla="*/ 1591673 w 2292830"/>
              <a:gd name="connsiteY4-106" fmla="*/ 1105786 h 1105786"/>
              <a:gd name="connsiteX5-107" fmla="*/ 1591673 w 2292830"/>
              <a:gd name="connsiteY5-108" fmla="*/ 878757 h 1105786"/>
              <a:gd name="connsiteX6-109" fmla="*/ 60394 w 2292830"/>
              <a:gd name="connsiteY6-110" fmla="*/ 878757 h 1105786"/>
              <a:gd name="connsiteX7-111" fmla="*/ 60394 w 2292830"/>
              <a:gd name="connsiteY7-112" fmla="*/ 227029 h 1105786"/>
              <a:gd name="connsiteX0-113" fmla="*/ 60394 w 2292830"/>
              <a:gd name="connsiteY0-114" fmla="*/ 227029 h 1105786"/>
              <a:gd name="connsiteX1-115" fmla="*/ 1591673 w 2292830"/>
              <a:gd name="connsiteY1-116" fmla="*/ 227029 h 1105786"/>
              <a:gd name="connsiteX2-117" fmla="*/ 1591673 w 2292830"/>
              <a:gd name="connsiteY2-118" fmla="*/ 0 h 1105786"/>
              <a:gd name="connsiteX3-119" fmla="*/ 2292830 w 2292830"/>
              <a:gd name="connsiteY3-120" fmla="*/ 552893 h 1105786"/>
              <a:gd name="connsiteX4-121" fmla="*/ 1591673 w 2292830"/>
              <a:gd name="connsiteY4-122" fmla="*/ 1105786 h 1105786"/>
              <a:gd name="connsiteX5-123" fmla="*/ 1591673 w 2292830"/>
              <a:gd name="connsiteY5-124" fmla="*/ 878757 h 1105786"/>
              <a:gd name="connsiteX6-125" fmla="*/ 60394 w 2292830"/>
              <a:gd name="connsiteY6-126" fmla="*/ 878757 h 1105786"/>
              <a:gd name="connsiteX7-127" fmla="*/ 60394 w 2292830"/>
              <a:gd name="connsiteY7-128" fmla="*/ 227029 h 11057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2292830" h="1105786">
                <a:moveTo>
                  <a:pt x="60394" y="227029"/>
                </a:moveTo>
                <a:cubicBezTo>
                  <a:pt x="592085" y="88806"/>
                  <a:pt x="1006819" y="407782"/>
                  <a:pt x="1591673" y="227029"/>
                </a:cubicBezTo>
                <a:lnTo>
                  <a:pt x="1591673" y="0"/>
                </a:lnTo>
                <a:cubicBezTo>
                  <a:pt x="1867922" y="354419"/>
                  <a:pt x="2059111" y="368595"/>
                  <a:pt x="2292830" y="552893"/>
                </a:cubicBezTo>
                <a:cubicBezTo>
                  <a:pt x="2059111" y="737191"/>
                  <a:pt x="1761597" y="878958"/>
                  <a:pt x="1591673" y="1105786"/>
                </a:cubicBezTo>
                <a:lnTo>
                  <a:pt x="1591673" y="878757"/>
                </a:lnTo>
                <a:cubicBezTo>
                  <a:pt x="1113145" y="666106"/>
                  <a:pt x="538922" y="1038246"/>
                  <a:pt x="60394" y="878757"/>
                </a:cubicBezTo>
                <a:cubicBezTo>
                  <a:pt x="-35299" y="640249"/>
                  <a:pt x="-3402" y="444272"/>
                  <a:pt x="60394" y="227029"/>
                </a:cubicBezTo>
                <a:close/>
              </a:path>
            </a:pathLst>
          </a:custGeom>
          <a:solidFill>
            <a:srgbClr val="D7888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oto Sans S Chinese Bold" panose="020B0800000000000000" pitchFamily="34" charset="-122"/>
            </a:endParaRPr>
          </a:p>
        </p:txBody>
      </p:sp>
      <p:sp>
        <p:nvSpPr>
          <p:cNvPr id="23" name="稻壳儿原创设计师【幻雨工作室】_15"/>
          <p:cNvSpPr txBox="1"/>
          <p:nvPr/>
        </p:nvSpPr>
        <p:spPr>
          <a:xfrm>
            <a:off x="8447598" y="4474784"/>
            <a:ext cx="1047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bg1"/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  <a:cs typeface="Open Sans" panose="020B0606030504020204" pitchFamily="34" charset="0"/>
              </a:rPr>
              <a:t>循序渐进</a:t>
            </a:r>
            <a:endParaRPr lang="en-US" altLang="zh-CN" sz="1400" b="1" dirty="0">
              <a:solidFill>
                <a:schemeClr val="bg1"/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  <a:cs typeface="Open Sans" panose="020B0606030504020204" pitchFamily="34" charset="0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1552575" y="3106420"/>
            <a:ext cx="3254375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086475" y="3106420"/>
            <a:ext cx="3254375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691130" y="5292725"/>
            <a:ext cx="3254375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225030" y="5292725"/>
            <a:ext cx="3254375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请在此添加您的文字内容，请在此添加您的文字内容。请在此添加您的文字内容，</a:t>
            </a:r>
            <a:endParaRPr lang="zh-CN" altLang="zh-CN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/>
      <p:bldP spid="16" grpId="0" bldLvl="0" animBg="1"/>
      <p:bldP spid="17" grpId="0"/>
      <p:bldP spid="19" grpId="0" bldLvl="0" animBg="1"/>
      <p:bldP spid="20" grpId="0"/>
      <p:bldP spid="22" grpId="0" bldLvl="0" animBg="1"/>
      <p:bldP spid="23" grpId="0"/>
      <p:bldP spid="49" grpId="0" bldLvl="0" animBg="1"/>
      <p:bldP spid="2" grpId="0" bldLvl="0" animBg="1"/>
      <p:bldP spid="3" grpId="0" bldLvl="0" animBg="1"/>
      <p:bldP spid="4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创意简约几何孟菲斯背景素材图ps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5400000" flipH="1">
            <a:off x="2671445" y="-2672080"/>
            <a:ext cx="6858000" cy="12201525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4683443" y="2891790"/>
            <a:ext cx="2834640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36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Noto Sans S Chinese Regular" panose="020B0500000000000000" charset="-122"/>
                <a:ea typeface="Noto Sans S Chinese Regular" panose="020B0500000000000000" charset="-122"/>
                <a:sym typeface="Arial" panose="020B0604020202020204" pitchFamily="34" charset="0"/>
              </a:rPr>
              <a:t>招聘计划</a:t>
            </a:r>
            <a:endParaRPr kumimoji="1" lang="zh-CN" altLang="en-US" sz="3600" b="1" spc="30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Noto Sans S Chinese Regular" panose="020B0500000000000000" charset="-122"/>
              <a:ea typeface="Noto Sans S Chinese Regular" panose="020B0500000000000000" charset="-122"/>
              <a:sym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602355" y="3665855"/>
            <a:ext cx="499745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charset="-122"/>
                <a:ea typeface="Noto Sans S Chinese Light" panose="020B0300000000000000" charset="-122"/>
                <a:sym typeface="+mn-ea"/>
              </a:rPr>
              <a:t>PleaseaddaclearbusinesstemplateforthetitlecontentyouwantoaddPleaseaddaclearbuPleaseaPleaseaddaclearbusinesste</a:t>
            </a:r>
            <a:endParaRPr lang="zh-CN" altLang="en-US" sz="1000">
              <a:solidFill>
                <a:schemeClr val="tx1">
                  <a:lumMod val="75000"/>
                  <a:lumOff val="25000"/>
                </a:schemeClr>
              </a:solidFill>
              <a:latin typeface="Noto Sans S Chinese Light" panose="020B0300000000000000" charset="-122"/>
              <a:ea typeface="Noto Sans S Chinese Light" panose="020B0300000000000000" charset="-122"/>
              <a:sym typeface="+mn-ea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4974590" y="2127885"/>
            <a:ext cx="22523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</a:rPr>
              <a:t>PART 02</a:t>
            </a:r>
            <a:endParaRPr lang="en-US" altLang="zh-CN" sz="36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005330" y="1339850"/>
            <a:ext cx="7731125" cy="3749675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wind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76"/>
          <p:cNvSpPr txBox="1"/>
          <p:nvPr/>
        </p:nvSpPr>
        <p:spPr>
          <a:xfrm>
            <a:off x="4974590" y="342265"/>
            <a:ext cx="22421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此处添加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Black" panose="020B0A00000000000000" charset="-122"/>
                <a:ea typeface="Noto Sans S Chinese Black" panose="020B0A00000000000000" charset="-122"/>
              </a:rPr>
              <a:t>标题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S Chinese Black" panose="020B0A00000000000000" charset="-122"/>
              <a:ea typeface="Noto Sans S Chinese Black" panose="020B0A00000000000000" charset="-122"/>
            </a:endParaRPr>
          </a:p>
        </p:txBody>
      </p:sp>
      <p:sp>
        <p:nvSpPr>
          <p:cNvPr id="11" name="ExtraShape1"/>
          <p:cNvSpPr/>
          <p:nvPr/>
        </p:nvSpPr>
        <p:spPr bwMode="auto">
          <a:xfrm>
            <a:off x="1452880" y="1880870"/>
            <a:ext cx="1550670" cy="2337435"/>
          </a:xfrm>
          <a:custGeom>
            <a:avLst/>
            <a:gdLst>
              <a:gd name="T0" fmla="*/ 272 w 272"/>
              <a:gd name="T1" fmla="*/ 34 h 411"/>
              <a:gd name="T2" fmla="*/ 149 w 272"/>
              <a:gd name="T3" fmla="*/ 411 h 411"/>
              <a:gd name="T4" fmla="*/ 94 w 272"/>
              <a:gd name="T5" fmla="*/ 370 h 411"/>
              <a:gd name="T6" fmla="*/ 6 w 272"/>
              <a:gd name="T7" fmla="*/ 239 h 411"/>
              <a:gd name="T8" fmla="*/ 9 w 272"/>
              <a:gd name="T9" fmla="*/ 200 h 411"/>
              <a:gd name="T10" fmla="*/ 21 w 272"/>
              <a:gd name="T11" fmla="*/ 194 h 411"/>
              <a:gd name="T12" fmla="*/ 66 w 272"/>
              <a:gd name="T13" fmla="*/ 169 h 411"/>
              <a:gd name="T14" fmla="*/ 65 w 272"/>
              <a:gd name="T15" fmla="*/ 127 h 411"/>
              <a:gd name="T16" fmla="*/ 67 w 272"/>
              <a:gd name="T17" fmla="*/ 102 h 411"/>
              <a:gd name="T18" fmla="*/ 98 w 272"/>
              <a:gd name="T19" fmla="*/ 72 h 411"/>
              <a:gd name="T20" fmla="*/ 116 w 272"/>
              <a:gd name="T21" fmla="*/ 70 h 411"/>
              <a:gd name="T22" fmla="*/ 166 w 272"/>
              <a:gd name="T23" fmla="*/ 71 h 411"/>
              <a:gd name="T24" fmla="*/ 187 w 272"/>
              <a:gd name="T25" fmla="*/ 32 h 411"/>
              <a:gd name="T26" fmla="*/ 200 w 272"/>
              <a:gd name="T27" fmla="*/ 14 h 411"/>
              <a:gd name="T28" fmla="*/ 243 w 272"/>
              <a:gd name="T29" fmla="*/ 2 h 411"/>
              <a:gd name="T30" fmla="*/ 260 w 272"/>
              <a:gd name="T31" fmla="*/ 10 h 411"/>
              <a:gd name="T32" fmla="*/ 272 w 272"/>
              <a:gd name="T33" fmla="*/ 34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72" h="411">
                <a:moveTo>
                  <a:pt x="272" y="34"/>
                </a:moveTo>
                <a:cubicBezTo>
                  <a:pt x="153" y="134"/>
                  <a:pt x="110" y="257"/>
                  <a:pt x="149" y="411"/>
                </a:cubicBezTo>
                <a:cubicBezTo>
                  <a:pt x="129" y="396"/>
                  <a:pt x="110" y="384"/>
                  <a:pt x="94" y="370"/>
                </a:cubicBezTo>
                <a:cubicBezTo>
                  <a:pt x="53" y="334"/>
                  <a:pt x="25" y="290"/>
                  <a:pt x="6" y="239"/>
                </a:cubicBezTo>
                <a:cubicBezTo>
                  <a:pt x="0" y="225"/>
                  <a:pt x="5" y="213"/>
                  <a:pt x="9" y="200"/>
                </a:cubicBezTo>
                <a:cubicBezTo>
                  <a:pt x="10" y="197"/>
                  <a:pt x="17" y="194"/>
                  <a:pt x="21" y="194"/>
                </a:cubicBezTo>
                <a:cubicBezTo>
                  <a:pt x="43" y="198"/>
                  <a:pt x="56" y="190"/>
                  <a:pt x="66" y="169"/>
                </a:cubicBezTo>
                <a:cubicBezTo>
                  <a:pt x="75" y="153"/>
                  <a:pt x="78" y="141"/>
                  <a:pt x="65" y="127"/>
                </a:cubicBezTo>
                <a:cubicBezTo>
                  <a:pt x="56" y="118"/>
                  <a:pt x="58" y="110"/>
                  <a:pt x="67" y="102"/>
                </a:cubicBezTo>
                <a:cubicBezTo>
                  <a:pt x="78" y="93"/>
                  <a:pt x="88" y="82"/>
                  <a:pt x="98" y="72"/>
                </a:cubicBezTo>
                <a:cubicBezTo>
                  <a:pt x="104" y="66"/>
                  <a:pt x="110" y="64"/>
                  <a:pt x="116" y="70"/>
                </a:cubicBezTo>
                <a:cubicBezTo>
                  <a:pt x="133" y="87"/>
                  <a:pt x="147" y="82"/>
                  <a:pt x="166" y="71"/>
                </a:cubicBezTo>
                <a:cubicBezTo>
                  <a:pt x="184" y="61"/>
                  <a:pt x="191" y="51"/>
                  <a:pt x="187" y="32"/>
                </a:cubicBezTo>
                <a:cubicBezTo>
                  <a:pt x="185" y="22"/>
                  <a:pt x="189" y="16"/>
                  <a:pt x="200" y="14"/>
                </a:cubicBezTo>
                <a:cubicBezTo>
                  <a:pt x="214" y="11"/>
                  <a:pt x="228" y="6"/>
                  <a:pt x="243" y="2"/>
                </a:cubicBezTo>
                <a:cubicBezTo>
                  <a:pt x="250" y="0"/>
                  <a:pt x="256" y="2"/>
                  <a:pt x="260" y="10"/>
                </a:cubicBezTo>
                <a:cubicBezTo>
                  <a:pt x="264" y="18"/>
                  <a:pt x="268" y="26"/>
                  <a:pt x="272" y="34"/>
                </a:cubicBezTo>
                <a:close/>
              </a:path>
            </a:pathLst>
          </a:custGeom>
          <a:solidFill>
            <a:srgbClr val="D788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dirty="0">
              <a:latin typeface="Noto Sans S Chinese Bold" panose="020B0800000000000000" pitchFamily="34" charset="-122"/>
            </a:endParaRPr>
          </a:p>
        </p:txBody>
      </p:sp>
      <p:sp>
        <p:nvSpPr>
          <p:cNvPr id="12" name="ExtraShape2"/>
          <p:cNvSpPr/>
          <p:nvPr/>
        </p:nvSpPr>
        <p:spPr bwMode="auto">
          <a:xfrm>
            <a:off x="3321050" y="3058160"/>
            <a:ext cx="1543050" cy="2320925"/>
          </a:xfrm>
          <a:custGeom>
            <a:avLst/>
            <a:gdLst>
              <a:gd name="T0" fmla="*/ 0 w 271"/>
              <a:gd name="T1" fmla="*/ 373 h 408"/>
              <a:gd name="T2" fmla="*/ 124 w 271"/>
              <a:gd name="T3" fmla="*/ 0 h 408"/>
              <a:gd name="T4" fmla="*/ 134 w 271"/>
              <a:gd name="T5" fmla="*/ 5 h 408"/>
              <a:gd name="T6" fmla="*/ 268 w 271"/>
              <a:gd name="T7" fmla="*/ 174 h 408"/>
              <a:gd name="T8" fmla="*/ 263 w 271"/>
              <a:gd name="T9" fmla="*/ 209 h 408"/>
              <a:gd name="T10" fmla="*/ 250 w 271"/>
              <a:gd name="T11" fmla="*/ 214 h 408"/>
              <a:gd name="T12" fmla="*/ 208 w 271"/>
              <a:gd name="T13" fmla="*/ 237 h 408"/>
              <a:gd name="T14" fmla="*/ 209 w 271"/>
              <a:gd name="T15" fmla="*/ 283 h 408"/>
              <a:gd name="T16" fmla="*/ 208 w 271"/>
              <a:gd name="T17" fmla="*/ 303 h 408"/>
              <a:gd name="T18" fmla="*/ 175 w 271"/>
              <a:gd name="T19" fmla="*/ 336 h 408"/>
              <a:gd name="T20" fmla="*/ 156 w 271"/>
              <a:gd name="T21" fmla="*/ 338 h 408"/>
              <a:gd name="T22" fmla="*/ 107 w 271"/>
              <a:gd name="T23" fmla="*/ 337 h 408"/>
              <a:gd name="T24" fmla="*/ 86 w 271"/>
              <a:gd name="T25" fmla="*/ 377 h 408"/>
              <a:gd name="T26" fmla="*/ 73 w 271"/>
              <a:gd name="T27" fmla="*/ 394 h 408"/>
              <a:gd name="T28" fmla="*/ 31 w 271"/>
              <a:gd name="T29" fmla="*/ 405 h 408"/>
              <a:gd name="T30" fmla="*/ 12 w 271"/>
              <a:gd name="T31" fmla="*/ 397 h 408"/>
              <a:gd name="T32" fmla="*/ 0 w 271"/>
              <a:gd name="T33" fmla="*/ 373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71" h="408">
                <a:moveTo>
                  <a:pt x="0" y="373"/>
                </a:moveTo>
                <a:cubicBezTo>
                  <a:pt x="120" y="286"/>
                  <a:pt x="165" y="132"/>
                  <a:pt x="124" y="0"/>
                </a:cubicBezTo>
                <a:cubicBezTo>
                  <a:pt x="128" y="2"/>
                  <a:pt x="131" y="3"/>
                  <a:pt x="134" y="5"/>
                </a:cubicBezTo>
                <a:cubicBezTo>
                  <a:pt x="199" y="45"/>
                  <a:pt x="244" y="101"/>
                  <a:pt x="268" y="174"/>
                </a:cubicBezTo>
                <a:cubicBezTo>
                  <a:pt x="271" y="184"/>
                  <a:pt x="266" y="198"/>
                  <a:pt x="263" y="209"/>
                </a:cubicBezTo>
                <a:cubicBezTo>
                  <a:pt x="262" y="212"/>
                  <a:pt x="254" y="214"/>
                  <a:pt x="250" y="214"/>
                </a:cubicBezTo>
                <a:cubicBezTo>
                  <a:pt x="229" y="209"/>
                  <a:pt x="218" y="218"/>
                  <a:pt x="208" y="237"/>
                </a:cubicBezTo>
                <a:cubicBezTo>
                  <a:pt x="197" y="255"/>
                  <a:pt x="195" y="268"/>
                  <a:pt x="209" y="283"/>
                </a:cubicBezTo>
                <a:cubicBezTo>
                  <a:pt x="216" y="290"/>
                  <a:pt x="215" y="297"/>
                  <a:pt x="208" y="303"/>
                </a:cubicBezTo>
                <a:cubicBezTo>
                  <a:pt x="196" y="314"/>
                  <a:pt x="185" y="325"/>
                  <a:pt x="175" y="336"/>
                </a:cubicBezTo>
                <a:cubicBezTo>
                  <a:pt x="169" y="343"/>
                  <a:pt x="162" y="343"/>
                  <a:pt x="156" y="338"/>
                </a:cubicBezTo>
                <a:cubicBezTo>
                  <a:pt x="140" y="323"/>
                  <a:pt x="126" y="325"/>
                  <a:pt x="107" y="337"/>
                </a:cubicBezTo>
                <a:cubicBezTo>
                  <a:pt x="90" y="347"/>
                  <a:pt x="82" y="357"/>
                  <a:pt x="86" y="377"/>
                </a:cubicBezTo>
                <a:cubicBezTo>
                  <a:pt x="88" y="386"/>
                  <a:pt x="84" y="392"/>
                  <a:pt x="73" y="394"/>
                </a:cubicBezTo>
                <a:cubicBezTo>
                  <a:pt x="59" y="397"/>
                  <a:pt x="45" y="401"/>
                  <a:pt x="31" y="405"/>
                </a:cubicBezTo>
                <a:cubicBezTo>
                  <a:pt x="22" y="408"/>
                  <a:pt x="16" y="406"/>
                  <a:pt x="12" y="397"/>
                </a:cubicBezTo>
                <a:cubicBezTo>
                  <a:pt x="9" y="389"/>
                  <a:pt x="4" y="381"/>
                  <a:pt x="0" y="373"/>
                </a:cubicBezTo>
                <a:close/>
              </a:path>
            </a:pathLst>
          </a:custGeom>
          <a:solidFill>
            <a:srgbClr val="D788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dirty="0">
              <a:latin typeface="Noto Sans S Chinese Bold" panose="020B0800000000000000" pitchFamily="34" charset="-122"/>
            </a:endParaRPr>
          </a:p>
        </p:txBody>
      </p:sp>
      <p:sp>
        <p:nvSpPr>
          <p:cNvPr id="13" name="ExtraShape3"/>
          <p:cNvSpPr/>
          <p:nvPr/>
        </p:nvSpPr>
        <p:spPr bwMode="auto">
          <a:xfrm>
            <a:off x="2587625" y="1932305"/>
            <a:ext cx="2328545" cy="1541145"/>
          </a:xfrm>
          <a:custGeom>
            <a:avLst/>
            <a:gdLst>
              <a:gd name="T0" fmla="*/ 0 w 409"/>
              <a:gd name="T1" fmla="*/ 148 h 271"/>
              <a:gd name="T2" fmla="*/ 99 w 409"/>
              <a:gd name="T3" fmla="*/ 41 h 271"/>
              <a:gd name="T4" fmla="*/ 163 w 409"/>
              <a:gd name="T5" fmla="*/ 7 h 271"/>
              <a:gd name="T6" fmla="*/ 204 w 409"/>
              <a:gd name="T7" fmla="*/ 6 h 271"/>
              <a:gd name="T8" fmla="*/ 215 w 409"/>
              <a:gd name="T9" fmla="*/ 20 h 271"/>
              <a:gd name="T10" fmla="*/ 240 w 409"/>
              <a:gd name="T11" fmla="*/ 65 h 271"/>
              <a:gd name="T12" fmla="*/ 282 w 409"/>
              <a:gd name="T13" fmla="*/ 64 h 271"/>
              <a:gd name="T14" fmla="*/ 307 w 409"/>
              <a:gd name="T15" fmla="*/ 66 h 271"/>
              <a:gd name="T16" fmla="*/ 337 w 409"/>
              <a:gd name="T17" fmla="*/ 96 h 271"/>
              <a:gd name="T18" fmla="*/ 339 w 409"/>
              <a:gd name="T19" fmla="*/ 115 h 271"/>
              <a:gd name="T20" fmla="*/ 338 w 409"/>
              <a:gd name="T21" fmla="*/ 164 h 271"/>
              <a:gd name="T22" fmla="*/ 377 w 409"/>
              <a:gd name="T23" fmla="*/ 185 h 271"/>
              <a:gd name="T24" fmla="*/ 395 w 409"/>
              <a:gd name="T25" fmla="*/ 199 h 271"/>
              <a:gd name="T26" fmla="*/ 406 w 409"/>
              <a:gd name="T27" fmla="*/ 239 h 271"/>
              <a:gd name="T28" fmla="*/ 397 w 409"/>
              <a:gd name="T29" fmla="*/ 259 h 271"/>
              <a:gd name="T30" fmla="*/ 359 w 409"/>
              <a:gd name="T31" fmla="*/ 252 h 271"/>
              <a:gd name="T32" fmla="*/ 146 w 409"/>
              <a:gd name="T33" fmla="*/ 135 h 271"/>
              <a:gd name="T34" fmla="*/ 0 w 409"/>
              <a:gd name="T35" fmla="*/ 148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09" h="271">
                <a:moveTo>
                  <a:pt x="0" y="148"/>
                </a:moveTo>
                <a:cubicBezTo>
                  <a:pt x="26" y="102"/>
                  <a:pt x="58" y="67"/>
                  <a:pt x="99" y="41"/>
                </a:cubicBezTo>
                <a:cubicBezTo>
                  <a:pt x="119" y="28"/>
                  <a:pt x="142" y="18"/>
                  <a:pt x="163" y="7"/>
                </a:cubicBezTo>
                <a:cubicBezTo>
                  <a:pt x="177" y="0"/>
                  <a:pt x="190" y="1"/>
                  <a:pt x="204" y="6"/>
                </a:cubicBezTo>
                <a:cubicBezTo>
                  <a:pt x="212" y="8"/>
                  <a:pt x="217" y="12"/>
                  <a:pt x="215" y="20"/>
                </a:cubicBezTo>
                <a:cubicBezTo>
                  <a:pt x="209" y="43"/>
                  <a:pt x="220" y="54"/>
                  <a:pt x="240" y="65"/>
                </a:cubicBezTo>
                <a:cubicBezTo>
                  <a:pt x="256" y="74"/>
                  <a:pt x="268" y="77"/>
                  <a:pt x="282" y="64"/>
                </a:cubicBezTo>
                <a:cubicBezTo>
                  <a:pt x="290" y="55"/>
                  <a:pt x="299" y="56"/>
                  <a:pt x="307" y="66"/>
                </a:cubicBezTo>
                <a:cubicBezTo>
                  <a:pt x="316" y="77"/>
                  <a:pt x="327" y="87"/>
                  <a:pt x="337" y="96"/>
                </a:cubicBezTo>
                <a:cubicBezTo>
                  <a:pt x="343" y="102"/>
                  <a:pt x="345" y="109"/>
                  <a:pt x="339" y="115"/>
                </a:cubicBezTo>
                <a:cubicBezTo>
                  <a:pt x="324" y="131"/>
                  <a:pt x="326" y="145"/>
                  <a:pt x="338" y="164"/>
                </a:cubicBezTo>
                <a:cubicBezTo>
                  <a:pt x="348" y="181"/>
                  <a:pt x="357" y="189"/>
                  <a:pt x="377" y="185"/>
                </a:cubicBezTo>
                <a:cubicBezTo>
                  <a:pt x="387" y="183"/>
                  <a:pt x="393" y="188"/>
                  <a:pt x="395" y="199"/>
                </a:cubicBezTo>
                <a:cubicBezTo>
                  <a:pt x="398" y="213"/>
                  <a:pt x="403" y="226"/>
                  <a:pt x="406" y="239"/>
                </a:cubicBezTo>
                <a:cubicBezTo>
                  <a:pt x="409" y="249"/>
                  <a:pt x="406" y="255"/>
                  <a:pt x="397" y="259"/>
                </a:cubicBezTo>
                <a:cubicBezTo>
                  <a:pt x="375" y="271"/>
                  <a:pt x="375" y="271"/>
                  <a:pt x="359" y="252"/>
                </a:cubicBezTo>
                <a:cubicBezTo>
                  <a:pt x="302" y="186"/>
                  <a:pt x="231" y="148"/>
                  <a:pt x="146" y="135"/>
                </a:cubicBezTo>
                <a:cubicBezTo>
                  <a:pt x="97" y="128"/>
                  <a:pt x="50" y="133"/>
                  <a:pt x="0" y="148"/>
                </a:cubicBezTo>
                <a:close/>
              </a:path>
            </a:pathLst>
          </a:custGeom>
          <a:solidFill>
            <a:srgbClr val="6FB9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dirty="0">
              <a:latin typeface="Noto Sans S Chinese Bold" panose="020B0800000000000000" pitchFamily="34" charset="-122"/>
            </a:endParaRPr>
          </a:p>
        </p:txBody>
      </p:sp>
      <p:sp>
        <p:nvSpPr>
          <p:cNvPr id="14" name="ExtraShape4"/>
          <p:cNvSpPr/>
          <p:nvPr/>
        </p:nvSpPr>
        <p:spPr bwMode="auto">
          <a:xfrm>
            <a:off x="1414145" y="3791585"/>
            <a:ext cx="2322830" cy="1541145"/>
          </a:xfrm>
          <a:custGeom>
            <a:avLst/>
            <a:gdLst>
              <a:gd name="T0" fmla="*/ 34 w 408"/>
              <a:gd name="T1" fmla="*/ 0 h 271"/>
              <a:gd name="T2" fmla="*/ 408 w 408"/>
              <a:gd name="T3" fmla="*/ 124 h 271"/>
              <a:gd name="T4" fmla="*/ 341 w 408"/>
              <a:gd name="T5" fmla="*/ 206 h 271"/>
              <a:gd name="T6" fmla="*/ 236 w 408"/>
              <a:gd name="T7" fmla="*/ 267 h 271"/>
              <a:gd name="T8" fmla="*/ 199 w 408"/>
              <a:gd name="T9" fmla="*/ 262 h 271"/>
              <a:gd name="T10" fmla="*/ 194 w 408"/>
              <a:gd name="T11" fmla="*/ 249 h 271"/>
              <a:gd name="T12" fmla="*/ 170 w 408"/>
              <a:gd name="T13" fmla="*/ 206 h 271"/>
              <a:gd name="T14" fmla="*/ 125 w 408"/>
              <a:gd name="T15" fmla="*/ 208 h 271"/>
              <a:gd name="T16" fmla="*/ 104 w 408"/>
              <a:gd name="T17" fmla="*/ 206 h 271"/>
              <a:gd name="T18" fmla="*/ 71 w 408"/>
              <a:gd name="T19" fmla="*/ 174 h 271"/>
              <a:gd name="T20" fmla="*/ 70 w 408"/>
              <a:gd name="T21" fmla="*/ 155 h 271"/>
              <a:gd name="T22" fmla="*/ 71 w 408"/>
              <a:gd name="T23" fmla="*/ 106 h 271"/>
              <a:gd name="T24" fmla="*/ 31 w 408"/>
              <a:gd name="T25" fmla="*/ 85 h 271"/>
              <a:gd name="T26" fmla="*/ 14 w 408"/>
              <a:gd name="T27" fmla="*/ 72 h 271"/>
              <a:gd name="T28" fmla="*/ 2 w 408"/>
              <a:gd name="T29" fmla="*/ 31 h 271"/>
              <a:gd name="T30" fmla="*/ 11 w 408"/>
              <a:gd name="T31" fmla="*/ 11 h 271"/>
              <a:gd name="T32" fmla="*/ 34 w 408"/>
              <a:gd name="T33" fmla="*/ 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08" h="271">
                <a:moveTo>
                  <a:pt x="34" y="0"/>
                </a:moveTo>
                <a:cubicBezTo>
                  <a:pt x="133" y="119"/>
                  <a:pt x="256" y="162"/>
                  <a:pt x="408" y="124"/>
                </a:cubicBezTo>
                <a:cubicBezTo>
                  <a:pt x="390" y="156"/>
                  <a:pt x="368" y="183"/>
                  <a:pt x="341" y="206"/>
                </a:cubicBezTo>
                <a:cubicBezTo>
                  <a:pt x="310" y="233"/>
                  <a:pt x="274" y="253"/>
                  <a:pt x="236" y="267"/>
                </a:cubicBezTo>
                <a:cubicBezTo>
                  <a:pt x="222" y="271"/>
                  <a:pt x="211" y="266"/>
                  <a:pt x="199" y="262"/>
                </a:cubicBezTo>
                <a:cubicBezTo>
                  <a:pt x="196" y="261"/>
                  <a:pt x="193" y="253"/>
                  <a:pt x="194" y="249"/>
                </a:cubicBezTo>
                <a:cubicBezTo>
                  <a:pt x="199" y="227"/>
                  <a:pt x="189" y="217"/>
                  <a:pt x="170" y="206"/>
                </a:cubicBezTo>
                <a:cubicBezTo>
                  <a:pt x="152" y="196"/>
                  <a:pt x="140" y="194"/>
                  <a:pt x="125" y="208"/>
                </a:cubicBezTo>
                <a:cubicBezTo>
                  <a:pt x="118" y="214"/>
                  <a:pt x="111" y="213"/>
                  <a:pt x="104" y="206"/>
                </a:cubicBezTo>
                <a:cubicBezTo>
                  <a:pt x="93" y="195"/>
                  <a:pt x="82" y="184"/>
                  <a:pt x="71" y="174"/>
                </a:cubicBezTo>
                <a:cubicBezTo>
                  <a:pt x="65" y="168"/>
                  <a:pt x="64" y="161"/>
                  <a:pt x="70" y="155"/>
                </a:cubicBezTo>
                <a:cubicBezTo>
                  <a:pt x="85" y="139"/>
                  <a:pt x="82" y="125"/>
                  <a:pt x="71" y="106"/>
                </a:cubicBezTo>
                <a:cubicBezTo>
                  <a:pt x="61" y="88"/>
                  <a:pt x="51" y="80"/>
                  <a:pt x="31" y="85"/>
                </a:cubicBezTo>
                <a:cubicBezTo>
                  <a:pt x="22" y="86"/>
                  <a:pt x="16" y="83"/>
                  <a:pt x="14" y="72"/>
                </a:cubicBezTo>
                <a:cubicBezTo>
                  <a:pt x="11" y="58"/>
                  <a:pt x="6" y="45"/>
                  <a:pt x="2" y="31"/>
                </a:cubicBezTo>
                <a:cubicBezTo>
                  <a:pt x="0" y="22"/>
                  <a:pt x="2" y="15"/>
                  <a:pt x="11" y="11"/>
                </a:cubicBezTo>
                <a:cubicBezTo>
                  <a:pt x="19" y="8"/>
                  <a:pt x="27" y="3"/>
                  <a:pt x="34" y="0"/>
                </a:cubicBezTo>
                <a:close/>
              </a:path>
            </a:pathLst>
          </a:custGeom>
          <a:solidFill>
            <a:srgbClr val="6FB9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dirty="0">
              <a:latin typeface="Noto Sans S Chinese Bold" panose="020B0800000000000000" pitchFamily="34" charset="-122"/>
            </a:endParaRPr>
          </a:p>
        </p:txBody>
      </p:sp>
      <p:sp>
        <p:nvSpPr>
          <p:cNvPr id="19" name="ExtraShape5"/>
          <p:cNvSpPr/>
          <p:nvPr/>
        </p:nvSpPr>
        <p:spPr bwMode="auto">
          <a:xfrm>
            <a:off x="2587625" y="1932305"/>
            <a:ext cx="1964055" cy="840740"/>
          </a:xfrm>
          <a:custGeom>
            <a:avLst/>
            <a:gdLst>
              <a:gd name="T0" fmla="*/ 330 w 345"/>
              <a:gd name="T1" fmla="*/ 128 h 148"/>
              <a:gd name="T2" fmla="*/ 330 w 345"/>
              <a:gd name="T3" fmla="*/ 128 h 148"/>
              <a:gd name="T4" fmla="*/ 339 w 345"/>
              <a:gd name="T5" fmla="*/ 115 h 148"/>
              <a:gd name="T6" fmla="*/ 337 w 345"/>
              <a:gd name="T7" fmla="*/ 96 h 148"/>
              <a:gd name="T8" fmla="*/ 307 w 345"/>
              <a:gd name="T9" fmla="*/ 66 h 148"/>
              <a:gd name="T10" fmla="*/ 282 w 345"/>
              <a:gd name="T11" fmla="*/ 64 h 148"/>
              <a:gd name="T12" fmla="*/ 240 w 345"/>
              <a:gd name="T13" fmla="*/ 65 h 148"/>
              <a:gd name="T14" fmla="*/ 215 w 345"/>
              <a:gd name="T15" fmla="*/ 20 h 148"/>
              <a:gd name="T16" fmla="*/ 204 w 345"/>
              <a:gd name="T17" fmla="*/ 6 h 148"/>
              <a:gd name="T18" fmla="*/ 163 w 345"/>
              <a:gd name="T19" fmla="*/ 7 h 148"/>
              <a:gd name="T20" fmla="*/ 99 w 345"/>
              <a:gd name="T21" fmla="*/ 41 h 148"/>
              <a:gd name="T22" fmla="*/ 0 w 345"/>
              <a:gd name="T23" fmla="*/ 148 h 148"/>
              <a:gd name="T24" fmla="*/ 330 w 345"/>
              <a:gd name="T25" fmla="*/ 12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45" h="148">
                <a:moveTo>
                  <a:pt x="330" y="128"/>
                </a:moveTo>
                <a:cubicBezTo>
                  <a:pt x="330" y="128"/>
                  <a:pt x="330" y="128"/>
                  <a:pt x="330" y="128"/>
                </a:cubicBezTo>
                <a:cubicBezTo>
                  <a:pt x="332" y="124"/>
                  <a:pt x="335" y="119"/>
                  <a:pt x="339" y="115"/>
                </a:cubicBezTo>
                <a:cubicBezTo>
                  <a:pt x="345" y="109"/>
                  <a:pt x="343" y="102"/>
                  <a:pt x="337" y="96"/>
                </a:cubicBezTo>
                <a:cubicBezTo>
                  <a:pt x="327" y="87"/>
                  <a:pt x="316" y="77"/>
                  <a:pt x="307" y="66"/>
                </a:cubicBezTo>
                <a:cubicBezTo>
                  <a:pt x="299" y="56"/>
                  <a:pt x="290" y="55"/>
                  <a:pt x="282" y="64"/>
                </a:cubicBezTo>
                <a:cubicBezTo>
                  <a:pt x="268" y="77"/>
                  <a:pt x="256" y="74"/>
                  <a:pt x="240" y="65"/>
                </a:cubicBezTo>
                <a:cubicBezTo>
                  <a:pt x="220" y="54"/>
                  <a:pt x="209" y="43"/>
                  <a:pt x="215" y="20"/>
                </a:cubicBezTo>
                <a:cubicBezTo>
                  <a:pt x="217" y="12"/>
                  <a:pt x="212" y="8"/>
                  <a:pt x="204" y="6"/>
                </a:cubicBezTo>
                <a:cubicBezTo>
                  <a:pt x="190" y="1"/>
                  <a:pt x="177" y="0"/>
                  <a:pt x="163" y="7"/>
                </a:cubicBezTo>
                <a:cubicBezTo>
                  <a:pt x="142" y="18"/>
                  <a:pt x="119" y="28"/>
                  <a:pt x="99" y="41"/>
                </a:cubicBezTo>
                <a:cubicBezTo>
                  <a:pt x="58" y="67"/>
                  <a:pt x="26" y="102"/>
                  <a:pt x="0" y="148"/>
                </a:cubicBezTo>
                <a:cubicBezTo>
                  <a:pt x="0" y="148"/>
                  <a:pt x="81" y="62"/>
                  <a:pt x="330" y="128"/>
                </a:cubicBezTo>
                <a:close/>
              </a:path>
            </a:pathLst>
          </a:custGeom>
          <a:solidFill>
            <a:srgbClr val="6FB9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dirty="0">
              <a:latin typeface="Noto Sans S Chinese Bold" panose="020B0800000000000000" pitchFamily="34" charset="-122"/>
            </a:endParaRPr>
          </a:p>
        </p:txBody>
      </p:sp>
      <p:sp>
        <p:nvSpPr>
          <p:cNvPr id="20" name="ExtraShape6"/>
          <p:cNvSpPr/>
          <p:nvPr/>
        </p:nvSpPr>
        <p:spPr bwMode="auto">
          <a:xfrm>
            <a:off x="1452880" y="2244725"/>
            <a:ext cx="850265" cy="1973580"/>
          </a:xfrm>
          <a:custGeom>
            <a:avLst/>
            <a:gdLst>
              <a:gd name="T0" fmla="*/ 138 w 149"/>
              <a:gd name="T1" fmla="*/ 17 h 347"/>
              <a:gd name="T2" fmla="*/ 116 w 149"/>
              <a:gd name="T3" fmla="*/ 6 h 347"/>
              <a:gd name="T4" fmla="*/ 98 w 149"/>
              <a:gd name="T5" fmla="*/ 8 h 347"/>
              <a:gd name="T6" fmla="*/ 67 w 149"/>
              <a:gd name="T7" fmla="*/ 38 h 347"/>
              <a:gd name="T8" fmla="*/ 65 w 149"/>
              <a:gd name="T9" fmla="*/ 63 h 347"/>
              <a:gd name="T10" fmla="*/ 66 w 149"/>
              <a:gd name="T11" fmla="*/ 105 h 347"/>
              <a:gd name="T12" fmla="*/ 21 w 149"/>
              <a:gd name="T13" fmla="*/ 130 h 347"/>
              <a:gd name="T14" fmla="*/ 9 w 149"/>
              <a:gd name="T15" fmla="*/ 136 h 347"/>
              <a:gd name="T16" fmla="*/ 6 w 149"/>
              <a:gd name="T17" fmla="*/ 175 h 347"/>
              <a:gd name="T18" fmla="*/ 94 w 149"/>
              <a:gd name="T19" fmla="*/ 306 h 347"/>
              <a:gd name="T20" fmla="*/ 149 w 149"/>
              <a:gd name="T21" fmla="*/ 347 h 347"/>
              <a:gd name="T22" fmla="*/ 138 w 149"/>
              <a:gd name="T23" fmla="*/ 17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9" h="347">
                <a:moveTo>
                  <a:pt x="138" y="17"/>
                </a:moveTo>
                <a:cubicBezTo>
                  <a:pt x="131" y="17"/>
                  <a:pt x="124" y="13"/>
                  <a:pt x="116" y="6"/>
                </a:cubicBezTo>
                <a:cubicBezTo>
                  <a:pt x="110" y="0"/>
                  <a:pt x="104" y="2"/>
                  <a:pt x="98" y="8"/>
                </a:cubicBezTo>
                <a:cubicBezTo>
                  <a:pt x="88" y="18"/>
                  <a:pt x="78" y="29"/>
                  <a:pt x="67" y="38"/>
                </a:cubicBezTo>
                <a:cubicBezTo>
                  <a:pt x="58" y="46"/>
                  <a:pt x="56" y="54"/>
                  <a:pt x="65" y="63"/>
                </a:cubicBezTo>
                <a:cubicBezTo>
                  <a:pt x="78" y="77"/>
                  <a:pt x="75" y="89"/>
                  <a:pt x="66" y="105"/>
                </a:cubicBezTo>
                <a:cubicBezTo>
                  <a:pt x="56" y="126"/>
                  <a:pt x="43" y="134"/>
                  <a:pt x="21" y="130"/>
                </a:cubicBezTo>
                <a:cubicBezTo>
                  <a:pt x="17" y="130"/>
                  <a:pt x="10" y="133"/>
                  <a:pt x="9" y="136"/>
                </a:cubicBezTo>
                <a:cubicBezTo>
                  <a:pt x="5" y="149"/>
                  <a:pt x="0" y="161"/>
                  <a:pt x="6" y="175"/>
                </a:cubicBezTo>
                <a:cubicBezTo>
                  <a:pt x="25" y="226"/>
                  <a:pt x="53" y="270"/>
                  <a:pt x="94" y="306"/>
                </a:cubicBezTo>
                <a:cubicBezTo>
                  <a:pt x="110" y="320"/>
                  <a:pt x="129" y="332"/>
                  <a:pt x="149" y="347"/>
                </a:cubicBezTo>
                <a:cubicBezTo>
                  <a:pt x="149" y="347"/>
                  <a:pt x="77" y="276"/>
                  <a:pt x="138" y="17"/>
                </a:cubicBezTo>
                <a:close/>
              </a:path>
            </a:pathLst>
          </a:custGeom>
          <a:solidFill>
            <a:srgbClr val="D788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dirty="0">
              <a:latin typeface="Noto Sans S Chinese Bold" panose="020B0800000000000000" pitchFamily="34" charset="-122"/>
            </a:endParaRPr>
          </a:p>
        </p:txBody>
      </p:sp>
      <p:sp>
        <p:nvSpPr>
          <p:cNvPr id="21" name="ExtraShape7"/>
          <p:cNvSpPr/>
          <p:nvPr/>
        </p:nvSpPr>
        <p:spPr bwMode="auto">
          <a:xfrm>
            <a:off x="4027170" y="3058160"/>
            <a:ext cx="836930" cy="1951355"/>
          </a:xfrm>
          <a:custGeom>
            <a:avLst/>
            <a:gdLst>
              <a:gd name="T0" fmla="*/ 51 w 147"/>
              <a:gd name="T1" fmla="*/ 336 h 343"/>
              <a:gd name="T2" fmla="*/ 84 w 147"/>
              <a:gd name="T3" fmla="*/ 303 h 343"/>
              <a:gd name="T4" fmla="*/ 85 w 147"/>
              <a:gd name="T5" fmla="*/ 283 h 343"/>
              <a:gd name="T6" fmla="*/ 84 w 147"/>
              <a:gd name="T7" fmla="*/ 237 h 343"/>
              <a:gd name="T8" fmla="*/ 126 w 147"/>
              <a:gd name="T9" fmla="*/ 214 h 343"/>
              <a:gd name="T10" fmla="*/ 139 w 147"/>
              <a:gd name="T11" fmla="*/ 209 h 343"/>
              <a:gd name="T12" fmla="*/ 144 w 147"/>
              <a:gd name="T13" fmla="*/ 174 h 343"/>
              <a:gd name="T14" fmla="*/ 10 w 147"/>
              <a:gd name="T15" fmla="*/ 5 h 343"/>
              <a:gd name="T16" fmla="*/ 0 w 147"/>
              <a:gd name="T17" fmla="*/ 0 h 343"/>
              <a:gd name="T18" fmla="*/ 10 w 147"/>
              <a:gd name="T19" fmla="*/ 327 h 343"/>
              <a:gd name="T20" fmla="*/ 32 w 147"/>
              <a:gd name="T21" fmla="*/ 338 h 343"/>
              <a:gd name="T22" fmla="*/ 51 w 147"/>
              <a:gd name="T23" fmla="*/ 336 h 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7" h="343">
                <a:moveTo>
                  <a:pt x="51" y="336"/>
                </a:moveTo>
                <a:cubicBezTo>
                  <a:pt x="61" y="325"/>
                  <a:pt x="72" y="314"/>
                  <a:pt x="84" y="303"/>
                </a:cubicBezTo>
                <a:cubicBezTo>
                  <a:pt x="91" y="297"/>
                  <a:pt x="92" y="290"/>
                  <a:pt x="85" y="283"/>
                </a:cubicBezTo>
                <a:cubicBezTo>
                  <a:pt x="71" y="268"/>
                  <a:pt x="73" y="255"/>
                  <a:pt x="84" y="237"/>
                </a:cubicBezTo>
                <a:cubicBezTo>
                  <a:pt x="94" y="218"/>
                  <a:pt x="105" y="209"/>
                  <a:pt x="126" y="214"/>
                </a:cubicBezTo>
                <a:cubicBezTo>
                  <a:pt x="130" y="214"/>
                  <a:pt x="138" y="212"/>
                  <a:pt x="139" y="209"/>
                </a:cubicBezTo>
                <a:cubicBezTo>
                  <a:pt x="142" y="198"/>
                  <a:pt x="147" y="184"/>
                  <a:pt x="144" y="174"/>
                </a:cubicBezTo>
                <a:cubicBezTo>
                  <a:pt x="120" y="101"/>
                  <a:pt x="75" y="45"/>
                  <a:pt x="10" y="5"/>
                </a:cubicBezTo>
                <a:cubicBezTo>
                  <a:pt x="7" y="3"/>
                  <a:pt x="4" y="2"/>
                  <a:pt x="0" y="0"/>
                </a:cubicBezTo>
                <a:cubicBezTo>
                  <a:pt x="0" y="0"/>
                  <a:pt x="98" y="146"/>
                  <a:pt x="10" y="327"/>
                </a:cubicBezTo>
                <a:cubicBezTo>
                  <a:pt x="18" y="328"/>
                  <a:pt x="25" y="331"/>
                  <a:pt x="32" y="338"/>
                </a:cubicBezTo>
                <a:cubicBezTo>
                  <a:pt x="38" y="343"/>
                  <a:pt x="45" y="343"/>
                  <a:pt x="51" y="336"/>
                </a:cubicBezTo>
                <a:close/>
              </a:path>
            </a:pathLst>
          </a:custGeom>
          <a:solidFill>
            <a:srgbClr val="D788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dirty="0">
              <a:latin typeface="Noto Sans S Chinese Bold" panose="020B0800000000000000" pitchFamily="34" charset="-122"/>
            </a:endParaRPr>
          </a:p>
        </p:txBody>
      </p:sp>
      <p:sp>
        <p:nvSpPr>
          <p:cNvPr id="22" name="ExtraShape8"/>
          <p:cNvSpPr/>
          <p:nvPr/>
        </p:nvSpPr>
        <p:spPr bwMode="auto">
          <a:xfrm>
            <a:off x="1414145" y="3791585"/>
            <a:ext cx="2322830" cy="1291590"/>
          </a:xfrm>
          <a:custGeom>
            <a:avLst/>
            <a:gdLst>
              <a:gd name="T0" fmla="*/ 34 w 408"/>
              <a:gd name="T1" fmla="*/ 0 h 227"/>
              <a:gd name="T2" fmla="*/ 11 w 408"/>
              <a:gd name="T3" fmla="*/ 11 h 227"/>
              <a:gd name="T4" fmla="*/ 2 w 408"/>
              <a:gd name="T5" fmla="*/ 31 h 227"/>
              <a:gd name="T6" fmla="*/ 14 w 408"/>
              <a:gd name="T7" fmla="*/ 72 h 227"/>
              <a:gd name="T8" fmla="*/ 31 w 408"/>
              <a:gd name="T9" fmla="*/ 85 h 227"/>
              <a:gd name="T10" fmla="*/ 71 w 408"/>
              <a:gd name="T11" fmla="*/ 106 h 227"/>
              <a:gd name="T12" fmla="*/ 79 w 408"/>
              <a:gd name="T13" fmla="*/ 141 h 227"/>
              <a:gd name="T14" fmla="*/ 83 w 408"/>
              <a:gd name="T15" fmla="*/ 143 h 227"/>
              <a:gd name="T16" fmla="*/ 408 w 408"/>
              <a:gd name="T17" fmla="*/ 124 h 227"/>
              <a:gd name="T18" fmla="*/ 34 w 408"/>
              <a:gd name="T19" fmla="*/ 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8" h="227">
                <a:moveTo>
                  <a:pt x="34" y="0"/>
                </a:moveTo>
                <a:cubicBezTo>
                  <a:pt x="27" y="3"/>
                  <a:pt x="19" y="8"/>
                  <a:pt x="11" y="11"/>
                </a:cubicBezTo>
                <a:cubicBezTo>
                  <a:pt x="2" y="15"/>
                  <a:pt x="0" y="22"/>
                  <a:pt x="2" y="31"/>
                </a:cubicBezTo>
                <a:cubicBezTo>
                  <a:pt x="6" y="45"/>
                  <a:pt x="11" y="58"/>
                  <a:pt x="14" y="72"/>
                </a:cubicBezTo>
                <a:cubicBezTo>
                  <a:pt x="16" y="83"/>
                  <a:pt x="22" y="86"/>
                  <a:pt x="31" y="85"/>
                </a:cubicBezTo>
                <a:cubicBezTo>
                  <a:pt x="51" y="80"/>
                  <a:pt x="61" y="88"/>
                  <a:pt x="71" y="106"/>
                </a:cubicBezTo>
                <a:cubicBezTo>
                  <a:pt x="79" y="119"/>
                  <a:pt x="83" y="130"/>
                  <a:pt x="79" y="141"/>
                </a:cubicBezTo>
                <a:cubicBezTo>
                  <a:pt x="80" y="142"/>
                  <a:pt x="81" y="143"/>
                  <a:pt x="83" y="143"/>
                </a:cubicBezTo>
                <a:cubicBezTo>
                  <a:pt x="272" y="227"/>
                  <a:pt x="408" y="124"/>
                  <a:pt x="408" y="124"/>
                </a:cubicBezTo>
                <a:cubicBezTo>
                  <a:pt x="256" y="162"/>
                  <a:pt x="133" y="119"/>
                  <a:pt x="34" y="0"/>
                </a:cubicBezTo>
                <a:close/>
              </a:path>
            </a:pathLst>
          </a:custGeom>
          <a:solidFill>
            <a:srgbClr val="6FB9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dirty="0">
              <a:latin typeface="Noto Sans S Chinese Bold" panose="020B0800000000000000" pitchFamily="34" charset="-122"/>
            </a:endParaRPr>
          </a:p>
        </p:txBody>
      </p:sp>
      <p:sp>
        <p:nvSpPr>
          <p:cNvPr id="23" name="ExtraShape9"/>
          <p:cNvSpPr>
            <a:spLocks noChangeAspect="1"/>
          </p:cNvSpPr>
          <p:nvPr/>
        </p:nvSpPr>
        <p:spPr bwMode="auto">
          <a:xfrm>
            <a:off x="2765425" y="3058795"/>
            <a:ext cx="757555" cy="1085850"/>
          </a:xfrm>
          <a:custGeom>
            <a:avLst/>
            <a:gdLst>
              <a:gd name="T0" fmla="*/ 4027 w 4458"/>
              <a:gd name="T1" fmla="*/ 4195 h 6398"/>
              <a:gd name="T2" fmla="*/ 3564 w 4458"/>
              <a:gd name="T3" fmla="*/ 2441 h 6398"/>
              <a:gd name="T4" fmla="*/ 3645 w 4458"/>
              <a:gd name="T5" fmla="*/ 1697 h 6398"/>
              <a:gd name="T6" fmla="*/ 2229 w 4458"/>
              <a:gd name="T7" fmla="*/ 0 h 6398"/>
              <a:gd name="T8" fmla="*/ 813 w 4458"/>
              <a:gd name="T9" fmla="*/ 1697 h 6398"/>
              <a:gd name="T10" fmla="*/ 894 w 4458"/>
              <a:gd name="T11" fmla="*/ 2441 h 6398"/>
              <a:gd name="T12" fmla="*/ 431 w 4458"/>
              <a:gd name="T13" fmla="*/ 4195 h 6398"/>
              <a:gd name="T14" fmla="*/ 197 w 4458"/>
              <a:gd name="T15" fmla="*/ 6071 h 6398"/>
              <a:gd name="T16" fmla="*/ 3614 w 4458"/>
              <a:gd name="T17" fmla="*/ 6398 h 6398"/>
              <a:gd name="T18" fmla="*/ 4384 w 4458"/>
              <a:gd name="T19" fmla="*/ 5357 h 6398"/>
              <a:gd name="T20" fmla="*/ 1799 w 4458"/>
              <a:gd name="T21" fmla="*/ 4449 h 6398"/>
              <a:gd name="T22" fmla="*/ 1942 w 4458"/>
              <a:gd name="T23" fmla="*/ 4430 h 6398"/>
              <a:gd name="T24" fmla="*/ 2516 w 4458"/>
              <a:gd name="T25" fmla="*/ 4430 h 6398"/>
              <a:gd name="T26" fmla="*/ 2659 w 4458"/>
              <a:gd name="T27" fmla="*/ 4449 h 6398"/>
              <a:gd name="T28" fmla="*/ 3107 w 4458"/>
              <a:gd name="T29" fmla="*/ 4000 h 6398"/>
              <a:gd name="T30" fmla="*/ 3257 w 4458"/>
              <a:gd name="T31" fmla="*/ 3908 h 6398"/>
              <a:gd name="T32" fmla="*/ 2197 w 4458"/>
              <a:gd name="T33" fmla="*/ 5599 h 6398"/>
              <a:gd name="T34" fmla="*/ 1201 w 4458"/>
              <a:gd name="T35" fmla="*/ 3908 h 6398"/>
              <a:gd name="T36" fmla="*/ 1351 w 4458"/>
              <a:gd name="T37" fmla="*/ 4000 h 6398"/>
              <a:gd name="T38" fmla="*/ 2229 w 4458"/>
              <a:gd name="T39" fmla="*/ 1703 h 6398"/>
              <a:gd name="T40" fmla="*/ 3431 w 4458"/>
              <a:gd name="T41" fmla="*/ 2092 h 6398"/>
              <a:gd name="T42" fmla="*/ 3132 w 4458"/>
              <a:gd name="T43" fmla="*/ 2441 h 6398"/>
              <a:gd name="T44" fmla="*/ 2508 w 4458"/>
              <a:gd name="T45" fmla="*/ 3335 h 6398"/>
              <a:gd name="T46" fmla="*/ 2673 w 4458"/>
              <a:gd name="T47" fmla="*/ 3888 h 6398"/>
              <a:gd name="T48" fmla="*/ 2426 w 4458"/>
              <a:gd name="T49" fmla="*/ 4215 h 6398"/>
              <a:gd name="T50" fmla="*/ 2229 w 4458"/>
              <a:gd name="T51" fmla="*/ 4143 h 6398"/>
              <a:gd name="T52" fmla="*/ 2032 w 4458"/>
              <a:gd name="T53" fmla="*/ 4215 h 6398"/>
              <a:gd name="T54" fmla="*/ 1784 w 4458"/>
              <a:gd name="T55" fmla="*/ 3888 h 6398"/>
              <a:gd name="T56" fmla="*/ 1950 w 4458"/>
              <a:gd name="T57" fmla="*/ 3335 h 6398"/>
              <a:gd name="T58" fmla="*/ 1326 w 4458"/>
              <a:gd name="T59" fmla="*/ 2441 h 6398"/>
              <a:gd name="T60" fmla="*/ 1027 w 4458"/>
              <a:gd name="T61" fmla="*/ 2092 h 6398"/>
              <a:gd name="T62" fmla="*/ 2229 w 4458"/>
              <a:gd name="T63" fmla="*/ 1703 h 6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458" h="6398">
                <a:moveTo>
                  <a:pt x="4384" y="5357"/>
                </a:moveTo>
                <a:lnTo>
                  <a:pt x="4027" y="4195"/>
                </a:lnTo>
                <a:cubicBezTo>
                  <a:pt x="3955" y="3958"/>
                  <a:pt x="3782" y="3778"/>
                  <a:pt x="3564" y="3688"/>
                </a:cubicBezTo>
                <a:lnTo>
                  <a:pt x="3564" y="2441"/>
                </a:lnTo>
                <a:cubicBezTo>
                  <a:pt x="3630" y="2362"/>
                  <a:pt x="3682" y="2264"/>
                  <a:pt x="3706" y="2153"/>
                </a:cubicBezTo>
                <a:cubicBezTo>
                  <a:pt x="3743" y="1985"/>
                  <a:pt x="3716" y="1823"/>
                  <a:pt x="3645" y="1697"/>
                </a:cubicBezTo>
                <a:cubicBezTo>
                  <a:pt x="3666" y="1634"/>
                  <a:pt x="3678" y="1553"/>
                  <a:pt x="3678" y="1449"/>
                </a:cubicBezTo>
                <a:cubicBezTo>
                  <a:pt x="3678" y="649"/>
                  <a:pt x="3029" y="0"/>
                  <a:pt x="2229" y="0"/>
                </a:cubicBezTo>
                <a:cubicBezTo>
                  <a:pt x="1429" y="0"/>
                  <a:pt x="780" y="649"/>
                  <a:pt x="780" y="1449"/>
                </a:cubicBezTo>
                <a:cubicBezTo>
                  <a:pt x="780" y="1553"/>
                  <a:pt x="792" y="1634"/>
                  <a:pt x="813" y="1697"/>
                </a:cubicBezTo>
                <a:cubicBezTo>
                  <a:pt x="742" y="1823"/>
                  <a:pt x="715" y="1985"/>
                  <a:pt x="752" y="2153"/>
                </a:cubicBezTo>
                <a:cubicBezTo>
                  <a:pt x="776" y="2264"/>
                  <a:pt x="828" y="2362"/>
                  <a:pt x="894" y="2441"/>
                </a:cubicBezTo>
                <a:lnTo>
                  <a:pt x="894" y="3688"/>
                </a:lnTo>
                <a:cubicBezTo>
                  <a:pt x="676" y="3778"/>
                  <a:pt x="503" y="3958"/>
                  <a:pt x="431" y="4195"/>
                </a:cubicBezTo>
                <a:lnTo>
                  <a:pt x="74" y="5356"/>
                </a:lnTo>
                <a:cubicBezTo>
                  <a:pt x="0" y="5600"/>
                  <a:pt x="46" y="5867"/>
                  <a:pt x="197" y="6071"/>
                </a:cubicBezTo>
                <a:cubicBezTo>
                  <a:pt x="348" y="6276"/>
                  <a:pt x="590" y="6398"/>
                  <a:pt x="844" y="6398"/>
                </a:cubicBezTo>
                <a:lnTo>
                  <a:pt x="3614" y="6398"/>
                </a:lnTo>
                <a:cubicBezTo>
                  <a:pt x="3868" y="6398"/>
                  <a:pt x="4110" y="6276"/>
                  <a:pt x="4261" y="6071"/>
                </a:cubicBezTo>
                <a:cubicBezTo>
                  <a:pt x="4412" y="5867"/>
                  <a:pt x="4458" y="5600"/>
                  <a:pt x="4384" y="5357"/>
                </a:cubicBezTo>
                <a:close/>
                <a:moveTo>
                  <a:pt x="1569" y="4231"/>
                </a:moveTo>
                <a:cubicBezTo>
                  <a:pt x="1577" y="4352"/>
                  <a:pt x="1675" y="4449"/>
                  <a:pt x="1799" y="4449"/>
                </a:cubicBezTo>
                <a:cubicBezTo>
                  <a:pt x="1857" y="4449"/>
                  <a:pt x="1909" y="4425"/>
                  <a:pt x="1950" y="4390"/>
                </a:cubicBezTo>
                <a:cubicBezTo>
                  <a:pt x="1948" y="4404"/>
                  <a:pt x="1942" y="4416"/>
                  <a:pt x="1942" y="4430"/>
                </a:cubicBezTo>
                <a:cubicBezTo>
                  <a:pt x="1942" y="4589"/>
                  <a:pt x="2070" y="4718"/>
                  <a:pt x="2229" y="4718"/>
                </a:cubicBezTo>
                <a:cubicBezTo>
                  <a:pt x="2388" y="4718"/>
                  <a:pt x="2516" y="4589"/>
                  <a:pt x="2516" y="4430"/>
                </a:cubicBezTo>
                <a:cubicBezTo>
                  <a:pt x="2516" y="4416"/>
                  <a:pt x="2510" y="4404"/>
                  <a:pt x="2508" y="4390"/>
                </a:cubicBezTo>
                <a:cubicBezTo>
                  <a:pt x="2549" y="4425"/>
                  <a:pt x="2601" y="4449"/>
                  <a:pt x="2659" y="4449"/>
                </a:cubicBezTo>
                <a:cubicBezTo>
                  <a:pt x="2782" y="4449"/>
                  <a:pt x="2881" y="4352"/>
                  <a:pt x="2889" y="4231"/>
                </a:cubicBezTo>
                <a:cubicBezTo>
                  <a:pt x="3011" y="4222"/>
                  <a:pt x="3107" y="4124"/>
                  <a:pt x="3107" y="4000"/>
                </a:cubicBezTo>
                <a:cubicBezTo>
                  <a:pt x="3107" y="3967"/>
                  <a:pt x="3100" y="3936"/>
                  <a:pt x="3088" y="3908"/>
                </a:cubicBezTo>
                <a:lnTo>
                  <a:pt x="3257" y="3908"/>
                </a:lnTo>
                <a:cubicBezTo>
                  <a:pt x="3271" y="3908"/>
                  <a:pt x="3285" y="3910"/>
                  <a:pt x="3298" y="3911"/>
                </a:cubicBezTo>
                <a:cubicBezTo>
                  <a:pt x="3126" y="4341"/>
                  <a:pt x="2586" y="5604"/>
                  <a:pt x="2197" y="5599"/>
                </a:cubicBezTo>
                <a:cubicBezTo>
                  <a:pt x="1815" y="5594"/>
                  <a:pt x="1310" y="4342"/>
                  <a:pt x="1148" y="3912"/>
                </a:cubicBezTo>
                <a:cubicBezTo>
                  <a:pt x="1165" y="3910"/>
                  <a:pt x="1183" y="3908"/>
                  <a:pt x="1201" y="3908"/>
                </a:cubicBezTo>
                <a:lnTo>
                  <a:pt x="1370" y="3908"/>
                </a:lnTo>
                <a:cubicBezTo>
                  <a:pt x="1358" y="3936"/>
                  <a:pt x="1351" y="3967"/>
                  <a:pt x="1351" y="4000"/>
                </a:cubicBezTo>
                <a:cubicBezTo>
                  <a:pt x="1351" y="4124"/>
                  <a:pt x="1447" y="4222"/>
                  <a:pt x="1569" y="4231"/>
                </a:cubicBezTo>
                <a:close/>
                <a:moveTo>
                  <a:pt x="2229" y="1703"/>
                </a:moveTo>
                <a:cubicBezTo>
                  <a:pt x="2725" y="1703"/>
                  <a:pt x="3162" y="1912"/>
                  <a:pt x="3423" y="1881"/>
                </a:cubicBezTo>
                <a:cubicBezTo>
                  <a:pt x="3443" y="1941"/>
                  <a:pt x="3448" y="2016"/>
                  <a:pt x="3431" y="2092"/>
                </a:cubicBezTo>
                <a:cubicBezTo>
                  <a:pt x="3404" y="2217"/>
                  <a:pt x="3321" y="2320"/>
                  <a:pt x="3231" y="2344"/>
                </a:cubicBezTo>
                <a:cubicBezTo>
                  <a:pt x="3184" y="2357"/>
                  <a:pt x="3146" y="2393"/>
                  <a:pt x="3132" y="2441"/>
                </a:cubicBezTo>
                <a:cubicBezTo>
                  <a:pt x="3033" y="2779"/>
                  <a:pt x="2832" y="3049"/>
                  <a:pt x="2581" y="3182"/>
                </a:cubicBezTo>
                <a:cubicBezTo>
                  <a:pt x="2525" y="3211"/>
                  <a:pt x="2496" y="3273"/>
                  <a:pt x="2508" y="3335"/>
                </a:cubicBezTo>
                <a:lnTo>
                  <a:pt x="2603" y="3795"/>
                </a:lnTo>
                <a:cubicBezTo>
                  <a:pt x="2612" y="3836"/>
                  <a:pt x="2639" y="3868"/>
                  <a:pt x="2673" y="3888"/>
                </a:cubicBezTo>
                <a:cubicBezTo>
                  <a:pt x="2657" y="3917"/>
                  <a:pt x="2646" y="3949"/>
                  <a:pt x="2644" y="3985"/>
                </a:cubicBezTo>
                <a:cubicBezTo>
                  <a:pt x="2522" y="3993"/>
                  <a:pt x="2426" y="4092"/>
                  <a:pt x="2426" y="4215"/>
                </a:cubicBezTo>
                <a:cubicBezTo>
                  <a:pt x="2426" y="4218"/>
                  <a:pt x="2427" y="4221"/>
                  <a:pt x="2427" y="4224"/>
                </a:cubicBezTo>
                <a:cubicBezTo>
                  <a:pt x="2376" y="4174"/>
                  <a:pt x="2306" y="4143"/>
                  <a:pt x="2229" y="4143"/>
                </a:cubicBezTo>
                <a:cubicBezTo>
                  <a:pt x="2152" y="4143"/>
                  <a:pt x="2082" y="4174"/>
                  <a:pt x="2031" y="4224"/>
                </a:cubicBezTo>
                <a:cubicBezTo>
                  <a:pt x="2031" y="4221"/>
                  <a:pt x="2032" y="4218"/>
                  <a:pt x="2032" y="4215"/>
                </a:cubicBezTo>
                <a:cubicBezTo>
                  <a:pt x="2032" y="4092"/>
                  <a:pt x="1936" y="3993"/>
                  <a:pt x="1814" y="3985"/>
                </a:cubicBezTo>
                <a:cubicBezTo>
                  <a:pt x="1812" y="3949"/>
                  <a:pt x="1801" y="3917"/>
                  <a:pt x="1784" y="3888"/>
                </a:cubicBezTo>
                <a:cubicBezTo>
                  <a:pt x="1819" y="3868"/>
                  <a:pt x="1846" y="3836"/>
                  <a:pt x="1854" y="3795"/>
                </a:cubicBezTo>
                <a:lnTo>
                  <a:pt x="1950" y="3335"/>
                </a:lnTo>
                <a:cubicBezTo>
                  <a:pt x="1962" y="3273"/>
                  <a:pt x="1933" y="3211"/>
                  <a:pt x="1877" y="3182"/>
                </a:cubicBezTo>
                <a:cubicBezTo>
                  <a:pt x="1626" y="3049"/>
                  <a:pt x="1425" y="2779"/>
                  <a:pt x="1326" y="2441"/>
                </a:cubicBezTo>
                <a:cubicBezTo>
                  <a:pt x="1312" y="2393"/>
                  <a:pt x="1274" y="2357"/>
                  <a:pt x="1226" y="2344"/>
                </a:cubicBezTo>
                <a:cubicBezTo>
                  <a:pt x="1136" y="2321"/>
                  <a:pt x="1054" y="2217"/>
                  <a:pt x="1027" y="2092"/>
                </a:cubicBezTo>
                <a:cubicBezTo>
                  <a:pt x="1010" y="2016"/>
                  <a:pt x="1015" y="1941"/>
                  <a:pt x="1034" y="1881"/>
                </a:cubicBezTo>
                <a:cubicBezTo>
                  <a:pt x="1295" y="1912"/>
                  <a:pt x="1733" y="1703"/>
                  <a:pt x="2229" y="1703"/>
                </a:cubicBezTo>
                <a:close/>
              </a:path>
            </a:pathLst>
          </a:custGeom>
          <a:solidFill>
            <a:srgbClr val="D7888E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latin typeface="Noto Sans S Chinese Bold" panose="020B0800000000000000" pitchFamily="34" charset="-122"/>
            </a:endParaRPr>
          </a:p>
        </p:txBody>
      </p:sp>
      <p:sp>
        <p:nvSpPr>
          <p:cNvPr id="24" name="ValueShape1"/>
          <p:cNvSpPr/>
          <p:nvPr/>
        </p:nvSpPr>
        <p:spPr bwMode="auto">
          <a:xfrm>
            <a:off x="5200650" y="2498090"/>
            <a:ext cx="4514215" cy="284480"/>
          </a:xfrm>
          <a:prstGeom prst="roundRect">
            <a:avLst>
              <a:gd name="adj" fmla="val 50000"/>
            </a:avLst>
          </a:prstGeom>
          <a:solidFill>
            <a:srgbClr val="D788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dirty="0">
              <a:latin typeface="Noto Sans S Chinese Bold" panose="020B0800000000000000" pitchFamily="34" charset="-122"/>
            </a:endParaRPr>
          </a:p>
        </p:txBody>
      </p:sp>
      <p:sp>
        <p:nvSpPr>
          <p:cNvPr id="25" name="ValueShape2"/>
          <p:cNvSpPr/>
          <p:nvPr/>
        </p:nvSpPr>
        <p:spPr bwMode="auto">
          <a:xfrm>
            <a:off x="5202555" y="3375660"/>
            <a:ext cx="4509135" cy="289560"/>
          </a:xfrm>
          <a:prstGeom prst="roundRect">
            <a:avLst>
              <a:gd name="adj" fmla="val 50000"/>
            </a:avLst>
          </a:prstGeom>
          <a:solidFill>
            <a:srgbClr val="6FB9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dirty="0">
              <a:latin typeface="Noto Sans S Chinese Bold" panose="020B0800000000000000" pitchFamily="34" charset="-122"/>
            </a:endParaRPr>
          </a:p>
        </p:txBody>
      </p:sp>
      <p:sp>
        <p:nvSpPr>
          <p:cNvPr id="26" name="ValueShape3"/>
          <p:cNvSpPr/>
          <p:nvPr/>
        </p:nvSpPr>
        <p:spPr bwMode="auto">
          <a:xfrm>
            <a:off x="5200650" y="4272915"/>
            <a:ext cx="4514215" cy="287655"/>
          </a:xfrm>
          <a:prstGeom prst="roundRect">
            <a:avLst>
              <a:gd name="adj" fmla="val 50000"/>
            </a:avLst>
          </a:prstGeom>
          <a:solidFill>
            <a:srgbClr val="D788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dirty="0">
              <a:latin typeface="Noto Sans S Chinese Bold" panose="020B0800000000000000" pitchFamily="34" charset="-122"/>
            </a:endParaRPr>
          </a:p>
        </p:txBody>
      </p:sp>
      <p:sp>
        <p:nvSpPr>
          <p:cNvPr id="27" name="ValueText1"/>
          <p:cNvSpPr txBox="1"/>
          <p:nvPr/>
        </p:nvSpPr>
        <p:spPr>
          <a:xfrm>
            <a:off x="9914890" y="2462530"/>
            <a:ext cx="668655" cy="411480"/>
          </a:xfrm>
          <a:prstGeom prst="rect">
            <a:avLst/>
          </a:prstGeom>
          <a:noFill/>
        </p:spPr>
        <p:txBody>
          <a:bodyPr wrap="none" lIns="0" tIns="0" rIns="0" bIns="0">
            <a:prstTxWarp prst="textPlain">
              <a:avLst/>
            </a:prstTxWarp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Bold" panose="020B0800000000000000" pitchFamily="34" charset="-122"/>
              </a:rPr>
              <a:t>39%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Noto Sans S Chinese Bold" panose="020B0800000000000000" pitchFamily="34" charset="-122"/>
            </a:endParaRPr>
          </a:p>
        </p:txBody>
      </p:sp>
      <p:sp>
        <p:nvSpPr>
          <p:cNvPr id="28" name="ValueText2"/>
          <p:cNvSpPr txBox="1"/>
          <p:nvPr/>
        </p:nvSpPr>
        <p:spPr>
          <a:xfrm>
            <a:off x="9914890" y="3352800"/>
            <a:ext cx="668655" cy="411480"/>
          </a:xfrm>
          <a:prstGeom prst="rect">
            <a:avLst/>
          </a:prstGeom>
          <a:noFill/>
        </p:spPr>
        <p:txBody>
          <a:bodyPr wrap="none" lIns="0" tIns="0" rIns="0" bIns="0">
            <a:prstTxWarp prst="textPlain">
              <a:avLst/>
            </a:prstTxWarp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Bold" panose="020B0800000000000000" pitchFamily="34" charset="-122"/>
              </a:rPr>
              <a:t>59%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Noto Sans S Chinese Bold" panose="020B0800000000000000" pitchFamily="34" charset="-122"/>
            </a:endParaRPr>
          </a:p>
        </p:txBody>
      </p:sp>
      <p:sp>
        <p:nvSpPr>
          <p:cNvPr id="29" name="ValueText3"/>
          <p:cNvSpPr txBox="1"/>
          <p:nvPr/>
        </p:nvSpPr>
        <p:spPr>
          <a:xfrm>
            <a:off x="9914890" y="4237355"/>
            <a:ext cx="668655" cy="411480"/>
          </a:xfrm>
          <a:prstGeom prst="rect">
            <a:avLst/>
          </a:prstGeom>
          <a:noFill/>
        </p:spPr>
        <p:txBody>
          <a:bodyPr wrap="none" lIns="0" tIns="0" rIns="0" bIns="0">
            <a:prstTxWarp prst="textPlain">
              <a:avLst/>
            </a:prstTxWarp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Bold" panose="020B0800000000000000" pitchFamily="34" charset="-122"/>
              </a:rPr>
              <a:t>88%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Noto Sans S Chinese Bold" panose="020B0800000000000000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261610" y="2885440"/>
            <a:ext cx="4450080" cy="3276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261610" y="3764280"/>
            <a:ext cx="4450080" cy="3276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261610" y="4648835"/>
            <a:ext cx="4450080" cy="3276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charset="-122"/>
                <a:ea typeface="Noto Sans S Chinese Regular" panose="020B0500000000000000" charset="-122"/>
                <a:sym typeface="+mn-ea"/>
              </a:rPr>
              <a:t>请在此添加您的文字内容，请在此添加您的文字内容。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charset="-122"/>
              <a:ea typeface="Noto Sans S Chinese Regular" panose="020B0500000000000000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Tm="0">
        <p14:pan dir="u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7308"/>
</p:tagLst>
</file>

<file path=ppt/tags/tag1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2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1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8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7308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2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2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23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2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2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2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2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28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29.xml><?xml version="1.0" encoding="utf-8"?>
<p:tagLst xmlns:p="http://schemas.openxmlformats.org/presentationml/2006/main">
  <p:tag name="ISPRING_ULTRA_SCORM_COURSE_ID" val="2FE06657-5F06-44BF-A285-1056E151455C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内容列表"/>
  <p:tag name="ISPRINGCLOUDFOLDERID" val="0"/>
  <p:tag name="ISPRINGCLOUDFOLDERPATH" val="资源库"/>
  <p:tag name="ISPRING_PLAYERS_CUSTOMIZATION" val="UEsDBBQAAgAIAFyohUs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BcqIVLCH4LIykDAACGDAAAJwAAAHVuaXZlcnNhbC9mbGFzaF9wdWJsaXNoaW5nX3NldHRpbmdzLnhtbNVX3W7aMBS+5yksT70saTu6diihqgpo1VpAhW3tVWViQ6w6dhbbUHq1p9mD7Ul2HAMFtevSH6RNCBGfn+/8n5jw6DYVaMJyzZWM8G51ByMmY0W5HEf4y6C9fYiRNkRSIpRkEZYKo6NGJczsUHCd9JkxIKoRwEhdz0yEE2OyehBMp9Mq11nuuEpYA/i6Gqs0yHKmmTQsDzJBZvBjZhnTeI5QAgC+qZJztUalglDokc4VtYIhTsFzyV1QRLQF0QkOvNiQxDfjXFlJT5RQOcrHwwi/Ozx2n4WMh2rylEmXE90AoiObOqGUOy+I6PM7hhLGxwm4e1DDaMqpSSK8V3MoIB08RCmwfejEoZwoyIE0c/iUGUKJIf7o7Rl2a/SC4El0JknK4wFwkIs/ws3B9aerXuvi7LTz+XrQ7Z4NTnveiUInWMcJg3VDITikbB6zpZ2QGEPiBPwGnRERmoXBKmkhNlJyzTl3RkMlIPeFFrRROmS0Q1K2Uo3+DZdtkNzFaASBiFmEj3NOBEbcEMHjpbK2Q224KareXpVEgAXtydB5H9+b99mJE5JrturWgqNdzuPGN2UFRTNlkeA3DBmFIH6bwlPC0Gpx0ChXaUGF9jFICw4WJ5xNGT0qcjoH/JOhKzCRWtCEXs0EM97Cd8vv0JCNVA64jEygs4HOtcevPgs4I1rfg5KFj1v9s9Nm6/q002xdbrkACZ0QGT8THArO0sxsBJ/MkFRmoQfpiInVrCgK5bTglYmt+vIyaJ5a4cv81sVYgd5gSTZj5TmF+asHpc0mZFIMohuuAhpGkENJPCYwYlgXXFpWFjAmEikpZojEsNa0G+sJV1YDxQ+wh9Yv99DrIy6L0xhWG1jMKctLQe7s7r2v7X84OPxYrwa/fvzcflJpvvB7gjhzfuOfPLnyl2v/4TYMA7elH1/aJrf/5s7uXbS+lslrp3U5KFXSVr8UXLeMVPdzGakL/5LprbxgSrkAS2nshwzWkuApN4y+ZYu9oE1e9W73PbaZNtlgzK8Zjf8mZH9aXhPX7oVh8OjF1XFSLnkKiXArcXnbbezXduCm+SirUgG09f8OjcpvUEsDBBQAAgAIAFyohUu1/AlkugIAAFUKAAAhAAAAdW5pdmVyc2FsL2ZsYXNoX3NraW5fc2V0dGluZ3MueG1slVZtb+IwDP5+vwJx3+nulZ3UITHGSZN2t+k27XvamjYiTaokZce/vzhN1gQo9LAmEft5bMexzVK1pXzxYTJJc8GEfAatKS8VarxuQoubadZqLfgsF1wD1zMuZE3YdPHxp/2kiUVeYokdyLGcDcmhDzO3nzEUF+PbHGWIkIu6IXz/IEoxy0i+LaVoeXExtWrfgGSUbw3y6sd8tR4MwKjS9xrqKKf1Nco4SiNBKcCUvq9RLrIYyYD5SFf2M5LThzp/+wPajiqqLW35CWWI1pAS4iJfL1GG8dx4j19ljnKeoOGvNtAvn1EGoYzsQcbO776iDDJE0zb/0yONFCUWNOacf8R3DhOkMOOHWV2hXCTghTDQxVdw5bF3vQtA7ms49ymOqxTsCet6sBDw0TMGCy1bSBN/6myqEm+PrTbzAYsNYcoAQlUPejJJP5FWeTexrsf9gTfKi9CX0/SQV8HaGlZdwoG7WN/jV6tbuytCp++6IEMJO6cMUuyVPfK3qesRMlD2yGdGC3jkbH+cwaGpI/lHviXuOc/X31iBE3MsnNWfvBUjPeDoqiBVp/CYWhSwUJjOC60B3y1NrK5LKTnKKeVkR0uiqeC/EJft7WVUmhwYXK+d7qxUU83gVMPZHM2aDstlz3E/OmvckN3PQn+57jzRZovfTInWJK9q87OkphPHM2NiCjNNTjNwTxo4yHu+EQHHxh4i1URuQb4IwcaG4UKDGutedMM1BE+ToAZpcrrKqXNyqvy8rTOQa/NqFJSvcqzsgBUtK2b+9CuFNygOGAPWjqor448T+t6XgcI1ARCZV75ru0NnqVumKYMd+OEPFPbKQ3dLlenSoYZb6gfY6LDlnGZUT7pd0fdKvEMC/Qn8q0krcnxgGdH2mmTK3iyafL+G+1yixezXGTZfuMns2fVS5NjYjytolPjv5D9QSwMEFAACAAgAXKiFSyqWD2f+AgAAlwsAACYAAAB1bml2ZXJzYWwvaHRtbF9wdWJsaXNoaW5nX3NldHRpbmdzLnhtbM2Wb08aMRjA3/Mpmi6+lFPnpiN3GCMYiU6IsE1fmXItXGOvvbU98Hy1T7MPtk+yp1dAiI6dRpaFEOjTPr/nX/u04dF9KtCEacOVjPBufQcjJmNFuRxH+MvgdPsQI2OJpEQoySIsFUZHzVqY5UPBTdJn1sJSgwAjTSOzEU6szRpBMJ1O69xk2s0qkVvgm3qs0iDTzDBpmQ4yQQr4sUXGDJ4RKgDgmyo5U2vWagiFnvRZ0VwwxCl4LrkLiogzmwoc+FVDEt+NtcolPVFCaaTHwwi/Ozx2n/kaT2rxlEmXEtMEoRPbBqGUOyeI6PMHhhLGxwl4e7CP0ZRTm0R4b99RYHXwlFKyfeTEUU4UpEDaGT5lllBiiR96e5bdWzMXeBEtJEl5PIAZ5MKPcGtwe3bTa19ddC7Pbwfd7sWg0/NOlDrBKicMVg2F4JDKdcwWdkJiLYkT8Bt0RkQYFgbLovmykZIrzrkxGioBqS+1MBqBp6KI8LHmRGDELRE8XsxaosfMnnIBMTjd3fpIWvwI9PHGCdGGLRuazxiXxbj5TeWCokLlSPA7hqxCEFGewr+EoeV0o5FWaSkVxFhkBKcMTTibMnpUZmkG/JOhGzCR5qAJmy8TzHoL33P+gIZspDRwGZnAVgU5N55ffxE4I8Y8Qsncx63+RafVvu1cttrXWy5AQidExi+EQwlZmtmN8EmBpLJzPUhHTHLDyqJQTsu5KrHVX18Gw9Nc+DK/dTGW0BssyWasvKQwf/WgstmETMqD6A5XiYYjyKEkngkTMRx3LnNWFRgTiZQUBSIxNCrjjvWEq9yAxB9gjzav99DrIy7L0RhuDrCoKdOVkDu7e+/3P3w8OPzUqAe/fvzcXqs0a+E9QZw538NP1jbxRSN/2g3DwPXO59uw1fm/6sK9q/bXKpm6bF8PKhWp3a+E61ZZ1T2vsurKXxu9pSujkgvQZsb+2ECjETzlltG33DSvKPz6+9dvizcq/AajWLt9/98g/Gjx3Fp5X4XBsw/AGshXH9PN2m9QSwMEFAACAAgAXKiFS2hxUpGaAQAAHwYAAB8AAAB1bml2ZXJzYWwvaHRtbF9za2luX3NldHRpbmdzLmpzjZRNb8IwDIbv/AqUXSfEPmG7ocGkSRwmjdu0QyimVKRJlaQdHeK/rw5fTeqOxRfy8uR17CredrrVYhHrPne37rfbv/t7pwFqVudw7euiRU9RZ0YkC5glKYhEAguQ4nj0JO/OBGXMpDOdlx9oa2p+TOE/Sy5MHc8IC01ohjpcEOA3oW2owz8nsVOra19TrdHz3Fole5GSFqTtSaVT7hh29epWvcQAVgXoC+iSR+CZDtxqI8+ODwOMOhepNOOynKpY9eY8Wsda5XLRln9VZqCrT77eA/2nwcvEsxOJsW8W0jDxZIjRTmYajIFD3scJBgkLPgdR8+279QfqGTcLCugiMYk90qMbjDqd8RgaXRqOMHxMVl6Nbg4wmpyFjd0Td7cYHiF4CbphNb7H8ECV5dk/PmCmVYwdaaDNnp9QofgikfEhdR+D5PCyaNvWvXOh7vpj5j0hFTyhFfX80rbZEYKGAK03lo55TZB3StkJSpREDkVo1LQq6DliwzmC+88u49byaJVW46EajlUbuF6Dniklqtt/XbpnmKuz+wVQSwMEFAACAAgAXKiFSz08L9HBAAAA5QEAABoAAAB1bml2ZXJzYWwvaTE4bl9wcmVzZXRzLnhtbJ2RsQrCMBCG9z5FuN3EbqUkdRPcHHSWmqYaaS8ll1of35SKdJGAQyD/8X0/JCd3r75jT+PJOlSQ8y0wg9o1Fm8Kzqf9pgBGocam7hwaBeiA7apM2rzAozdkArFYgaTgHsJQCjFNE7c0+NhArhtDLCauXS/i6R2K2RTDosLilvYv+zODKssYk9fRduGAVbzHtCCMvFYwOxeN3GLrQPwCGpMATKrBUAJofQJ4DAnAjytAiu+b56RHCvGjYpBitZ4qewNQSwMEFAACAAgAXKiFS5r5lmRrAAAAawAAABwAAAB1bml2ZXJzYWwvbG9jYWxfc2V0dGluZ3MueG1ss7GvyM1RKEstKs7Mz7NVMtQzUFJIzUvOT8nMS7dVCg1x07VQUiguScxLSczJz0u1VcrLV1Kwt+OyyclPTswJTi0pASosVijISaxMLQpJzQUySlL9EnOBKp/tmfJ8ya5n09qfr9ivpG/HBQB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XKiFS7CHI/RsAQAA9wIAACkAAAB1bml2ZXJzYWwvc2tpbl9jdXN0b21pemF0aW9uX3NldHRpbmdzLnhtbI1S20okMRB99yuCPzBJKreGdiC3lnlR0QGfm+ns0qyml07EZcnHm3Z3GEdHNPVUdU6doiqnTb/GaJ9Snh7Hv30ep3gXch7jz7Q+Q6jdTQ/TfDOHFHJaHSr3Yxym5038MS21Wk25j0M/D3ZB0xqj7vUhJbVyqmbMMIok89Qr5Dy3FWvANWAr5iix7eqdxD/dOexCzKdV29UR+rFhE1OY8yYO4c8ajtlvoeMNLud+GCsvrQVbouynFseWQIxwyX2hGgAEstwRh4uUjdQEecw4hmIUBQqIcE4aUYikHGrWNaKqMN8IxCRj1BXqae1GWhtHbZHQEKLrNK8aW7rOSIwRIQSYK1xAZzCqbKgaGtRyQHBgQBRtNFGAOtuZjhXvvLAcKeoFxoUZAxgfjnvY7u25DtVvr7M/5xeCJ7/gJLp4a3XCXO3uaZ4reRsefz/0OaBxuDi/ufV3/mqrt5vrq/P/vnz18J61mLVu/am3XwBQSwMEFAACAAgAXKiFSwXZichKDQAA1SEAABcAAAB1bml2ZXJzYWwvdW5pdmVyc2FsLnBuZ+2a+VdS6/rAqdNpVvNU15xLvXmuOZQnp+NAmROna6UNZk61zLxhgqhoKGLTdUiJopaWiZ6sk+KAqZm6EbBDSR5E6jig4lBxFAXBgRAVkbupzr1r3fVd3z/gLn5gb57ns9/9Ps+73+d5n/1C7rEj/jobjTZCIBAdWIBPMASyBgaBfINcvxbU7Gq6MQGeViUF+3tDKF0mk6CwJvZg4EEIpI6wafnct6C8ISEgNAkC0WVqPqtYyIrzYDs4zOfgicuRkuGjebbyAdYHWdHc6rnV9Trn9ev1U78jntz8/fe7cy7o5+8MWPOuevNPOectLV79c+3W9Tt8bm8pM1Zf+Vn69/0bVNjpLpn7IulHxafSBxc9jydtD/9UTKmUUkRSt4hSSmVL3YMsLlSNla0op5EjGYrhmqZRnDFo0lknP1nFSpDpeTOEH1EPuvyMZKjR1lRm558zhnmpPnWneIOKK41V9vV4qyjsrK/7KlBuQwdl/OFner0bvwaUmu0rCUML4ij14K1/ixN+4DdIuIvFBvB0IMdKI+0iao43AlaDxy1aoAVaoAVaoAVaoAVaoAVaoAVaoAVaoAVaoAVa8L8HUAJz9QJLs2X6HtgK02i8rTRbiuvvaPYOd/p8p9lu3PL/g4/hd/5o4HrxWz/9fvihdSk2UfbGknAJtywwH0WJUL2CKlYooSlMF7yyDzmSJXlhXnszbXmsiaGSBPFbnOI5P4xPI5SVFazM3yTLjy07/M0znmNmXq7jr0svr2SFEahhZpqmYppihBrNGGLkDHbVxIgLMKe6wxvjFw71JKW9mTMXTwTMDSVxG/VmjoSALUryljhIXEMvPgxQryhdpulKaTxP/UEvs99j9tXWMK6Xcipe4EZqGkkTjwOZi2OFSEMXqIPTsAfiFHfgvlRAgNJjhppX3grl1bw3MUMs+qRZxqd3JDYmKInGyFc/mbJbC2nzkscsGn3TMdP5A/c527PqIoDh/VzCZ4/s+jgRkHhy0wlPKQJjX+bszJjFIy+5eFBnD6eOZijieSfPksVx11ux4rDRwUj7csF++HCICRm9wjRfmbnwPXnLvpK8OdI0VtjZdlLWG8MJ68aj5EDFzDFBO1fWSpI6JRoq6uKAM32AKs2Ot4ChsxNFnm9FLyQam6rpAelTdaxBLiHudztl9cPYQJEbvdMhkHDLavg6YAOMudUOVlTje4FqfBeiKDT+bKrxs0ZhW+u5M03oNxIUqnFE+P5YetCJHeTSwl2Prp32DJEn/bNmthj/xvFpFY/Z31BRxmzlsVwYixzn55tjaX5d6eaNmwXCiO5eRwJPRrboCKlbN0ie/8s3kPfwSs9bVC4+rvuzIfGiFmmBysOHmGSU/VcTIye4ZfrIW888Txj9R3mxbSn15gZ0S36IXNbPfuzdnrNtu3H7/phWM5sDtoqN5MzpNAQ3DV+s8BIJ00jSh4hXxEWAPX9y6mrKTdprCKS5SBS+fTi23UlUkNnHaXButEsIFVrrw+z/celZiuCCPFC1HIgrd+5kjWwsjlQM4QPqN6+Vyxz339un2otoeIiLuuEqdkp8p3RNBjII0xaAQvC3ZIUOpE0enB1ZvehhdXj4x/toWXWQaUq3nbrOh7jJyLh6uHkg0RJ9yrjdKXLnIhzNHeYZwgC+g0XHB0C5FvI+LVSW+5P7l3YnVQ8ECFOTQ1YtP9e9HMQbi7bcbHhKPhAsvDbR5fvyYu+uH5LuF3FhwTzCIfhv2CPE0ECobsjfBNhd6OHmmnM8N1gKzc8+zTz7iDUYxgm9tNl2Y4nwlZO4jwmOK2cEK+OkeJqI4vKs2B/eogze2XF9Tb+D2VwplpefjGOmF+9NOo1oTTRqLNnzl3zh05I8fW8b7x5ZsH7cjWr9QFHiqxuYEoDk5nXi/n1haNbNATrvDUb6OLKQ5VHgbkdsnfttj0ROxVl/GZAEEaPicrmo77WmZ/ulQgdf4qZKna66WUzB2CNdpmvnhYujEhQGHsH7YBvjc2cf5ddXO0LSkfli4damW1ccnz4spervFy0BQ9t3ijDTFAchjQBw9CN1MbZUb44veprV0OPQyFCrpmPpCi5A/9rpHagiLOqtnUoUwgDc6F57uAKcgjoaj1tkRyFws3lRUzTS3LKMO9qKX8KUlPfE9zYD4bf45WEGDYiSDFFdj2MXD886zQ5SU8YqMlPh2BrGEiaS8AuiiVLLVck8DgtDDZi+XUctiBBrHs3cXZ43I+NC1erUFQnDYJx9JHUUAqmOIuWVKbGXKxqy9DeKkkShTD6SQVOkiA63GUG9xPaKy4vvr+u94BEgqHxERieAmTdkmtjYhHfy8A7O1EftIQcqHxVgbJHf3jVqX+p36lH17heiR2R3c6zaOkC3z/GeFSPoU5/9BWiyLndJLDO6Z6/z0OHXdxYBfdi4jmKjUSluaXJ+Sd8Ffh8ZO8nNXJGlFGEc8EVNWRv/KnueLerrAB9K6b6eOby466ZVNDa28zg74tF5n7KYzUbiVB7gTkiLTxafN7izxrVFqnKdMmpfkNZ3D7tAIOIUw0zO06yxtUv91Mc4qQUMI2nkgb4kHGNSdFR1qa9NfPxuT+oy3XyajlwY9lB2Mk+Py3yIjn2C+7gWXTbZAkZzBtD1eQGri8MVOJMUnWhs6sCk1BhyBS32MjCryhq8X4uXO370lyweEwjxC4NvHNgX2yXJTJO17SPWAuxuSwtbvZduJ77cvecY+wyhpqB2ftl1D9E2O2Zix7mKLAz33gDYz2Rfh71Fh26mkj/qfNRT3jP/7b4qMTzcRS+B+l8u9WXYe/SFMl0nJ/pzzK8+zrq5Du1FHPQrRpZTavGqgdbCNzl70KGyvmPZj/NnWV8Hz0iEIoxRxjz2EDvZofCWcX6RXgN5VtZ80Cp3LGGiOW+ioPz4qieR1dCFl3rOUOUA15kAXVmwM8MtfOB4KoYaSH62V1Vg+ngWt0NA/Tpx+JYEj99xzh5+OrISK8s1m6MtcVP6jtdeOq7veYY8lOn1aNK158Kiwdlb72ruhrpwvZzyx3YIg8iZvL19nAWFR1T56sM6lns5wmjD9iXaVEBwLR5BmrIg2mLnOqwfmqsm/Plbgh16GjxUn7r5F+GDReVUu/eMzzacPuISlaLJRmeHIzPkvfMNH/bB+xuv0vOtYkx2NyyLnbMvTXDTnxSj1//2CEA7iscHyrPqTGQlO51MtsLgekVG8EE3XfwhfNZxX+LXqXP+0fy2FnA5Hdz7O/liXIn0xRW1aIRACvqDtZdgrDYrJEnpqyCnGWAVUK8Cg8UoJf7n1DvnTWyOM9evc0rO5tsi06cOBjMTkfei0eJoMFcf1ZFFU+JH99ladrTmH/K9fQbaaP+TKlyWP0Zp24+gFlsQe+LKwsyVOVZ3wdU6Ln0Hx/HGlIw2nYGUfcxzQKzMFTISXrfO/LqJz6x0DVNdE484sCZGCLHkqNuPT6QK/swhSxnzA7FCr9mLZLwsoq7MaytvP5tx4LixCq3KsZbLQscXbYzyxf4HXGu/BC+Z1Rhuju4PjIDOrybPRhsWwIvOgNfNzRSh3BvtPCnGYkXZy39U8LxpuwF5HSHAkby1vs8toED/SckQLyozowoXeUs9eTQTwEw8yh7EJ0ixETvenxpWju0YVqIKl345xbCiov6dVWe63Kefl+rzKJ8zVmO6jOPCR6Nyau2IWFNg7EGGWjk6isvzXHe7MpKNFwGIkqcpgkVpKiOdnxyuE7HtzxvPbvu89CxdnvylcJCbG9dXkw1OqCJwYiZJ0lzvBTi2KKVUZK75L/wKe/YkXSVBNnWjhOIySJPoy6iVv9WEDo8dTfDsw50Kr0KYgmPRV7lSxMHoNRj6EHMDEj3RQVfC0NOF0cnTrOMTmhAXjz0meAFvF2GUoi/Xi8BKLY73cp8PEZbaHEi6fr4liObhkMuMp7yw35hQJVUl5td+hJIBgmauNONExdv+s3T7IVtn/ajLrO9gu+XlWOrWppUVBYPRcjAC6sDi5YaJj67iGo+Em/7pMzr8rKKk9e8GnvNbwFyzaON1fWQDEFMKrrmcGMQmE1MYRYQ4nI1lL7OgKyjqweb8ncohNC/iYZR6iSdZ65r6AqqaPNr07SoEepqmeAF6VZxWyAIkX02jw2vVUpngTI+bKzBW0rt/uDUuiItqGhKik61aKp2kb+s/tX2jd0kT/c5ZyV9DL1O00HZ82fpkE8aQZbYa8swrDgrt2MVviRt5PL4tqsAMtOlj3tT97QrNj//cwLm7pctP8BbM7qNQGunp0xoMwAeL9Pfik1EVNfvumQAkat+xE+zkmw6HwRJu7MTo+tJfMfQYykSQ0JrM3CxKNAzArchKkXqHKlCrwbq+jSSxiWeafeyXDInpyyzXEKsWe03sczTPSNXd1gBQ2tEyTdUecvf/ehsoVS/Huq/+/DpQ4ZUoYDswLvlrxHCDXn/EshCqvvgf8ZJj/8PP/zCgVOb1PMNbOS2Lo9Rwa43qdJVoV3SzIQy+oGCoaYtgpA4+0HTQV7bkj76t1nnIUa/KjXsT7L356opGD/M94kPxPnvtX1BLAwQUAAIACABcqIVLKwvAbUoAAABrAAAAGwAAAHVuaXZlcnNhbC91bml2ZXJzYWwucG5nLnhtbLOxr8jNUShLLSrOzM+zVTLUM1Cyt+PlsikoSi3LTC1XqACKGekZQICSQiUqtzwzpSQDKGRgbowQzEjNTM8osVWyMDCFC+oDzQQAUEsBAgAAFAACAAgAXKiFSxUOrShkBAAABxEAAB0AAAAAAAAAAQAAAAAAAAAAAHVuaXZlcnNhbC9jb21tb25fbWVzc2FnZXMubG5nUEsBAgAAFAACAAgAXKiFSwh+CyMpAwAAhgwAACcAAAAAAAAAAQAAAAAAnwQAAHVuaXZlcnNhbC9mbGFzaF9wdWJsaXNoaW5nX3NldHRpbmdzLnhtbFBLAQIAABQAAgAIAFyohUu1/AlkugIAAFUKAAAhAAAAAAAAAAEAAAAAAA0IAAB1bml2ZXJzYWwvZmxhc2hfc2tpbl9zZXR0aW5ncy54bWxQSwECAAAUAAIACABcqIVLKpYPZ/4CAACXCwAAJgAAAAAAAAABAAAAAAAGCwAAdW5pdmVyc2FsL2h0bWxfcHVibGlzaGluZ19zZXR0aW5ncy54bWxQSwECAAAUAAIACABcqIVLaHFSkZoBAAAfBgAAHwAAAAAAAAABAAAAAABIDgAAdW5pdmVyc2FsL2h0bWxfc2tpbl9zZXR0aW5ncy5qc1BLAQIAABQAAgAIAFyohUs9PC/RwQAAAOUBAAAaAAAAAAAAAAEAAAAAAB8QAAB1bml2ZXJzYWwvaTE4bl9wcmVzZXRzLnhtbFBLAQIAABQAAgAIAFyohUua+ZZkawAAAGsAAAAcAAAAAAAAAAEAAAAAABgRAAB1bml2ZXJzYWwvbG9jYWxfc2V0dGluZ3MueG1sUEsBAgAAFAACAAgARJRXRyO0Tvv7AgAAsAgAABQAAAAAAAAAAQAAAAAAvREAAHVuaXZlcnNhbC9wbGF5ZXIueG1sUEsBAgAAFAACAAgAXKiFS7CHI/RsAQAA9wIAACkAAAAAAAAAAQAAAAAA6hQAAHVuaXZlcnNhbC9za2luX2N1c3RvbWl6YXRpb25fc2V0dGluZ3MueG1sUEsBAgAAFAACAAgAXKiFSwXZichKDQAA1SEAABcAAAAAAAAAAAAAAAAAnRYAAHVuaXZlcnNhbC91bml2ZXJzYWwucG5nUEsBAgAAFAACAAgAXKiFSysLwG1KAAAAawAAABsAAAAAAAAAAQAAAAAAHCQAAHVuaXZlcnNhbC91bml2ZXJzYWwucG5nLnhtbFBLBQYAAAAACwALAEkDAACfJAAAAAA="/>
  <p:tag name="ISPRING_PRESENTATION_TITLE" val="简约风校园招聘模板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4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</p:tagLst>
</file>

<file path=ppt/tags/tag5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6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p="http://schemas.openxmlformats.org/presentationml/2006/main">
  <p:tag name="PA" val="v4.0.0"/>
</p:tagLst>
</file>

<file path=ppt/tags/tag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Office 主题​​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3774</Words>
  <Application>WPS 演示</Application>
  <PresentationFormat>宽屏</PresentationFormat>
  <Paragraphs>418</Paragraphs>
  <Slides>24</Slides>
  <Notes>25</Notes>
  <HiddenSlides>0</HiddenSlides>
  <MMClips>1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45" baseType="lpstr">
      <vt:lpstr>Arial</vt:lpstr>
      <vt:lpstr>宋体</vt:lpstr>
      <vt:lpstr>Wingdings</vt:lpstr>
      <vt:lpstr>Noto Sans S Chinese Regular</vt:lpstr>
      <vt:lpstr>Calibri</vt:lpstr>
      <vt:lpstr>微软雅黑</vt:lpstr>
      <vt:lpstr>Noto Sans S Chinese Black</vt:lpstr>
      <vt:lpstr>Noto Sans S Chinese Light</vt:lpstr>
      <vt:lpstr>Noto Sans S Chinese Thin</vt:lpstr>
      <vt:lpstr>Open Sans</vt:lpstr>
      <vt:lpstr>Arial</vt:lpstr>
      <vt:lpstr>Noto Sans S Chinese Bold</vt:lpstr>
      <vt:lpstr>Microsoft JhengHei</vt:lpstr>
      <vt:lpstr>Arial Unicode MS</vt:lpstr>
      <vt:lpstr>等线</vt:lpstr>
      <vt:lpstr>Helvetica Neue</vt:lpstr>
      <vt:lpstr>Century Gothic</vt:lpstr>
      <vt:lpstr>Lato Light</vt:lpstr>
      <vt:lpstr>Lato Regular</vt:lpstr>
      <vt:lpstr>Segoe Print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manman</dc:creator>
  <cp:lastModifiedBy>Administrator</cp:lastModifiedBy>
  <cp:revision>6</cp:revision>
  <dcterms:created xsi:type="dcterms:W3CDTF">2017-08-03T09:01:00Z</dcterms:created>
  <dcterms:modified xsi:type="dcterms:W3CDTF">2021-09-10T03:23:12Z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ICV">
    <vt:lpwstr>91A7EBA389BF4DBCB988859DDB28ECF9</vt:lpwstr>
  </property>
</Properties>
</file>